
<file path=[Content_Types].xml><?xml version="1.0" encoding="utf-8"?>
<Types xmlns="http://schemas.openxmlformats.org/package/2006/content-types">
  <Default Extension="png" ContentType="image/png"/>
  <Default Extension="rels" ContentType="application/vnd.openxmlformats-package.relationships+xml"/>
  <Default Extension="xlsx" ContentType="application/vnd.openxmlformats-officedocument.spreadsheetml.sheet"/>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charts/chart1.xml" ContentType="application/vnd.openxmlformats-officedocument.drawingml.chart+xml"/>
  <Override PartName="/ppt/charts/style1.xml" ContentType="application/vnd.ms-office.chartstyle+xml"/>
  <Override PartName="/ppt/charts/colors1.xml" ContentType="application/vnd.ms-office.chartcolorstyle+xml"/>
  <Override PartName="/ppt/charts/chart2.xml" ContentType="application/vnd.openxmlformats-officedocument.drawingml.chart+xml"/>
  <Override PartName="/ppt/charts/style2.xml" ContentType="application/vnd.ms-office.chartstyle+xml"/>
  <Override PartName="/ppt/charts/colors2.xml" ContentType="application/vnd.ms-office.chartcolorstyle+xml"/>
  <Override PartName="/ppt/charts/chartEx1.xml" ContentType="application/vnd.ms-office.chartex+xml"/>
  <Override PartName="/ppt/charts/style3.xml" ContentType="application/vnd.ms-office.chartstyle+xml"/>
  <Override PartName="/ppt/charts/colors3.xml" ContentType="application/vnd.ms-office.chartcolorstyle+xml"/>
  <Override PartName="/ppt/charts/chart3.xml" ContentType="application/vnd.openxmlformats-officedocument.drawingml.chart+xml"/>
  <Override PartName="/ppt/charts/style4.xml" ContentType="application/vnd.ms-office.chartstyle+xml"/>
  <Override PartName="/ppt/charts/colors4.xml" ContentType="application/vnd.ms-office.chartcolorstyle+xml"/>
  <Override PartName="/ppt/charts/chart4.xml" ContentType="application/vnd.openxmlformats-officedocument.drawingml.chart+xml"/>
  <Override PartName="/ppt/charts/style5.xml" ContentType="application/vnd.ms-office.chartstyle+xml"/>
  <Override PartName="/ppt/charts/colors5.xml" ContentType="application/vnd.ms-office.chartcolorstyle+xml"/>
  <Override PartName="/ppt/notesSlides/notesSlide1.xml" ContentType="application/vnd.openxmlformats-officedocument.presentationml.notesSlide+xml"/>
  <Override PartName="/ppt/charts/chart5.xml" ContentType="application/vnd.openxmlformats-officedocument.drawingml.chart+xml"/>
  <Override PartName="/ppt/charts/style6.xml" ContentType="application/vnd.ms-office.chartstyle+xml"/>
  <Override PartName="/ppt/charts/colors6.xml" ContentType="application/vnd.ms-office.chartcolorstyle+xml"/>
  <Override PartName="/ppt/charts/chart6.xml" ContentType="application/vnd.openxmlformats-officedocument.drawingml.chart+xml"/>
  <Override PartName="/ppt/charts/style7.xml" ContentType="application/vnd.ms-office.chartstyle+xml"/>
  <Override PartName="/ppt/charts/colors7.xml" ContentType="application/vnd.ms-office.chartcolorstyle+xml"/>
  <Override PartName="/ppt/charts/chart7.xml" ContentType="application/vnd.openxmlformats-officedocument.drawingml.chart+xml"/>
  <Override PartName="/ppt/charts/style8.xml" ContentType="application/vnd.ms-office.chartstyle+xml"/>
  <Override PartName="/ppt/charts/colors8.xml" ContentType="application/vnd.ms-office.chartcolorstyle+xml"/>
  <Override PartName="/ppt/charts/chart8.xml" ContentType="application/vnd.openxmlformats-officedocument.drawingml.chart+xml"/>
  <Override PartName="/ppt/charts/style9.xml" ContentType="application/vnd.ms-office.chartstyle+xml"/>
  <Override PartName="/ppt/charts/colors9.xml" ContentType="application/vnd.ms-office.chartcolorstyle+xml"/>
  <Override PartName="/ppt/charts/chart9.xml" ContentType="application/vnd.openxmlformats-officedocument.drawingml.chart+xml"/>
  <Override PartName="/ppt/charts/style10.xml" ContentType="application/vnd.ms-office.chartstyle+xml"/>
  <Override PartName="/ppt/charts/colors10.xml" ContentType="application/vnd.ms-office.chartcolorstyle+xml"/>
  <Override PartName="/ppt/charts/chart10.xml" ContentType="application/vnd.openxmlformats-officedocument.drawingml.chart+xml"/>
  <Override PartName="/ppt/charts/style11.xml" ContentType="application/vnd.ms-office.chartstyle+xml"/>
  <Override PartName="/ppt/charts/colors11.xml" ContentType="application/vnd.ms-office.chartcolorstyle+xml"/>
  <Override PartName="/ppt/charts/chart11.xml" ContentType="application/vnd.openxmlformats-officedocument.drawingml.chart+xml"/>
  <Override PartName="/ppt/charts/style12.xml" ContentType="application/vnd.ms-office.chartstyle+xml"/>
  <Override PartName="/ppt/charts/colors12.xml" ContentType="application/vnd.ms-office.chartcolorstyle+xml"/>
  <Override PartName="/ppt/charts/chart12.xml" ContentType="application/vnd.openxmlformats-officedocument.drawingml.chart+xml"/>
  <Override PartName="/ppt/charts/style13.xml" ContentType="application/vnd.ms-office.chartstyle+xml"/>
  <Override PartName="/ppt/charts/colors13.xml" ContentType="application/vnd.ms-office.chartcolorstyle+xml"/>
  <Override PartName="/ppt/charts/chart13.xml" ContentType="application/vnd.openxmlformats-officedocument.drawingml.chart+xml"/>
  <Override PartName="/ppt/charts/style14.xml" ContentType="application/vnd.ms-office.chartstyle+xml"/>
  <Override PartName="/ppt/charts/colors14.xml" ContentType="application/vnd.ms-office.chartcolorstyl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12"/>
  </p:notesMasterIdLst>
  <p:sldIdLst>
    <p:sldId id="256" r:id="rId2"/>
    <p:sldId id="257" r:id="rId3"/>
    <p:sldId id="259" r:id="rId4"/>
    <p:sldId id="258" r:id="rId5"/>
    <p:sldId id="260" r:id="rId6"/>
    <p:sldId id="265" r:id="rId7"/>
    <p:sldId id="273" r:id="rId8"/>
    <p:sldId id="272" r:id="rId9"/>
    <p:sldId id="261" r:id="rId10"/>
    <p:sldId id="262" r:id="rId11"/>
  </p:sldIdLst>
  <p:sldSz cx="9144000" cy="5143500" type="screen16x9"/>
  <p:notesSz cx="6858000" cy="9144000"/>
  <p:defaultTex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1pPr>
    <a:lvl2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2pPr>
    <a:lvl3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3pPr>
    <a:lvl4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4pPr>
    <a:lvl5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5pPr>
    <a:lvl6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6pPr>
    <a:lvl7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7pPr>
    <a:lvl8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8pPr>
    <a:lvl9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showPr>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78909C"/>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940675A-B579-460E-94D1-54222C63F5DA}">
  <a:tblStyle styleId="{4C3C2611-4C71-4FC5-86AE-919BDF0F9419}"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FE2CD"/>
          </a:solidFill>
        </a:fill>
      </a:tcStyle>
    </a:wholeTbl>
    <a:band2H>
      <a:tcTxStyle/>
      <a:tcStyle>
        <a:tcBdr/>
        <a:fill>
          <a:solidFill>
            <a:srgbClr val="FFF1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1"/>
          </a:solidFill>
        </a:fill>
      </a:tcStyle>
    </a:firstRow>
  </a:tblStyle>
  <a:tblStyle styleId="{C7B018BB-80A7-4F77-B60F-C8B233D01FF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D5DBDE"/>
          </a:solidFill>
        </a:fill>
      </a:tcStyle>
    </a:wholeTbl>
    <a:band2H>
      <a:tcTxStyle/>
      <a:tcStyle>
        <a:tcBdr/>
        <a:fill>
          <a:solidFill>
            <a:srgbClr val="EBEEEF"/>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3"/>
          </a:solidFill>
        </a:fill>
      </a:tcStyle>
    </a:firstRow>
  </a:tblStyle>
  <a:tblStyle styleId="{EEE7283C-3CF3-47DC-8721-378D4A62B228}"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F8FFCD"/>
          </a:solidFill>
        </a:fill>
      </a:tcStyle>
    </a:wholeTbl>
    <a:band2H>
      <a:tcTxStyle/>
      <a:tcStyle>
        <a:tcBdr/>
        <a:fill>
          <a:solidFill>
            <a:srgbClr val="FCFFE8"/>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chemeClr val="accent6"/>
          </a:solidFill>
        </a:fill>
      </a:tcStyle>
    </a:firstRow>
  </a:tblStyle>
  <a:tblStyle styleId="{CF821DB8-F4EB-4A41-A1BA-3FCAFE7338EE}" styleName="">
    <a:tblBg/>
    <a:wholeTbl>
      <a:tcTxStyle b="off" i="off">
        <a:fontRef idx="minor">
          <a:srgbClr val="000000"/>
        </a:fontRef>
        <a:srgbClr val="000000"/>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rgbClr val="E6E6E6"/>
          </a:solidFill>
        </a:fill>
      </a:tcStyle>
    </a:wholeTbl>
    <a:band2H>
      <a:tcTxStyle/>
      <a:tcStyle>
        <a:tcBdr/>
        <a:fill>
          <a:solidFill>
            <a:srgbClr val="FFFFFF"/>
          </a:solidFill>
        </a:fill>
      </a:tcStyle>
    </a:band2H>
    <a:firstCol>
      <a:tcTxStyle b="on" i="off">
        <a:fontRef idx="minor">
          <a:srgbClr val="FFFFFF"/>
        </a:fontRef>
        <a:srgbClr val="FFFFFF"/>
      </a:tcTxStyle>
      <a:tcStyle>
        <a:tcBdr>
          <a:left>
            <a:ln w="12700" cap="flat">
              <a:noFill/>
              <a:miter lim="400000"/>
            </a:ln>
          </a:left>
          <a:right>
            <a:ln w="12700" cap="flat">
              <a:noFill/>
              <a:miter lim="400000"/>
            </a:ln>
          </a:right>
          <a:top>
            <a:ln w="12700" cap="flat">
              <a:noFill/>
              <a:miter lim="400000"/>
            </a:ln>
          </a:top>
          <a:bottom>
            <a:ln w="12700" cap="flat">
              <a:noFill/>
              <a:miter lim="400000"/>
            </a:ln>
          </a:bottom>
          <a:insideH>
            <a:ln w="12700" cap="flat">
              <a:noFill/>
              <a:miter lim="400000"/>
            </a:ln>
          </a:insideH>
          <a:insideV>
            <a:ln w="12700" cap="flat">
              <a:noFill/>
              <a:miter lim="400000"/>
            </a:ln>
          </a:insideV>
        </a:tcBdr>
        <a:fill>
          <a:solidFill>
            <a:schemeClr val="accent1"/>
          </a:solidFill>
        </a:fill>
      </a:tcStyle>
    </a:firstCol>
    <a:lastRow>
      <a:tcTxStyle b="on" i="off">
        <a:fontRef idx="minor">
          <a:srgbClr val="000000"/>
        </a:fontRef>
        <a:srgbClr val="000000"/>
      </a:tcTxStyle>
      <a:tcStyle>
        <a:tcBdr>
          <a:left>
            <a:ln w="12700" cap="flat">
              <a:noFill/>
              <a:miter lim="400000"/>
            </a:ln>
          </a:left>
          <a:right>
            <a:ln w="12700" cap="flat">
              <a:noFill/>
              <a:miter lim="400000"/>
            </a:ln>
          </a:right>
          <a:top>
            <a:ln w="508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rgbClr val="FFFFFF"/>
          </a:solidFill>
        </a:fill>
      </a:tcStyle>
    </a:lastRow>
    <a:firstRow>
      <a:tcTxStyle b="on" i="off">
        <a:fontRef idx="minor">
          <a:srgbClr val="FFFFFF"/>
        </a:fontRef>
        <a:srgbClr val="FFFFFF"/>
      </a:tcTxStyle>
      <a:tcStyle>
        <a:tcBdr>
          <a:left>
            <a:ln w="12700" cap="flat">
              <a:noFill/>
              <a:miter lim="400000"/>
            </a:ln>
          </a:left>
          <a:right>
            <a:ln w="12700" cap="flat">
              <a:noFill/>
              <a:miter lim="400000"/>
            </a:ln>
          </a:right>
          <a:top>
            <a:ln w="25400" cap="flat">
              <a:solidFill>
                <a:srgbClr val="000000"/>
              </a:solidFill>
              <a:prstDash val="solid"/>
              <a:round/>
            </a:ln>
          </a:top>
          <a:bottom>
            <a:ln w="25400" cap="flat">
              <a:solidFill>
                <a:srgbClr val="000000"/>
              </a:solidFill>
              <a:prstDash val="solid"/>
              <a:round/>
            </a:ln>
          </a:bottom>
          <a:insideH>
            <a:ln w="12700" cap="flat">
              <a:noFill/>
              <a:miter lim="400000"/>
            </a:ln>
          </a:insideH>
          <a:insideV>
            <a:ln w="12700" cap="flat">
              <a:noFill/>
              <a:miter lim="400000"/>
            </a:ln>
          </a:insideV>
        </a:tcBdr>
        <a:fill>
          <a:solidFill>
            <a:schemeClr val="accent1"/>
          </a:solidFill>
        </a:fill>
      </a:tcStyle>
    </a:firstRow>
  </a:tblStyle>
  <a:tblStyle styleId="{33BA23B1-9221-436E-865A-0063620EA4FD}" styleName="">
    <a:tblBg/>
    <a:wholeTbl>
      <a:tcTxStyle b="off" i="off">
        <a:fontRef idx="minor">
          <a:srgbClr val="000000"/>
        </a:fontRef>
        <a:srgbClr val="000000"/>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CACACA"/>
          </a:solidFill>
        </a:fill>
      </a:tcStyle>
    </a:wholeTbl>
    <a:band2H>
      <a:tcTxStyle/>
      <a:tcStyle>
        <a:tcBdr/>
        <a:fill>
          <a:solidFill>
            <a:srgbClr val="E6E6E6"/>
          </a:solidFill>
        </a:fill>
      </a:tcStyle>
    </a:band2H>
    <a:firstCol>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Col>
    <a:la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38100" cap="flat">
              <a:solidFill>
                <a:srgbClr val="FFFFFF"/>
              </a:solidFill>
              <a:prstDash val="solid"/>
              <a:round/>
            </a:ln>
          </a:top>
          <a:bottom>
            <a:ln w="127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lastRow>
    <a:firstRow>
      <a:tcTxStyle b="on" i="off">
        <a:fontRef idx="minor">
          <a:srgbClr val="FFFFFF"/>
        </a:fontRef>
        <a:srgbClr val="FFFFFF"/>
      </a:tcTxStyle>
      <a:tcStyle>
        <a:tcBdr>
          <a:left>
            <a:ln w="12700" cap="flat">
              <a:solidFill>
                <a:srgbClr val="FFFFFF"/>
              </a:solidFill>
              <a:prstDash val="solid"/>
              <a:round/>
            </a:ln>
          </a:left>
          <a:right>
            <a:ln w="12700" cap="flat">
              <a:solidFill>
                <a:srgbClr val="FFFFFF"/>
              </a:solidFill>
              <a:prstDash val="solid"/>
              <a:round/>
            </a:ln>
          </a:right>
          <a:top>
            <a:ln w="12700" cap="flat">
              <a:solidFill>
                <a:srgbClr val="FFFFFF"/>
              </a:solidFill>
              <a:prstDash val="solid"/>
              <a:round/>
            </a:ln>
          </a:top>
          <a:bottom>
            <a:ln w="38100" cap="flat">
              <a:solidFill>
                <a:srgbClr val="FFFFFF"/>
              </a:solidFill>
              <a:prstDash val="solid"/>
              <a:round/>
            </a:ln>
          </a:bottom>
          <a:insideH>
            <a:ln w="12700" cap="flat">
              <a:solidFill>
                <a:srgbClr val="FFFFFF"/>
              </a:solidFill>
              <a:prstDash val="solid"/>
              <a:round/>
            </a:ln>
          </a:insideH>
          <a:insideV>
            <a:ln w="12700" cap="flat">
              <a:solidFill>
                <a:srgbClr val="FFFFFF"/>
              </a:solidFill>
              <a:prstDash val="solid"/>
              <a:round/>
            </a:ln>
          </a:insideV>
        </a:tcBdr>
        <a:fill>
          <a:solidFill>
            <a:srgbClr val="000000"/>
          </a:solidFill>
        </a:fill>
      </a:tcStyle>
    </a:firstRow>
  </a:tblStyle>
  <a:tblStyle styleId="{2708684C-4D16-4618-839F-0558EEFCDFE6}" styleName="">
    <a:tblBg/>
    <a:wholeTbl>
      <a:tcTxStyle b="off"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wholeTbl>
    <a:band2H>
      <a:tcTxStyle/>
      <a:tcStyle>
        <a:tcBdr/>
        <a:fill>
          <a:solidFill>
            <a:srgbClr val="FFFFFF"/>
          </a:solidFill>
        </a:fill>
      </a:tcStyle>
    </a:band2H>
    <a:firstCol>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solidFill>
            <a:srgbClr val="000000">
              <a:alpha val="20000"/>
            </a:srgbClr>
          </a:solidFill>
        </a:fill>
      </a:tcStyle>
    </a:firstCol>
    <a:la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50800" cap="flat">
              <a:solidFill>
                <a:srgbClr val="000000"/>
              </a:solidFill>
              <a:prstDash val="solid"/>
              <a:round/>
            </a:ln>
          </a:top>
          <a:bottom>
            <a:ln w="127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lastRow>
    <a:firstRow>
      <a:tcTxStyle b="on" i="off">
        <a:fontRef idx="minor">
          <a:srgbClr val="000000"/>
        </a:fontRef>
        <a:srgbClr val="000000"/>
      </a:tcTxStyle>
      <a:tcStyle>
        <a:tcBdr>
          <a:left>
            <a:ln w="12700" cap="flat">
              <a:solidFill>
                <a:srgbClr val="000000"/>
              </a:solidFill>
              <a:prstDash val="solid"/>
              <a:round/>
            </a:ln>
          </a:left>
          <a:right>
            <a:ln w="12700" cap="flat">
              <a:solidFill>
                <a:srgbClr val="000000"/>
              </a:solidFill>
              <a:prstDash val="solid"/>
              <a:round/>
            </a:ln>
          </a:right>
          <a:top>
            <a:ln w="12700" cap="flat">
              <a:solidFill>
                <a:srgbClr val="000000"/>
              </a:solidFill>
              <a:prstDash val="solid"/>
              <a:round/>
            </a:ln>
          </a:top>
          <a:bottom>
            <a:ln w="25400" cap="flat">
              <a:solidFill>
                <a:srgbClr val="000000"/>
              </a:solidFill>
              <a:prstDash val="solid"/>
              <a:round/>
            </a:ln>
          </a:bottom>
          <a:insideH>
            <a:ln w="12700" cap="flat">
              <a:solidFill>
                <a:srgbClr val="000000"/>
              </a:solidFill>
              <a:prstDash val="solid"/>
              <a:round/>
            </a:ln>
          </a:insideH>
          <a:insideV>
            <a:ln w="12700" cap="flat">
              <a:solidFill>
                <a:srgbClr val="000000"/>
              </a:solidFill>
              <a:prstDash val="solid"/>
              <a:round/>
            </a:ln>
          </a:insideV>
        </a:tcBdr>
        <a:fill>
          <a:no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5651" autoAdjust="0"/>
    <p:restoredTop sz="94660"/>
  </p:normalViewPr>
  <p:slideViewPr>
    <p:cSldViewPr snapToGrid="0">
      <p:cViewPr varScale="1">
        <p:scale>
          <a:sx n="133" d="100"/>
          <a:sy n="133" d="100"/>
        </p:scale>
        <p:origin x="984" y="120"/>
      </p:cViewPr>
      <p:guideLst/>
    </p:cSldViewPr>
  </p:slideViewPr>
  <p:notesTextViewPr>
    <p:cViewPr>
      <p:scale>
        <a:sx n="1" d="1"/>
        <a:sy n="1" d="1"/>
      </p:scale>
      <p:origin x="0" y="0"/>
    </p:cViewPr>
  </p:notesTextViewPr>
  <p:gridSpacing cx="72008" cy="72008"/>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presProps" Target="pres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tableStyles" Target="tableStyles.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heme" Target="theme/theme1.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viewProps" Target="viewProps.xml"/></Relationships>
</file>

<file path=ppt/charts/_rels/chart1.xml.rels><?xml version="1.0" encoding="UTF-8" standalone="yes"?>
<Relationships xmlns="http://schemas.openxmlformats.org/package/2006/relationships"><Relationship Id="rId3" Type="http://schemas.openxmlformats.org/officeDocument/2006/relationships/package" Target="../embeddings/Microsoft_Excel_Worksheet.xlsx"/><Relationship Id="rId2" Type="http://schemas.microsoft.com/office/2011/relationships/chartColorStyle" Target="colors1.xml"/><Relationship Id="rId1" Type="http://schemas.microsoft.com/office/2011/relationships/chartStyle" Target="style1.xml"/></Relationships>
</file>

<file path=ppt/charts/_rels/chart10.xml.rels><?xml version="1.0" encoding="UTF-8" standalone="yes"?>
<Relationships xmlns="http://schemas.openxmlformats.org/package/2006/relationships"><Relationship Id="rId3" Type="http://schemas.openxmlformats.org/officeDocument/2006/relationships/oleObject" Target="file:///C:\Users\liana\AppData\Roaming\Microsoft\Excel\KPMG%20Data%20(version%201)%20(version%201).xlsb" TargetMode="External"/><Relationship Id="rId2" Type="http://schemas.microsoft.com/office/2011/relationships/chartColorStyle" Target="colors11.xml"/><Relationship Id="rId1" Type="http://schemas.microsoft.com/office/2011/relationships/chartStyle" Target="style11.xml"/></Relationships>
</file>

<file path=ppt/charts/_rels/chart11.xml.rels><?xml version="1.0" encoding="UTF-8" standalone="yes"?>
<Relationships xmlns="http://schemas.openxmlformats.org/package/2006/relationships"><Relationship Id="rId3" Type="http://schemas.openxmlformats.org/officeDocument/2006/relationships/oleObject" Target="file:///C:\Users\liana\AppData\Roaming\Microsoft\Excel\KPMG%20Data%20(version%201)%20(version%201).xlsb" TargetMode="External"/><Relationship Id="rId2" Type="http://schemas.microsoft.com/office/2011/relationships/chartColorStyle" Target="colors12.xml"/><Relationship Id="rId1" Type="http://schemas.microsoft.com/office/2011/relationships/chartStyle" Target="style12.xml"/></Relationships>
</file>

<file path=ppt/charts/_rels/chart12.xml.rels><?xml version="1.0" encoding="UTF-8" standalone="yes"?>
<Relationships xmlns="http://schemas.openxmlformats.org/package/2006/relationships"><Relationship Id="rId3" Type="http://schemas.openxmlformats.org/officeDocument/2006/relationships/oleObject" Target="file:///C:\Users\liana\AppData\Roaming\Microsoft\Excel\KPMG%20Data%20(version%201)%20(version%201).xlsb" TargetMode="External"/><Relationship Id="rId2" Type="http://schemas.microsoft.com/office/2011/relationships/chartColorStyle" Target="colors13.xml"/><Relationship Id="rId1" Type="http://schemas.microsoft.com/office/2011/relationships/chartStyle" Target="style13.xml"/></Relationships>
</file>

<file path=ppt/charts/_rels/chart13.xml.rels><?xml version="1.0" encoding="UTF-8" standalone="yes"?>
<Relationships xmlns="http://schemas.openxmlformats.org/package/2006/relationships"><Relationship Id="rId3" Type="http://schemas.openxmlformats.org/officeDocument/2006/relationships/oleObject" Target="file:///C:\Users\liana\AppData\Roaming\Microsoft\Excel\KPMG%20Data%20(version%201)%20(version%201).xlsb" TargetMode="External"/><Relationship Id="rId2" Type="http://schemas.microsoft.com/office/2011/relationships/chartColorStyle" Target="colors14.xml"/><Relationship Id="rId1" Type="http://schemas.microsoft.com/office/2011/relationships/chartStyle" Target="style14.xml"/></Relationships>
</file>

<file path=ppt/charts/_rels/chart2.xml.rels><?xml version="1.0" encoding="UTF-8" standalone="yes"?>
<Relationships xmlns="http://schemas.openxmlformats.org/package/2006/relationships"><Relationship Id="rId3" Type="http://schemas.openxmlformats.org/officeDocument/2006/relationships/oleObject" Target="file:///C:\Users\liana\OneDrive\Desktop\Forage\2\KPMG%20Data%20(version%201).xlsb.xlsx" TargetMode="External"/><Relationship Id="rId2" Type="http://schemas.microsoft.com/office/2011/relationships/chartColorStyle" Target="colors2.xml"/><Relationship Id="rId1" Type="http://schemas.microsoft.com/office/2011/relationships/chartStyle" Target="style2.xml"/></Relationships>
</file>

<file path=ppt/charts/_rels/chart3.xml.rels><?xml version="1.0" encoding="UTF-8" standalone="yes"?>
<Relationships xmlns="http://schemas.openxmlformats.org/package/2006/relationships"><Relationship Id="rId3" Type="http://schemas.openxmlformats.org/officeDocument/2006/relationships/oleObject" Target="file:///C:\Users\liana\OneDrive\Desktop\Forage\2\KPMG%20Data%20(version%201).xlsb.xlsx" TargetMode="External"/><Relationship Id="rId2" Type="http://schemas.microsoft.com/office/2011/relationships/chartColorStyle" Target="colors4.xml"/><Relationship Id="rId1" Type="http://schemas.microsoft.com/office/2011/relationships/chartStyle" Target="style4.xml"/></Relationships>
</file>

<file path=ppt/charts/_rels/chart4.xml.rels><?xml version="1.0" encoding="UTF-8" standalone="yes"?>
<Relationships xmlns="http://schemas.openxmlformats.org/package/2006/relationships"><Relationship Id="rId3" Type="http://schemas.openxmlformats.org/officeDocument/2006/relationships/package" Target="../embeddings/Microsoft_Excel_Worksheet1.xlsx"/><Relationship Id="rId2" Type="http://schemas.microsoft.com/office/2011/relationships/chartColorStyle" Target="colors5.xml"/><Relationship Id="rId1" Type="http://schemas.microsoft.com/office/2011/relationships/chartStyle" Target="style5.xml"/></Relationships>
</file>

<file path=ppt/charts/_rels/chart5.xml.rels><?xml version="1.0" encoding="UTF-8" standalone="yes"?>
<Relationships xmlns="http://schemas.openxmlformats.org/package/2006/relationships"><Relationship Id="rId3" Type="http://schemas.openxmlformats.org/officeDocument/2006/relationships/oleObject" Target="file:///C:\Users\liana\AppData\Roaming\Microsoft\Excel\KPMG%20Data%20(version%201)%20(version%201).xlsb" TargetMode="External"/><Relationship Id="rId2" Type="http://schemas.microsoft.com/office/2011/relationships/chartColorStyle" Target="colors6.xml"/><Relationship Id="rId1" Type="http://schemas.microsoft.com/office/2011/relationships/chartStyle" Target="style6.xml"/></Relationships>
</file>

<file path=ppt/charts/_rels/chart6.xml.rels><?xml version="1.0" encoding="UTF-8" standalone="yes"?>
<Relationships xmlns="http://schemas.openxmlformats.org/package/2006/relationships"><Relationship Id="rId3" Type="http://schemas.openxmlformats.org/officeDocument/2006/relationships/oleObject" Target="file:///C:\Users\liana\AppData\Roaming\Microsoft\Excel\KPMG%20Data%20(version%201)%20(version%201).xlsb" TargetMode="External"/><Relationship Id="rId2" Type="http://schemas.microsoft.com/office/2011/relationships/chartColorStyle" Target="colors7.xml"/><Relationship Id="rId1" Type="http://schemas.microsoft.com/office/2011/relationships/chartStyle" Target="style7.xml"/></Relationships>
</file>

<file path=ppt/charts/_rels/chart7.xml.rels><?xml version="1.0" encoding="UTF-8" standalone="yes"?>
<Relationships xmlns="http://schemas.openxmlformats.org/package/2006/relationships"><Relationship Id="rId3" Type="http://schemas.openxmlformats.org/officeDocument/2006/relationships/oleObject" Target="file:///C:\Users\liana\AppData\Roaming\Microsoft\Excel\KPMG%20Data%20(version%201)%20(version%201).xlsb" TargetMode="External"/><Relationship Id="rId2" Type="http://schemas.microsoft.com/office/2011/relationships/chartColorStyle" Target="colors8.xml"/><Relationship Id="rId1" Type="http://schemas.microsoft.com/office/2011/relationships/chartStyle" Target="style8.xml"/></Relationships>
</file>

<file path=ppt/charts/_rels/chart8.xml.rels><?xml version="1.0" encoding="UTF-8" standalone="yes"?>
<Relationships xmlns="http://schemas.openxmlformats.org/package/2006/relationships"><Relationship Id="rId3" Type="http://schemas.openxmlformats.org/officeDocument/2006/relationships/oleObject" Target="file:///C:\Users\liana\AppData\Roaming\Microsoft\Excel\KPMG%20Data%20(version%201)%20(version%201).xlsb" TargetMode="External"/><Relationship Id="rId2" Type="http://schemas.microsoft.com/office/2011/relationships/chartColorStyle" Target="colors9.xml"/><Relationship Id="rId1" Type="http://schemas.microsoft.com/office/2011/relationships/chartStyle" Target="style9.xml"/></Relationships>
</file>

<file path=ppt/charts/_rels/chart9.xml.rels><?xml version="1.0" encoding="UTF-8" standalone="yes"?>
<Relationships xmlns="http://schemas.openxmlformats.org/package/2006/relationships"><Relationship Id="rId3" Type="http://schemas.openxmlformats.org/officeDocument/2006/relationships/oleObject" Target="file:///C:\Users\liana\AppData\Roaming\Microsoft\Excel\KPMG%20Data%20(version%201)%20(version%201).xlsb" TargetMode="External"/><Relationship Id="rId2" Type="http://schemas.microsoft.com/office/2011/relationships/chartColorStyle" Target="colors10.xml"/><Relationship Id="rId1" Type="http://schemas.microsoft.com/office/2011/relationships/chartStyle" Target="style10.xml"/></Relationships>
</file>

<file path=ppt/charts/_rels/chartEx1.xml.rels><?xml version="1.0" encoding="UTF-8" standalone="yes"?>
<Relationships xmlns="http://schemas.openxmlformats.org/package/2006/relationships"><Relationship Id="rId3" Type="http://schemas.microsoft.com/office/2011/relationships/chartColorStyle" Target="colors3.xml"/><Relationship Id="rId2" Type="http://schemas.microsoft.com/office/2011/relationships/chartStyle" Target="style3.xml"/><Relationship Id="rId1" Type="http://schemas.openxmlformats.org/officeDocument/2006/relationships/oleObject" Target="file:///C:\Users\liana\OneDrive\Desktop\Forage\2\KPMG%20Data%20(version%201).xlsb.xlsx" TargetMode="External"/></Relationships>
</file>

<file path=ppt/charts/chart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1).xlsb.xlsx]Sheet14!PivotTable34</c:name>
    <c:fmtId val="2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Age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solidFill>
          <a:ln w="19050">
            <a:solidFill>
              <a:schemeClr val="lt1"/>
            </a:solidFill>
          </a:ln>
          <a:effectLst/>
        </c:spPr>
      </c:pivotFmt>
      <c:pivotFmt>
        <c:idx val="3"/>
        <c:spPr>
          <a:solidFill>
            <a:schemeClr val="accent5"/>
          </a:solidFill>
          <a:ln w="19050">
            <a:solidFill>
              <a:schemeClr val="lt1"/>
            </a:solidFill>
          </a:ln>
          <a:effectLst/>
        </c:spPr>
      </c:pivotFmt>
      <c:pivotFmt>
        <c:idx val="4"/>
        <c:spPr>
          <a:solidFill>
            <a:schemeClr val="accent5"/>
          </a:solidFill>
          <a:ln w="19050">
            <a:solidFill>
              <a:schemeClr val="lt1"/>
            </a:solidFill>
          </a:ln>
          <a:effectLst/>
        </c:spPr>
      </c:pivotFmt>
      <c:pivotFmt>
        <c:idx val="5"/>
        <c:spPr>
          <a:solidFill>
            <a:schemeClr val="accent5"/>
          </a:solidFill>
          <a:ln w="19050">
            <a:solidFill>
              <a:schemeClr val="lt1"/>
            </a:solidFill>
          </a:ln>
          <a:effectLst/>
        </c:spPr>
      </c:pivotFmt>
      <c:pivotFmt>
        <c:idx val="6"/>
        <c:spPr>
          <a:solidFill>
            <a:schemeClr val="accent5"/>
          </a:solidFill>
          <a:ln w="19050">
            <a:solidFill>
              <a:schemeClr val="lt1"/>
            </a:solidFill>
          </a:ln>
          <a:effectLst/>
        </c:spPr>
      </c:pivotFmt>
      <c:pivotFmt>
        <c:idx val="7"/>
        <c:spPr>
          <a:solidFill>
            <a:schemeClr val="accent5"/>
          </a:solidFill>
          <a:ln w="19050">
            <a:solidFill>
              <a:schemeClr val="lt1"/>
            </a:solidFill>
          </a:ln>
          <a:effectLst/>
        </c:spPr>
      </c:pivotFmt>
      <c:pivotFmt>
        <c:idx val="8"/>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9"/>
        <c:spPr>
          <a:solidFill>
            <a:schemeClr val="accent5"/>
          </a:solidFill>
          <a:ln w="19050">
            <a:solidFill>
              <a:schemeClr val="lt1"/>
            </a:solidFill>
          </a:ln>
          <a:effectLst/>
        </c:spPr>
      </c:pivotFmt>
      <c:pivotFmt>
        <c:idx val="10"/>
        <c:spPr>
          <a:solidFill>
            <a:schemeClr val="accent5"/>
          </a:solidFill>
          <a:ln w="19050">
            <a:solidFill>
              <a:schemeClr val="lt1"/>
            </a:solidFill>
          </a:ln>
          <a:effectLst/>
        </c:spPr>
      </c:pivotFmt>
      <c:pivotFmt>
        <c:idx val="11"/>
        <c:spPr>
          <a:solidFill>
            <a:schemeClr val="accent5"/>
          </a:solidFill>
          <a:ln w="19050">
            <a:solidFill>
              <a:schemeClr val="lt1"/>
            </a:solidFill>
          </a:ln>
          <a:effectLst/>
        </c:spPr>
      </c:pivotFmt>
      <c:pivotFmt>
        <c:idx val="12"/>
        <c:spPr>
          <a:solidFill>
            <a:schemeClr val="accent5"/>
          </a:solidFill>
          <a:ln w="19050">
            <a:solidFill>
              <a:schemeClr val="lt1"/>
            </a:solidFill>
          </a:ln>
          <a:effectLst/>
        </c:spPr>
      </c:pivotFmt>
      <c:pivotFmt>
        <c:idx val="13"/>
        <c:spPr>
          <a:solidFill>
            <a:schemeClr val="accent5"/>
          </a:solidFill>
          <a:ln w="19050">
            <a:solidFill>
              <a:schemeClr val="lt1"/>
            </a:solidFill>
          </a:ln>
          <a:effectLst/>
        </c:spPr>
      </c:pivotFmt>
      <c:pivotFmt>
        <c:idx val="14"/>
        <c:spPr>
          <a:solidFill>
            <a:schemeClr val="accent5"/>
          </a:solidFill>
          <a:ln w="19050">
            <a:solidFill>
              <a:schemeClr val="lt1"/>
            </a:solidFill>
          </a:ln>
          <a:effectLst/>
        </c:spPr>
      </c:pivotFmt>
    </c:pivotFmts>
    <c:plotArea>
      <c:layout/>
      <c:barChart>
        <c:barDir val="col"/>
        <c:grouping val="clustered"/>
        <c:varyColors val="0"/>
        <c:ser>
          <c:idx val="0"/>
          <c:order val="0"/>
          <c:tx>
            <c:strRef>
              <c:f>Sheet14!$B$3</c:f>
              <c:strCache>
                <c:ptCount val="1"/>
                <c:pt idx="0">
                  <c:v>Total</c:v>
                </c:pt>
              </c:strCache>
            </c:strRef>
          </c:tx>
          <c:spPr>
            <a:solidFill>
              <a:schemeClr val="accent5"/>
            </a:solidFill>
            <a:ln w="19050">
              <a:solidFill>
                <a:schemeClr val="lt1"/>
              </a:solidFill>
            </a:ln>
            <a:effectLst/>
          </c:spPr>
          <c:invertIfNegative val="0"/>
          <c:dPt>
            <c:idx val="0"/>
            <c:invertIfNegative val="0"/>
            <c:bubble3D val="0"/>
            <c:spPr>
              <a:solidFill>
                <a:schemeClr val="accent5"/>
              </a:solidFill>
              <a:ln w="19050">
                <a:solidFill>
                  <a:schemeClr val="lt1"/>
                </a:solidFill>
              </a:ln>
              <a:effectLst/>
            </c:spPr>
            <c:extLst>
              <c:ext xmlns:c16="http://schemas.microsoft.com/office/drawing/2014/chart" uri="{C3380CC4-5D6E-409C-BE32-E72D297353CC}">
                <c16:uniqueId val="{00000001-6751-485D-B74D-584783BC0F6A}"/>
              </c:ext>
            </c:extLst>
          </c:dPt>
          <c:dPt>
            <c:idx val="1"/>
            <c:invertIfNegative val="0"/>
            <c:bubble3D val="0"/>
            <c:spPr>
              <a:solidFill>
                <a:schemeClr val="accent5"/>
              </a:solidFill>
              <a:ln w="19050">
                <a:solidFill>
                  <a:schemeClr val="lt1"/>
                </a:solidFill>
              </a:ln>
              <a:effectLst/>
            </c:spPr>
            <c:extLst>
              <c:ext xmlns:c16="http://schemas.microsoft.com/office/drawing/2014/chart" uri="{C3380CC4-5D6E-409C-BE32-E72D297353CC}">
                <c16:uniqueId val="{00000003-6751-485D-B74D-584783BC0F6A}"/>
              </c:ext>
            </c:extLst>
          </c:dPt>
          <c:dPt>
            <c:idx val="2"/>
            <c:invertIfNegative val="0"/>
            <c:bubble3D val="0"/>
            <c:spPr>
              <a:solidFill>
                <a:schemeClr val="accent5"/>
              </a:solidFill>
              <a:ln w="19050">
                <a:solidFill>
                  <a:schemeClr val="lt1"/>
                </a:solidFill>
              </a:ln>
              <a:effectLst/>
            </c:spPr>
            <c:extLst>
              <c:ext xmlns:c16="http://schemas.microsoft.com/office/drawing/2014/chart" uri="{C3380CC4-5D6E-409C-BE32-E72D297353CC}">
                <c16:uniqueId val="{00000005-6751-485D-B74D-584783BC0F6A}"/>
              </c:ext>
            </c:extLst>
          </c:dPt>
          <c:dPt>
            <c:idx val="3"/>
            <c:invertIfNegative val="0"/>
            <c:bubble3D val="0"/>
            <c:spPr>
              <a:solidFill>
                <a:schemeClr val="accent5"/>
              </a:solidFill>
              <a:ln w="19050">
                <a:solidFill>
                  <a:schemeClr val="lt1"/>
                </a:solidFill>
              </a:ln>
              <a:effectLst/>
            </c:spPr>
            <c:extLst>
              <c:ext xmlns:c16="http://schemas.microsoft.com/office/drawing/2014/chart" uri="{C3380CC4-5D6E-409C-BE32-E72D297353CC}">
                <c16:uniqueId val="{00000007-6751-485D-B74D-584783BC0F6A}"/>
              </c:ext>
            </c:extLst>
          </c:dPt>
          <c:dPt>
            <c:idx val="4"/>
            <c:invertIfNegative val="0"/>
            <c:bubble3D val="0"/>
            <c:spPr>
              <a:solidFill>
                <a:schemeClr val="accent5"/>
              </a:solidFill>
              <a:ln w="19050">
                <a:solidFill>
                  <a:schemeClr val="lt1"/>
                </a:solidFill>
              </a:ln>
              <a:effectLst/>
            </c:spPr>
            <c:extLst>
              <c:ext xmlns:c16="http://schemas.microsoft.com/office/drawing/2014/chart" uri="{C3380CC4-5D6E-409C-BE32-E72D297353CC}">
                <c16:uniqueId val="{00000009-6751-485D-B74D-584783BC0F6A}"/>
              </c:ext>
            </c:extLst>
          </c:dPt>
          <c:dPt>
            <c:idx val="5"/>
            <c:invertIfNegative val="0"/>
            <c:bubble3D val="0"/>
            <c:spPr>
              <a:solidFill>
                <a:schemeClr val="accent5"/>
              </a:solidFill>
              <a:ln w="19050">
                <a:solidFill>
                  <a:schemeClr val="lt1"/>
                </a:solidFill>
              </a:ln>
              <a:effectLst/>
            </c:spPr>
            <c:extLst>
              <c:ext xmlns:c16="http://schemas.microsoft.com/office/drawing/2014/chart" uri="{C3380CC4-5D6E-409C-BE32-E72D297353CC}">
                <c16:uniqueId val="{0000000B-6751-485D-B74D-584783BC0F6A}"/>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Sheet14!$A$4:$A$10</c:f>
              <c:strCache>
                <c:ptCount val="6"/>
                <c:pt idx="0">
                  <c:v>20-29</c:v>
                </c:pt>
                <c:pt idx="1">
                  <c:v>30-39</c:v>
                </c:pt>
                <c:pt idx="2">
                  <c:v>40-49</c:v>
                </c:pt>
                <c:pt idx="3">
                  <c:v>50-59</c:v>
                </c:pt>
                <c:pt idx="4">
                  <c:v>60-69</c:v>
                </c:pt>
                <c:pt idx="5">
                  <c:v>70-80</c:v>
                </c:pt>
              </c:strCache>
            </c:strRef>
          </c:cat>
          <c:val>
            <c:numRef>
              <c:f>Sheet14!$B$4:$B$10</c:f>
              <c:numCache>
                <c:formatCode>General</c:formatCode>
                <c:ptCount val="6"/>
                <c:pt idx="0">
                  <c:v>3019</c:v>
                </c:pt>
                <c:pt idx="1">
                  <c:v>4694</c:v>
                </c:pt>
                <c:pt idx="2">
                  <c:v>14397</c:v>
                </c:pt>
                <c:pt idx="3">
                  <c:v>9508</c:v>
                </c:pt>
                <c:pt idx="4">
                  <c:v>11952</c:v>
                </c:pt>
                <c:pt idx="5">
                  <c:v>2050</c:v>
                </c:pt>
              </c:numCache>
            </c:numRef>
          </c:val>
          <c:extLst>
            <c:ext xmlns:c16="http://schemas.microsoft.com/office/drawing/2014/chart" uri="{C3380CC4-5D6E-409C-BE32-E72D297353CC}">
              <c16:uniqueId val="{0000000C-6751-485D-B74D-584783BC0F6A}"/>
            </c:ext>
          </c:extLst>
        </c:ser>
        <c:dLbls>
          <c:dLblPos val="outEnd"/>
          <c:showLegendKey val="0"/>
          <c:showVal val="1"/>
          <c:showCatName val="0"/>
          <c:showSerName val="0"/>
          <c:showPercent val="0"/>
          <c:showBubbleSize val="0"/>
        </c:dLbls>
        <c:gapWidth val="100"/>
        <c:axId val="1501366703"/>
        <c:axId val="1499529503"/>
      </c:barChart>
      <c:catAx>
        <c:axId val="1501366703"/>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99529503"/>
        <c:crosses val="autoZero"/>
        <c:auto val="1"/>
        <c:lblAlgn val="ctr"/>
        <c:lblOffset val="100"/>
        <c:noMultiLvlLbl val="0"/>
      </c:catAx>
      <c:valAx>
        <c:axId val="1499529503"/>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501366703"/>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0.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 (version 1).xlsb]Sheet16!PivotTable36</c:name>
    <c:fmtId val="14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Product</a:t>
            </a:r>
            <a:r>
              <a:rPr lang="en-US" baseline="0"/>
              <a:t> Line and it's Total Profit</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a:noFill/>
          </a:ln>
          <a:effectLst/>
        </c:spPr>
        <c:marker>
          <c:symbol val="none"/>
        </c:marker>
        <c:dLbl>
          <c:idx val="0"/>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c:spPr>
        <c:marker>
          <c:symbol val="none"/>
        </c:marker>
        <c:dLbl>
          <c:idx val="0"/>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Sheet16!$B$3</c:f>
              <c:strCache>
                <c:ptCount val="1"/>
                <c:pt idx="0">
                  <c:v>Total</c:v>
                </c:pt>
              </c:strCache>
            </c:strRef>
          </c:tx>
          <c:spPr>
            <a:solidFill>
              <a:schemeClr val="accent5"/>
            </a:solidFill>
            <a:ln>
              <a:noFill/>
            </a:ln>
            <a:effectLst/>
          </c:spPr>
          <c:invertIfNegative val="0"/>
          <c:dLbls>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Sheet16!$A$4:$A$9</c:f>
              <c:strCache>
                <c:ptCount val="5"/>
                <c:pt idx="0">
                  <c:v>Mountain</c:v>
                </c:pt>
                <c:pt idx="1">
                  <c:v>Road</c:v>
                </c:pt>
                <c:pt idx="2">
                  <c:v>Standard</c:v>
                </c:pt>
                <c:pt idx="3">
                  <c:v>Touring</c:v>
                </c:pt>
                <c:pt idx="4">
                  <c:v>Other</c:v>
                </c:pt>
              </c:strCache>
            </c:strRef>
          </c:cat>
          <c:val>
            <c:numRef>
              <c:f>Sheet16!$B$4:$B$9</c:f>
              <c:numCache>
                <c:formatCode>General</c:formatCode>
                <c:ptCount val="5"/>
                <c:pt idx="0">
                  <c:v>40512.96000000005</c:v>
                </c:pt>
                <c:pt idx="1">
                  <c:v>1388338.9349596931</c:v>
                </c:pt>
                <c:pt idx="2">
                  <c:v>8063637.5900120297</c:v>
                </c:pt>
                <c:pt idx="3">
                  <c:v>1339014.5499999977</c:v>
                </c:pt>
                <c:pt idx="4">
                  <c:v>214701.40000000011</c:v>
                </c:pt>
              </c:numCache>
            </c:numRef>
          </c:val>
          <c:extLst>
            <c:ext xmlns:c16="http://schemas.microsoft.com/office/drawing/2014/chart" uri="{C3380CC4-5D6E-409C-BE32-E72D297353CC}">
              <c16:uniqueId val="{00000000-91A5-4F47-A603-5A70B9DACC43}"/>
            </c:ext>
          </c:extLst>
        </c:ser>
        <c:dLbls>
          <c:dLblPos val="outEnd"/>
          <c:showLegendKey val="0"/>
          <c:showVal val="1"/>
          <c:showCatName val="0"/>
          <c:showSerName val="0"/>
          <c:showPercent val="0"/>
          <c:showBubbleSize val="0"/>
        </c:dLbls>
        <c:gapWidth val="100"/>
        <c:overlap val="-27"/>
        <c:axId val="1907402304"/>
        <c:axId val="1606797488"/>
      </c:barChart>
      <c:catAx>
        <c:axId val="19074023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06797488"/>
        <c:crosses val="autoZero"/>
        <c:auto val="1"/>
        <c:lblAlgn val="ctr"/>
        <c:lblOffset val="100"/>
        <c:noMultiLvlLbl val="0"/>
      </c:catAx>
      <c:valAx>
        <c:axId val="1606797488"/>
        <c:scaling>
          <c:orientation val="minMax"/>
        </c:scaling>
        <c:delete val="0"/>
        <c:axPos val="l"/>
        <c:majorGridlines>
          <c:spPr>
            <a:ln w="9525" cap="flat" cmpd="sng" algn="ctr">
              <a:solidFill>
                <a:schemeClr val="tx1">
                  <a:lumMod val="15000"/>
                  <a:lumOff val="85000"/>
                </a:schemeClr>
              </a:solidFill>
              <a:round/>
            </a:ln>
            <a:effectLst/>
          </c:spPr>
        </c:majorGridlines>
        <c:numFmt formatCode="[$$-C09]#,##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074023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1.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 (version 1).xlsb]Sheet16!PivotTable36</c:name>
    <c:fmtId val="147"/>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Brands </a:t>
            </a:r>
            <a:r>
              <a:rPr lang="en-US" baseline="0" dirty="0"/>
              <a:t>and it's Total Profit</a:t>
            </a:r>
            <a:endParaRPr lang="en-US" dirty="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a:noFill/>
          </a:ln>
          <a:effectLst/>
        </c:spPr>
        <c:marker>
          <c:symbol val="none"/>
        </c:marker>
        <c:dLbl>
          <c:idx val="0"/>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c:spPr>
        <c:marker>
          <c:symbol val="none"/>
        </c:marker>
        <c:dLbl>
          <c:idx val="0"/>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Sheet16!$B$3</c:f>
              <c:strCache>
                <c:ptCount val="1"/>
                <c:pt idx="0">
                  <c:v>Total</c:v>
                </c:pt>
              </c:strCache>
            </c:strRef>
          </c:tx>
          <c:spPr>
            <a:solidFill>
              <a:schemeClr val="accent5"/>
            </a:solidFill>
            <a:ln>
              <a:noFill/>
            </a:ln>
            <a:effectLst/>
          </c:spPr>
          <c:invertIfNegative val="0"/>
          <c:dLbls>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Sheet16!$A$4:$A$8</c:f>
              <c:strCache>
                <c:ptCount val="4"/>
                <c:pt idx="0">
                  <c:v>Large </c:v>
                </c:pt>
                <c:pt idx="1">
                  <c:v>Medium </c:v>
                </c:pt>
                <c:pt idx="2">
                  <c:v>Small </c:v>
                </c:pt>
                <c:pt idx="3">
                  <c:v>Other</c:v>
                </c:pt>
              </c:strCache>
            </c:strRef>
          </c:cat>
          <c:val>
            <c:numRef>
              <c:f>Sheet16!$B$4:$B$8</c:f>
              <c:numCache>
                <c:formatCode>General</c:formatCode>
                <c:ptCount val="4"/>
                <c:pt idx="0">
                  <c:v>3609331.9999999925</c:v>
                </c:pt>
                <c:pt idx="1">
                  <c:v>6822825.3049719045</c:v>
                </c:pt>
                <c:pt idx="2">
                  <c:v>399346.73000000516</c:v>
                </c:pt>
                <c:pt idx="3">
                  <c:v>214701.40000000011</c:v>
                </c:pt>
              </c:numCache>
            </c:numRef>
          </c:val>
          <c:extLst>
            <c:ext xmlns:c16="http://schemas.microsoft.com/office/drawing/2014/chart" uri="{C3380CC4-5D6E-409C-BE32-E72D297353CC}">
              <c16:uniqueId val="{00000000-17A6-4C66-9C23-1713EF69911D}"/>
            </c:ext>
          </c:extLst>
        </c:ser>
        <c:dLbls>
          <c:dLblPos val="outEnd"/>
          <c:showLegendKey val="0"/>
          <c:showVal val="1"/>
          <c:showCatName val="0"/>
          <c:showSerName val="0"/>
          <c:showPercent val="0"/>
          <c:showBubbleSize val="0"/>
        </c:dLbls>
        <c:gapWidth val="219"/>
        <c:overlap val="-27"/>
        <c:axId val="1907402304"/>
        <c:axId val="1606797488"/>
      </c:barChart>
      <c:catAx>
        <c:axId val="19074023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06797488"/>
        <c:crosses val="autoZero"/>
        <c:auto val="1"/>
        <c:lblAlgn val="ctr"/>
        <c:lblOffset val="100"/>
        <c:noMultiLvlLbl val="0"/>
      </c:catAx>
      <c:valAx>
        <c:axId val="1606797488"/>
        <c:scaling>
          <c:orientation val="minMax"/>
        </c:scaling>
        <c:delete val="0"/>
        <c:axPos val="l"/>
        <c:majorGridlines>
          <c:spPr>
            <a:ln w="9525" cap="flat" cmpd="sng" algn="ctr">
              <a:solidFill>
                <a:schemeClr val="tx1">
                  <a:lumMod val="15000"/>
                  <a:lumOff val="85000"/>
                </a:schemeClr>
              </a:solidFill>
              <a:round/>
            </a:ln>
            <a:effectLst/>
          </c:spPr>
        </c:majorGridlines>
        <c:numFmt formatCode="[$$-C09]#,##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074023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1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 (version 1).xlsb]Sheet16!PivotTable36</c:name>
    <c:fmtId val="122"/>
  </c:pivotSource>
  <c:chart>
    <c:title>
      <c:tx>
        <c:rich>
          <a:bodyPr rot="0" spcFirstLastPara="1" vertOverflow="ellipsis" vert="horz" wrap="square" anchor="ctr" anchorCtr="1"/>
          <a:lstStyle/>
          <a:p>
            <a:pPr>
              <a:defRPr sz="1440" b="0" i="0" u="none" strike="noStrike" kern="1200" spc="0" baseline="0">
                <a:solidFill>
                  <a:schemeClr val="tx1">
                    <a:lumMod val="65000"/>
                    <a:lumOff val="35000"/>
                  </a:schemeClr>
                </a:solidFill>
                <a:latin typeface="+mn-lt"/>
                <a:ea typeface="+mn-ea"/>
                <a:cs typeface="+mn-cs"/>
              </a:defRPr>
            </a:pPr>
            <a:r>
              <a:rPr lang="en-GB" dirty="0"/>
              <a:t>Online v Offline</a:t>
            </a:r>
          </a:p>
        </c:rich>
      </c:tx>
      <c:layout>
        <c:manualLayout>
          <c:xMode val="edge"/>
          <c:yMode val="edge"/>
          <c:x val="0.2364804212852388"/>
          <c:y val="0.15992562469035773"/>
        </c:manualLayout>
      </c:layout>
      <c:overlay val="0"/>
      <c:spPr>
        <a:noFill/>
        <a:ln>
          <a:noFill/>
        </a:ln>
        <a:effectLst/>
      </c:spPr>
      <c:txPr>
        <a:bodyPr rot="0" spcFirstLastPara="1" vertOverflow="ellipsis" vert="horz" wrap="square" anchor="ctr" anchorCtr="1"/>
        <a:lstStyle/>
        <a:p>
          <a:pPr>
            <a:defRPr sz="144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solidFill>
          <a:ln w="19050">
            <a:solidFill>
              <a:schemeClr val="lt1"/>
            </a:solidFill>
          </a:ln>
          <a:effectLst/>
        </c:spPr>
      </c:pivotFmt>
      <c:pivotFmt>
        <c:idx val="3"/>
        <c:spPr>
          <a:solidFill>
            <a:schemeClr val="accent5"/>
          </a:solidFill>
          <a:ln w="19050">
            <a:solidFill>
              <a:schemeClr val="lt1"/>
            </a:solidFill>
          </a:ln>
          <a:effectLst/>
        </c:spPr>
      </c:pivotFmt>
      <c:pivotFmt>
        <c:idx val="4"/>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1"/>
          <c:showCatName val="0"/>
          <c:showSerName val="0"/>
          <c:showPercent val="0"/>
          <c:showBubbleSize val="0"/>
          <c:extLst>
            <c:ext xmlns:c15="http://schemas.microsoft.com/office/drawing/2012/chart" uri="{CE6537A1-D6FC-4f65-9D91-7224C49458BB}"/>
          </c:extLst>
        </c:dLbl>
      </c:pivotFmt>
      <c:pivotFmt>
        <c:idx val="5"/>
        <c:spPr>
          <a:solidFill>
            <a:schemeClr val="accent5"/>
          </a:solidFill>
          <a:ln w="19050">
            <a:solidFill>
              <a:schemeClr val="lt1"/>
            </a:solidFill>
          </a:ln>
          <a:effectLst/>
        </c:spPr>
      </c:pivotFmt>
      <c:pivotFmt>
        <c:idx val="6"/>
        <c:spPr>
          <a:solidFill>
            <a:schemeClr val="accent5"/>
          </a:solidFill>
          <a:ln w="19050">
            <a:solidFill>
              <a:schemeClr val="lt1"/>
            </a:solidFill>
          </a:ln>
          <a:effectLst/>
        </c:spPr>
      </c:pivotFmt>
    </c:pivotFmts>
    <c:plotArea>
      <c:layout>
        <c:manualLayout>
          <c:layoutTarget val="inner"/>
          <c:xMode val="edge"/>
          <c:yMode val="edge"/>
          <c:x val="3.8937560839938809E-2"/>
          <c:y val="0.26080818022747154"/>
          <c:w val="0.74899179529968019"/>
          <c:h val="0.68826589384660253"/>
        </c:manualLayout>
      </c:layout>
      <c:pieChart>
        <c:varyColors val="1"/>
        <c:ser>
          <c:idx val="0"/>
          <c:order val="0"/>
          <c:tx>
            <c:strRef>
              <c:f>Sheet16!$B$3</c:f>
              <c:strCache>
                <c:ptCount val="1"/>
                <c:pt idx="0">
                  <c:v>Total</c:v>
                </c:pt>
              </c:strCache>
            </c:strRef>
          </c:tx>
          <c:dPt>
            <c:idx val="0"/>
            <c:bubble3D val="0"/>
            <c:spPr>
              <a:solidFill>
                <a:schemeClr val="accent5">
                  <a:shade val="76000"/>
                </a:schemeClr>
              </a:solidFill>
              <a:ln w="19050">
                <a:solidFill>
                  <a:schemeClr val="lt1"/>
                </a:solidFill>
              </a:ln>
              <a:effectLst/>
            </c:spPr>
            <c:extLst>
              <c:ext xmlns:c16="http://schemas.microsoft.com/office/drawing/2014/chart" uri="{C3380CC4-5D6E-409C-BE32-E72D297353CC}">
                <c16:uniqueId val="{00000001-4A8A-46DB-AF97-D05CC45108A9}"/>
              </c:ext>
            </c:extLst>
          </c:dPt>
          <c:dPt>
            <c:idx val="1"/>
            <c:bubble3D val="0"/>
            <c:spPr>
              <a:solidFill>
                <a:schemeClr val="accent5">
                  <a:tint val="77000"/>
                </a:schemeClr>
              </a:solidFill>
              <a:ln w="19050">
                <a:solidFill>
                  <a:schemeClr val="lt1"/>
                </a:solidFill>
              </a:ln>
              <a:effectLst/>
            </c:spPr>
            <c:extLst>
              <c:ext xmlns:c16="http://schemas.microsoft.com/office/drawing/2014/chart" uri="{C3380CC4-5D6E-409C-BE32-E72D297353CC}">
                <c16:uniqueId val="{00000003-4A8A-46DB-AF97-D05CC45108A9}"/>
              </c:ext>
            </c:extLst>
          </c:dPt>
          <c:dLbls>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65000"/>
                        <a:lumOff val="35000"/>
                      </a:schemeClr>
                    </a:solidFill>
                    <a:latin typeface="+mn-lt"/>
                    <a:ea typeface="+mn-ea"/>
                    <a:cs typeface="+mn-cs"/>
                  </a:defRPr>
                </a:pPr>
                <a:endParaRPr lang="en-US"/>
              </a:p>
            </c:txPr>
            <c:dLblPos val="bestFit"/>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Sheet16!$A$4:$A$6</c:f>
              <c:strCache>
                <c:ptCount val="2"/>
                <c:pt idx="0">
                  <c:v>Online </c:v>
                </c:pt>
                <c:pt idx="1">
                  <c:v>Offline</c:v>
                </c:pt>
              </c:strCache>
            </c:strRef>
          </c:cat>
          <c:val>
            <c:numRef>
              <c:f>Sheet16!$B$4:$B$6</c:f>
              <c:numCache>
                <c:formatCode>General</c:formatCode>
                <c:ptCount val="2"/>
                <c:pt idx="0">
                  <c:v>431</c:v>
                </c:pt>
                <c:pt idx="1">
                  <c:v>473</c:v>
                </c:pt>
              </c:numCache>
            </c:numRef>
          </c:val>
          <c:extLst>
            <c:ext xmlns:c16="http://schemas.microsoft.com/office/drawing/2014/chart" uri="{C3380CC4-5D6E-409C-BE32-E72D297353CC}">
              <c16:uniqueId val="{00000004-4A8A-46DB-AF97-D05CC45108A9}"/>
            </c:ext>
          </c:extLst>
        </c:ser>
        <c:dLbls>
          <c:dLblPos val="bestFit"/>
          <c:showLegendKey val="0"/>
          <c:showVal val="1"/>
          <c:showCatName val="0"/>
          <c:showSerName val="0"/>
          <c:showPercent val="0"/>
          <c:showBubbleSize val="0"/>
          <c:showLeaderLines val="1"/>
        </c:dLbls>
        <c:firstSliceAng val="0"/>
      </c:pieChart>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1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 (version 1).xlsb]Sheet16 (2)!PivotTable36</c:name>
    <c:fmtId val="13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dirty="0"/>
              <a:t>Product ID</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3"/>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4"/>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5"/>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manualLayout>
          <c:layoutTarget val="inner"/>
          <c:xMode val="edge"/>
          <c:yMode val="edge"/>
          <c:x val="3.3657843544403404E-2"/>
          <c:y val="9.768093466226685E-2"/>
          <c:w val="0.81723336782839562"/>
          <c:h val="0.81394868968312084"/>
        </c:manualLayout>
      </c:layout>
      <c:barChart>
        <c:barDir val="col"/>
        <c:grouping val="clustered"/>
        <c:varyColors val="0"/>
        <c:ser>
          <c:idx val="0"/>
          <c:order val="0"/>
          <c:tx>
            <c:strRef>
              <c:f>'Sheet16 (2)'!$B$3:$B$4</c:f>
              <c:strCache>
                <c:ptCount val="1"/>
                <c:pt idx="0">
                  <c:v>Online </c:v>
                </c:pt>
              </c:strCache>
            </c:strRef>
          </c:tx>
          <c:spPr>
            <a:solidFill>
              <a:schemeClr val="accent5">
                <a:shade val="76000"/>
              </a:schemeClr>
            </a:solidFill>
            <a:ln>
              <a:noFill/>
            </a:ln>
            <a:effectLst/>
          </c:spPr>
          <c:invertIfNegative val="0"/>
          <c:dLbls>
            <c:dLbl>
              <c:idx val="56"/>
              <c:layout>
                <c:manualLayout>
                  <c:x val="-3.1097010618564933E-2"/>
                  <c:y val="2.9510856393434089E-3"/>
                </c:manualLayout>
              </c:layout>
              <c:tx>
                <c:rich>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fld id="{7805C33B-DA48-49CA-9BC8-4ACB59F49FB5}" type="CATEGORYNAME">
                      <a:rPr lang="en-US" smtClean="0"/>
                      <a:pPr>
                        <a:defRPr/>
                      </a:pPr>
                      <a:t>[CATEGORY NAME]</a:t>
                    </a:fld>
                    <a:r>
                      <a:rPr lang="en-US" baseline="0" dirty="0"/>
                      <a:t>: </a:t>
                    </a:r>
                    <a:fld id="{7F620895-A860-47C2-98BC-52A8414D4224}" type="VALUE">
                      <a:rPr lang="en-US" baseline="0" smtClean="0"/>
                      <a:pPr>
                        <a:defRPr/>
                      </a:pPr>
                      <a:t>[VALUE]</a:t>
                    </a:fld>
                    <a:r>
                      <a:rPr lang="en-US" baseline="0" dirty="0"/>
                      <a:t>, 2</a:t>
                    </a:r>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0-9C81-47D6-9797-559F3A2F8CDD}"/>
                </c:ext>
              </c:extLst>
            </c:dLbl>
            <c:dLbl>
              <c:idx val="62"/>
              <c:layout>
                <c:manualLayout>
                  <c:x val="1.8043321457454482E-2"/>
                  <c:y val="-2.0657599475403864E-2"/>
                </c:manualLayout>
              </c:layout>
              <c:tx>
                <c:rich>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fld id="{B635B2BA-CCAB-4109-A85D-3D3AA4EBE55A}" type="CATEGORYNAME">
                      <a:rPr lang="en-US" smtClean="0"/>
                      <a:pPr>
                        <a:defRPr/>
                      </a:pPr>
                      <a:t>[CATEGORY NAME]</a:t>
                    </a:fld>
                    <a:r>
                      <a:rPr lang="en-US" baseline="0" dirty="0"/>
                      <a:t>: </a:t>
                    </a:r>
                    <a:fld id="{EBE96EB4-B2C6-4318-AF74-A5977654641A}" type="VALUE">
                      <a:rPr lang="en-US" baseline="0" smtClean="0"/>
                      <a:pPr>
                        <a:defRPr/>
                      </a:pPr>
                      <a:t>[VALUE]</a:t>
                    </a:fld>
                    <a:r>
                      <a:rPr lang="en-US" baseline="0" dirty="0"/>
                      <a:t>, 4</a:t>
                    </a:r>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1-9C81-47D6-9797-559F3A2F8CDD}"/>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'Sheet16 (2)'!$A$5:$A$106</c:f>
              <c:strCache>
                <c:ptCount val="1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strCache>
            </c:strRef>
          </c:cat>
          <c:val>
            <c:numRef>
              <c:f>'Sheet16 (2)'!$B$5:$B$106</c:f>
              <c:numCache>
                <c:formatCode>General</c:formatCode>
                <c:ptCount val="101"/>
                <c:pt idx="0">
                  <c:v>25</c:v>
                </c:pt>
                <c:pt idx="1">
                  <c:v>3</c:v>
                </c:pt>
                <c:pt idx="2">
                  <c:v>4</c:v>
                </c:pt>
                <c:pt idx="3">
                  <c:v>9</c:v>
                </c:pt>
                <c:pt idx="4">
                  <c:v>7</c:v>
                </c:pt>
                <c:pt idx="5">
                  <c:v>2</c:v>
                </c:pt>
                <c:pt idx="6">
                  <c:v>7</c:v>
                </c:pt>
                <c:pt idx="7">
                  <c:v>5</c:v>
                </c:pt>
                <c:pt idx="8">
                  <c:v>4</c:v>
                </c:pt>
                <c:pt idx="9">
                  <c:v>6</c:v>
                </c:pt>
                <c:pt idx="10">
                  <c:v>7</c:v>
                </c:pt>
                <c:pt idx="11">
                  <c:v>6</c:v>
                </c:pt>
                <c:pt idx="12">
                  <c:v>2</c:v>
                </c:pt>
                <c:pt idx="13">
                  <c:v>5</c:v>
                </c:pt>
                <c:pt idx="14">
                  <c:v>4</c:v>
                </c:pt>
                <c:pt idx="15">
                  <c:v>3</c:v>
                </c:pt>
                <c:pt idx="16">
                  <c:v>2</c:v>
                </c:pt>
                <c:pt idx="17">
                  <c:v>6</c:v>
                </c:pt>
                <c:pt idx="18">
                  <c:v>5</c:v>
                </c:pt>
                <c:pt idx="19">
                  <c:v>4</c:v>
                </c:pt>
                <c:pt idx="20">
                  <c:v>4</c:v>
                </c:pt>
                <c:pt idx="21">
                  <c:v>4</c:v>
                </c:pt>
                <c:pt idx="22">
                  <c:v>4</c:v>
                </c:pt>
                <c:pt idx="23">
                  <c:v>3</c:v>
                </c:pt>
                <c:pt idx="24">
                  <c:v>7</c:v>
                </c:pt>
                <c:pt idx="25">
                  <c:v>4</c:v>
                </c:pt>
                <c:pt idx="26">
                  <c:v>2</c:v>
                </c:pt>
                <c:pt idx="27">
                  <c:v>6</c:v>
                </c:pt>
                <c:pt idx="28">
                  <c:v>5</c:v>
                </c:pt>
                <c:pt idx="29">
                  <c:v>2</c:v>
                </c:pt>
                <c:pt idx="30">
                  <c:v>2</c:v>
                </c:pt>
                <c:pt idx="31">
                  <c:v>4</c:v>
                </c:pt>
                <c:pt idx="32">
                  <c:v>6</c:v>
                </c:pt>
                <c:pt idx="33">
                  <c:v>5</c:v>
                </c:pt>
                <c:pt idx="34">
                  <c:v>1</c:v>
                </c:pt>
                <c:pt idx="35">
                  <c:v>6</c:v>
                </c:pt>
                <c:pt idx="36">
                  <c:v>5</c:v>
                </c:pt>
                <c:pt idx="37">
                  <c:v>5</c:v>
                </c:pt>
                <c:pt idx="38">
                  <c:v>3</c:v>
                </c:pt>
                <c:pt idx="39">
                  <c:v>7</c:v>
                </c:pt>
                <c:pt idx="40">
                  <c:v>4</c:v>
                </c:pt>
                <c:pt idx="41">
                  <c:v>6</c:v>
                </c:pt>
                <c:pt idx="42">
                  <c:v>3</c:v>
                </c:pt>
                <c:pt idx="43">
                  <c:v>1</c:v>
                </c:pt>
                <c:pt idx="44">
                  <c:v>5</c:v>
                </c:pt>
                <c:pt idx="45">
                  <c:v>3</c:v>
                </c:pt>
                <c:pt idx="46">
                  <c:v>2</c:v>
                </c:pt>
                <c:pt idx="47">
                  <c:v>1</c:v>
                </c:pt>
                <c:pt idx="48">
                  <c:v>2</c:v>
                </c:pt>
                <c:pt idx="49">
                  <c:v>4</c:v>
                </c:pt>
                <c:pt idx="50">
                  <c:v>2</c:v>
                </c:pt>
                <c:pt idx="51">
                  <c:v>4</c:v>
                </c:pt>
                <c:pt idx="52">
                  <c:v>3</c:v>
                </c:pt>
                <c:pt idx="53">
                  <c:v>4</c:v>
                </c:pt>
                <c:pt idx="54">
                  <c:v>7</c:v>
                </c:pt>
                <c:pt idx="55">
                  <c:v>5</c:v>
                </c:pt>
                <c:pt idx="56">
                  <c:v>8</c:v>
                </c:pt>
                <c:pt idx="57">
                  <c:v>3</c:v>
                </c:pt>
                <c:pt idx="58">
                  <c:v>4</c:v>
                </c:pt>
                <c:pt idx="59">
                  <c:v>3</c:v>
                </c:pt>
                <c:pt idx="60">
                  <c:v>2</c:v>
                </c:pt>
                <c:pt idx="61">
                  <c:v>5</c:v>
                </c:pt>
                <c:pt idx="62">
                  <c:v>9</c:v>
                </c:pt>
                <c:pt idx="63">
                  <c:v>5</c:v>
                </c:pt>
                <c:pt idx="64">
                  <c:v>1</c:v>
                </c:pt>
                <c:pt idx="65">
                  <c:v>5</c:v>
                </c:pt>
                <c:pt idx="66">
                  <c:v>1</c:v>
                </c:pt>
                <c:pt idx="67">
                  <c:v>4</c:v>
                </c:pt>
                <c:pt idx="68">
                  <c:v>2</c:v>
                </c:pt>
                <c:pt idx="69">
                  <c:v>7</c:v>
                </c:pt>
                <c:pt idx="70">
                  <c:v>1</c:v>
                </c:pt>
                <c:pt idx="71">
                  <c:v>5</c:v>
                </c:pt>
                <c:pt idx="72">
                  <c:v>4</c:v>
                </c:pt>
                <c:pt idx="73">
                  <c:v>4</c:v>
                </c:pt>
                <c:pt idx="74">
                  <c:v>5</c:v>
                </c:pt>
                <c:pt idx="75">
                  <c:v>2</c:v>
                </c:pt>
                <c:pt idx="76">
                  <c:v>3</c:v>
                </c:pt>
                <c:pt idx="77">
                  <c:v>5</c:v>
                </c:pt>
                <c:pt idx="78">
                  <c:v>3</c:v>
                </c:pt>
                <c:pt idx="79">
                  <c:v>5</c:v>
                </c:pt>
                <c:pt idx="80">
                  <c:v>6</c:v>
                </c:pt>
                <c:pt idx="81">
                  <c:v>3</c:v>
                </c:pt>
                <c:pt idx="82">
                  <c:v>3</c:v>
                </c:pt>
                <c:pt idx="83">
                  <c:v>1</c:v>
                </c:pt>
                <c:pt idx="84">
                  <c:v>6</c:v>
                </c:pt>
                <c:pt idx="85">
                  <c:v>4</c:v>
                </c:pt>
                <c:pt idx="86">
                  <c:v>5</c:v>
                </c:pt>
                <c:pt idx="87">
                  <c:v>5</c:v>
                </c:pt>
                <c:pt idx="88">
                  <c:v>6</c:v>
                </c:pt>
                <c:pt idx="89">
                  <c:v>4</c:v>
                </c:pt>
                <c:pt idx="90">
                  <c:v>6</c:v>
                </c:pt>
                <c:pt idx="91">
                  <c:v>2</c:v>
                </c:pt>
                <c:pt idx="92">
                  <c:v>2</c:v>
                </c:pt>
                <c:pt idx="93">
                  <c:v>5</c:v>
                </c:pt>
                <c:pt idx="94">
                  <c:v>4</c:v>
                </c:pt>
                <c:pt idx="95">
                  <c:v>1</c:v>
                </c:pt>
                <c:pt idx="96">
                  <c:v>5</c:v>
                </c:pt>
                <c:pt idx="97">
                  <c:v>1</c:v>
                </c:pt>
                <c:pt idx="98">
                  <c:v>4</c:v>
                </c:pt>
                <c:pt idx="99">
                  <c:v>2</c:v>
                </c:pt>
                <c:pt idx="100">
                  <c:v>3</c:v>
                </c:pt>
              </c:numCache>
            </c:numRef>
          </c:val>
          <c:extLst>
            <c:ext xmlns:c16="http://schemas.microsoft.com/office/drawing/2014/chart" uri="{C3380CC4-5D6E-409C-BE32-E72D297353CC}">
              <c16:uniqueId val="{00000002-9C81-47D6-9797-559F3A2F8CDD}"/>
            </c:ext>
          </c:extLst>
        </c:ser>
        <c:dLbls>
          <c:showLegendKey val="0"/>
          <c:showVal val="0"/>
          <c:showCatName val="0"/>
          <c:showSerName val="0"/>
          <c:showPercent val="0"/>
          <c:showBubbleSize val="0"/>
        </c:dLbls>
        <c:gapWidth val="219"/>
        <c:overlap val="-27"/>
        <c:axId val="1616769216"/>
        <c:axId val="1911527504"/>
      </c:barChart>
      <c:lineChart>
        <c:grouping val="standard"/>
        <c:varyColors val="0"/>
        <c:ser>
          <c:idx val="1"/>
          <c:order val="1"/>
          <c:tx>
            <c:strRef>
              <c:f>'Sheet16 (2)'!$C$3:$C$4</c:f>
              <c:strCache>
                <c:ptCount val="1"/>
                <c:pt idx="0">
                  <c:v>Offline</c:v>
                </c:pt>
              </c:strCache>
            </c:strRef>
          </c:tx>
          <c:spPr>
            <a:ln w="28575" cap="rnd">
              <a:solidFill>
                <a:schemeClr val="accent5">
                  <a:tint val="77000"/>
                </a:schemeClr>
              </a:solidFill>
              <a:round/>
            </a:ln>
            <a:effectLst/>
          </c:spPr>
          <c:marker>
            <c:symbol val="none"/>
          </c:marker>
          <c:dLbls>
            <c:dLbl>
              <c:idx val="1"/>
              <c:tx>
                <c:rich>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fld id="{FC924F2D-0856-4B6B-B17A-9782A7F5F724}" type="CATEGORYNAME">
                      <a:rPr lang="en-US" smtClean="0"/>
                      <a:pPr>
                        <a:defRPr/>
                      </a:pPr>
                      <a:t>[CATEGORY NAME]</a:t>
                    </a:fld>
                    <a:r>
                      <a:rPr lang="en-US" baseline="0" dirty="0"/>
                      <a:t>: 3, </a:t>
                    </a:r>
                    <a:fld id="{E0C9AE6A-72EC-4B0A-96E8-8EA65C5DCA90}" type="VALUE">
                      <a:rPr lang="en-US" baseline="0" smtClean="0"/>
                      <a:pPr>
                        <a:defRPr/>
                      </a:pPr>
                      <a:t>[VALUE]</a:t>
                    </a:fld>
                    <a:endParaRPr lang="en-US" baseline="0" dirty="0"/>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3-9C81-47D6-9797-559F3A2F8CDD}"/>
                </c:ext>
              </c:extLst>
            </c:dLbl>
            <c:dLbl>
              <c:idx val="12"/>
              <c:tx>
                <c:rich>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fld id="{78471F0D-8B17-49FB-B022-4555F9339B85}" type="CATEGORYNAME">
                      <a:rPr lang="en-US" smtClean="0"/>
                      <a:pPr>
                        <a:defRPr/>
                      </a:pPr>
                      <a:t>[CATEGORY NAME]</a:t>
                    </a:fld>
                    <a:r>
                      <a:rPr lang="en-US" baseline="0" dirty="0"/>
                      <a:t>: 2, 12</a:t>
                    </a:r>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4-9C81-47D6-9797-559F3A2F8CDD}"/>
                </c:ext>
              </c:extLst>
            </c:dLbl>
            <c:dLbl>
              <c:idx val="64"/>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ext>
                <c:ext xmlns:c16="http://schemas.microsoft.com/office/drawing/2014/chart" uri="{C3380CC4-5D6E-409C-BE32-E72D297353CC}">
                  <c16:uniqueId val="{00000005-9C81-47D6-9797-559F3A2F8CDD}"/>
                </c:ext>
              </c:extLst>
            </c:dLbl>
            <c:dLbl>
              <c:idx val="66"/>
              <c:tx>
                <c:rich>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fld id="{0436343F-42BE-420E-807B-C93864755AD9}" type="CATEGORYNAME">
                      <a:rPr lang="en-US" smtClean="0"/>
                      <a:pPr>
                        <a:defRPr/>
                      </a:pPr>
                      <a:t>[CATEGORY NAME]</a:t>
                    </a:fld>
                    <a:r>
                      <a:rPr lang="en-US" dirty="0"/>
                      <a:t>:</a:t>
                    </a:r>
                    <a:r>
                      <a:rPr lang="en-US" baseline="0" dirty="0"/>
                      <a:t> 1, </a:t>
                    </a:r>
                    <a:fld id="{18044852-A31A-49CD-8F1A-27FA9C2D3142}" type="VALUE">
                      <a:rPr lang="en-US" baseline="0" smtClean="0"/>
                      <a:pPr>
                        <a:defRPr/>
                      </a:pPr>
                      <a:t>[VALUE]</a:t>
                    </a:fld>
                    <a:endParaRPr lang="en-US" baseline="0" dirty="0"/>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6-9C81-47D6-9797-559F3A2F8CDD}"/>
                </c:ext>
              </c:extLst>
            </c:dLbl>
            <c:dLbl>
              <c:idx val="82"/>
              <c:layout>
                <c:manualLayout>
                  <c:x val="-6.8576725045920453E-2"/>
                  <c:y val="-7.6728226622928636E-2"/>
                </c:manualLayout>
              </c:layout>
              <c:tx>
                <c:rich>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fld id="{3AC0E06F-C940-4B30-9483-83620D0C4A83}" type="CATEGORYNAME">
                      <a:rPr lang="en-US" smtClean="0"/>
                      <a:pPr>
                        <a:defRPr/>
                      </a:pPr>
                      <a:t>[CATEGORY NAME]</a:t>
                    </a:fld>
                    <a:r>
                      <a:rPr lang="en-US" dirty="0"/>
                      <a:t>: 3,</a:t>
                    </a:r>
                    <a:r>
                      <a:rPr lang="en-US" baseline="0" dirty="0"/>
                      <a:t> </a:t>
                    </a:r>
                    <a:fld id="{F6B99B91-3C2F-4D54-9ED7-E4ADAD51102C}" type="VALUE">
                      <a:rPr lang="en-US" baseline="0"/>
                      <a:pPr>
                        <a:defRPr/>
                      </a:pPr>
                      <a:t>[VALUE]</a:t>
                    </a:fld>
                    <a:endParaRPr lang="en-US" baseline="0" dirty="0"/>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7-9C81-47D6-9797-559F3A2F8CDD}"/>
                </c:ext>
              </c:extLst>
            </c:dLbl>
            <c:dLbl>
              <c:idx val="91"/>
              <c:layout>
                <c:manualLayout>
                  <c:x val="-4.1658316369044483E-2"/>
                  <c:y val="-4.4266284590151132E-2"/>
                </c:manualLayout>
              </c:layout>
              <c:tx>
                <c:rich>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fld id="{20E536CD-F0A1-4B3F-AB19-72F0B1ABB5AC}" type="CATEGORYNAME">
                      <a:rPr lang="en-US" smtClean="0"/>
                      <a:pPr>
                        <a:defRPr/>
                      </a:pPr>
                      <a:t>[CATEGORY NAME]</a:t>
                    </a:fld>
                    <a:r>
                      <a:rPr lang="en-US" baseline="0" dirty="0"/>
                      <a:t>: 2, </a:t>
                    </a:r>
                    <a:fld id="{1023707E-A545-44AA-B603-3923C076B53E}" type="VALUE">
                      <a:rPr lang="en-US" baseline="0" smtClean="0"/>
                      <a:pPr>
                        <a:defRPr/>
                      </a:pPr>
                      <a:t>[VALUE]</a:t>
                    </a:fld>
                    <a:endParaRPr lang="en-US" baseline="0" dirty="0"/>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8-9C81-47D6-9797-559F3A2F8CDD}"/>
                </c:ext>
              </c:extLst>
            </c:dLbl>
            <c:dLbl>
              <c:idx val="95"/>
              <c:layout>
                <c:manualLayout>
                  <c:x val="-2.9558735114495766E-2"/>
                  <c:y val="-4.4266284590151132E-2"/>
                </c:manualLayout>
              </c:layout>
              <c:tx>
                <c:rich>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fld id="{D977B6F7-B032-4974-B716-6BCF29AEC957}" type="CATEGORYNAME">
                      <a:rPr lang="en-US" smtClean="0"/>
                      <a:pPr>
                        <a:defRPr/>
                      </a:pPr>
                      <a:t>[CATEGORY NAME]</a:t>
                    </a:fld>
                    <a:r>
                      <a:rPr lang="en-US" baseline="0" dirty="0"/>
                      <a:t>: 1, </a:t>
                    </a:r>
                    <a:fld id="{0E4466C6-E16C-481E-B04C-A23E7CF48798}" type="VALUE">
                      <a:rPr lang="en-US" baseline="0" smtClean="0"/>
                      <a:pPr>
                        <a:defRPr/>
                      </a:pPr>
                      <a:t>[VALUE]</a:t>
                    </a:fld>
                    <a:endParaRPr lang="en-US" baseline="0" dirty="0"/>
                  </a:p>
                </c:rich>
              </c:tx>
              <c:spPr>
                <a:solidFill>
                  <a:srgbClr val="FFFFFF"/>
                </a:solidFill>
                <a:ln>
                  <a:solidFill>
                    <a:srgbClr val="000000">
                      <a:lumMod val="25000"/>
                      <a:lumOff val="75000"/>
                    </a:srgbClr>
                  </a:solidFill>
                </a:ln>
                <a:effectLst/>
              </c:spPr>
              <c:txPr>
                <a:bodyPr rot="0" spcFirstLastPara="1" vertOverflow="clip" horzOverflow="clip" vert="horz" wrap="square" lIns="38100" tIns="19050" rIns="38100" bIns="19050" anchor="ctr" anchorCtr="1">
                  <a:spAutoFit/>
                </a:bodyPr>
                <a:lstStyle/>
                <a:p>
                  <a:pPr>
                    <a:defRPr sz="900" b="0" i="0" u="none" strike="noStrike" kern="1200" baseline="0">
                      <a:solidFill>
                        <a:schemeClr val="dk1">
                          <a:lumMod val="65000"/>
                          <a:lumOff val="35000"/>
                        </a:schemeClr>
                      </a:solidFill>
                      <a:latin typeface="+mn-lt"/>
                      <a:ea typeface="+mn-ea"/>
                      <a:cs typeface="+mn-cs"/>
                    </a:defRPr>
                  </a:pPr>
                  <a:endParaRPr lang="en-US"/>
                </a:p>
              </c:txPr>
              <c:showLegendKey val="0"/>
              <c:showVal val="1"/>
              <c:showCatName val="1"/>
              <c:showSerName val="0"/>
              <c:showPercent val="0"/>
              <c:showBubbleSize val="0"/>
              <c:extLst>
                <c:ext xmlns:c15="http://schemas.microsoft.com/office/drawing/2012/chart" uri="{CE6537A1-D6FC-4f65-9D91-7224C49458BB}">
                  <c15:spPr xmlns:c15="http://schemas.microsoft.com/office/drawing/2012/chart">
                    <a:prstGeom prst="wedgeRectCallout">
                      <a:avLst/>
                    </a:prstGeom>
                    <a:noFill/>
                    <a:ln>
                      <a:noFill/>
                    </a:ln>
                  </c15:spPr>
                  <c15:dlblFieldTable/>
                  <c15:showDataLabelsRange val="0"/>
                </c:ext>
                <c:ext xmlns:c16="http://schemas.microsoft.com/office/drawing/2014/chart" uri="{C3380CC4-5D6E-409C-BE32-E72D297353CC}">
                  <c16:uniqueId val="{00000009-9C81-47D6-9797-559F3A2F8CDD}"/>
                </c:ext>
              </c:extLst>
            </c:dLbl>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15:showLeaderLines val="0"/>
              </c:ext>
            </c:extLst>
          </c:dLbls>
          <c:cat>
            <c:strRef>
              <c:f>'Sheet16 (2)'!$A$5:$A$106</c:f>
              <c:strCache>
                <c:ptCount val="101"/>
                <c:pt idx="0">
                  <c:v>0</c:v>
                </c:pt>
                <c:pt idx="1">
                  <c:v>1</c:v>
                </c:pt>
                <c:pt idx="2">
                  <c:v>2</c:v>
                </c:pt>
                <c:pt idx="3">
                  <c:v>3</c:v>
                </c:pt>
                <c:pt idx="4">
                  <c:v>4</c:v>
                </c:pt>
                <c:pt idx="5">
                  <c:v>5</c:v>
                </c:pt>
                <c:pt idx="6">
                  <c:v>6</c:v>
                </c:pt>
                <c:pt idx="7">
                  <c:v>7</c:v>
                </c:pt>
                <c:pt idx="8">
                  <c:v>8</c:v>
                </c:pt>
                <c:pt idx="9">
                  <c:v>9</c:v>
                </c:pt>
                <c:pt idx="10">
                  <c:v>10</c:v>
                </c:pt>
                <c:pt idx="11">
                  <c:v>11</c:v>
                </c:pt>
                <c:pt idx="12">
                  <c:v>12</c:v>
                </c:pt>
                <c:pt idx="13">
                  <c:v>13</c:v>
                </c:pt>
                <c:pt idx="14">
                  <c:v>14</c:v>
                </c:pt>
                <c:pt idx="15">
                  <c:v>15</c:v>
                </c:pt>
                <c:pt idx="16">
                  <c:v>16</c:v>
                </c:pt>
                <c:pt idx="17">
                  <c:v>17</c:v>
                </c:pt>
                <c:pt idx="18">
                  <c:v>18</c:v>
                </c:pt>
                <c:pt idx="19">
                  <c:v>19</c:v>
                </c:pt>
                <c:pt idx="20">
                  <c:v>20</c:v>
                </c:pt>
                <c:pt idx="21">
                  <c:v>21</c:v>
                </c:pt>
                <c:pt idx="22">
                  <c:v>22</c:v>
                </c:pt>
                <c:pt idx="23">
                  <c:v>23</c:v>
                </c:pt>
                <c:pt idx="24">
                  <c:v>24</c:v>
                </c:pt>
                <c:pt idx="25">
                  <c:v>25</c:v>
                </c:pt>
                <c:pt idx="26">
                  <c:v>26</c:v>
                </c:pt>
                <c:pt idx="27">
                  <c:v>27</c:v>
                </c:pt>
                <c:pt idx="28">
                  <c:v>28</c:v>
                </c:pt>
                <c:pt idx="29">
                  <c:v>29</c:v>
                </c:pt>
                <c:pt idx="30">
                  <c:v>30</c:v>
                </c:pt>
                <c:pt idx="31">
                  <c:v>31</c:v>
                </c:pt>
                <c:pt idx="32">
                  <c:v>32</c:v>
                </c:pt>
                <c:pt idx="33">
                  <c:v>33</c:v>
                </c:pt>
                <c:pt idx="34">
                  <c:v>34</c:v>
                </c:pt>
                <c:pt idx="35">
                  <c:v>35</c:v>
                </c:pt>
                <c:pt idx="36">
                  <c:v>36</c:v>
                </c:pt>
                <c:pt idx="37">
                  <c:v>37</c:v>
                </c:pt>
                <c:pt idx="38">
                  <c:v>38</c:v>
                </c:pt>
                <c:pt idx="39">
                  <c:v>39</c:v>
                </c:pt>
                <c:pt idx="40">
                  <c:v>40</c:v>
                </c:pt>
                <c:pt idx="41">
                  <c:v>41</c:v>
                </c:pt>
                <c:pt idx="42">
                  <c:v>42</c:v>
                </c:pt>
                <c:pt idx="43">
                  <c:v>43</c:v>
                </c:pt>
                <c:pt idx="44">
                  <c:v>44</c:v>
                </c:pt>
                <c:pt idx="45">
                  <c:v>45</c:v>
                </c:pt>
                <c:pt idx="46">
                  <c:v>46</c:v>
                </c:pt>
                <c:pt idx="47">
                  <c:v>47</c:v>
                </c:pt>
                <c:pt idx="48">
                  <c:v>48</c:v>
                </c:pt>
                <c:pt idx="49">
                  <c:v>49</c:v>
                </c:pt>
                <c:pt idx="50">
                  <c:v>50</c:v>
                </c:pt>
                <c:pt idx="51">
                  <c:v>51</c:v>
                </c:pt>
                <c:pt idx="52">
                  <c:v>52</c:v>
                </c:pt>
                <c:pt idx="53">
                  <c:v>53</c:v>
                </c:pt>
                <c:pt idx="54">
                  <c:v>54</c:v>
                </c:pt>
                <c:pt idx="55">
                  <c:v>55</c:v>
                </c:pt>
                <c:pt idx="56">
                  <c:v>56</c:v>
                </c:pt>
                <c:pt idx="57">
                  <c:v>57</c:v>
                </c:pt>
                <c:pt idx="58">
                  <c:v>58</c:v>
                </c:pt>
                <c:pt idx="59">
                  <c:v>59</c:v>
                </c:pt>
                <c:pt idx="60">
                  <c:v>60</c:v>
                </c:pt>
                <c:pt idx="61">
                  <c:v>61</c:v>
                </c:pt>
                <c:pt idx="62">
                  <c:v>62</c:v>
                </c:pt>
                <c:pt idx="63">
                  <c:v>63</c:v>
                </c:pt>
                <c:pt idx="64">
                  <c:v>64</c:v>
                </c:pt>
                <c:pt idx="65">
                  <c:v>65</c:v>
                </c:pt>
                <c:pt idx="66">
                  <c:v>66</c:v>
                </c:pt>
                <c:pt idx="67">
                  <c:v>67</c:v>
                </c:pt>
                <c:pt idx="68">
                  <c:v>68</c:v>
                </c:pt>
                <c:pt idx="69">
                  <c:v>69</c:v>
                </c:pt>
                <c:pt idx="70">
                  <c:v>70</c:v>
                </c:pt>
                <c:pt idx="71">
                  <c:v>71</c:v>
                </c:pt>
                <c:pt idx="72">
                  <c:v>72</c:v>
                </c:pt>
                <c:pt idx="73">
                  <c:v>73</c:v>
                </c:pt>
                <c:pt idx="74">
                  <c:v>74</c:v>
                </c:pt>
                <c:pt idx="75">
                  <c:v>75</c:v>
                </c:pt>
                <c:pt idx="76">
                  <c:v>76</c:v>
                </c:pt>
                <c:pt idx="77">
                  <c:v>77</c:v>
                </c:pt>
                <c:pt idx="78">
                  <c:v>78</c:v>
                </c:pt>
                <c:pt idx="79">
                  <c:v>79</c:v>
                </c:pt>
                <c:pt idx="80">
                  <c:v>80</c:v>
                </c:pt>
                <c:pt idx="81">
                  <c:v>81</c:v>
                </c:pt>
                <c:pt idx="82">
                  <c:v>82</c:v>
                </c:pt>
                <c:pt idx="83">
                  <c:v>83</c:v>
                </c:pt>
                <c:pt idx="84">
                  <c:v>84</c:v>
                </c:pt>
                <c:pt idx="85">
                  <c:v>85</c:v>
                </c:pt>
                <c:pt idx="86">
                  <c:v>86</c:v>
                </c:pt>
                <c:pt idx="87">
                  <c:v>87</c:v>
                </c:pt>
                <c:pt idx="88">
                  <c:v>88</c:v>
                </c:pt>
                <c:pt idx="89">
                  <c:v>89</c:v>
                </c:pt>
                <c:pt idx="90">
                  <c:v>90</c:v>
                </c:pt>
                <c:pt idx="91">
                  <c:v>91</c:v>
                </c:pt>
                <c:pt idx="92">
                  <c:v>92</c:v>
                </c:pt>
                <c:pt idx="93">
                  <c:v>93</c:v>
                </c:pt>
                <c:pt idx="94">
                  <c:v>94</c:v>
                </c:pt>
                <c:pt idx="95">
                  <c:v>95</c:v>
                </c:pt>
                <c:pt idx="96">
                  <c:v>96</c:v>
                </c:pt>
                <c:pt idx="97">
                  <c:v>97</c:v>
                </c:pt>
                <c:pt idx="98">
                  <c:v>98</c:v>
                </c:pt>
                <c:pt idx="99">
                  <c:v>99</c:v>
                </c:pt>
                <c:pt idx="100">
                  <c:v>100</c:v>
                </c:pt>
              </c:strCache>
            </c:strRef>
          </c:cat>
          <c:val>
            <c:numRef>
              <c:f>'Sheet16 (2)'!$C$5:$C$106</c:f>
              <c:numCache>
                <c:formatCode>General</c:formatCode>
                <c:ptCount val="101"/>
                <c:pt idx="0">
                  <c:v>26</c:v>
                </c:pt>
                <c:pt idx="1">
                  <c:v>10</c:v>
                </c:pt>
                <c:pt idx="2">
                  <c:v>9</c:v>
                </c:pt>
                <c:pt idx="3">
                  <c:v>4</c:v>
                </c:pt>
                <c:pt idx="4">
                  <c:v>3</c:v>
                </c:pt>
                <c:pt idx="5">
                  <c:v>8</c:v>
                </c:pt>
                <c:pt idx="6">
                  <c:v>3</c:v>
                </c:pt>
                <c:pt idx="7">
                  <c:v>9</c:v>
                </c:pt>
                <c:pt idx="8">
                  <c:v>3</c:v>
                </c:pt>
                <c:pt idx="9">
                  <c:v>6</c:v>
                </c:pt>
                <c:pt idx="10">
                  <c:v>3</c:v>
                </c:pt>
                <c:pt idx="11">
                  <c:v>3</c:v>
                </c:pt>
                <c:pt idx="12">
                  <c:v>12</c:v>
                </c:pt>
                <c:pt idx="13">
                  <c:v>7</c:v>
                </c:pt>
                <c:pt idx="14">
                  <c:v>5</c:v>
                </c:pt>
                <c:pt idx="15">
                  <c:v>6</c:v>
                </c:pt>
                <c:pt idx="16">
                  <c:v>5</c:v>
                </c:pt>
                <c:pt idx="17">
                  <c:v>5</c:v>
                </c:pt>
                <c:pt idx="18">
                  <c:v>6</c:v>
                </c:pt>
                <c:pt idx="19">
                  <c:v>3</c:v>
                </c:pt>
                <c:pt idx="20">
                  <c:v>3</c:v>
                </c:pt>
                <c:pt idx="21">
                  <c:v>5</c:v>
                </c:pt>
                <c:pt idx="22">
                  <c:v>4</c:v>
                </c:pt>
                <c:pt idx="23">
                  <c:v>1</c:v>
                </c:pt>
                <c:pt idx="24">
                  <c:v>3</c:v>
                </c:pt>
                <c:pt idx="25">
                  <c:v>7</c:v>
                </c:pt>
                <c:pt idx="26">
                  <c:v>3</c:v>
                </c:pt>
                <c:pt idx="27">
                  <c:v>5</c:v>
                </c:pt>
                <c:pt idx="28">
                  <c:v>2</c:v>
                </c:pt>
                <c:pt idx="29">
                  <c:v>2</c:v>
                </c:pt>
                <c:pt idx="30">
                  <c:v>6</c:v>
                </c:pt>
                <c:pt idx="31">
                  <c:v>7</c:v>
                </c:pt>
                <c:pt idx="32">
                  <c:v>4</c:v>
                </c:pt>
                <c:pt idx="33">
                  <c:v>5</c:v>
                </c:pt>
                <c:pt idx="34">
                  <c:v>5</c:v>
                </c:pt>
                <c:pt idx="35">
                  <c:v>9</c:v>
                </c:pt>
                <c:pt idx="36">
                  <c:v>4</c:v>
                </c:pt>
                <c:pt idx="37">
                  <c:v>4</c:v>
                </c:pt>
                <c:pt idx="38">
                  <c:v>6</c:v>
                </c:pt>
                <c:pt idx="39">
                  <c:v>1</c:v>
                </c:pt>
                <c:pt idx="40">
                  <c:v>5</c:v>
                </c:pt>
                <c:pt idx="41">
                  <c:v>3</c:v>
                </c:pt>
                <c:pt idx="42">
                  <c:v>3</c:v>
                </c:pt>
                <c:pt idx="43">
                  <c:v>2</c:v>
                </c:pt>
                <c:pt idx="44">
                  <c:v>5</c:v>
                </c:pt>
                <c:pt idx="45">
                  <c:v>3</c:v>
                </c:pt>
                <c:pt idx="46">
                  <c:v>5</c:v>
                </c:pt>
                <c:pt idx="47">
                  <c:v>2</c:v>
                </c:pt>
                <c:pt idx="48">
                  <c:v>2</c:v>
                </c:pt>
                <c:pt idx="49">
                  <c:v>1</c:v>
                </c:pt>
                <c:pt idx="50">
                  <c:v>4</c:v>
                </c:pt>
                <c:pt idx="51">
                  <c:v>2</c:v>
                </c:pt>
                <c:pt idx="52">
                  <c:v>3</c:v>
                </c:pt>
                <c:pt idx="53">
                  <c:v>6</c:v>
                </c:pt>
                <c:pt idx="54">
                  <c:v>2</c:v>
                </c:pt>
                <c:pt idx="55">
                  <c:v>3</c:v>
                </c:pt>
                <c:pt idx="56">
                  <c:v>2</c:v>
                </c:pt>
                <c:pt idx="57">
                  <c:v>5</c:v>
                </c:pt>
                <c:pt idx="58">
                  <c:v>2</c:v>
                </c:pt>
                <c:pt idx="59">
                  <c:v>3</c:v>
                </c:pt>
                <c:pt idx="60">
                  <c:v>3</c:v>
                </c:pt>
                <c:pt idx="61">
                  <c:v>3</c:v>
                </c:pt>
                <c:pt idx="62">
                  <c:v>4</c:v>
                </c:pt>
                <c:pt idx="64">
                  <c:v>5</c:v>
                </c:pt>
                <c:pt idx="65">
                  <c:v>5</c:v>
                </c:pt>
                <c:pt idx="66">
                  <c:v>6</c:v>
                </c:pt>
                <c:pt idx="67">
                  <c:v>8</c:v>
                </c:pt>
                <c:pt idx="68">
                  <c:v>3</c:v>
                </c:pt>
                <c:pt idx="69">
                  <c:v>3</c:v>
                </c:pt>
                <c:pt idx="70">
                  <c:v>3</c:v>
                </c:pt>
                <c:pt idx="71">
                  <c:v>2</c:v>
                </c:pt>
                <c:pt idx="72">
                  <c:v>2</c:v>
                </c:pt>
                <c:pt idx="73">
                  <c:v>2</c:v>
                </c:pt>
                <c:pt idx="74">
                  <c:v>5</c:v>
                </c:pt>
                <c:pt idx="75">
                  <c:v>5</c:v>
                </c:pt>
                <c:pt idx="76">
                  <c:v>4</c:v>
                </c:pt>
                <c:pt idx="77">
                  <c:v>9</c:v>
                </c:pt>
                <c:pt idx="78">
                  <c:v>8</c:v>
                </c:pt>
                <c:pt idx="79">
                  <c:v>4</c:v>
                </c:pt>
                <c:pt idx="80">
                  <c:v>5</c:v>
                </c:pt>
                <c:pt idx="81">
                  <c:v>6</c:v>
                </c:pt>
                <c:pt idx="82">
                  <c:v>8</c:v>
                </c:pt>
                <c:pt idx="83">
                  <c:v>2</c:v>
                </c:pt>
                <c:pt idx="84">
                  <c:v>8</c:v>
                </c:pt>
                <c:pt idx="85">
                  <c:v>3</c:v>
                </c:pt>
                <c:pt idx="86">
                  <c:v>6</c:v>
                </c:pt>
                <c:pt idx="87">
                  <c:v>7</c:v>
                </c:pt>
                <c:pt idx="88">
                  <c:v>3</c:v>
                </c:pt>
                <c:pt idx="89">
                  <c:v>6</c:v>
                </c:pt>
                <c:pt idx="90">
                  <c:v>4</c:v>
                </c:pt>
                <c:pt idx="91">
                  <c:v>8</c:v>
                </c:pt>
                <c:pt idx="92">
                  <c:v>6</c:v>
                </c:pt>
                <c:pt idx="93">
                  <c:v>4</c:v>
                </c:pt>
                <c:pt idx="94">
                  <c:v>6</c:v>
                </c:pt>
                <c:pt idx="95">
                  <c:v>6</c:v>
                </c:pt>
                <c:pt idx="96">
                  <c:v>5</c:v>
                </c:pt>
                <c:pt idx="97">
                  <c:v>3</c:v>
                </c:pt>
                <c:pt idx="98">
                  <c:v>2</c:v>
                </c:pt>
                <c:pt idx="99">
                  <c:v>2</c:v>
                </c:pt>
                <c:pt idx="100">
                  <c:v>4</c:v>
                </c:pt>
              </c:numCache>
            </c:numRef>
          </c:val>
          <c:smooth val="0"/>
          <c:extLst>
            <c:ext xmlns:c16="http://schemas.microsoft.com/office/drawing/2014/chart" uri="{C3380CC4-5D6E-409C-BE32-E72D297353CC}">
              <c16:uniqueId val="{0000000A-9C81-47D6-9797-559F3A2F8CDD}"/>
            </c:ext>
          </c:extLst>
        </c:ser>
        <c:dLbls>
          <c:showLegendKey val="0"/>
          <c:showVal val="0"/>
          <c:showCatName val="0"/>
          <c:showSerName val="0"/>
          <c:showPercent val="0"/>
          <c:showBubbleSize val="0"/>
        </c:dLbls>
        <c:marker val="1"/>
        <c:smooth val="0"/>
        <c:axId val="1616769216"/>
        <c:axId val="1911527504"/>
      </c:lineChart>
      <c:catAx>
        <c:axId val="161676921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11527504"/>
        <c:crosses val="autoZero"/>
        <c:auto val="1"/>
        <c:lblAlgn val="ctr"/>
        <c:lblOffset val="100"/>
        <c:noMultiLvlLbl val="0"/>
      </c:catAx>
      <c:valAx>
        <c:axId val="1911527504"/>
        <c:scaling>
          <c:orientation val="minMax"/>
        </c:scaling>
        <c:delete val="0"/>
        <c:axPos val="l"/>
        <c:majorGridlines>
          <c:spPr>
            <a:ln w="9525" cap="flat" cmpd="sng" algn="ctr">
              <a:solidFill>
                <a:schemeClr val="tx1">
                  <a:lumMod val="15000"/>
                  <a:lumOff val="85000"/>
                </a:schemeClr>
              </a:solidFill>
              <a:round/>
            </a:ln>
            <a:effectLst/>
          </c:spPr>
        </c:majorGridlines>
        <c:numFmt formatCode="General" sourceLinked="1"/>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16769216"/>
        <c:crosses val="autoZero"/>
        <c:crossBetween val="between"/>
      </c:valAx>
      <c:spPr>
        <a:noFill/>
        <a:ln>
          <a:solidFill>
            <a:schemeClr val="accent5">
              <a:tint val="77000"/>
            </a:schemeClr>
          </a:solidFill>
        </a:ln>
        <a:effectLst/>
      </c:spPr>
    </c:plotArea>
    <c:legend>
      <c:legendPos val="r"/>
      <c:layout>
        <c:manualLayout>
          <c:xMode val="edge"/>
          <c:yMode val="edge"/>
          <c:x val="0.8655124426042109"/>
          <c:y val="0.27158724954403396"/>
          <c:w val="0.13448755739578913"/>
          <c:h val="0.15610964189389059"/>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dropZonesVisible val="1"/>
      </c14:pivotOptions>
    </c:ext>
    <c:ext xmlns:c16="http://schemas.microsoft.com/office/drawing/2014/chart" uri="{E28EC0CA-F0BB-4C9C-879D-F8772B89E7AC}">
      <c16:pivotOptions16>
        <c16:showExpandCollapseFieldButtons val="1"/>
      </c16:pivotOptions16>
    </c:ext>
  </c:extLst>
</c:chartSpace>
</file>

<file path=ppt/charts/chart2.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Gender</a:t>
            </a:r>
          </a:p>
        </c:rich>
      </c:tx>
      <c:layout>
        <c:manualLayout>
          <c:xMode val="edge"/>
          <c:yMode val="edge"/>
          <c:x val="0.33275555821273184"/>
          <c:y val="5.2454414182988282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solidFill>
          <a:ln w="19050">
            <a:solidFill>
              <a:schemeClr val="lt1"/>
            </a:solidFill>
          </a:ln>
          <a:effectLst/>
        </c:spPr>
      </c:pivotFmt>
      <c:pivotFmt>
        <c:idx val="3"/>
        <c:spPr>
          <a:solidFill>
            <a:schemeClr val="accent5"/>
          </a:solidFill>
          <a:ln w="19050">
            <a:solidFill>
              <a:schemeClr val="lt1"/>
            </a:solidFill>
          </a:ln>
          <a:effectLst/>
        </c:spPr>
      </c:pivotFmt>
      <c:pivotFmt>
        <c:idx val="4"/>
        <c:spPr>
          <a:solidFill>
            <a:schemeClr val="accent5"/>
          </a:solidFill>
          <a:ln w="19050">
            <a:solidFill>
              <a:schemeClr val="lt1"/>
            </a:solidFill>
          </a:ln>
          <a:effectLst/>
        </c:spPr>
      </c:pivotFmt>
      <c:pivotFmt>
        <c:idx val="5"/>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6"/>
        <c:spPr>
          <a:solidFill>
            <a:schemeClr val="accent5"/>
          </a:solidFill>
          <a:ln w="19050">
            <a:solidFill>
              <a:schemeClr val="lt1"/>
            </a:solidFill>
          </a:ln>
          <a:effectLst/>
        </c:spPr>
      </c:pivotFmt>
      <c:pivotFmt>
        <c:idx val="7"/>
        <c:spPr>
          <a:solidFill>
            <a:schemeClr val="accent5"/>
          </a:solidFill>
          <a:ln w="19050">
            <a:solidFill>
              <a:schemeClr val="lt1"/>
            </a:solidFill>
          </a:ln>
          <a:effectLst/>
        </c:spPr>
      </c:pivotFmt>
      <c:pivotFmt>
        <c:idx val="8"/>
        <c:spPr>
          <a:solidFill>
            <a:schemeClr val="accent5"/>
          </a:solidFill>
          <a:ln w="19050">
            <a:solidFill>
              <a:schemeClr val="lt1"/>
            </a:solidFill>
          </a:ln>
          <a:effectLst/>
        </c:spPr>
      </c:pivotFmt>
    </c:pivotFmts>
    <c:plotArea>
      <c:layout/>
      <c:doughnutChart>
        <c:varyColors val="1"/>
        <c:ser>
          <c:idx val="0"/>
          <c:order val="0"/>
          <c:tx>
            <c:strRef>
              <c:f>Sheet14!$B$3</c:f>
              <c:strCache>
                <c:ptCount val="1"/>
                <c:pt idx="0">
                  <c:v>Total</c:v>
                </c:pt>
              </c:strCache>
            </c:strRef>
          </c:tx>
          <c:dPt>
            <c:idx val="0"/>
            <c:bubble3D val="0"/>
            <c:spPr>
              <a:solidFill>
                <a:schemeClr val="accent5">
                  <a:shade val="65000"/>
                </a:schemeClr>
              </a:solidFill>
              <a:ln w="19050">
                <a:solidFill>
                  <a:schemeClr val="lt1"/>
                </a:solidFill>
              </a:ln>
              <a:effectLst/>
            </c:spPr>
            <c:extLst>
              <c:ext xmlns:c16="http://schemas.microsoft.com/office/drawing/2014/chart" uri="{C3380CC4-5D6E-409C-BE32-E72D297353CC}">
                <c16:uniqueId val="{00000001-707A-4BB1-9A83-29CE742F4005}"/>
              </c:ext>
            </c:extLst>
          </c:dPt>
          <c:dPt>
            <c:idx val="1"/>
            <c:bubble3D val="0"/>
            <c:spPr>
              <a:solidFill>
                <a:schemeClr val="accent5"/>
              </a:solidFill>
              <a:ln w="19050">
                <a:solidFill>
                  <a:schemeClr val="lt1"/>
                </a:solidFill>
              </a:ln>
              <a:effectLst/>
            </c:spPr>
            <c:extLst>
              <c:ext xmlns:c16="http://schemas.microsoft.com/office/drawing/2014/chart" uri="{C3380CC4-5D6E-409C-BE32-E72D297353CC}">
                <c16:uniqueId val="{00000003-707A-4BB1-9A83-29CE742F4005}"/>
              </c:ext>
            </c:extLst>
          </c:dPt>
          <c:dPt>
            <c:idx val="2"/>
            <c:bubble3D val="0"/>
            <c:spPr>
              <a:solidFill>
                <a:schemeClr val="accent5">
                  <a:tint val="65000"/>
                </a:schemeClr>
              </a:solidFill>
              <a:ln w="19050">
                <a:solidFill>
                  <a:schemeClr val="lt1"/>
                </a:solidFill>
              </a:ln>
              <a:effectLst/>
            </c:spPr>
            <c:extLst>
              <c:ext xmlns:c16="http://schemas.microsoft.com/office/drawing/2014/chart" uri="{C3380CC4-5D6E-409C-BE32-E72D297353CC}">
                <c16:uniqueId val="{00000005-707A-4BB1-9A83-29CE742F4005}"/>
              </c:ext>
            </c:extLst>
          </c:dPt>
          <c:dLbls>
            <c:dLbl>
              <c:idx val="0"/>
              <c:layout>
                <c:manualLayout>
                  <c:x val="5.3606221360770218E-3"/>
                  <c:y val="-9.558214796417551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1-707A-4BB1-9A83-29CE742F4005}"/>
                </c:ext>
              </c:extLst>
            </c:dLbl>
            <c:dLbl>
              <c:idx val="1"/>
              <c:layout>
                <c:manualLayout>
                  <c:x val="-5.3606221360771207E-3"/>
                  <c:y val="0.11469857755701061"/>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3-707A-4BB1-9A83-29CE742F4005}"/>
                </c:ext>
              </c:extLst>
            </c:dLbl>
            <c:dLbl>
              <c:idx val="2"/>
              <c:layout>
                <c:manualLayout>
                  <c:x val="-0.17690053049054338"/>
                  <c:y val="3.8232859185670202E-2"/>
                </c:manualLayout>
              </c:layout>
              <c:showLegendKey val="0"/>
              <c:showVal val="1"/>
              <c:showCatName val="0"/>
              <c:showSerName val="0"/>
              <c:showPercent val="0"/>
              <c:showBubbleSize val="0"/>
              <c:extLst>
                <c:ext xmlns:c15="http://schemas.microsoft.com/office/drawing/2012/chart" uri="{CE6537A1-D6FC-4f65-9D91-7224C49458BB}"/>
                <c:ext xmlns:c16="http://schemas.microsoft.com/office/drawing/2014/chart" uri="{C3380CC4-5D6E-409C-BE32-E72D297353CC}">
                  <c16:uniqueId val="{00000005-707A-4BB1-9A83-29CE742F4005}"/>
                </c:ext>
              </c:extLst>
            </c:dLbl>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Sheet14!$A$4:$A$7</c:f>
              <c:strCache>
                <c:ptCount val="3"/>
                <c:pt idx="0">
                  <c:v>Female</c:v>
                </c:pt>
                <c:pt idx="1">
                  <c:v>Male</c:v>
                </c:pt>
                <c:pt idx="2">
                  <c:v>Other</c:v>
                </c:pt>
              </c:strCache>
            </c:strRef>
          </c:cat>
          <c:val>
            <c:numRef>
              <c:f>Sheet14!$B$4:$B$7</c:f>
              <c:numCache>
                <c:formatCode>General</c:formatCode>
                <c:ptCount val="3"/>
                <c:pt idx="0">
                  <c:v>972</c:v>
                </c:pt>
                <c:pt idx="1">
                  <c:v>682</c:v>
                </c:pt>
                <c:pt idx="2">
                  <c:v>18167</c:v>
                </c:pt>
              </c:numCache>
            </c:numRef>
          </c:val>
          <c:extLst>
            <c:ext xmlns:c16="http://schemas.microsoft.com/office/drawing/2014/chart" uri="{C3380CC4-5D6E-409C-BE32-E72D297353CC}">
              <c16:uniqueId val="{00000006-707A-4BB1-9A83-29CE742F4005}"/>
            </c:ext>
          </c:extLst>
        </c:ser>
        <c:dLbls>
          <c:showLegendKey val="0"/>
          <c:showVal val="1"/>
          <c:showCatName val="0"/>
          <c:showSerName val="0"/>
          <c:showPercent val="0"/>
          <c:showBubbleSize val="0"/>
          <c:showLeaderLines val="1"/>
        </c:dLbls>
        <c:firstSliceAng val="0"/>
        <c:holeSize val="75"/>
      </c:doughnutChart>
      <c:spPr>
        <a:noFill/>
        <a:ln>
          <a:noFill/>
        </a:ln>
        <a:effectLst/>
      </c:spPr>
    </c:plotArea>
    <c:legend>
      <c:legendPos val="r"/>
      <c:layout>
        <c:manualLayout>
          <c:xMode val="edge"/>
          <c:yMode val="edge"/>
          <c:x val="0.59552479016879067"/>
          <c:y val="0.39067718461143086"/>
          <c:w val="0.27588609328231556"/>
          <c:h val="0.34023953725223638"/>
        </c:manualLayout>
      </c:layout>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chartSpace>
</file>

<file path=ppt/charts/chart3.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1).xlsb.xlsx]Sheet16!PivotTable36</c:name>
    <c:fmtId val="3"/>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Job Industry</a:t>
            </a:r>
          </a:p>
        </c:rich>
      </c:tx>
      <c:layout>
        <c:manualLayout>
          <c:xMode val="edge"/>
          <c:yMode val="edge"/>
          <c:x val="0.34888123341639782"/>
          <c:y val="1.0404689155815135E-2"/>
        </c:manualLayout>
      </c:layout>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Sheet16!$B$3</c:f>
              <c:strCache>
                <c:ptCount val="1"/>
                <c:pt idx="0">
                  <c:v>Total</c:v>
                </c:pt>
              </c:strCache>
            </c:strRef>
          </c:tx>
          <c:spPr>
            <a:solidFill>
              <a:schemeClr val="accent5"/>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Sheet16!$A$4:$A$14</c:f>
              <c:strCache>
                <c:ptCount val="10"/>
                <c:pt idx="0">
                  <c:v>Argiculture</c:v>
                </c:pt>
                <c:pt idx="1">
                  <c:v>Entertainment</c:v>
                </c:pt>
                <c:pt idx="2">
                  <c:v>Financial Services</c:v>
                </c:pt>
                <c:pt idx="3">
                  <c:v>Health</c:v>
                </c:pt>
                <c:pt idx="4">
                  <c:v>IT</c:v>
                </c:pt>
                <c:pt idx="5">
                  <c:v>Manufacturing</c:v>
                </c:pt>
                <c:pt idx="6">
                  <c:v>Property</c:v>
                </c:pt>
                <c:pt idx="7">
                  <c:v>Retail</c:v>
                </c:pt>
                <c:pt idx="8">
                  <c:v>Telecommunications</c:v>
                </c:pt>
                <c:pt idx="9">
                  <c:v>Other</c:v>
                </c:pt>
              </c:strCache>
            </c:strRef>
          </c:cat>
          <c:val>
            <c:numRef>
              <c:f>Sheet16!$B$4:$B$14</c:f>
              <c:numCache>
                <c:formatCode>General</c:formatCode>
                <c:ptCount val="10"/>
                <c:pt idx="0">
                  <c:v>573</c:v>
                </c:pt>
                <c:pt idx="1">
                  <c:v>689</c:v>
                </c:pt>
                <c:pt idx="2">
                  <c:v>3856</c:v>
                </c:pt>
                <c:pt idx="3">
                  <c:v>3065</c:v>
                </c:pt>
                <c:pt idx="4">
                  <c:v>1076</c:v>
                </c:pt>
                <c:pt idx="5">
                  <c:v>3970</c:v>
                </c:pt>
                <c:pt idx="6">
                  <c:v>1282</c:v>
                </c:pt>
                <c:pt idx="7">
                  <c:v>1749</c:v>
                </c:pt>
                <c:pt idx="8">
                  <c:v>352</c:v>
                </c:pt>
                <c:pt idx="9">
                  <c:v>3209</c:v>
                </c:pt>
              </c:numCache>
            </c:numRef>
          </c:val>
          <c:extLst>
            <c:ext xmlns:c16="http://schemas.microsoft.com/office/drawing/2014/chart" uri="{C3380CC4-5D6E-409C-BE32-E72D297353CC}">
              <c16:uniqueId val="{00000001-D449-48E6-9705-ADDE081429E5}"/>
            </c:ext>
          </c:extLst>
        </c:ser>
        <c:dLbls>
          <c:dLblPos val="outEnd"/>
          <c:showLegendKey val="0"/>
          <c:showVal val="1"/>
          <c:showCatName val="0"/>
          <c:showSerName val="0"/>
          <c:showPercent val="0"/>
          <c:showBubbleSize val="0"/>
        </c:dLbls>
        <c:gapWidth val="219"/>
        <c:overlap val="-27"/>
        <c:axId val="1347169808"/>
        <c:axId val="1415935776"/>
      </c:barChart>
      <c:catAx>
        <c:axId val="1347169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15935776"/>
        <c:crosses val="autoZero"/>
        <c:auto val="1"/>
        <c:lblAlgn val="ctr"/>
        <c:lblOffset val="100"/>
        <c:noMultiLvlLbl val="0"/>
      </c:catAx>
      <c:valAx>
        <c:axId val="1415935776"/>
        <c:scaling>
          <c:orientation val="minMax"/>
          <c:max val="400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71698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4.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1).xlsb.xlsx]Sheet16!PivotTable36</c:name>
    <c:fmtId val="22"/>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GB"/>
              <a:t>Wealth Segment</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0"/>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3"/>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Sheet16!$B$3</c:f>
              <c:strCache>
                <c:ptCount val="1"/>
                <c:pt idx="0">
                  <c:v>Total</c:v>
                </c:pt>
              </c:strCache>
            </c:strRef>
          </c:tx>
          <c:spPr>
            <a:solidFill>
              <a:schemeClr val="accent5"/>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Sheet16!$A$4:$A$8</c:f>
              <c:strCache>
                <c:ptCount val="4"/>
                <c:pt idx="0">
                  <c:v>Affluent Customer</c:v>
                </c:pt>
                <c:pt idx="1">
                  <c:v>High Net Worth</c:v>
                </c:pt>
                <c:pt idx="2">
                  <c:v>Mass Customer</c:v>
                </c:pt>
                <c:pt idx="3">
                  <c:v>Unknown</c:v>
                </c:pt>
              </c:strCache>
            </c:strRef>
          </c:cat>
          <c:val>
            <c:numRef>
              <c:f>Sheet16!$B$4:$B$8</c:f>
              <c:numCache>
                <c:formatCode>General</c:formatCode>
                <c:ptCount val="4"/>
                <c:pt idx="0">
                  <c:v>4807</c:v>
                </c:pt>
                <c:pt idx="1">
                  <c:v>5049</c:v>
                </c:pt>
                <c:pt idx="2">
                  <c:v>9962</c:v>
                </c:pt>
                <c:pt idx="3">
                  <c:v>3</c:v>
                </c:pt>
              </c:numCache>
            </c:numRef>
          </c:val>
          <c:extLst>
            <c:ext xmlns:c16="http://schemas.microsoft.com/office/drawing/2014/chart" uri="{C3380CC4-5D6E-409C-BE32-E72D297353CC}">
              <c16:uniqueId val="{00000000-3867-47AC-9524-EE2C909B9CFD}"/>
            </c:ext>
          </c:extLst>
        </c:ser>
        <c:dLbls>
          <c:dLblPos val="outEnd"/>
          <c:showLegendKey val="0"/>
          <c:showVal val="1"/>
          <c:showCatName val="0"/>
          <c:showSerName val="0"/>
          <c:showPercent val="0"/>
          <c:showBubbleSize val="0"/>
        </c:dLbls>
        <c:gapWidth val="219"/>
        <c:overlap val="-27"/>
        <c:axId val="1347169808"/>
        <c:axId val="1415935776"/>
      </c:barChart>
      <c:catAx>
        <c:axId val="1347169808"/>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415935776"/>
        <c:crosses val="autoZero"/>
        <c:auto val="1"/>
        <c:lblAlgn val="ctr"/>
        <c:lblOffset val="100"/>
        <c:noMultiLvlLbl val="0"/>
      </c:catAx>
      <c:valAx>
        <c:axId val="1415935776"/>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347169808"/>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5.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 (version 1).xlsb]Sheet16!PivotTable36</c:name>
    <c:fmtId val="56"/>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Product</a:t>
            </a:r>
            <a:r>
              <a:rPr lang="en-US" baseline="0" dirty="0"/>
              <a:t> Class</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solidFill>
          <a:ln w="19050">
            <a:solidFill>
              <a:schemeClr val="lt1"/>
            </a:solidFill>
          </a:ln>
          <a:effectLst/>
        </c:spPr>
      </c:pivotFmt>
      <c:pivotFmt>
        <c:idx val="3"/>
        <c:spPr>
          <a:solidFill>
            <a:schemeClr val="accent5"/>
          </a:solidFill>
          <a:ln w="19050">
            <a:solidFill>
              <a:schemeClr val="lt1"/>
            </a:solidFill>
          </a:ln>
          <a:effectLst/>
        </c:spPr>
      </c:pivotFmt>
      <c:pivotFmt>
        <c:idx val="4"/>
        <c:spPr>
          <a:solidFill>
            <a:schemeClr val="accent5"/>
          </a:solidFill>
          <a:ln w="19050">
            <a:solidFill>
              <a:schemeClr val="lt1"/>
            </a:solidFill>
          </a:ln>
          <a:effectLst/>
        </c:spPr>
      </c:pivotFmt>
      <c:pivotFmt>
        <c:idx val="5"/>
        <c:spPr>
          <a:solidFill>
            <a:schemeClr val="accent5"/>
          </a:solidFill>
          <a:ln w="19050">
            <a:solidFill>
              <a:schemeClr val="lt1"/>
            </a:solidFill>
          </a:ln>
          <a:effectLst/>
        </c:spPr>
      </c:pivotFmt>
      <c:pivotFmt>
        <c:idx val="6"/>
        <c:spPr>
          <a:solidFill>
            <a:schemeClr val="accent5"/>
          </a:solidFill>
          <a:ln w="19050">
            <a:solidFill>
              <a:schemeClr val="lt1"/>
            </a:solidFill>
          </a:ln>
          <a:effectLst/>
        </c:spPr>
      </c:pivotFmt>
      <c:pivotFmt>
        <c:idx val="7"/>
        <c:spPr>
          <a:solidFill>
            <a:schemeClr val="accent5"/>
          </a:solidFill>
          <a:ln w="19050">
            <a:solidFill>
              <a:schemeClr val="lt1"/>
            </a:solid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5"/>
          </a:solidFill>
          <a:ln w="19050">
            <a:solidFill>
              <a:schemeClr val="lt1"/>
            </a:solidFill>
          </a:ln>
          <a:effectLst/>
        </c:spPr>
      </c:pivotFmt>
      <c:pivotFmt>
        <c:idx val="9"/>
        <c:spPr>
          <a:solidFill>
            <a:schemeClr val="accent5"/>
          </a:solidFill>
          <a:ln w="19050">
            <a:solidFill>
              <a:schemeClr val="lt1"/>
            </a:solidFill>
          </a:ln>
          <a:effectLst/>
        </c:spPr>
      </c:pivotFmt>
      <c:pivotFmt>
        <c:idx val="10"/>
        <c:spPr>
          <a:solidFill>
            <a:schemeClr val="accent5"/>
          </a:solidFill>
          <a:ln w="19050">
            <a:solidFill>
              <a:schemeClr val="lt1"/>
            </a:solidFill>
          </a:ln>
          <a:effectLst/>
        </c:spPr>
      </c:pivotFmt>
      <c:pivotFmt>
        <c:idx val="11"/>
        <c:spPr>
          <a:solidFill>
            <a:schemeClr val="accent5"/>
          </a:solidFill>
          <a:ln w="19050">
            <a:solidFill>
              <a:schemeClr val="lt1"/>
            </a:solidFill>
          </a:ln>
          <a:effectLst/>
        </c:spPr>
      </c:pivotFmt>
      <c:pivotFmt>
        <c:idx val="12"/>
        <c:spPr>
          <a:solidFill>
            <a:schemeClr val="accent5"/>
          </a:solidFill>
          <a:ln w="19050">
            <a:solidFill>
              <a:schemeClr val="lt1"/>
            </a:solidFill>
          </a:ln>
          <a:effectLst/>
        </c:spPr>
      </c:pivotFmt>
    </c:pivotFmts>
    <c:plotArea>
      <c:layout/>
      <c:barChart>
        <c:barDir val="col"/>
        <c:grouping val="clustered"/>
        <c:varyColors val="0"/>
        <c:ser>
          <c:idx val="0"/>
          <c:order val="0"/>
          <c:tx>
            <c:strRef>
              <c:f>Sheet16!$B$3</c:f>
              <c:strCache>
                <c:ptCount val="1"/>
                <c:pt idx="0">
                  <c:v>Total</c:v>
                </c:pt>
              </c:strCache>
            </c:strRef>
          </c:tx>
          <c:spPr>
            <a:solidFill>
              <a:schemeClr val="accent5"/>
            </a:solidFill>
            <a:ln w="19050">
              <a:solidFill>
                <a:schemeClr val="lt1"/>
              </a:solidFill>
            </a:ln>
            <a:effectLst/>
          </c:spPr>
          <c:invertIfNegative val="0"/>
          <c:dPt>
            <c:idx val="0"/>
            <c:invertIfNegative val="0"/>
            <c:bubble3D val="0"/>
            <c:spPr>
              <a:solidFill>
                <a:schemeClr val="accent5"/>
              </a:solidFill>
              <a:ln w="19050">
                <a:solidFill>
                  <a:schemeClr val="lt1"/>
                </a:solidFill>
              </a:ln>
              <a:effectLst/>
            </c:spPr>
            <c:extLst>
              <c:ext xmlns:c16="http://schemas.microsoft.com/office/drawing/2014/chart" uri="{C3380CC4-5D6E-409C-BE32-E72D297353CC}">
                <c16:uniqueId val="{00000001-B247-4E7C-849B-E359250F982F}"/>
              </c:ext>
            </c:extLst>
          </c:dPt>
          <c:dPt>
            <c:idx val="1"/>
            <c:invertIfNegative val="0"/>
            <c:bubble3D val="0"/>
            <c:spPr>
              <a:solidFill>
                <a:schemeClr val="accent5"/>
              </a:solidFill>
              <a:ln w="19050">
                <a:solidFill>
                  <a:schemeClr val="lt1"/>
                </a:solidFill>
              </a:ln>
              <a:effectLst/>
            </c:spPr>
            <c:extLst>
              <c:ext xmlns:c16="http://schemas.microsoft.com/office/drawing/2014/chart" uri="{C3380CC4-5D6E-409C-BE32-E72D297353CC}">
                <c16:uniqueId val="{00000003-B247-4E7C-849B-E359250F982F}"/>
              </c:ext>
            </c:extLst>
          </c:dPt>
          <c:dPt>
            <c:idx val="2"/>
            <c:invertIfNegative val="0"/>
            <c:bubble3D val="0"/>
            <c:spPr>
              <a:solidFill>
                <a:schemeClr val="accent5"/>
              </a:solidFill>
              <a:ln w="19050">
                <a:solidFill>
                  <a:schemeClr val="lt1"/>
                </a:solidFill>
              </a:ln>
              <a:effectLst/>
            </c:spPr>
            <c:extLst>
              <c:ext xmlns:c16="http://schemas.microsoft.com/office/drawing/2014/chart" uri="{C3380CC4-5D6E-409C-BE32-E72D297353CC}">
                <c16:uniqueId val="{00000005-B247-4E7C-849B-E359250F982F}"/>
              </c:ext>
            </c:extLst>
          </c:dPt>
          <c:dPt>
            <c:idx val="3"/>
            <c:invertIfNegative val="0"/>
            <c:bubble3D val="0"/>
            <c:spPr>
              <a:solidFill>
                <a:schemeClr val="accent5"/>
              </a:solidFill>
              <a:ln w="19050">
                <a:solidFill>
                  <a:schemeClr val="lt1"/>
                </a:solidFill>
              </a:ln>
              <a:effectLst/>
            </c:spPr>
            <c:extLst>
              <c:ext xmlns:c16="http://schemas.microsoft.com/office/drawing/2014/chart" uri="{C3380CC4-5D6E-409C-BE32-E72D297353CC}">
                <c16:uniqueId val="{00000007-B247-4E7C-849B-E359250F982F}"/>
              </c:ext>
            </c:extLst>
          </c:dPt>
          <c:dPt>
            <c:idx val="4"/>
            <c:invertIfNegative val="0"/>
            <c:bubble3D val="0"/>
            <c:spPr>
              <a:solidFill>
                <a:schemeClr val="accent5"/>
              </a:solidFill>
              <a:ln w="19050">
                <a:solidFill>
                  <a:schemeClr val="lt1"/>
                </a:solidFill>
              </a:ln>
              <a:effectLst/>
            </c:spPr>
            <c:extLst>
              <c:ext xmlns:c16="http://schemas.microsoft.com/office/drawing/2014/chart" uri="{C3380CC4-5D6E-409C-BE32-E72D297353CC}">
                <c16:uniqueId val="{00000009-B247-4E7C-849B-E359250F982F}"/>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Sheet16!$A$4:$A$8</c:f>
              <c:strCache>
                <c:ptCount val="4"/>
                <c:pt idx="0">
                  <c:v>High </c:v>
                </c:pt>
                <c:pt idx="1">
                  <c:v>Medium </c:v>
                </c:pt>
                <c:pt idx="2">
                  <c:v>Low </c:v>
                </c:pt>
                <c:pt idx="3">
                  <c:v>Other</c:v>
                </c:pt>
              </c:strCache>
            </c:strRef>
          </c:cat>
          <c:val>
            <c:numRef>
              <c:f>Sheet16!$B$4:$B$8</c:f>
              <c:numCache>
                <c:formatCode>General</c:formatCode>
                <c:ptCount val="4"/>
                <c:pt idx="0">
                  <c:v>2978</c:v>
                </c:pt>
                <c:pt idx="1">
                  <c:v>13701</c:v>
                </c:pt>
                <c:pt idx="2">
                  <c:v>2946</c:v>
                </c:pt>
                <c:pt idx="3">
                  <c:v>196</c:v>
                </c:pt>
              </c:numCache>
            </c:numRef>
          </c:val>
          <c:extLst>
            <c:ext xmlns:c16="http://schemas.microsoft.com/office/drawing/2014/chart" uri="{C3380CC4-5D6E-409C-BE32-E72D297353CC}">
              <c16:uniqueId val="{0000000A-B247-4E7C-849B-E359250F982F}"/>
            </c:ext>
          </c:extLst>
        </c:ser>
        <c:dLbls>
          <c:dLblPos val="outEnd"/>
          <c:showLegendKey val="0"/>
          <c:showVal val="1"/>
          <c:showCatName val="0"/>
          <c:showSerName val="0"/>
          <c:showPercent val="0"/>
          <c:showBubbleSize val="0"/>
        </c:dLbls>
        <c:gapWidth val="100"/>
        <c:axId val="1637340351"/>
        <c:axId val="1637509615"/>
      </c:barChart>
      <c:catAx>
        <c:axId val="1637340351"/>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37509615"/>
        <c:crosses val="autoZero"/>
        <c:auto val="1"/>
        <c:lblAlgn val="ctr"/>
        <c:lblOffset val="100"/>
        <c:noMultiLvlLbl val="0"/>
      </c:catAx>
      <c:valAx>
        <c:axId val="1637509615"/>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37340351"/>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6.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 (version 1).xlsb]Sheet16!PivotTable36</c:name>
    <c:fmtId val="94"/>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Brands</a:t>
            </a:r>
            <a:endParaRPr lang="en-US" baseline="0"/>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c:spPr>
      </c:pivotFmt>
      <c:pivotFmt>
        <c:idx val="3"/>
        <c:spPr>
          <a:solidFill>
            <a:schemeClr val="accent5"/>
          </a:solidFill>
          <a:ln>
            <a:noFill/>
          </a:ln>
          <a:effectLst/>
        </c:spPr>
      </c:pivotFmt>
      <c:pivotFmt>
        <c:idx val="4"/>
        <c:spPr>
          <a:solidFill>
            <a:schemeClr val="accent5"/>
          </a:solidFill>
          <a:ln>
            <a:noFill/>
          </a:ln>
          <a:effectLst/>
        </c:spPr>
      </c:pivotFmt>
      <c:pivotFmt>
        <c:idx val="5"/>
        <c:spPr>
          <a:solidFill>
            <a:schemeClr val="accent5"/>
          </a:solidFill>
          <a:ln>
            <a:noFill/>
          </a:ln>
          <a:effectLst/>
        </c:spPr>
      </c:pivotFmt>
      <c:pivotFmt>
        <c:idx val="6"/>
        <c:spPr>
          <a:solidFill>
            <a:schemeClr val="accent5"/>
          </a:solidFill>
          <a:ln>
            <a:noFill/>
          </a:ln>
          <a:effectLst/>
        </c:spPr>
      </c:pivotFmt>
      <c:pivotFmt>
        <c:idx val="7"/>
        <c:spPr>
          <a:solidFill>
            <a:schemeClr val="accent5"/>
          </a:solidFill>
          <a:ln>
            <a:noFill/>
          </a:ln>
          <a:effectLst/>
        </c:spPr>
      </c:pivotFmt>
      <c:pivotFmt>
        <c:idx val="8"/>
        <c:spPr>
          <a:solidFill>
            <a:schemeClr val="accent5"/>
          </a:solidFill>
          <a:ln>
            <a:noFill/>
          </a:ln>
          <a:effectLst/>
        </c:spPr>
      </c:pivotFmt>
      <c:pivotFmt>
        <c:idx val="9"/>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0"/>
        <c:spPr>
          <a:solidFill>
            <a:schemeClr val="accent5"/>
          </a:solidFill>
          <a:ln>
            <a:noFill/>
          </a:ln>
          <a:effectLst/>
        </c:spPr>
      </c:pivotFmt>
      <c:pivotFmt>
        <c:idx val="11"/>
        <c:spPr>
          <a:solidFill>
            <a:schemeClr val="accent5"/>
          </a:solidFill>
          <a:ln>
            <a:noFill/>
          </a:ln>
          <a:effectLst/>
        </c:spPr>
      </c:pivotFmt>
      <c:pivotFmt>
        <c:idx val="12"/>
        <c:spPr>
          <a:solidFill>
            <a:schemeClr val="accent5"/>
          </a:solidFill>
          <a:ln>
            <a:noFill/>
          </a:ln>
          <a:effectLst/>
        </c:spPr>
      </c:pivotFmt>
      <c:pivotFmt>
        <c:idx val="13"/>
        <c:spPr>
          <a:solidFill>
            <a:schemeClr val="accent5"/>
          </a:solidFill>
          <a:ln>
            <a:noFill/>
          </a:ln>
          <a:effectLst/>
        </c:spPr>
      </c:pivotFmt>
      <c:pivotFmt>
        <c:idx val="14"/>
        <c:spPr>
          <a:solidFill>
            <a:schemeClr val="accent5"/>
          </a:solidFill>
          <a:ln>
            <a:noFill/>
          </a:ln>
          <a:effectLst/>
        </c:spPr>
      </c:pivotFmt>
      <c:pivotFmt>
        <c:idx val="15"/>
        <c:spPr>
          <a:solidFill>
            <a:schemeClr val="accent5"/>
          </a:solidFill>
          <a:ln>
            <a:noFill/>
          </a:ln>
          <a:effectLst/>
        </c:spPr>
      </c:pivotFmt>
      <c:pivotFmt>
        <c:idx val="16"/>
        <c:spPr>
          <a:solidFill>
            <a:schemeClr val="accent5"/>
          </a:solidFill>
          <a:ln>
            <a:noFill/>
          </a:ln>
          <a:effectLst/>
        </c:spPr>
      </c:pivotFmt>
    </c:pivotFmts>
    <c:plotArea>
      <c:layout/>
      <c:pieChart>
        <c:varyColors val="1"/>
        <c:ser>
          <c:idx val="0"/>
          <c:order val="0"/>
          <c:tx>
            <c:strRef>
              <c:f>Sheet16!$B$3</c:f>
              <c:strCache>
                <c:ptCount val="1"/>
                <c:pt idx="0">
                  <c:v>Total</c:v>
                </c:pt>
              </c:strCache>
            </c:strRef>
          </c:tx>
          <c:dPt>
            <c:idx val="0"/>
            <c:bubble3D val="0"/>
            <c:spPr>
              <a:solidFill>
                <a:schemeClr val="accent5">
                  <a:shade val="47000"/>
                </a:schemeClr>
              </a:solidFill>
              <a:ln>
                <a:noFill/>
              </a:ln>
              <a:effectLst/>
            </c:spPr>
            <c:extLst>
              <c:ext xmlns:c16="http://schemas.microsoft.com/office/drawing/2014/chart" uri="{C3380CC4-5D6E-409C-BE32-E72D297353CC}">
                <c16:uniqueId val="{00000001-AE02-4049-8544-78703E89AFD2}"/>
              </c:ext>
            </c:extLst>
          </c:dPt>
          <c:dPt>
            <c:idx val="1"/>
            <c:bubble3D val="0"/>
            <c:spPr>
              <a:solidFill>
                <a:schemeClr val="accent5">
                  <a:shade val="65000"/>
                </a:schemeClr>
              </a:solidFill>
              <a:ln>
                <a:noFill/>
              </a:ln>
              <a:effectLst/>
            </c:spPr>
            <c:extLst>
              <c:ext xmlns:c16="http://schemas.microsoft.com/office/drawing/2014/chart" uri="{C3380CC4-5D6E-409C-BE32-E72D297353CC}">
                <c16:uniqueId val="{00000003-AE02-4049-8544-78703E89AFD2}"/>
              </c:ext>
            </c:extLst>
          </c:dPt>
          <c:dPt>
            <c:idx val="2"/>
            <c:bubble3D val="0"/>
            <c:spPr>
              <a:solidFill>
                <a:schemeClr val="accent5">
                  <a:shade val="82000"/>
                </a:schemeClr>
              </a:solidFill>
              <a:ln>
                <a:noFill/>
              </a:ln>
              <a:effectLst/>
            </c:spPr>
            <c:extLst>
              <c:ext xmlns:c16="http://schemas.microsoft.com/office/drawing/2014/chart" uri="{C3380CC4-5D6E-409C-BE32-E72D297353CC}">
                <c16:uniqueId val="{00000005-AE02-4049-8544-78703E89AFD2}"/>
              </c:ext>
            </c:extLst>
          </c:dPt>
          <c:dPt>
            <c:idx val="3"/>
            <c:bubble3D val="0"/>
            <c:spPr>
              <a:solidFill>
                <a:schemeClr val="accent5"/>
              </a:solidFill>
              <a:ln>
                <a:noFill/>
              </a:ln>
              <a:effectLst/>
            </c:spPr>
            <c:extLst>
              <c:ext xmlns:c16="http://schemas.microsoft.com/office/drawing/2014/chart" uri="{C3380CC4-5D6E-409C-BE32-E72D297353CC}">
                <c16:uniqueId val="{00000007-AE02-4049-8544-78703E89AFD2}"/>
              </c:ext>
            </c:extLst>
          </c:dPt>
          <c:dPt>
            <c:idx val="4"/>
            <c:bubble3D val="0"/>
            <c:spPr>
              <a:solidFill>
                <a:schemeClr val="accent5">
                  <a:tint val="83000"/>
                </a:schemeClr>
              </a:solidFill>
              <a:ln>
                <a:noFill/>
              </a:ln>
              <a:effectLst/>
            </c:spPr>
            <c:extLst>
              <c:ext xmlns:c16="http://schemas.microsoft.com/office/drawing/2014/chart" uri="{C3380CC4-5D6E-409C-BE32-E72D297353CC}">
                <c16:uniqueId val="{00000009-AE02-4049-8544-78703E89AFD2}"/>
              </c:ext>
            </c:extLst>
          </c:dPt>
          <c:dPt>
            <c:idx val="5"/>
            <c:bubble3D val="0"/>
            <c:spPr>
              <a:solidFill>
                <a:schemeClr val="accent5">
                  <a:tint val="65000"/>
                </a:schemeClr>
              </a:solidFill>
              <a:ln>
                <a:noFill/>
              </a:ln>
              <a:effectLst/>
            </c:spPr>
            <c:extLst>
              <c:ext xmlns:c16="http://schemas.microsoft.com/office/drawing/2014/chart" uri="{C3380CC4-5D6E-409C-BE32-E72D297353CC}">
                <c16:uniqueId val="{0000000B-AE02-4049-8544-78703E89AFD2}"/>
              </c:ext>
            </c:extLst>
          </c:dPt>
          <c:dPt>
            <c:idx val="6"/>
            <c:bubble3D val="0"/>
            <c:spPr>
              <a:solidFill>
                <a:schemeClr val="accent5">
                  <a:tint val="48000"/>
                </a:schemeClr>
              </a:solidFill>
              <a:ln>
                <a:noFill/>
              </a:ln>
              <a:effectLst/>
            </c:spPr>
            <c:extLst>
              <c:ext xmlns:c16="http://schemas.microsoft.com/office/drawing/2014/chart" uri="{C3380CC4-5D6E-409C-BE32-E72D297353CC}">
                <c16:uniqueId val="{0000000D-AE02-4049-8544-78703E89AFD2}"/>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1"/>
            <c:leaderLines>
              <c:spPr>
                <a:ln w="9525" cap="flat" cmpd="sng" algn="ctr">
                  <a:solidFill>
                    <a:schemeClr val="tx1">
                      <a:lumMod val="35000"/>
                      <a:lumOff val="65000"/>
                    </a:schemeClr>
                  </a:solidFill>
                  <a:round/>
                </a:ln>
                <a:effectLst/>
              </c:spPr>
            </c:leaderLines>
            <c:extLst>
              <c:ext xmlns:c15="http://schemas.microsoft.com/office/drawing/2012/chart" uri="{CE6537A1-D6FC-4f65-9D91-7224C49458BB}"/>
            </c:extLst>
          </c:dLbls>
          <c:cat>
            <c:strRef>
              <c:f>Sheet16!$A$4:$A$11</c:f>
              <c:strCache>
                <c:ptCount val="7"/>
                <c:pt idx="0">
                  <c:v>Giant Bicycles</c:v>
                </c:pt>
                <c:pt idx="1">
                  <c:v>Norco Bicycles</c:v>
                </c:pt>
                <c:pt idx="2">
                  <c:v>OHM Cycles</c:v>
                </c:pt>
                <c:pt idx="3">
                  <c:v>Solex</c:v>
                </c:pt>
                <c:pt idx="4">
                  <c:v>Trek Bicycles</c:v>
                </c:pt>
                <c:pt idx="5">
                  <c:v>WeareA2B</c:v>
                </c:pt>
                <c:pt idx="6">
                  <c:v>Other</c:v>
                </c:pt>
              </c:strCache>
            </c:strRef>
          </c:cat>
          <c:val>
            <c:numRef>
              <c:f>Sheet16!$B$4:$B$11</c:f>
              <c:numCache>
                <c:formatCode>General</c:formatCode>
                <c:ptCount val="7"/>
                <c:pt idx="0">
                  <c:v>3283</c:v>
                </c:pt>
                <c:pt idx="1">
                  <c:v>2885</c:v>
                </c:pt>
                <c:pt idx="2">
                  <c:v>3016</c:v>
                </c:pt>
                <c:pt idx="3">
                  <c:v>4211</c:v>
                </c:pt>
                <c:pt idx="4">
                  <c:v>2965</c:v>
                </c:pt>
                <c:pt idx="5">
                  <c:v>3265</c:v>
                </c:pt>
                <c:pt idx="6">
                  <c:v>196</c:v>
                </c:pt>
              </c:numCache>
            </c:numRef>
          </c:val>
          <c:extLst>
            <c:ext xmlns:c16="http://schemas.microsoft.com/office/drawing/2014/chart" uri="{C3380CC4-5D6E-409C-BE32-E72D297353CC}">
              <c16:uniqueId val="{0000000E-AE02-4049-8544-78703E89AFD2}"/>
            </c:ext>
          </c:extLst>
        </c:ser>
        <c:dLbls>
          <c:showLegendKey val="0"/>
          <c:showVal val="0"/>
          <c:showCatName val="0"/>
          <c:showSerName val="0"/>
          <c:showPercent val="0"/>
          <c:showBubbleSize val="0"/>
          <c:showLeaderLines val="1"/>
        </c:dLbls>
        <c:firstSliceAng val="0"/>
      </c:pieChart>
      <c:spPr>
        <a:noFill/>
        <a:ln>
          <a:noFill/>
        </a:ln>
        <a:effectLst/>
      </c:spPr>
    </c:plotArea>
    <c:legend>
      <c:legendPos val="r"/>
      <c:overlay val="0"/>
      <c:spPr>
        <a:noFill/>
        <a:ln>
          <a:noFill/>
        </a:ln>
        <a:effectLst/>
      </c:spPr>
      <c:txPr>
        <a:bodyPr rot="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legend>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dropZoneSeries val="1"/>
      </c14:pivotOptions>
    </c:ext>
    <c:ext xmlns:c16="http://schemas.microsoft.com/office/drawing/2014/chart" uri="{E28EC0CA-F0BB-4C9C-879D-F8772B89E7AC}">
      <c16:pivotOptions16>
        <c16:showExpandCollapseFieldButtons val="1"/>
      </c16:pivotOptions16>
    </c:ext>
  </c:extLst>
</c:chartSpace>
</file>

<file path=ppt/charts/chart7.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 (version 1).xlsb]Sheet16!PivotTable36</c:name>
    <c:fmtId val="100"/>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Product Line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c:spPr>
      </c:pivotFmt>
      <c:pivotFmt>
        <c:idx val="3"/>
        <c:spPr>
          <a:solidFill>
            <a:schemeClr val="accent5"/>
          </a:solidFill>
          <a:ln>
            <a:noFill/>
          </a:ln>
          <a:effectLst/>
        </c:spPr>
      </c:pivotFmt>
      <c:pivotFmt>
        <c:idx val="4"/>
        <c:spPr>
          <a:solidFill>
            <a:schemeClr val="accent5"/>
          </a:solidFill>
          <a:ln>
            <a:noFill/>
          </a:ln>
          <a:effectLst/>
        </c:spPr>
      </c:pivotFmt>
      <c:pivotFmt>
        <c:idx val="5"/>
        <c:spPr>
          <a:solidFill>
            <a:schemeClr val="accent5"/>
          </a:solidFill>
          <a:ln>
            <a:noFill/>
          </a:ln>
          <a:effectLst/>
        </c:spPr>
      </c:pivotFmt>
      <c:pivotFmt>
        <c:idx val="6"/>
        <c:spPr>
          <a:solidFill>
            <a:schemeClr val="accent5"/>
          </a:solidFill>
          <a:ln>
            <a:noFill/>
          </a:ln>
          <a:effectLst/>
        </c:spPr>
      </c:pivotFmt>
      <c:pivotFmt>
        <c:idx val="7"/>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8"/>
        <c:spPr>
          <a:solidFill>
            <a:schemeClr val="accent5"/>
          </a:solidFill>
          <a:ln>
            <a:noFill/>
          </a:ln>
          <a:effectLst/>
        </c:spPr>
      </c:pivotFmt>
      <c:pivotFmt>
        <c:idx val="9"/>
        <c:spPr>
          <a:solidFill>
            <a:schemeClr val="accent5"/>
          </a:solidFill>
          <a:ln>
            <a:noFill/>
          </a:ln>
          <a:effectLst/>
        </c:spPr>
      </c:pivotFmt>
      <c:pivotFmt>
        <c:idx val="10"/>
        <c:spPr>
          <a:solidFill>
            <a:schemeClr val="accent5"/>
          </a:solidFill>
          <a:ln>
            <a:noFill/>
          </a:ln>
          <a:effectLst/>
        </c:spPr>
      </c:pivotFmt>
      <c:pivotFmt>
        <c:idx val="11"/>
        <c:spPr>
          <a:solidFill>
            <a:schemeClr val="accent5"/>
          </a:solidFill>
          <a:ln>
            <a:noFill/>
          </a:ln>
          <a:effectLst/>
        </c:spPr>
      </c:pivotFmt>
      <c:pivotFmt>
        <c:idx val="12"/>
        <c:spPr>
          <a:solidFill>
            <a:schemeClr val="accent5"/>
          </a:solidFill>
          <a:ln>
            <a:noFill/>
          </a:ln>
          <a:effectLst/>
        </c:spPr>
      </c:pivotFmt>
    </c:pivotFmts>
    <c:plotArea>
      <c:layout/>
      <c:barChart>
        <c:barDir val="col"/>
        <c:grouping val="clustered"/>
        <c:varyColors val="0"/>
        <c:ser>
          <c:idx val="0"/>
          <c:order val="0"/>
          <c:tx>
            <c:strRef>
              <c:f>Sheet16!$B$3</c:f>
              <c:strCache>
                <c:ptCount val="1"/>
                <c:pt idx="0">
                  <c:v>Total</c:v>
                </c:pt>
              </c:strCache>
            </c:strRef>
          </c:tx>
          <c:spPr>
            <a:solidFill>
              <a:schemeClr val="accent5"/>
            </a:solidFill>
            <a:ln>
              <a:noFill/>
            </a:ln>
            <a:effectLst/>
          </c:spPr>
          <c:invertIfNegative val="0"/>
          <c:dPt>
            <c:idx val="0"/>
            <c:invertIfNegative val="0"/>
            <c:bubble3D val="0"/>
            <c:spPr>
              <a:solidFill>
                <a:schemeClr val="accent5"/>
              </a:solidFill>
              <a:ln>
                <a:noFill/>
              </a:ln>
              <a:effectLst/>
            </c:spPr>
            <c:extLst>
              <c:ext xmlns:c16="http://schemas.microsoft.com/office/drawing/2014/chart" uri="{C3380CC4-5D6E-409C-BE32-E72D297353CC}">
                <c16:uniqueId val="{00000001-A841-4EAC-B6ED-5FDF9AF71D14}"/>
              </c:ext>
            </c:extLst>
          </c:dPt>
          <c:dPt>
            <c:idx val="1"/>
            <c:invertIfNegative val="0"/>
            <c:bubble3D val="0"/>
            <c:spPr>
              <a:solidFill>
                <a:schemeClr val="accent5"/>
              </a:solidFill>
              <a:ln>
                <a:noFill/>
              </a:ln>
              <a:effectLst/>
            </c:spPr>
            <c:extLst>
              <c:ext xmlns:c16="http://schemas.microsoft.com/office/drawing/2014/chart" uri="{C3380CC4-5D6E-409C-BE32-E72D297353CC}">
                <c16:uniqueId val="{00000003-A841-4EAC-B6ED-5FDF9AF71D14}"/>
              </c:ext>
            </c:extLst>
          </c:dPt>
          <c:dPt>
            <c:idx val="2"/>
            <c:invertIfNegative val="0"/>
            <c:bubble3D val="0"/>
            <c:spPr>
              <a:solidFill>
                <a:schemeClr val="accent5"/>
              </a:solidFill>
              <a:ln>
                <a:noFill/>
              </a:ln>
              <a:effectLst/>
            </c:spPr>
            <c:extLst>
              <c:ext xmlns:c16="http://schemas.microsoft.com/office/drawing/2014/chart" uri="{C3380CC4-5D6E-409C-BE32-E72D297353CC}">
                <c16:uniqueId val="{00000005-A841-4EAC-B6ED-5FDF9AF71D14}"/>
              </c:ext>
            </c:extLst>
          </c:dPt>
          <c:dPt>
            <c:idx val="3"/>
            <c:invertIfNegative val="0"/>
            <c:bubble3D val="0"/>
            <c:spPr>
              <a:solidFill>
                <a:schemeClr val="accent5"/>
              </a:solidFill>
              <a:ln>
                <a:noFill/>
              </a:ln>
              <a:effectLst/>
            </c:spPr>
            <c:extLst>
              <c:ext xmlns:c16="http://schemas.microsoft.com/office/drawing/2014/chart" uri="{C3380CC4-5D6E-409C-BE32-E72D297353CC}">
                <c16:uniqueId val="{00000007-A841-4EAC-B6ED-5FDF9AF71D14}"/>
              </c:ext>
            </c:extLst>
          </c:dPt>
          <c:dPt>
            <c:idx val="4"/>
            <c:invertIfNegative val="0"/>
            <c:bubble3D val="0"/>
            <c:spPr>
              <a:solidFill>
                <a:schemeClr val="accent5"/>
              </a:solidFill>
              <a:ln>
                <a:noFill/>
              </a:ln>
              <a:effectLst/>
            </c:spPr>
            <c:extLst>
              <c:ext xmlns:c16="http://schemas.microsoft.com/office/drawing/2014/chart" uri="{C3380CC4-5D6E-409C-BE32-E72D297353CC}">
                <c16:uniqueId val="{00000009-A841-4EAC-B6ED-5FDF9AF71D14}"/>
              </c:ext>
            </c:extLst>
          </c:dPt>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Sheet16!$A$4:$A$9</c:f>
              <c:strCache>
                <c:ptCount val="5"/>
                <c:pt idx="0">
                  <c:v>Mountain</c:v>
                </c:pt>
                <c:pt idx="1">
                  <c:v>Road</c:v>
                </c:pt>
                <c:pt idx="2">
                  <c:v>Standard</c:v>
                </c:pt>
                <c:pt idx="3">
                  <c:v>Touring</c:v>
                </c:pt>
                <c:pt idx="4">
                  <c:v>Other</c:v>
                </c:pt>
              </c:strCache>
            </c:strRef>
          </c:cat>
          <c:val>
            <c:numRef>
              <c:f>Sheet16!$B$4:$B$9</c:f>
              <c:numCache>
                <c:formatCode>General</c:formatCode>
                <c:ptCount val="5"/>
                <c:pt idx="0">
                  <c:v>420</c:v>
                </c:pt>
                <c:pt idx="1">
                  <c:v>3932</c:v>
                </c:pt>
                <c:pt idx="2">
                  <c:v>14048</c:v>
                </c:pt>
                <c:pt idx="3">
                  <c:v>1225</c:v>
                </c:pt>
                <c:pt idx="4">
                  <c:v>196</c:v>
                </c:pt>
              </c:numCache>
            </c:numRef>
          </c:val>
          <c:extLst>
            <c:ext xmlns:c16="http://schemas.microsoft.com/office/drawing/2014/chart" uri="{C3380CC4-5D6E-409C-BE32-E72D297353CC}">
              <c16:uniqueId val="{0000000A-A841-4EAC-B6ED-5FDF9AF71D14}"/>
            </c:ext>
          </c:extLst>
        </c:ser>
        <c:dLbls>
          <c:showLegendKey val="0"/>
          <c:showVal val="0"/>
          <c:showCatName val="0"/>
          <c:showSerName val="0"/>
          <c:showPercent val="0"/>
          <c:showBubbleSize val="0"/>
        </c:dLbls>
        <c:gapWidth val="100"/>
        <c:axId val="86531439"/>
        <c:axId val="470940271"/>
      </c:barChart>
      <c:catAx>
        <c:axId val="86531439"/>
        <c:scaling>
          <c:orientation val="minMax"/>
        </c:scaling>
        <c:delete val="0"/>
        <c:axPos val="b"/>
        <c:numFmt formatCode="General" sourceLinked="1"/>
        <c:majorTickMark val="out"/>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470940271"/>
        <c:crosses val="autoZero"/>
        <c:auto val="1"/>
        <c:lblAlgn val="ctr"/>
        <c:lblOffset val="100"/>
        <c:noMultiLvlLbl val="0"/>
      </c:catAx>
      <c:valAx>
        <c:axId val="470940271"/>
        <c:scaling>
          <c:orientation val="minMax"/>
        </c:scaling>
        <c:delete val="0"/>
        <c:axPos val="l"/>
        <c:majorGridlines>
          <c:spPr>
            <a:ln w="9525" cap="flat" cmpd="sng" algn="ctr">
              <a:solidFill>
                <a:schemeClr val="tx1">
                  <a:lumMod val="15000"/>
                  <a:lumOff val="85000"/>
                </a:schemeClr>
              </a:solidFill>
              <a:round/>
            </a:ln>
            <a:effectLst/>
          </c:spPr>
        </c:majorGridlines>
        <c:numFmt formatCode="#,##0" sourceLinked="0"/>
        <c:majorTickMark val="out"/>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86531439"/>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8.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 (version 1).xlsb]Sheet16!PivotTable36</c:name>
    <c:fmtId val="111"/>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dirty="0"/>
              <a:t>Product Size</a:t>
            </a:r>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c:spPr>
        <c:marker>
          <c:symbol val="none"/>
        </c:marker>
        <c:dLbl>
          <c:idx val="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Sheet16!$B$3</c:f>
              <c:strCache>
                <c:ptCount val="1"/>
                <c:pt idx="0">
                  <c:v>Total</c:v>
                </c:pt>
              </c:strCache>
            </c:strRef>
          </c:tx>
          <c:spPr>
            <a:solidFill>
              <a:schemeClr val="accent5"/>
            </a:solidFill>
            <a:ln>
              <a:noFill/>
            </a:ln>
            <a:effectLst/>
          </c:spPr>
          <c:invertIfNegative val="0"/>
          <c:dLbls>
            <c:numFmt formatCode="#,##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Sheet16!$A$4:$A$8</c:f>
              <c:strCache>
                <c:ptCount val="4"/>
                <c:pt idx="0">
                  <c:v>Large </c:v>
                </c:pt>
                <c:pt idx="1">
                  <c:v>Medium </c:v>
                </c:pt>
                <c:pt idx="2">
                  <c:v>Small </c:v>
                </c:pt>
                <c:pt idx="3">
                  <c:v>Other</c:v>
                </c:pt>
              </c:strCache>
            </c:strRef>
          </c:cat>
          <c:val>
            <c:numRef>
              <c:f>Sheet16!$B$4:$B$8</c:f>
              <c:numCache>
                <c:formatCode>General</c:formatCode>
                <c:ptCount val="4"/>
                <c:pt idx="0">
                  <c:v>3938</c:v>
                </c:pt>
                <c:pt idx="1">
                  <c:v>12876</c:v>
                </c:pt>
                <c:pt idx="2">
                  <c:v>2811</c:v>
                </c:pt>
                <c:pt idx="3">
                  <c:v>196</c:v>
                </c:pt>
              </c:numCache>
            </c:numRef>
          </c:val>
          <c:extLst>
            <c:ext xmlns:c16="http://schemas.microsoft.com/office/drawing/2014/chart" uri="{C3380CC4-5D6E-409C-BE32-E72D297353CC}">
              <c16:uniqueId val="{00000000-02FC-4D0F-8255-951928220309}"/>
            </c:ext>
          </c:extLst>
        </c:ser>
        <c:dLbls>
          <c:showLegendKey val="0"/>
          <c:showVal val="0"/>
          <c:showCatName val="0"/>
          <c:showSerName val="0"/>
          <c:showPercent val="0"/>
          <c:showBubbleSize val="0"/>
        </c:dLbls>
        <c:gapWidth val="100"/>
        <c:axId val="1616771136"/>
        <c:axId val="1609686928"/>
      </c:barChart>
      <c:catAx>
        <c:axId val="1616771136"/>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09686928"/>
        <c:crosses val="autoZero"/>
        <c:auto val="1"/>
        <c:lblAlgn val="ctr"/>
        <c:lblOffset val="100"/>
        <c:noMultiLvlLbl val="0"/>
      </c:catAx>
      <c:valAx>
        <c:axId val="1609686928"/>
        <c:scaling>
          <c:orientation val="minMax"/>
          <c:max val="16000"/>
        </c:scaling>
        <c:delete val="0"/>
        <c:axPos val="l"/>
        <c:majorGridlines>
          <c:spPr>
            <a:ln w="9525" cap="flat" cmpd="sng" algn="ctr">
              <a:solidFill>
                <a:schemeClr val="tx1">
                  <a:lumMod val="15000"/>
                  <a:lumOff val="85000"/>
                </a:schemeClr>
              </a:solidFill>
              <a:round/>
            </a:ln>
            <a:effectLst/>
          </c:spPr>
        </c:majorGridlines>
        <c:numFmt formatCode="#,##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16771136"/>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9.xml><?xml version="1.0" encoding="utf-8"?>
<c:chartSpace xmlns:c="http://schemas.openxmlformats.org/drawingml/2006/chart" xmlns:a="http://schemas.openxmlformats.org/drawingml/2006/main" xmlns:r="http://schemas.openxmlformats.org/officeDocument/2006/relationships" xmlns:c16r2="http://schemas.microsoft.com/office/drawing/2015/06/chart">
  <c:date1904 val="0"/>
  <c:lang val="en-US"/>
  <c:roundedCorners val="0"/>
  <mc:AlternateContent xmlns:mc="http://schemas.openxmlformats.org/markup-compatibility/2006">
    <mc:Choice xmlns:c14="http://schemas.microsoft.com/office/drawing/2007/8/2/chart" Requires="c14">
      <c14:style val="107"/>
    </mc:Choice>
    <mc:Fallback>
      <c:style val="7"/>
    </mc:Fallback>
  </mc:AlternateContent>
  <c:pivotSource>
    <c:name>[KPMG Data (version 1) (version 1).xlsb]Sheet16!PivotTable36</c:name>
    <c:fmtId val="138"/>
  </c:pivotSource>
  <c:chart>
    <c:title>
      <c:tx>
        <c:rich>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r>
              <a:rPr lang="en-US"/>
              <a:t>Product</a:t>
            </a:r>
            <a:r>
              <a:rPr lang="en-US" baseline="0"/>
              <a:t> Size and it's Total Profit</a:t>
            </a:r>
            <a:endParaRPr lang="en-US"/>
          </a:p>
        </c:rich>
      </c:tx>
      <c:overlay val="0"/>
      <c:spPr>
        <a:noFill/>
        <a:ln>
          <a:noFill/>
        </a:ln>
        <a:effectLst/>
      </c:spPr>
      <c:txPr>
        <a:bodyPr rot="0" spcFirstLastPara="1" vertOverflow="ellipsis" vert="horz" wrap="square" anchor="ctr" anchorCtr="1"/>
        <a:lstStyle/>
        <a:p>
          <a:pPr>
            <a:defRPr sz="1400" b="0" i="0" u="none" strike="noStrike" kern="1200" spc="0" baseline="0">
              <a:solidFill>
                <a:schemeClr val="tx1">
                  <a:lumMod val="65000"/>
                  <a:lumOff val="35000"/>
                </a:schemeClr>
              </a:solidFill>
              <a:latin typeface="+mn-lt"/>
              <a:ea typeface="+mn-ea"/>
              <a:cs typeface="+mn-cs"/>
            </a:defRPr>
          </a:pPr>
          <a:endParaRPr lang="en-US"/>
        </a:p>
      </c:txPr>
    </c:title>
    <c:autoTitleDeleted val="0"/>
    <c:pivotFmts>
      <c:pivotFmt>
        <c:idx val="0"/>
        <c:spPr>
          <a:solidFill>
            <a:schemeClr val="accent5"/>
          </a:solidFill>
          <a:ln>
            <a:noFill/>
          </a:ln>
          <a:effectLst/>
        </c:spPr>
        <c:marker>
          <c:symbol val="none"/>
        </c:marker>
        <c:dLbl>
          <c:idx val="0"/>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1"/>
        <c:spPr>
          <a:solidFill>
            <a:schemeClr val="accent5"/>
          </a:solidFill>
          <a:ln>
            <a:noFill/>
          </a:ln>
          <a:effectLst/>
        </c:spPr>
        <c:marker>
          <c:symbol val="none"/>
        </c:marker>
        <c:dLbl>
          <c:idx val="0"/>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
        <c:idx val="2"/>
        <c:spPr>
          <a:solidFill>
            <a:schemeClr val="accent5"/>
          </a:solidFill>
          <a:ln>
            <a:noFill/>
          </a:ln>
          <a:effectLst/>
        </c:spPr>
        <c:marker>
          <c:symbol val="none"/>
        </c:marker>
        <c:dLbl>
          <c:idx val="0"/>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extLst>
            <c:ext xmlns:c15="http://schemas.microsoft.com/office/drawing/2012/chart" uri="{CE6537A1-D6FC-4f65-9D91-7224C49458BB}"/>
          </c:extLst>
        </c:dLbl>
      </c:pivotFmt>
    </c:pivotFmts>
    <c:plotArea>
      <c:layout/>
      <c:barChart>
        <c:barDir val="col"/>
        <c:grouping val="clustered"/>
        <c:varyColors val="0"/>
        <c:ser>
          <c:idx val="0"/>
          <c:order val="0"/>
          <c:tx>
            <c:strRef>
              <c:f>Sheet16!$B$3</c:f>
              <c:strCache>
                <c:ptCount val="1"/>
                <c:pt idx="0">
                  <c:v>Total</c:v>
                </c:pt>
              </c:strCache>
            </c:strRef>
          </c:tx>
          <c:spPr>
            <a:solidFill>
              <a:schemeClr val="accent5"/>
            </a:solidFill>
            <a:ln>
              <a:noFill/>
            </a:ln>
            <a:effectLst/>
          </c:spPr>
          <c:invertIfNegative val="0"/>
          <c:dLbls>
            <c:numFmt formatCode="[$$-C09]#,##0" sourceLinked="0"/>
            <c:spPr>
              <a:noFill/>
              <a:ln>
                <a:noFill/>
              </a:ln>
              <a:effectLst/>
            </c:spPr>
            <c:txPr>
              <a:bodyPr rot="0" spcFirstLastPara="1" vertOverflow="ellipsis" vert="horz" wrap="square" lIns="38100" tIns="19050" rIns="38100" bIns="19050" anchor="ctr" anchorCtr="1">
                <a:spAutoFit/>
              </a:bodyPr>
              <a:lstStyle/>
              <a:p>
                <a:pPr>
                  <a:defRPr sz="900" b="0" i="0" u="none" strike="noStrike" kern="1200" baseline="0">
                    <a:solidFill>
                      <a:schemeClr val="tx1">
                        <a:lumMod val="75000"/>
                        <a:lumOff val="25000"/>
                      </a:schemeClr>
                    </a:solidFill>
                    <a:latin typeface="+mn-lt"/>
                    <a:ea typeface="+mn-ea"/>
                    <a:cs typeface="+mn-cs"/>
                  </a:defRPr>
                </a:pPr>
                <a:endParaRPr lang="en-US"/>
              </a:p>
            </c:txPr>
            <c:dLblPos val="outEnd"/>
            <c:showLegendKey val="0"/>
            <c:showVal val="1"/>
            <c:showCatName val="0"/>
            <c:showSerName val="0"/>
            <c:showPercent val="0"/>
            <c:showBubbleSize val="0"/>
            <c:showLeaderLines val="0"/>
            <c:extLst>
              <c:ext xmlns:c15="http://schemas.microsoft.com/office/drawing/2012/chart" uri="{CE6537A1-D6FC-4f65-9D91-7224C49458BB}">
                <c15:showLeaderLines val="1"/>
                <c15:leaderLines>
                  <c:spPr>
                    <a:ln w="9525" cap="flat" cmpd="sng" algn="ctr">
                      <a:solidFill>
                        <a:schemeClr val="tx1">
                          <a:lumMod val="35000"/>
                          <a:lumOff val="65000"/>
                        </a:schemeClr>
                      </a:solidFill>
                      <a:round/>
                    </a:ln>
                    <a:effectLst/>
                  </c:spPr>
                </c15:leaderLines>
              </c:ext>
            </c:extLst>
          </c:dLbls>
          <c:cat>
            <c:strRef>
              <c:f>Sheet16!$A$4:$A$8</c:f>
              <c:strCache>
                <c:ptCount val="4"/>
                <c:pt idx="0">
                  <c:v>Large </c:v>
                </c:pt>
                <c:pt idx="1">
                  <c:v>Medium </c:v>
                </c:pt>
                <c:pt idx="2">
                  <c:v>Small </c:v>
                </c:pt>
                <c:pt idx="3">
                  <c:v>Other</c:v>
                </c:pt>
              </c:strCache>
            </c:strRef>
          </c:cat>
          <c:val>
            <c:numRef>
              <c:f>Sheet16!$B$4:$B$8</c:f>
              <c:numCache>
                <c:formatCode>0</c:formatCode>
                <c:ptCount val="4"/>
                <c:pt idx="0">
                  <c:v>3609331.9999999925</c:v>
                </c:pt>
                <c:pt idx="1">
                  <c:v>6822825.3049719045</c:v>
                </c:pt>
                <c:pt idx="2">
                  <c:v>399346.73000000516</c:v>
                </c:pt>
                <c:pt idx="3">
                  <c:v>214701.40000000011</c:v>
                </c:pt>
              </c:numCache>
            </c:numRef>
          </c:val>
          <c:extLst>
            <c:ext xmlns:c16="http://schemas.microsoft.com/office/drawing/2014/chart" uri="{C3380CC4-5D6E-409C-BE32-E72D297353CC}">
              <c16:uniqueId val="{00000000-FB16-4897-B75C-6277F039E1C5}"/>
            </c:ext>
          </c:extLst>
        </c:ser>
        <c:dLbls>
          <c:dLblPos val="outEnd"/>
          <c:showLegendKey val="0"/>
          <c:showVal val="1"/>
          <c:showCatName val="0"/>
          <c:showSerName val="0"/>
          <c:showPercent val="0"/>
          <c:showBubbleSize val="0"/>
        </c:dLbls>
        <c:gapWidth val="219"/>
        <c:overlap val="-27"/>
        <c:axId val="1907402304"/>
        <c:axId val="1606797488"/>
      </c:barChart>
      <c:catAx>
        <c:axId val="1907402304"/>
        <c:scaling>
          <c:orientation val="minMax"/>
        </c:scaling>
        <c:delete val="0"/>
        <c:axPos val="b"/>
        <c:numFmt formatCode="General" sourceLinked="1"/>
        <c:majorTickMark val="none"/>
        <c:minorTickMark val="none"/>
        <c:tickLblPos val="nextTo"/>
        <c:spPr>
          <a:noFill/>
          <a:ln w="9525" cap="flat" cmpd="sng" algn="ctr">
            <a:solidFill>
              <a:schemeClr val="tx1">
                <a:lumMod val="15000"/>
                <a:lumOff val="85000"/>
              </a:schemeClr>
            </a:solidFill>
            <a:round/>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606797488"/>
        <c:crosses val="autoZero"/>
        <c:auto val="1"/>
        <c:lblAlgn val="ctr"/>
        <c:lblOffset val="100"/>
        <c:noMultiLvlLbl val="0"/>
      </c:catAx>
      <c:valAx>
        <c:axId val="1606797488"/>
        <c:scaling>
          <c:orientation val="minMax"/>
          <c:max val="9000000"/>
        </c:scaling>
        <c:delete val="0"/>
        <c:axPos val="l"/>
        <c:majorGridlines>
          <c:spPr>
            <a:ln w="9525" cap="flat" cmpd="sng" algn="ctr">
              <a:solidFill>
                <a:schemeClr val="tx1">
                  <a:lumMod val="15000"/>
                  <a:lumOff val="85000"/>
                </a:schemeClr>
              </a:solidFill>
              <a:round/>
            </a:ln>
            <a:effectLst/>
          </c:spPr>
        </c:majorGridlines>
        <c:numFmt formatCode="[$$-C09]#,##0" sourceLinked="0"/>
        <c:majorTickMark val="none"/>
        <c:minorTickMark val="none"/>
        <c:tickLblPos val="nextTo"/>
        <c:spPr>
          <a:noFill/>
          <a:ln>
            <a:noFill/>
          </a:ln>
          <a:effectLst/>
        </c:spPr>
        <c:txPr>
          <a:bodyPr rot="-60000000" spcFirstLastPara="1" vertOverflow="ellipsis" vert="horz" wrap="square" anchor="ctr" anchorCtr="1"/>
          <a:lstStyle/>
          <a:p>
            <a:pPr>
              <a:defRPr sz="900" b="0" i="0" u="none" strike="noStrike" kern="1200" baseline="0">
                <a:solidFill>
                  <a:schemeClr val="tx1">
                    <a:lumMod val="65000"/>
                    <a:lumOff val="35000"/>
                  </a:schemeClr>
                </a:solidFill>
                <a:latin typeface="+mn-lt"/>
                <a:ea typeface="+mn-ea"/>
                <a:cs typeface="+mn-cs"/>
              </a:defRPr>
            </a:pPr>
            <a:endParaRPr lang="en-US"/>
          </a:p>
        </c:txPr>
        <c:crossAx val="1907402304"/>
        <c:crosses val="autoZero"/>
        <c:crossBetween val="between"/>
      </c:valAx>
      <c:spPr>
        <a:noFill/>
        <a:ln>
          <a:noFill/>
        </a:ln>
        <a:effectLst/>
      </c:spPr>
    </c:plotArea>
    <c:plotVisOnly val="1"/>
    <c:dispBlanksAs val="gap"/>
    <c:extLst>
      <c:ext xmlns:c16r3="http://schemas.microsoft.com/office/drawing/2017/03/chart" uri="{56B9EC1D-385E-4148-901F-78D8002777C0}">
        <c16r3:dataDisplayOptions16>
          <c16r3:dispNaAsBlank val="1"/>
        </c16r3:dataDisplayOptions16>
      </c:ext>
    </c:extLst>
    <c:showDLblsOverMax val="0"/>
  </c:chart>
  <c:spPr>
    <a:noFill/>
    <a:ln>
      <a:noFill/>
    </a:ln>
    <a:effectLst/>
  </c:spPr>
  <c:txPr>
    <a:bodyPr/>
    <a:lstStyle/>
    <a:p>
      <a:pPr>
        <a:defRPr/>
      </a:pPr>
      <a:endParaRPr lang="en-US"/>
    </a:p>
  </c:txPr>
  <c:externalData r:id="rId3">
    <c:autoUpdate val="0"/>
  </c:externalData>
  <c:extLst>
    <c:ext xmlns:c14="http://schemas.microsoft.com/office/drawing/2007/8/2/chart" uri="{781A3756-C4B2-4CAC-9D66-4F8BD8637D16}">
      <c14:pivotOptions>
        <c14:dropZoneFilter val="1"/>
        <c14:dropZoneCategories val="1"/>
        <c14:dropZoneData val="1"/>
      </c14:pivotOptions>
    </c:ext>
    <c:ext xmlns:c16="http://schemas.microsoft.com/office/drawing/2014/chart" uri="{E28EC0CA-F0BB-4C9C-879D-F8772B89E7AC}">
      <c16:pivotOptions16>
        <c16:showExpandCollapseFieldButtons val="1"/>
      </c16:pivotOptions16>
    </c:ext>
  </c:extLst>
</c:chartSpace>
</file>

<file path=ppt/charts/chartEx1.xml><?xml version="1.0" encoding="utf-8"?>
<cx:chartSpace xmlns:a="http://schemas.openxmlformats.org/drawingml/2006/main" xmlns:r="http://schemas.openxmlformats.org/officeDocument/2006/relationships" xmlns:cx="http://schemas.microsoft.com/office/drawing/2014/chartex">
  <cx:chartData>
    <cx:externalData r:id="rId1" cx:autoUpdate="0"/>
    <cx:data id="0">
      <cx:strDim type="cat">
        <cx:f>Sheet16!$F$9:$F$11</cx:f>
        <cx:lvl ptCount="3">
          <cx:pt idx="0">New South Wales</cx:pt>
          <cx:pt idx="1">Queensland</cx:pt>
          <cx:pt idx="2">Victoria</cx:pt>
        </cx:lvl>
      </cx:strDim>
      <cx:numDim type="colorVal">
        <cx:f>Sheet16!$G$9:$G$11</cx:f>
        <cx:nf>Sheet16!$G$8</cx:nf>
        <cx:lvl ptCount="3" formatCode="General" name="Count of State">
          <cx:pt idx="0">9073</cx:pt>
          <cx:pt idx="1">3672</cx:pt>
          <cx:pt idx="2">4267</cx:pt>
        </cx:lvl>
      </cx:numDim>
    </cx:data>
  </cx:chartData>
  <cx:chart>
    <cx:title pos="t" align="ctr" overlay="0">
      <cx:tx>
        <cx:txData>
          <cx:v>State</cx:v>
        </cx:txData>
      </cx:tx>
      <cx:txPr>
        <a:bodyPr spcFirstLastPara="1" vertOverflow="ellipsis" horzOverflow="overflow" wrap="square" lIns="0" tIns="0" rIns="0" bIns="0" anchor="ctr" anchorCtr="1"/>
        <a:lstStyle/>
        <a:p>
          <a:pPr algn="ctr" rtl="0">
            <a:defRPr/>
          </a:pPr>
          <a:r>
            <a:rPr lang="en-US" sz="1400" b="0" i="0" u="none" strike="noStrike" baseline="0">
              <a:solidFill>
                <a:srgbClr val="000000">
                  <a:lumMod val="65000"/>
                  <a:lumOff val="35000"/>
                </a:srgbClr>
              </a:solidFill>
              <a:latin typeface="Helvetica"/>
              <a:cs typeface="Helvetica"/>
            </a:rPr>
            <a:t>State</a:t>
          </a:r>
        </a:p>
      </cx:txPr>
    </cx:title>
    <cx:plotArea>
      <cx:plotAreaRegion>
        <cx:series layoutId="regionMap" uniqueId="{A3D7BC35-E4C8-4D6C-ADC3-0F4321A37792}">
          <cx:tx>
            <cx:txData>
              <cx:f>Sheet16!$G$8</cx:f>
              <cx:v>Count of State</cx:v>
            </cx:txData>
          </cx:tx>
          <cx:dataLabels>
            <cx:numFmt formatCode="#,##0" sourceLinked="0"/>
            <cx:txPr>
              <a:bodyPr spcFirstLastPara="1" vertOverflow="ellipsis" horzOverflow="overflow" wrap="square" lIns="0" tIns="0" rIns="0" bIns="0" anchor="ctr" anchorCtr="1"/>
              <a:lstStyle/>
              <a:p>
                <a:pPr algn="ctr" rtl="0">
                  <a:defRPr>
                    <a:solidFill>
                      <a:schemeClr val="bg1"/>
                    </a:solidFill>
                  </a:defRPr>
                </a:pPr>
                <a:endParaRPr lang="en-US" sz="850" b="0" i="0" u="none" strike="noStrike" baseline="0">
                  <a:solidFill>
                    <a:schemeClr val="bg1"/>
                  </a:solidFill>
                  <a:latin typeface="Arial"/>
                  <a:cs typeface="Arial"/>
                </a:endParaRPr>
              </a:p>
            </cx:txPr>
            <cx:visibility seriesName="1" categoryName="0" value="1"/>
            <cx:separator>, </cx:separator>
            <cx:dataLabel idx="0">
              <cx:txPr>
                <a:bodyPr spcFirstLastPara="1" vertOverflow="ellipsis" horzOverflow="overflow" wrap="square" lIns="0" tIns="0" rIns="0" bIns="0" anchor="ctr" anchorCtr="1"/>
                <a:lstStyle/>
                <a:p>
                  <a:pPr algn="ctr" rtl="0">
                    <a:defRPr sz="800">
                      <a:solidFill>
                        <a:schemeClr val="bg1">
                          <a:lumMod val="95000"/>
                        </a:schemeClr>
                      </a:solidFill>
                    </a:defRPr>
                  </a:pPr>
                  <a:r>
                    <a:rPr lang="en-US" sz="800" b="0" i="0" u="none" strike="noStrike" baseline="0">
                      <a:solidFill>
                        <a:schemeClr val="bg1">
                          <a:lumMod val="95000"/>
                        </a:schemeClr>
                      </a:solidFill>
                      <a:latin typeface="Arial"/>
                      <a:cs typeface="Arial"/>
                    </a:rPr>
                    <a:t>9,073</a:t>
                  </a:r>
                </a:p>
              </cx:txPr>
              <cx:visibility seriesName="0" categoryName="0" value="1"/>
            </cx:dataLabel>
            <cx:dataLabel idx="1">
              <cx:txPr>
                <a:bodyPr spcFirstLastPara="1" vertOverflow="ellipsis" horzOverflow="overflow" wrap="square" lIns="0" tIns="0" rIns="0" bIns="0" anchor="ctr" anchorCtr="1"/>
                <a:lstStyle/>
                <a:p>
                  <a:pPr algn="ctr" rtl="0">
                    <a:defRPr sz="800">
                      <a:solidFill>
                        <a:schemeClr val="tx1"/>
                      </a:solidFill>
                    </a:defRPr>
                  </a:pPr>
                  <a:r>
                    <a:rPr lang="en-US" sz="800" b="0" i="0" u="none" strike="noStrike" baseline="0">
                      <a:solidFill>
                        <a:schemeClr val="tx1"/>
                      </a:solidFill>
                      <a:latin typeface="Arial"/>
                      <a:cs typeface="Arial"/>
                    </a:rPr>
                    <a:t>3,672</a:t>
                  </a:r>
                </a:p>
              </cx:txPr>
              <cx:visibility seriesName="0" categoryName="0" value="1"/>
            </cx:dataLabel>
            <cx:dataLabel idx="2">
              <cx:txPr>
                <a:bodyPr spcFirstLastPara="1" vertOverflow="ellipsis" horzOverflow="overflow" wrap="square" lIns="0" tIns="0" rIns="0" bIns="0" anchor="ctr" anchorCtr="1"/>
                <a:lstStyle/>
                <a:p>
                  <a:pPr algn="ctr" rtl="0">
                    <a:defRPr sz="800"/>
                  </a:pPr>
                  <a:r>
                    <a:rPr lang="en-US" sz="800" b="0" i="0" u="none" strike="noStrike" baseline="0">
                      <a:solidFill>
                        <a:srgbClr val="000000">
                          <a:lumMod val="65000"/>
                          <a:lumOff val="35000"/>
                        </a:srgbClr>
                      </a:solidFill>
                      <a:latin typeface="Arial"/>
                      <a:cs typeface="Arial"/>
                    </a:rPr>
                    <a:t>4,267</a:t>
                  </a:r>
                </a:p>
              </cx:txPr>
              <cx:visibility seriesName="0" categoryName="0" value="1"/>
            </cx:dataLabel>
          </cx:dataLabels>
          <cx:dataId val="0"/>
          <cx:layoutPr>
            <cx:geography cultureLanguage="en-US" cultureRegion="GB" attribution="Powered by Bing">
              <cx:geoCache provider="{E9337A44-BEBE-4D9F-B70C-5C5E7DAFC167}">
                <cx:binary>1Hppb9xIlu1fMfz5sSo2xtLoHmAiSOaizNQuy/pCyLLE4Bbc118/N11dDVtV45oZDB7eM2AYFkXG
cuOee8658feX+W8vxetz+2EuC9f97WX+x0fb9/Xffv21e7Gv5XP3S5m+tFVXvfW/vFTlr9XbW/ry
+uvX9nlKXfIrQZj9+mKf2/51/vhvf4evJa/VoXp57tPKXQ+v7XLz2g1F3/3k2Z8++vD8tUxdkHZ9
m770+B8fH+Cfqk2fP354dX3aL3dL/fqPjz/81scPv77/1h/G/VDA1PrhK7zrUf6L9BGSnGD07Q/+
+KGoXPLP55ixXyhiRCHB1bc/v499ei7h/f/KjL7N5/nr1/a162BJ3/79/s0f5g8Pdubjh5dqcP15
4xLYw398/PcB9uC5OK887Srz20NTnVfw7/fflvzrj9v+b39/9wPYhHc/+S4y73fsrx79ITCn1+nD
bTX09sOn5+K1+32P/jfiQ37B3OdYyt+2X8l38RG/QPSwokr8Hr7fzsZv8flvTOzPw/SHD7yL1un2
0/930YLwvrqueHZf/xcDRcgvPheIn3Pl90i8SySf+QpT8fugv0XovzaZPw/O9+++i8v1Ifh/Pi7/
eZJ/D28//NZ/F96I/4sgEjFJ8T/z58f0oewXphAWlLLfg/Z9+nyHO//5lP48Nt+9+sMK/i+A2X8O
dP8qBcFz/xx+qyHfYd3Pn/4Oku9e/Vkp+m3Pdl//8ZFQwfzvgnf+yD/f/CdQVW1vX1v34e61bVOo
csvvafLd66/PXf+Pj5BCv0AwkU+V7yMhMfn4YXr99oQoQEPEGPEh5JJIKGbu/GEodBj9Aq98y03s
E18K9fFDd4ZseAanRCnJzyeAY0R9zP9Vx6+qYkkq96+t+ef/P7ihvKpS13cwHxil/u3XznOVAMSE
IcIZx1BVmU8ZPH95vgGucP7t/4N6VuCuX/DBrjbMq01WPOFxIwbP2LHXU8p0moZD/0llKSTxv+r5
nw0Ni3g3NJWEMZ9g6ktMCf1xaMHrSTkX82NB3kq0FfVoBEUPU1ZsW9rqJt+k037scu37y7b2pqAf
+kNCrXHr8ZR2O5WHlXv4i0mJP27Ij7OCk/D9hgyDjTFpsTx2TRJRL9cwBo2PrarM+X9t6U4yn6/r
XO6qttB11pk059pWXug1R0uxGdU9Q+Wlzf3NuGLTCKfFMurFFeH5ceo/sUQaOu1rv9FVlJWnoiy0
P1wr2mmbNKGNCy0GFazdXlV3WB1JnW4THhvWveWk3JD+VHJ0QmkVQFhMjx6Qf6wKXzO0act7Tzyl
671rr3384LXXLt6QbtHYkyGbcj0otKVVbfJqDVNenKqljlI/Mbh6ylQdWmcWS8O0rjYFznSbLkGJ
i4AstSFJtsM0DtPxaeSVmUS6m3qnUT3vSJlepuMUiHnRRL6xvNBDrp7xFF/jhUfF9Cpd5OjlnGFD
5+yyTspNKoc9cyQc6arXWJgkve7p/bS027bvtS+HkC/1LWZ011dj4LdpYlbS7TPZbKmACfnaX9Og
kkmUdGVQtd4ettDDY6RkY1put+X6dl/WUnvtvctnbQsa1ZkMx+YViTwYPHipC7zUGs9r3mSamTVn
2wReTigKfTUFfPCup/LJefWhGIWuyiJQyo9cN15QGNIKcg/bUfnr5bAmTtuRbj0IaeLTMPMaI7Ll
VKtCp/n1OcAylSaLF+15nebTK4YdLdSkqX1DJNdxy7/FnCxD9PMjDaTrD2kG8MIpV4AXUpyff5fh
1E94XkjFj9Q+x6sw/bTBzYYgP3Dtq8vD/8FoTBGfCAATpADvvh9NsjJJZQ3nMR9g5cUmnq5HIQPh
Nl6yB6T5nyzuu+HewddakjyTQ8qPI2o1X+8Zb/RahXF7vQ6zEfPm56sDUPzDbgohCWCvRLCbip3h
47vd7GxP2n4YxiNSt7iqNI473ebI9HjWjW10VjiDyGM+0XAcdVEAfjYnLg+jitrxdfLrAGWzdtgL
/FHHebBkNOq7a7sbhnta3Ft2mPKHRkR4zXVp5kPTrqaIL0WWRzGpdJ88JHNp6riOUFPopE22KOt0
PhxyOelufO7KvUr11Dch9vhGvq7Emro4oOmlqS9ilBqrojgt9FrDPNHlxD2Ni8OyXE99pm3mwox/
ReV2jiEp+X7oSt24RJOl0oInOuGfpBt2hGn/Im0fljmIq1bXRRUNwpTzw1S0mtLD0KRbqQyHc63m
q9wps3pfrKJh53fBIpjBaDW1VJ9GHIeypLrLTtZ/TKxvRrJN+1G7oTW2l3uvfuAcEB/RMImvfb8J
x/TRy04lvpbeRdXnZipF0JNVZ+t6cGI2iZcaYj3dD4e1eElaGxRdpiu1L9b7tlabvrlJadBqr0zh
XazL4VO5zBuXqIvGc3pNX/hyyEWi0xhO0xfW7Vj/6I2FGXivm2SOioWYmjyyIqTUSByq9DG+mAas
Bd2LJcyWI5yBbYc/lasXtG0ekawBFfmz0qnORejHqv3DKeTox1No+bxanOL+6BA3iSyNl9Rb7vla
kFlP8xPDTndzG43JZokfe/IgLkW9zewB4V2a6Lzut3P5eXZO1/E+z+6k6EyZHeU6RTlyek5q06tc
j971APg4x4DH0ymnez+9G+sdGammcQaRxgFeG92LJ9KuocJQXdLHld2v3RzU7o7j26npwhqqHRlv
SUmClQKMZlaT0TcQ85khjeQMcLjP6nxjc24G1JiKBrLkF4y0xkGBwW0V9uLERG9iKGLOWm15t7XN
Q9/0uq3JXtBsj52Mhhbr1tIApVKzDtDXvSmv1pP4srLrWoxwSDZkPMU8NXW5bKSkeuyyS4cfp3YO
/LQNGpH+Razomca8i5Xi0ge8kIgKwd9B1CRIJvuRdscCWTMl2UttB12u4UA8nXjtbTy2RiBn+rXc
tkn2yUuQlkuxKfxjk48mGx8QV3fl1OzmmkYY+JBLonZ1t3nMdTOcxvIzul6rw2KHLaPkei52ru10
UVE9L9lfrIb9cTWwEIzBg/F9BawWFOL3+CeWMq4LS7ojGvjOUqs9/sL9fdoffJxueFXuBuVtJlzq
JLluVrM0yqhGmmOx3ubTIV0HI/MktCUy1dLr1OEIfsyTrwNNNBq0P5Igy/pwyLNgyrxtGosNWrj2
vdqkfRzrIoNdzFHU5J9zW2sKx2dEj5YUQD6Ehtz9earJP0k18DR8RQUsWEEV/XHBqRcvrFoEhI81
J5uWXxxvdVs1YeYGjfra6ZzmUZYxnXW81BnRnoh1XV+z+TK3ne5aBXS6DfOm3050arWzJBhZqpNm
2vTswKpb4sqwW5tNO9Ta2gs+HqWyAEwsdADo47BFZWYyOOtkaTZuDci8x82nQTVRJzONvCMRmwVH
cjy6qjHj4gIPKIhXvLgTs0HMrto67JPPPt4nteZ+mLFa5znWUgG6D3PQyLtkfOR5+jyk3jaZ7LbO
WiD9sWkKErBmV82Nzv0xmNPeYIcODM1aiQsvf1GDC1QuDGsBidlqCC9r3Q5POHuh5PTzUJx3+l0i
cdA9RAmiJKXkHTO3eJJ+jKr6KIZGM3/Sqn61AlL26efjCPJnI8EIioG8UoSSd5QpSYil3bL6x6H2
9qgI8ro7pfxxGA7EQUl5SJNjSfsvczbtqkJGsxfvZr/TScG2BeUv8+yF5XJIkkoj/Lld76RLNSf3
EwKa33haojs5UZ23rWblpodfqzyk+/Q56+CoPFQoA06vjMifG5qGbe7rGYpcp2oGQoKbsQN0O1Wd
NaLbeHGuG7VsW9RoL6MX2ZiYqgdkwTuuloACGXC9vciXNFwaZrqFHjL+itg1fO0os68e7nXCgBWi
U+bFQKlfuTAxJNa6nsZ4AD0CRf0BtcqwmWnS3Kv4S+s/uQUOaLeaeKpMnfigTNKwdjBewQJbuaBb
XqEY66GkwUIlUDKA8NbqrJpNKYSeq88NuWbDW+bfrHjS9QBsFNg2V90eCsw6QolItzwNVfnYFjhc
CY68cd34dnkjpNsmAwpY7Yc1f60KneVP1ru3Umw9tpWeOtj8Zo51OsIjANY1e04p1vl0YbM+yOY+
KDN/N6yAI0DaCM9174/Hkr1UvgJBVQWkXgKJHnlTnepb2NelEnqUkLFqiRBboq5YP9Hc6dGKiEnf
oKHZFt0AFMYCBRtvJ4fNirqgtk04LPNOrYmRw6x7N4RV0XbGs0nQ0cpIQEDiA2jcc7JrpjykdRM0
XGpEr7E9DXbRcgThVZW6SFUgoEh1bDSE9fYcqTOTlKC+uoyGU5cHYzwZUdog9+8We+2lWYCqgyzy
LXfJTdIXm2k+zVURMfx14iXALLwiUxBgu2pCOsaPMbvu4th4YsfxfmisrvF9kwXcWzd2AnhO4Ix1
V3LaxTPSdetMlt1x+3VOrvICvtXvWv5UNzzCKjGtna9cFuuOF1HaOC29RHc5C5h7xssOxcwsyS2v
S720z566pz5k2CYdDkl5tfLXONmla23qy7Y8pBdkfC7bOBI4Nzk7LlDSndg36r6T4aB80wCbQPhp
5sdcBmx6aH2uq+bkgX5l9TNmTyzvjOVL0BQ3iHSBn9NAlBiqbqWBbc/stWpSnbP9PD/QNJBrH/T1
DgDvgGtu8BoU1WlOlS7mp+puXE25FiDwhqBQ3S4++Em+KRFEWFX7Kan3QCWA+RSfR75cZl0aNDnU
Rb7LFYE9k7Ghy+ckuS+L0liQSFOX3XTojRbciPpUCgnpCUrUl/qqc/eufPPSTs9tuWNqK4adnfzA
j6M8XyPhvYy91IQ+qmbS1oOzQO87AWzmaXUPikWke/QJCSzEcaWZKWa8AT6eXchCbGxLgsINkcL8
xvpJMMjJyElFqJg35QI2QPp58qKsKLZVPFy7YqvmXWU/1/GrT1Ko0yfFb9sc3onm8bB4aeiK2VTy
OuvUlk6+GQjZlPZ5rmOdCd8IUDGCdaEvMtNxq+NsMc6zoQOlBLne80mPLdNN+pkMJ9Ejc2YvYu2A
yXdbryQXxZhu205d04XcVwWYBml2QPOsWT7tSryE/RqDQJh1iTzDcn7C1UPlWdOwyfjFsGnHOcjy
4wJ1r/QjNPjGV0+snExeF5qgVcdeFbV99oWWeFPXmyUjwSRNWo5bqFART9OgeKl6EoAy1MTBT/oX
f1k09S+dOgN/odHSGagbOi5ucnewdtZzMQZItWFFGrPw/gLqK1KTaaTVYxJZGh/6qQ16v7+fh0xP
gKi4g+3C3SGO0xs0TUAP711NgCQh4AXFnV03qsz2s0sjgl4y0QU4dkYMyIyJ1Xz0ogrYiC1gQ/s8
onkbnEOxDMUtFn7I8/iO5E+ed5V4z+OYYp167g26NbtsrAxJpyBGn3wXR13qdszLDj1fzBh7Vz3w
4qICI4zLu5GkO2qXTYfXO68bwgnMLVrbKMFtkDZ2t8qjQv0FWpJ9CfCyTN0u6etgTujGL9GFg/D0
dbcl2LtAMM+q5dFC7gbkmzz2Nv4CEjNLw0Rov86uk9jX8lXwQWfzEmX1i/KWEGfc1M2sMyaAkxQH
VrLAlWjvcXphcXVps0FXcBjP36pjp1seMnel1lNZnvWn8fs0QAPIn8cKzhjKtVArcLIr3HZRviRR
uaaHrMqNZC/Mw6YHnpTlbkeHK1ZyoN5lFPeDpu3dzMWz12xZtoeZsj4QOCqySq9wuHDswV8egevj
jk29BwoIDdt2EZfSqy46pHY48XQxYhhfXXsi2aZteuFXKLKdC0eMQnssqzVa5jick7dkffUGqZs7
yOtl8PUql0g0JwpJ3Qy5GZLZxCBlMjYEqG2u1n56wnNr1HLH/aMAKtmDNxCnPsD5YwsGSR+DurXf
5G42JJu29nSVV0G+LiZRMpDimCDQJ2umy5boBljtrC6Et+0zqkm9d/lmTsCUC4dug0bTFiFYj7Q3
5aAHsHArk9FNdzVsHY0aKGXALz5XSUg/4VbHxOQvMw/iFso3eG8P1ob+TvqRbA+8DKG1nEY4P023
7Ev14PmmaCJgyvShv4+vhachvdpVd4eqNyA71RgCxYhx8EyIzuDkKI1SHV+4RpMbBb7GGHK2i6tt
W7z4deRUmIt+NxVLGM9FOIOQYkmzyQb/2gd4UhUkWuttfXxcfbfF2Rzm0xxV66cMgBtnJ982hjT9
MSHiQLv4L4SV/0ffGbrWGMgtUlgw8U2HfGcszX6z8AXN9bH0Jl3wRYO5Mqx7j4Vc5tu6qrUEOrpo
Vz6yqb/kormUDI5fNxuOB0Pc5dlLgcgygCcwkDoRtPgAjkpjgblMlw059OC45N1y5CnfIuJlOgGi
6tzbMIAdvAH5amiHw0W1hlf1hjSbaWEn3KExHPkn3HXh2qJdEk+bBpUB8e7BgWmWykAi737OwL8R
7O+pPiZESM58TqFDAn2Jd6KLVnQgVVIVR6ZO3ijBqVKXFbCssjErAyRu6WcB+a4cA0csO+acboEI
bPo+1eUEla/qW10sZeiN5aPs26/VYkPPbfrlrPALM943c7XtOYUP9/tJeTc/n//7zgb+NntJYP6Y
YMzPIvr7WPZt6VWWsmNTLjdpXBvabNR6TOMiIsBhqGQaNX9lTZ49nx/3TEjhY0p98F4JVu/2bKlT
q6qmgYyH+t30OejQfQ10JqP7WO0b/IWC3Uuin6/UF3+ilQSFOEkKzUmk1Lu1lkAdmy4GAg2nKJhE
CTJ03BUY7M2LMs7MYIGztmkY58fSZSCVGsO9fLuieFMhHsxg6BT0a1LeSnK7ogPlT0jard+WwQj4
07mXJ489zOBqdYA5RQV1YmAbit5WsALQAH6d6sNZjUEhQHLl0IbJTAt3UYZXMXemyhj0tXrTeeDK
n/3o5LF1Tz3Bhkz01GRrUNrjCj2IotJ5hTdL+QY2Ra9moLy3IM3AeF1GFggA6rqpIqX2PrhiKKl3
/tyGcOFFDeMhW50ZwOHqbwqRAFGnHqgmGLQG51XY/KLm6Wby970H1aP6jJbUQN+AA12v89qM7W5q
Fj2R5aJPLzp1Wy80KMfpTQACzFDZE0x1zKKqfhP4lfvAwvrDyjPtNSRMBd1Bcy8oyX2O7mZAyto7
DsokHSiJeAwaxnfEso2HMFik4I8LwGzfv4w9EQ6MBzkFKGiDpYKtBO+Jgss33sfuUNXraaECWJtn
mvImYyiww3xNwO0Zy69t0mrk5I6oPZTLfh2g0SL02k6XYOS0iIGRmACjs1rBUjKQRL3MdQ403Z9c
GPPuhMF7vVOxH1aLChe2BhUIz3Z4BmI5J9dlB8heQszsvq6DJnFgP85m6uSW1pXxWDRkSzgbsCK2
jBURBQBaFY3cF9IzzWTYe3fEBeDmDuTW1mloBXiMqNnF7aNX3zZgmGTVjYel8b1IikeQbbHHb2kc
tL22t1VlcGZUd0JJOIEcbjQwdjREdRVhZ5oqmDrTyXbL15NqIMXIZdEZWu1xukvFCzorU1/n/XUL
Zie/GePGePUYrM1rmceG+1+r0tuJ58GeVvs6jVcVgu0Ziqs6W8NymvdtDEXKT7Rit4x/lfNopmoy
Bfjo0FYYahe0/HoVpYEwNCWJYKCJVaZ1L2tTaseXDV1akKdDUO062PWzYTjmfdhIoLTgHLACQTvy
xrVnmgldyXk3lGfjIfmE6mbn+UnoP628M8NK93JZA6FEaL0uSGlIvU9yvfXk7blOnl8e+JeOWV34
QIjzU+zfJTJE/D536esyQtOtXKOY6iWRwdjOuihHOFzarYc6hz1NpHYSmm3peIyzZO8yCi2NiLsr
Di3eJW83rAcWWE8bMuRhy7OoqUmQgswrkdC2boDVPdU1nMP64GUqVJ2ZgYF1DvQUfVm7iLNt5Re6
L/fSLaFFNZgA9cU3B3miQe7kJm66gyvv6EhCXH2m9qJigc8fAcvDoj7hstWd3wd4+sKX2xKEZdEB
dM8hd41RswQaMhiaigMo3ac6OTvIsY389KGdStNwHKEaaz6UwbJaPYOYkJ6pvKPyl5t2oJpNF677
MvcvbXHrYbdfOk/HTkBADgrWCe0DDmRqlNCDAS06xpekeBm8TV8tukcttG6fwQLMy9MITRzXj1GX
vPnuChWHEbr0rkrPvKt0kGf81gfpkhaJyfIWVIcFdvCk4ikou2Pe5MZhYRAo/My2m9bm0NKsg826
XJbxl2F+mGFaJZzvJvU3bknCrt/z+dRmSRR7vcl4/UBWdrmC71z01yswYwt8zc1WywmHMF/fF2FT
f/bJThISqgYqAbi1DGTFkIN3M71QdVuQY+7hyE29zsoOGspwC0F8lWt6NeU2bMS16PxtlnxNUQZ9
b8iWDkhzczuCfZ+Pp7wbAg4QU1TZIfEvU1WGNj+ROQRGY7OHCvpAtH4A4rnWrwWsPslNCgYqh32r
eSQdaABsnH0l4xh49UnR5SIrp1NrgTxvqYzA0gDbTUN/31vBzgHb3gZgwu4EVFnf6VQ9EFloBQz5
DHrYFzoVk568IiRNootzQ6Q8sRF8O3qsHZg241PVjWYBZ2L1TnChEVLhRiJ7gYS/aXKxsx6w3OpZ
zrlp2uHoi0aftVtdqa1fwS2D5LaGZUCpmAH62l3m7cthNRYfZu8BVq8ppIZng5UtYdnDbYI43ftA
/gVKoxhB73t9zLFsdAoyN/ZmYMmdXtbClESEKnkuRBvCfRGQRLClHdovZL4qoTUUg5rNweXPp4ep
2XBYVsNBE4IeSmdlFpV/YVCwS7CW1r7aSe70z1kG/mPXQQDJ4ODGMk7h/uC7Hkqx5qLuE0GOi6uj
b/WEAALZOzyt0Ceh0BS4G5IbN/EN7+ptQmFLYCf+YhLoPMr3DAuh8yygxe8zaOTAPawfad0S5z1c
v5Dk6DVBUr6lOeBBnQL/fVH2mSuAME8raJyWg4zYLAOvB85ga+iD7gYQmh3gVg1OgVq5kR00EdFy
S6t03zb9bvSe6vR0TsmpSIHFPHOZGW6VJio2CQ9IehrXVzFCd0+MtzhtonyAjjDoWQtCfkZgI0Ny
zOjGyaMPljCU4qLOzbIkYIdECXBiMXa37ahuk3I2ZM6viO03UMvaElQQoAi7pzwYpnnT+GuUjhdz
eaoAWbt1Mgu0uEsf70Ddhr0FeQftAwUHKl1c2LurGY6DqqDO3mUcXNle7sbiwrGglzMYrdu+v/Tj
twzeA7tXQlXMoBJM95ALbXVyLgEGoOAGzRQuTgQjdIzm8o2lgQeVC+pGbm98eLVyVfAX0XzPW88c
XSjoJ1AsBdwnftdNgOsB2BvgXsgRUcjCTd6Tm3qIL2rwHYRsDQJHVKZPeTleUfcy9xJskS4gMTjs
4OFe/nwycMXvz44WnCiFGegFjM7XDr5TDMPY4pI2mB6hrWzVtlOnWLALcLjj+ACcQHTgNgO2q/Rq
huZ9KTuTnc1nsPZisItr6CSM+Wcw2ivLoB/DwjMCK/cIPXZjyZcCLCcxPyDwsYmNX6p5CeIYaYFv
/OSEyjlEvgvi5pVBux+QoIqP4Juu4nWweNcSHtZwXcErJFhMaYjaOKANtIYAR89VsIarAcg9kfFq
Zl2U2XuvziNFr9JPDRxdh06j6g3jxa5rH9ACvePnFWpim6tw9Ld5A94w2EBwLwFDm2MFXIQ8TnAX
sCsGl5LIWuuq80OWnNvKjjnT+r3up6s8f0jThwJXoNm7cEnozoJeBlYAV2mT/jFFk0krpFOgrGRs
znewDMlODOywtT/NgBjniyJjgwMa1zvejtupwVEGMgOIMALBPNZIt9BD6NcbCv2ZwR4HEXn+IZHX
eXM1yrt2eEjcIVNPnAKRarnpJRQJZg1ojPKhp83JTV7YjfCp9bHMPieNg3tGpTlTJ0smIEWACx2Y
hKTTErxoSH1wVVjgweC82MzzzgdzkKdThO0bUfdVDIkqQVnIS1lsZAat35RtbPEfhJzXbuPalkW/
iABzeGWSqGjLcii9ELbLxZwzv74Hqxvoi9ONe89xSbZEiQrk3mvNOeZeLtbqWh0g2vQtD6pdKf1J
TJmoLekqDciqIlADNJczKPM1zgdPtEoglTcO6lCgtpruk9q6oULfL69HKfxpzMlr8+g8L5c8ZMaU
HsVqGz1STyWeJCX1JcoxYWyfTObDyqAKcnFsTNmvi+d5OPZYEaKXKb4qIIAiANp17KybQOtUmte/
4QZk1m5G/l0c9GMD+gpyZHTCaBf3PlSfUuxE1QvRNsu9mADB4KLYkWheG/W9H3RGtsIp60Md/0KH
SV8krYO2itofISpdZSn2ZmUxmqHJomQJ4WEZvi01RllMbWlZvVhWd6p6UakiGoHjrxOpyiU7whWQ
lIKuSqdU/RjE7lQz5MhKHszSegzTChkv85ul9/vZ9KLG2jfaeBH7cq9I3V2uT/3wprRZAZkw2NOU
OjEKmo5wt+q9O5R6ICgxZtxzV1DUjXp4RgAEt8h20/i8lvshSvDJqs9cn0EdCluPE68L/5hL54qZ
aec1s+zWgtRvi8KHpmkHkRNdkHtO+Cem/WV67tWHaf30euJ2MgwUdXNKPzy2qW1hW4qpN+vStaU6
UebF66INQqJFJMHwW6iiXV5k9MPzZdKa983HUzVe0DodOmXATqGkiXHvJFNBfql2il4cOmiMGlVp
uGSmAOYWH+Pkj5ErntZSc2WCY1IHjqEIxIhfsMp2BL+30FNbKO2puHhiVbldxJDfTs8yjoamHMR6
OFfdPpmGy2BeFbFyGokiNp6cgp5otmiy4SPGVb7BDLl61XtpjhY7CfdUZkAsYyelnc2iZOHE75ik
VsbPSgjKCGPACposd6u6OqAgXXq4lE5VHYu7OgrIKqUjaS4zikKmBFE0u9sxJHafKS64WMfBZKXX
BYm+6n4pyeya+ui9z9K5Lb7RKZzEerRgWex6t1ahl1qDW2BSU+FH8lctHge1ppMXP0wGrEqYA3N9
FNK9WbEAaexK3CNM0IbarzENezH7S6kKjj6Wh66TULcrT0/n3ZwFY/tW958hOOranYsx9ihIHWV4
mDKAAQBkJflGkfjG0Nu18WJaX9Z4DfvLmkansNROCF60g25PiSHJN/p1ansZNXVfdXc8LoUTctQG
L8L6qIGKeK+NrLhYL9GqfefNwHmiMj/3fj6KFBHIJP2zpVW7eusojE+kVzl1M6CGoQ7imjZW9nMs
Kqzvxaycfz9n/r8kHhM306WpGuDL/5jAQ+znRFDW/mzN7313H2x5OoVSf0rRQeRq8UcFVYgRtn1f
GFe7LMRBoPUcvhPhpbX8uNxbyiv2ourA8tqW9rMaErWriAjxJCzlQbImP50oxH5H4SsINapE6ykA
d9P8MdbfY/xRpejw0jmiRjKlBt0c4kYcrtU11S/9dkbXMfCscdbTOxWXnTNIZvSPEid3oqlOqb2s
SUWhXdpCHTlZ/rEy+IfRyNRV/odPS/m/FCgV6/9+WsY/iDGpiuZZKdfxnEc7sf6TKm96890mAnN6
5JXJLssMOzJr7KvvtjTtIf3TztWJ2gtMAccT7yRjRC9gwqmQ3FzP7QYGLkQylr+i7idcun2BVGMc
w9F64H1nUhg5WhW9mYW4C5m8RGU+9PRM6Qq2WP4HwVhS/h/53KB02mo5WTEl4x9cUie0kCdrOp2L
GF+Ns3MRUlcBRsmgCEqEVwGGpU/Zf596RRIdTTV3pym+xIpJPwY7RusrzNKl1Hkbyk892o2aHJW4
3pv0pnrt603Q1Xd57Vz8RyG9aTNkJU5EqZ8r4yXbvHppsBf1HdGRrs9CA0WTxYG+TeJdbt7y/lwr
mdMx1Qw0h00U2eP4EWVuEreObP1ewnMc3aVPOJt2/BI06v74dy45A157hxCVqYOdh89RdulH9gMd
VEvFtcQlSEMcpndJyjxKnzJUOYZaRoUXOfwRaolT+TtiCKfqSi1QS0MIhvERZaAH5V14qEqHXSAD
Jzx1KX04ZSFfcvaCpYVGQ6sYD0dzvKtj6VRR7hj0JeuqMiVdzO68Kh9dJfuL+m3WSLPWNTJ2OZJP
MaHfmm5r+Nv2GUpuIn/jWqEKGuPvMP60NDfLNSean1YrPEhwAckacnK+Q8E5sZq6o9b9B4Fc/qdA
vrVvlNYqPZyoo1b/o31TUmtuVj63c3wvY7cPgUIRv8geRH6WH0d4DCDpPHQyZdh11i4UT2H3NIku
fOQsMr/QwbQv/34Qk5W/wPC/NpWSZImWohqgxqIOpv2PEzNucomza5pOKaB+qcUuRsZiq6ppz41O
K1gi/kVC9jSI4kcJZGdPbf2ZDh+J4Vr7EiTItIbfQ/nUgpTLbjSFnoUKqis9hNyfJjFf1eRdrkRX
EhI/Y9ZTaeygHcxZv1XFXhve0jqI0MdHmK41/9UtFmZivYsGEhiYbAt8WDHcEQ6n4kMkq5AVGaWp
03cTyERKpzGrTp/fivolNcarOBTeqgEB0xowMSsnY8wo/OxpXfwlW171atrVRvE25j1HdN8ds1Xx
C/h+vURvVlS82p9iwRB/b6NXWaZAbSJnVNNzg3xv9Pq7LndU5rLwXK3P4/CeRm5CcYQ8Z6fmt6LW
Hl8VpUPjXn3Bdn3/72VjX8++z8+Df75l8+v5Ee0t+/y4Pip78XyfTV1unrcLt7HZgGv/zCbbxWO7
eTzxu37oPs3FBn1Cjjlv/z3cx3m7G05D/HPdfpMo4Q/bw9kd/+eYEL8fvps//f2zD7Yb2QU/j8e2
n20v24vit7875R5f2V7v3xfNJrxwBtz8t+9eFdnmLZwF+8E7U7bnwRJ3zw/JtWxO1r3sPLhvdc/n
K8/JK+ftzq7kN/ZDdir7fJ3dR2NXPHTx2EDytw24kx8+Bp737D94hi8/dvyr7999/2u7Pl+v3OBL
duBzz/YpXv2vLy7Z4M5tXPn36/VLd67nq79tLNj+V2df+eh91WH3X6qjOldu4ZK9cIdgX2XnKrmM
pvbVYBeP6/bDPWx91Z2H/z+PPssev52/0MLcL17bF1vzevmbB/JZ8ZSq99Cdxi72jR0712LvK+6V
Ta9rILF9Ynf2PXY6npYGzeZV+Pzjtd4h1Zx7Z3Ob3/E4T7LvPtvwHNvGgX9N7IAr/39+rjabB/x1
94Pt4h7cG2f7Owj+XgfBPYhsH3vdtn3bD+5/L9k0mPkr4tPbbrBXm+1iN7hHduxWTsDv94D/YpdN
VpsLtmej7Wq7I+X21Z6/tsvb9ph1H9mMk+zotm0y27fUvYVsRZnMw27//chdUDn8Odt/r7i+2QF7
ZyMedvvhmWP39sMTjkd+2x74w963n+013YL79hIDXjZPwI274Ofv0+88x7Z3Ps8lD9WnsKE8Eyza
V0wBkC6zl4q9ezMIyECBgJ/XH3VcelHW+uv8w5aK9iyIs1PHz8WqudOY7ptV9CZNCLRb3v2JFfEk
Q5kM03NRRTd9WTwr1ex+mZwqptSUQ1vv4RvXX/OS058kfix9r2u4z2Hzx0KyrUT1W+Q2czhbljvm
P9hyz+tEO7o5Qc1DNp7q4U9Xha9EGTgV2vCy5N9SFE92i4kQxcUhapNTVy/nvpcZiuSrMMq0F7uw
B5Dq45MJvqeHb03DWRn7eQyNkkeSq1t/9GUEkG29CVNebo+jNThdEvpq/D3JJok6tI5RtnZWMkFr
CB+hAjgx5G/ViDac6bKvtX7Tql683MhB6fY4Za6QxUHeTL9WsS3tKB6PI6YTxo6rWRzRnUqVQArC
CON3ROlhfllkcU9pocH2b8RmlvFJ2MuyaxtSMYmdLMy6cnoamYqBtNyK4kaVjFdxUXZSjXkBEDWr
8UFNftoxPip9NNpDPoDJyLG3iS84W/ukIXuiCvRZknzNmuuqwtmsoJezRx3gZ9DRZYOWNIrGbdVr
iGaPJgYeZ55Jbc2Jnc/qpRhE1PH4JAlMPmT+xnqiZhdPi44FUiVOzgw3pD3Rl8pt5/6i9p2jlYtd
xAkRry+SBsVM+blkhzBZX6J8elYExVsKYZeoox+2G3XmaMavQj5RmLmjAQlb524J3qAgAbSi9avL
uqeautAIcWzMZR9hlibLamdSFLST4uCye6u6T6r10mMq4EZn+VuQWji59czWzLNz9ra0k58Ab2ZJ
9FopV10i+aJgfenPcbq4mclMDvG9Nm7WRoeNocR8BnOKn2sp3Om1sW+YFLMw20/QggrNqFJwUH1F
cQ3tX73QXnjpPF3nVf9NCQ/TtiGRDUbYQjiiXgdwB5hUXdxP1XqKOyD4cfZLlUJG0J2ye2/NwrWk
2E2Xn6bXHMs4VxHi9XekWN6EOSCkuYeWM8kvhdXbi4B/o7aXSo6/MwF8KUnsFusgE+PWN0K3B69R
JX/Os93INzmLp4yA0IaiVkXkmZkVWHPhmjSL8+8RQa1SznNCq9GkvnIUxAnhNyneBDG0F4qZVLX8
kZJkVb6kkvlqNYK2yoJ4EFaQ5OmoFfKHPBMiVJ04Kx2dlF6uxmejHt67nOptwpprkNeTFVntMnSz
LzXruR9eu7pzI01/SsG9VBDforpWWLDOGp315QkRHluzRxyRjBeDA21aPwaosxpQG1DAEyifLLH+
7GHpq/ld0US3UEMwSsTHzNhBYdgF8lG/mv5KgQvWtN2kYqbSGeJUKfp1KD775rBFGeRR/DUOC8z3
y7zIrjINjlCi9EqYw1v2Y5bROePXWF5tAVWWXKUj6sY+0viMTLU8JYp4XAYCdPDMkgmaXAyuWSGV
6BJQZ+50eXuLJt3HI6F+1z1xORvkDMTsDLd/Hvw1M/20q90+NnatwvaU8eRRXsI088J1crUZhVOv
251ioiBjo48E91p7yY96KvtjOn1o4gDcKTipHLqG3Fw3fSeTLkb7u2imW5UTKzCF8lbqwkNR7ulM
hzTYQm7spyR9ZnUDxxgTdwt49JVxWUd8coBd/TXFU661XS3kuwigoKti31yeCKTyIWv2aND6xG4d
Tc4aR6cmw9PMUqdKkOzC8Vp015KiUrTsKYyR+SrbuiRS7Rh7KZTdWTachkOM5N1cbCj9H1Wq7UEC
kuX8X/rq1MoiwstDXModCYqO9GuoOVWlQpQYnmy2nunjQ9kmdh2+3lsCLqXUN6V86ShfJ0AzRWr9
TG4CsfvoK+2oC5Yz0GfWa3EyOHQkbdwvI+ON9OjLoySB/TetJ9XiSSsKzNsGQHM8a+mbCh+rcISm
VnlWusgRmg9LeeeYzBXk4TI/6Mo5ROAVsg6d3u6kQ11xsHRu07xFcWMPs+LRAxBTy1zNSHaaQRiw
fCrhaQe1hcqbPdy6XTrdY/U97Nsr4Q4nLD7CCm2osw6q1jr5odS676mX99ZS+Iu1XMNNtm20fVIK
Tli+dWazq3LMhKFxtTi+DjqMBdzwlAHDDbGf0gUaY3mLBBWddXTq9lH25s4QBNeIIg9iHRFK8ZNZ
9tN5uE5a5Y5WcRULFGq0pFaSL7EsehiPXs7vQjQ4WceMX2WHCqX9ywi/W5njyshsaZ3tMSF1TTqA
poDTCK1JJY7c22Gh00t6RtI6NXRsa7QXGRNJhuGUS8EPVeDBkiRwVrqjdE6zzO0X476RtrOC0aCq
O9n6liFlStCDef6UoWa5s7cab2nPmln/qq/FivtPESLlTVAARkDk+mot32tw+JHba3HFQSAUqr12
lmd2ml8Jt1gNUuoLJRb8RrfckniNkEgvnWo61Rg6rRidijiz147Ksa9sQXxtLaDkdKFcWAM+Fael
iYraZcc4t2aEBHLdFYrmWUx/5yv4FPXJ8BotFi72+l0vzJArc461nsizu5gUHTvlGEoGGaVntc1U
sNMh9ItusjGjfSGWdhrqX8jgPqw/w2ZcZ+ll0uXdOOquRYvVpIVt0jfz5PSSmjPNjSsKm21OKJ5e
cNQeKbpEh+NSF+Jp1GZHyVQnhC5QqEPSpbCHyvCX+mNeXmsReXoy0NtpbqdkZ9Q/Zpi4K3EjtBvH
TBp4ahICvWekh7a+GUIFdS/5S/hl5rkXTt9mLNslQRlteTY5T9CnNotV7Zg9OSSE42Zhp3PpxfOh
zp+spjrGah4Yw3KQK4v2NLku0UkyvDHeW82NaoiCuiLQblZu1AvYFeILKk1lzzgxjVkttmjtqUKA
OSptJ4mTN8QqEb7aJ6XKGUBoca0P9M962vldBfXv5RSXeTi7cm/yjwIqekqJAnAeZtZwFVs8r6aU
9wiydvwY6uLcCtGl08qDKOcvDc5YhN641NQVvLEIm6UYiRkp0+vAtNuMul8ZyQ2gYdMP2/Iz7hRn
ILQuwaCJ9c8cZXtGykZhHl4IG8vKURJ6m8qgorAZse5XxmhtMWwJMaqbSVOhhsyt9CyvpVdIEGMN
1q+JFFTd11ElWDJfzF4EF7iUynTRw19Rdo/6T7nInKiOjrEuvap972gkC7T5XOToE+Vpa9uRtTWB
DFCkePOa3VZDcLNF+sPcMDIawwqnQd4fWDPAN3JCDiGRrl4m9WnZZTef15ZDkuOhzjR/GcnsLwrt
fnWz+s6TKfnrWLrK85uhuQWDclNPpEy6vSm+VPmtVhgmBjivKT4MenJuJYqjxtzFLDeQmwNieBls
Z1LSyO5QSFehMXYquXwrrW01TX4rGUEPjrdqzJ7EsnRTdXLnWoP1sQ0jHP8e7KtIbkFj1BrtehGd
v7O6WWK6hHY8oHgREKzGZhdJy1mcdeTGfN8JN2vpgqp7tKpaEFWBOQQbaKTR0US4iizIMlbhkCmL
FSeOI1AWMhhRSQE6OhUwkVHgjxvQzsoJ0I3lEhhNtPeSeje0Gldvop1OJBvNF5KAUEQS6t6Uxy/Q
J63x3HQfTTM+o0+v9VMRiVeDCq9av1ezcWNO1IHPrE1YBQLeY1hhJqkQlyQIjcERKXTqMj8uVHjV
yEoXnXzsFslmQS7baiVvas8mVVmYUZnNFUbbBmVDcYqLUxUWAUmonHA5TTX0kLWgFoeHgt9jbteI
DRJnM/pH2ZI3b+p9QpktokBRPxczXnMJCNk2zpy2sMc7axvTQ9mr+Zj0FuuPAGICupcBNGy9Yg1V
YPXimXyfE2oEGdT6WKbQO03JVyiclEizG6SkYRE9PX9Lm5GnSU86ZtNECW0hiafmVycfQBMcqZmP
Wk4Qax6csiUpksPT09ClovUU6YLLUm3ugMmQkFxRIVwVdtpA9BCfpWbJDll76jg+Vornh1xHr8wF
t0YgB0ZQqdEY+NV8OieJ6S39YtfbYMLBKFnGQ4xNd8YM4B2C6H+FrKuxBkP92VSnfDoVQaddAMby
+Y05luRgk9NVndVecC2R9QOU1DiV4vb0Wfyih6uvlNuCA+IusYBH1hU7RB7Ko6D5zYTj9MvIDtN6
YoUL+j1PG2vXTNrnhu5BhG8N08faTX5lvsaasNMxFA1FdrNM9maVZqc8YeAftvnF4kAJzaMIvMrC
DJcMPX1jwtSEFGENMUkL2XYXFhPQq/h3yETftRxBiepODZwpNMsIZ9YXtBet4Cu55posx5G0kRvy
YYxq6U/xn7wzL/3yMzST203qcUyJ97WLO09vqlz5janRA1Z+DV25sBBIOLXBkG4xP7Rr1itI9S7o
0LMLYDMrrKicKvs2YI0a0isyuNArflUUTF8CkeP1WSlap58VIJfTDOey7kcZq0BVIEAvYyMGr+Oy
HMY2cyMpOwzq/KH+jagbF6WvnrVJ3acLSNX6kMnH9vngK92pyU/lpOxYs8AWwdsLHZctK9Ck6eo0
MzmqtRlM1K4sbFFlZHaVkyU94uY2xznBktaW1OlXiP+pAsRH0jvuLYLIt2KMG7ojZvOemBPItbLD
Du6bNzncqfq5EZ9EebKjqoBkfq/r9byNXaryTnaEo9Tuqug5y46xSHdKnRXVp3r4melmG4kWGVVl
CReyHZWTQRN+cMIA5gb5xI66wolKhtDkOMk/UnZfmTWEnTmZ+wJiSSZbFik6xGjPvKraE8PT+Czk
9FLSuuWe3EifHEGU8ZIstOXIa6C4i6zw1exXUuMUiJZD4bhqPpNxH7/lU6AVqCqzjCIx2QmlUa13
r2SwySXBSt9rcq5v6Y/xe32RvpVv9Vk4KvrrTALRVD+zyLqjSh2TktqHZXQk9s1AYokpUAypkUE6
gAuhCVDRLoafjvnOkBeyD9JhpW9R4sGtaa+YuRzWikmbq4rTVTNhyvWuVEmzqPWp6PtdRQRFlQZv
mcdgiJhI4td13BQojvgUn9UpqkOUEmnJu4oPe991kddrptMLGHRvOfqNIFACicl17DSbZLRTNOjh
9aOlfDVpuZa1/l5zMozaEh8TFrXI+vGYqf5cL05sNk/ruvoiIYikYMUHjn9OtNBVleQlIg2Vd4ho
usQbEZKTGWnP06rD15e7ubXcXlr+DLO1r4DfW228Zb3mzfDD4bjydvKjNVbXGnynh+PVi9bV0vaA
GetVabuLC6eaVTfrWsUepuLUVvjmSP2mW67yfjnKgNupBilIL1e0OqsuhMdRau9jcc1j6WwOyqkS
60NWMcbOunBeEpWB/ddmxRODG4rfYz4SRcu8khdaNPDaw0JC9m0gxpoZGGGv2UJBdkigH8TqbcTu
Y5Ro2OvAyhZIAqcJjzfvXWAjf1rq2zJ+zxlLQzRY2nX+JghBlyV3OdSeLZL6IXP5llprzOc1q8A8
8YBZTgMye6BISYXbSB5d34clSR0Zseh7LdvzLMr+nOYIqybZQpFr+UXpPqb42hhnIzWBi5UuECe9
catSf5am0ZZzi2ziwKpI9fNQ5v4ExaK1nBlu+NOmQ1AbwrsxWp6mx8iDosfaGLoV7aa82utWf9IF
VkZhz8sEkyi37mAkLF+Exk11RhMWaGV/VUwUuCF0+nZgCH6EafcxcgQvoIh6rttqTJfBcbg8S6Ju
z8KwXxpQXeSsgTzh5MkpdR6xmp7VRogZwWydE7V/jhWNhWOgpLMIrlde7xqfzZpm93/vlKkbAfd/
fTJTYrkwVqDggvv/hZATtLGP6zZCH6ywS/s0KITer6yeKGb5Ugi5WytMVBkLX/TzTrQu5PDstmfJ
GOjBWtmJskW8bD5XVuUn+WXeK1Z9wWsfYe2Tax3Cza7q76xNXe1QxTwbqYya8c0sHpr6SyonxJ6c
QJYUhPp6WFE4p6jnvAaU70kbJ4CO1eu/f8sEd/5JnP63Ofi/b3oLGv3Lm56WSl3rtF9P5iwhtDKs
muYhF66GLjgGqrmYW8+aMB3RrO5KL75ml9H8SuX+pciBZvTMH8p4txI6lZKBuCdSLoC08JM133oR
4h+nPhhzUK7CdQX5qiifjzj/AxMseqFBtZmyEgwyXV2yrNYQWpDdrCCEJdfEkKpS6ZYJ64/Jf3oS
lUk3XcIsmDMiEcS/ra9YMx8t/EAcva8ya2SFGpEQVnyZ0t6FwYjr+5A+w2/tasaMZZL2AhpSnql2
h8JpIsFGIRN4tzR7gShNFaNjhAPtzIBmMIjHfhYINyV0YvKyT9tzNEyX2NBfZPNJ0oRzzdAcRHPk
MijW1iGjSIkaXOmifFpSnDLtI3sX1eo5tKRjixNapfJBKDt3ltK9kY5PRAB+l1N60bOXCTleiJxu
U/VbasY62IYiaRRp+B4FkuGmtaT1XczlgwK4E0fD0dI6v4yqUzg8GeW8E5KnMjnR1Dt9mL0MeK5p
ihIJbJMShdGPLLhy7IcPsf8UO6oN6S1pkQOM+QXpFbHuTzOHn5KgHxNLDMRZOQmT/GmhiA3NG0Xh
nmVydq34o5mfyrWSXnmN0bGf3tWqAQwdG19qw9gpOvCHmO8mZVqR71mk4+6SqZuBPtEGlPitxQCo
RaJ/ETbvb0U+ye1bPzx30bmrb6SKbCv/BVBnbAx+wgICVAnCRIKTa2X40HtIkgKtDdap/ckAHUu5
vcV6tjNBc1j76yM2KX1vEOVPSdrZAi26IL1YVuqVVrITkIz7keXm0j21uqGdaB9XOCztpaAF2TCN
Wf1OefnRGrSRvhMX5NHwY0CFimk6gBPemQMQdg+WaeyYIV6TEnVVbx0gH3lhttM4tMRlV25aeLs4
bSZ4lMmvagGQ2Mz7qYX8i4tjYorugJwafZgVdCwrbWX905p8KhFryrUtczfhWfhZp10RUCral49t
SYKOXNRAs7BUT7EZFMqy1/TWm7W9mB+M0hcx3VNOk3myLkZ4JZHPmgJ5sLS/BTN2lvYyT42blN8W
SKQ8BWLy0s6aK1QC5WvhaSr1RbYiV0BLJJYn9oz/UwKP5AoG62U1uXLW9P5jXFHHrOhJCT8btIFR
IAhplZWf0YAP8rylRag+JkiHJiBulytUMCzQJ6+f2ETVxcjxEvvf20JmkbWtqBO75sOSfzd8222o
OnAtCsVIgWxQ0oRqZPdH/RYR3U2I8DfpE5oFs+ibhraN/xHF2ctK1V6D1c3i6BThQMg83xswJ0U8
7KSBNalUO7aKfRk+FJPDSXG3PlRef5YSR2tLDxUIOuSxRTNxwoHWsMBMbARWE/RjIw8EhFAwM5bo
iyjk1pUhy1gDQcK80ad9SaiGDDRV4l2rtCDabDaSA2NDlIFlwJ5jM9kV5vJmUG21EsUZVP/0lq60
mjXgHVaIWBxTsQUfPMrpe6G8djCe8xSM6i23IqriAW3n04Qf0iq+PuuFpUvIySCJlZ8TIKcxsPhL
fGgG/SwZ6Qffzk6HNGbBuFLSn0e5+zM32UmkaxdMwR4r86BFqMTSXSt+eo3uu3iyDCJvOT2A+KeZ
vgqVRcb+oBSFGd4lDFOeZ8elPE4ZEQCw2iwpD1pfuVVC70PwKOFMYamudl2P1rqy/hTLK9HoGL8L
dLYIrUZowxcy9/uoXAJpmvdpCHCCRBit3RG/8qhEEUauiKCB1NQOAP44dpz7s8YqIE7YYfV1H4hx
FV6ObBua9aqzuli3Kr8SpdqZjGbm4mV0onqrHUUCNnBnQ1MEmrDnqyM0H1d3OYJ9IqXDGlwjEsPS
TL5VdqzPcWqk+7xF5jjsM1YmIf7liKTFrRRgUvVGIBKOo6sEMZOr6z5Dp+s4mo2LxGp2czj64xQ6
M/JgzzJplbwPNeqHJSbNVJ6HrN71xr63vuZRs9NWIyYYJFYejOFXFN0TiyUUDJyVUjuSm0bi3HUR
HEX+LitpUKoqZQRuwnKPQpZsIlU9o9gKwhH7NqpobYzaW5TFY93wMcd5yFNUJ3kvTKtfs3SMId+6
bpueT6wIG4j1qzEe2sEroo9yuVQ4XWoFM4WAMxvyTkwTnO1XFh7ckyDg/JWOBtrfyviTSd2XIXmG
vosXNDLGjpwAvvgzCy1NiQIVBkUrdMabVKqOgFVVSjtBSRy9WPxeVk/a6Cvpy38Rdl7LbWPbFv0i
VAEb+ZUkAGaKVNYLypJp5Jzx9XdA5z50u7va1S65RVEm4sYKc45lGA9RWn105kstELb4W4R+w6au
aNyY86qO87WVXxpDomAbjSvV4JPw7sqcmLmJj9MmqORVHP2yPsEx4jU68YyyTuexZfPrVzgXZhud
IXJex7J6Jn96SBrVU/sCDAQdyNRc+c1zOXU8JiInqx5Q961kYgufkslUnMPRdpVe5XFOjGaaq3TQ
vLwdDn2anaS8o9J8kWkER1A+R38XACuV5Hw/pFREpmMv9lmfeLaCsAiDIUl6go8d5BOuHVgxdYN3
It4oKYJtDpi+JFofHUHkUJyN0fCU+dwQFtNl21tleSwmr+goffvDi0nEZ4Ysj1W+Su3y1ARkIrkj
ClJlJN5VdG41/YTC2G8xpGF384tPoztm+7F9NJv6MkAxlV7bdJdagZfXN8uu1rnF1RlSpKUjg7mJ
Fv5aQPzyfX/fpcBxWtoy4d63TtjSlmQm7h2siarykvDYSSgO4MrQLm3zUWLFhFqLTVV5b0b70upL
W7N0BRjDmZgqClEAZ1epPS/gGj9o12NfbaYKComMh8w2wQO4Ytimxsc8fQkWOgOSnAUkMjzF5k8t
gDgpNZ6lPhCQoY/j8Q8zhFbFvh3pHND3UAus+PkiIq/wL4KkGvx9RJHK0LONkR1VoT2g3T4WtLfS
Wn2aaRzT9KYnm6cvPoXFZPJUfSNXYhsTzOgY8JDsb0y93JrtpSQS14vHwhKrQVv3AyaE8leSTBvR
PZrpIaIvGqnWLT2HaBDt2q0rn9476Z0NeZLM0Q9lJ0uxRekYDWAYBuEXilAnHfJ9hgxNnWnGqLsa
8Uae2+BW1M1IuYqerllUgGNgSNXDCxWhtczdEJj++gPg5Hq0GvpS4TGjtp6HPIcoeiVEyhG2h56b
GVueZTTUwVA+Jqvv88xSP0P4UT/SGkeo0Z4lVHdduFvomz2qEkydVvClh+9hNK0biovEye8i0u4N
qpkk8LLBsxR6QW5ec2Kx3cEZpNauY4qZjubMLRT+CNULkddknwrtC73eatZ0xxZvcjhS9cvPcTKt
qsFeterOgopRRZ+Fqay1xyRbz9G2NNfTWlGxZnBp8MuSVjzXQQp2UnvFnzHW4y8NTJLIpn2hyVsD
q1aqPMpRdJJGzanDc4Rvd2w54q/wxJhBsVIo7Vj6YxSYJ9v4qVPnb954KtAyQLvlR5cqfUisSz4d
l65F0h7r5CzRMqXA3BE3XUz/E8wNxFKjxa0hx26PU7I1RgKlN5nOHIzKWLzkwUMNpmJhBGCr6eXn
sNjpr3ocOzoJW1pIR9x6SKCHaEty5CKpVfB4x+iXprl3K8089KP+mFNCTmjKVzSrItYExX4OsVBH
dFtHqmTTFo4VfLK5vaciOC7ZVc8d26fWWgNl5RcfrEOIOBU8Hv4hKO1NldGiROtY5ouo/6mYo/VY
vM1QvfhLo5689NJa6RWgzqrXrE013pXqHgdvpVGcnKIFRJe+mCElI5bBGUMRbLECdXBipPs5v8cq
UTBNTVDPlEVxbjYUB+nQFSkVlaPNG4mpnEixafazskjAi892cTBB+NVCrBtbsFzP2JfVjaLrTgUh
2Ayn50j8sgwWFDV/KilCacCqwkU1Mpb7qBw20fhqKNT56TP6yTHFDIF62Qp+jA2iTutS4B6fIq+C
YDiyrms9GEcK0tHLXJZuHaGcp2egYbCD0Zr2RzPaijY4LPWyxjdXYIPpKRRRir0gXpkN1OgUXZPf
O41k78XQ7jRWdS4FrCjtUrafL/5XTMFOHjD/LNUVzdFD7RzIletPseMjNJPeuUplnmty95Z3UL3X
Iq08ohs13M5ETCGmWuxC6463hHQuVTiNaQuSG1+E8hoFaK/D8TBFN3zKad9QGFM8Y6Zz0N801ROT
sRlgdWUIeFt/38vJzrb2loQtrwYOW6s/TQPVT5SQdU+nTljPPajkeZMb2upHl5gPUxi+J9C70njY
D4p4tHkohp297UiWpHILO36ppSPe1rBWYUgxy5iW+kBdkWC1tCl0Nw0GYSxIeOapYkIPyzR3ueQa
QBTa1Lg1EK4p691cgIPgoMRZ91NP8HADCNYM1tLupqUwOBrVHTW6uGSiiNIehE76IwUnKIaeVT7X
0nGKZA9kd2/XP0eafDiTMRKv9MyhF92DcmvVfmcm3UMF0qc29M2c0WrMqvIhgkfeliWMONQsfnSQ
pgDpGvILQXIa6pCReHpoIRbsSTmpWrylABz4bz1eKht/77JDUdu8JCK9dLo45lO7MehJWAR6qO2o
1zvAOvcgnihE0y7EQrKzCs5H8GbEeHaKezOC5x4V3JPKa5dxDrt7FjZOx6WJ1wuCLmt1R00eeZEJ
y9jQP5tUQkV3XvxUPltemY0LTCYewGo9dRTjgjKl7vkFrhQ9CmYzktPFeC2b0kXmweDr1nHghlLi
8tkAoUbyWX/0ZY1pGsWHhow7a7b5HDid9c5a3kbCzUvUYlK2SpqKTDtel3p7zNRi1+PXluT+1FOk
VFoS0X4zKNbRjuRzNY2uOsde0BNkVPgIYMYbNZlfNDm6D4OmaT2Wp6SjNxuo73V9tOviYInYUXMb
dPxDp2eH1uaZvM5K01vqkgl9pJZgcI4RHAyIO5oResb0HuvWIaDaYsftdRx+0AH7kcZg7UqwXIFO
oycMwqNN57pNEFBU5I1486vMvLQRWXOgvQVZdCTWYQrJ1rL6h8HGyVjTI7MAWZhYhzDTIAfYtlnp
1aZ2liZEJlO8jSUvHHOSOgveqHAm+U2YILAaIu0cwolMniDAUuS15SykCYiHDYV9VPaoeZRtRx1z
oShiJf8aIMFFjbmfsL4AMlQoIJa7ujNvqgn7oxtQIuD7mPdV0TimQNOncysNwT4sgm2ah7tSl8+B
rXm6BeZrbJ+10dj3ebsdO8Ojh44RFMGENG+j0DFTAHpwMwCubpr5p81FtDRGkpKqWg3kWJ/2QVBf
2+aY9dY2LaaXtp5P2I1beU81gS5JInonoY5HX2xjVtRxAJFtrAap6KxfiLhxuY3FGXCNTrBmDYQO
qb4XGpZYhGA+PO/Cy5sPvo4zDJZnM2vRqLLkIXbMVOlUG6BAgmjvUzTy+ilxS704i3CWYYc3K53F
hEqMks2bSKTugzAAnoycCH+AKCAf8TR6w2jg5PSP2lhS8BYgeqcl4rD7hL7etR/bo2rRlrHNi2Qk
v2gobOcK/NolUGht65TSrdmCSI5pwJ49JCh6inR3ZjEatjGI1U7nITkF18YevYJe/2Q6reIIJUWQ
q79blbJqmjdFuYwptZLwqrTGh2ieBhmOm/+ZSrRxYnofI7QD+tFJX+xD/7GRxIOaMkdCvGV00yfj
1Ob6xYpsVxNfpd0T8VielUe75KvNHtCKBIbbz4faeLH02ItI1YpjhfC4RcOlgrephx3leiWVdqpl
0wumSW/vVVJ9A11nkG8jDPlFtpOwnEkBxVfQkvKrAr23LzC/B9vFexOGJkcCluNAypckAP2MgxzJ
T5PMpqNoUZNz1yW7KNFRN0EHMB99JDSDhEVcfE0CSl8fxp4eTV7Tn0WxK6OZyQ5iM+XdYbatFdJY
juvwoKM8sn8uZRJoCpsRfXL+U4nkXaeQLmLOiUhv9NJ3Qv1q1WB7eLprGMDLMnMsJXaURj2pZu/J
CDAmlLgDTsYe1oC9NMbG+Sntr2rb/oiimtIkB1JmgEP1IeEbMW1aCDUSa4yOgQAJo7HeL/K3oekd
Jb8JHHv4EykiQauI33o6fxmljHjfIMCt+rs1X41wWreBes4nFHY8OpNcfxJWDqE+H98qwhysV6tF
Wj2PyT6HEFybEje1cu0L/N1m6kT2bZIxw3xYZD96CAOe52nWIJamcZwroOmzq9qhLCxHZWfmXEM0
HymeAOBBXY7UwRrXFayfhjOw9EPpK7hTDNxwESDZ8I/oH1ewlYDISJiiq9bp5adF01748cNccsNq
5Ut/UFTby6rFSjUVMJjZNqKPgH5ZRqQditMcgkPHUQq43LPAGCIhocutH5ecCWLjYBqOT8IM87Fp
PlDvBg1ODjLhJYczjeicRxBnUoBMpdy/2vWis5ifm5xLtw6vWvlTk313gNwCTAx2SY/MjdJ1at9q
62r43HHFJgLhYMipM3M1ytSFlXhflAmVdm2Vs359o5poiA34epLx4ovBkSrcfvRmVZ+708GloWDE
+XTn3ecFN8in+7HDr4Fxw8UUciIFKWg8Fk7feDhLntz02zmxmCi+LRX//2XHq9gbdm7M/+yebnxd
/ivW7mKRWF5zV7gvnrBgXFZu5OyelvcvLgx+VKwXj8Ru9ZR9Wxqy9W2XrV1pveq3N/d+2y32CN7g
hZtvbwTv4jt+ER8FL/zvh3zFUFF5T7zCnxuyGgwfN5f3LJ6L720BV8Sb5pXLh7tsGAaRaHVDH82r
dKBOi+ljsYWwmRGejmXTMVmwZfzB0MG/z48XM4fLC4vFg8/hlfsT3y7ui+W/0k2uhRddo+uyz/Hi
HPn+dHDqvB0vB7+OsWNxjSx7zNfFx7Fs1/K1WN9C93tPeOX7T+CwwSPHKmDj+VXMJShOl53mC78e
uk/8Cq8+8VK0Xz6Gv51lN9lBDjf7yt4E7OziTFk2yd2BHtuIdXSQT+WjeVCP7QNnmz/BASvQjFcK
15G8uIMoSIFVyHfhOjnkrrIdD/jISZCe7vfbClvKikIIh/uerG+rFd/iP1ndV9L6zmnh/LGNvMoX
DsGd7VvO4J1vv//cl7dwpj1+uphq2PDtcgzYr9XTjQ1eDoDLfiiv/k5yVncEDKu7u5z97yPkmq/h
Gs/TJdtHeIUwwSjsILv4xOG97/qVx1HmqrlZHJHVjs3g3+MILl92t+9TsWy7v/HuHHtsM7yZc7Sc
YW+5LG/fTh8u6vuNTb0tdqrlPcvVfTsePS5Of8POMADkfx+5nNeR3f2+XBZrEK8vn0m9i6+c2mWX
blxhzo1PWl5b9nWx/Szv4ofLr9+KNR/OP7NcD/7yZXe73dmsG6/clrfx/XKF8z3vRmW7umW4cKT4
GsUmLr7Hch7IHXuYByO0PWpm+kUDSjaOR1Pb24KU8aL118WxmOPAYyCVJ800ZelBLs0/LTgxnmZV
++JQ9Tz8bRymYdXf2lgcdZpGU3MbzPhIXZSn3zZTEJWaGQK9CFm7Yaw/5Bty5m7adY6vMM2D+Iky
4mBTMwL/ynMUmXJHAVg3DLSGKMJQb0aETgo0ILWSthOaVwXcU4RRlQXWoGpVNwrmfqzMvrJSx3sf
DiD6ef4Y9s6PMFCa2slIU2rdDLChONYMIJHsZKcBslPkC1zOlVYhg2kA1HI1R/a+ITkzmmuCpmXA
k+JfmQixskMM6TVkpVBG84R2J4CHi203/eimfD1U/bpH617oAU3YX0YTAsiYPdScU/RDKSlUItp8
HsrG8+mkFYFM1l9ttOGxg36XDCkiTkvZ3pPa8jT756B9pVQdDH9aiZFApAO0mvRuGDeHIdBfmghd
XSftorZydcQdcfeIbGtjhIJGGTpfDrneggm6F6oE5w648DAB+xo/i4VzJaSbT9JqyuZp1OLDTKW5
l7PXgppZzcHFh1V1Jaqo2E0NvA2zhO9QDD+kGRsK1BoYvhTpadd2yKAY60FdNyNB0xL0IEAgI2Iz
ZnUMM/O9zlQ28uQmSM0U+j5Ng2ssPDL0ZDP5BIbajYB+J2BPhbXymUy3xYQqQBALSgxRRCWiuSUz
Kg9/2qXdq2EdouZINQox9CqAj5L8lKhHlA32M2bT0BlamUw5CKglLCOedAVphUaXeNeaIOdBZOkq
rR59V6bqRoshK+nbYaJY39uepnM86IpUDJiKJ9udyR618G1EFB7HOTKl0kuJ2zDHxprb5zpxIPie
sDz6Bi5RKtiRgTijilEnN2Dve1iTm0F9DE2TInfNnQ5fDdFNEgP2bx6FlKJrQWATPyil6rQTJexG
MKnhqqIka8ubXR5Hbd/N477vkMfDVpOt8ygdcTVnPZZ1cz5GkAyowmyNxNo2OjIiuyTSocht2xgv
E+mgpP3PwZTec+wkbbFt8A6X+ik2yrOmdodO2jbxISGEFFHzYI8aylb7KJiVUEdqjLgMHCV+rlo7
ksE9F/jWlVG9JQA/ulr1AhgcKEUpHXDPLDWJOTs1nQ5CsBV406z0MqXdt/OrtYMjWgB3KZvWgwGH
7mspcBZw30b0LWAlnCxG9maY9I0KFKxh/YqLy0q1a1yHO7+tvEwaDzEEfpmBKGn9o5X1RwNDkxYe
pukBzNeqRFmZhsaDxsCC2RIHUg8WoWytd7Ap+wooeOfpxO4ioGw6teAsxD5FIG0+ixy3XFsy1ISR
uJl1mnh3xGGctNgJaq7/GuqLwsABaXJFSJ0nXLqUJhfg9NglKnQ59Ym2fNIbKNVyb0lQZHpv/qA+
9KX6Aktvg9zUp3E0TNBJDaBrfnUyDDhAqQ3vFMJvRPtOmg/RV1Mnj7TejoU9nBLbcn0wjpY/4Px7
0+i1xC3Cl751WXIuxvSlU7iF45Bbz35mL3D+dU00VwtaVHLKiKnNOH+o894OIFH0GGh8YDRA8Otc
fjCzaCl+zM928lMb6FKLzjW0UzXvjA7jWvRSUP/T9gLbUuED3EDJOdAxpqNbfGrgxJPtNL0aEWWf
9FFF8E+Wn5Hty5iq1OBXqj7q/lfXLaKqV0FpP5gPFfBBK/xQKfCN+uAOtALwV5mksP6poNUr1288
nbZJj9yHiwhu80oX+9B2uoYrJn8jUzh1E6Vz2DNmLhjWx61oGbuMZh56NjTFuVuKYJPmEGxU1yKd
7v0NFAaQaM7PgV6bgV9tUQDCOXfQxs6kaBPA9x4p4cS8KahGVQ7wU9wyPUSYQOW9fxu51qjCxmTN
i8zAaP2tr7q6aFnLRrahQFjEcoWuuUi+kvuATylHdBYPB2P4iknJ1PQ2znuSChURktZc6yC7VTjw
OxvpW/ZVc7Ub2Gt7E0zLMvdmnva1paz0ot+GisFUJdhpHwEFDgiHGLqIvKwvgfZnV0DrLg9hAJ7y
XcYforvAOMZsX/OUxAIUrWnCBO/dA6rr4IsmRb4O99IGNfEDqvrP5tPegJi+mXw1bvHJP6vD6mru
mEtIwO3FnnbD5MGfqHSUB3HWNyjGz+UmYqLEoVsHSExW001dtZvwPq1+pd6Bi/XW/IAO0b1Gj9LG
v5G6bswnc8OowpvlmBvtxppiIJGPXDxirvqehas9CbwrbaJHeZu55cevX9Km9Jiy9cqzdBW4zz/k
Dfi9LU4QefWcO8UGHvtp+SYBVqsuqwYA5s0y62uxR8UjlUfKJtCCg3J+iY3eBYvVAWExkJfaEVov
q8d+gWTGJr4CTSV3rBzAIzFYNAlzHOPR6QlC9BobheBHPAloZlFA610gGR3jPlosBZFVHWXjKlMW
lri3Eso6/dVYVngqA1hcnbxDFAW9iBXR1h5FpBxbbTo1xgygE5N4NH4mwKFksFwgcZgm2Jxs1tB0
pJMKvaK042snUPXW1leCvKGzUNPG8u77PkbKYGOyijvV65DAVVAbqtCG6U8MVjfvkqavwHt6Wmw4
jW6iah03iMnIIfsr7dxqS+OjoxuVyN17K2t7ncECY4NzPmChA7YTCn0b+ppjDp2TpDz0NP2mJkA2
qdum3VZhffGDdyTNq5Y8MmUqAouuGxGmCYBPbZFew5lxJhz1Eq83vq0gARRNeGZYYluVvacoWNly
+Ub9Ngef3Lc/e/TrDY2MtlccCRYDBoSls2fhAJM26fQ8QTap7vZwoWvBPLz7IBs/GbzyEDT10yBZ
roxrls7X1prx/gNKrTRqtUYoP1WB+QY+t9W5yQUAYCI012xbmjCJ06smlFjUcJLomVilrwRXLgXD
V81P6OPFeKhBiEwYR2leUNkoTHQ5Km6uUrih/iuHctzg/5wMZW+Wlpdjd1RxKpvhQy9+6YV20HyN
CTbQiYNt6RvvsmS89ZlJnRMJdvJuJDodJ6Ds2zQp1n6RgtBirAlqrfHuG9fR9rt15J9ljVXSGEnp
kDB1v9LFMjDTeFIl7gt8+j1+586wXsoZUfyj2ZnOTEgSKDdp6s/SQsH1072sDm/20zBQPVSz5Fax
s0nCoxo2YhitA2o0Zpi+IezvoqOG5b/Vop3c0pVBLW5RQ67L8b1UZDeVbVA5tIRbJODFzFyqh3ii
OsqwuIrJFBDekqvd1IdMogqcF9usZAomolNLybxp8YAGFI2ZSBgVxlr378MySXNi7spMm01+jiua
F2h1RPRMSZVAXJ88qmMH29IOStgwliN+K2gGqBDb0MCMAy1gSX1pSp6u1CrQSbvfF4POJEDmWGRF
uMPQD8j5Wg5r6h7rwCxXQnnyu2jVygUSH3VbIu8wXPROOaVcJMqldGceC3P25qqBS0eH1IkJZWoM
QwyPCPyzkHCmZu+Nfa1QPiUGonDtjcgMr5iwXDyccraboKlmQAmr7pEhscJuH0aLxYe67XJJJZj2
71l9ynGiiX7XtE20xjLNPJsSWnkkkk+lOCaLvx7X2KrZ9siWEgzopfGc4yiz8Id4BroOhWg6kWtK
tZ9SuG/GuzxLb6I1cD7zeGwvUSxQfHcuKKP1PMD+1D4E8bmUK4cKKTKLvTnAnKRet0yjkGNGO6Un
a5zQb91jonf8BKW6jmiw2+P4OUbzsZKvFi5OBmFh/U15yJBR2EXqhcWTbZN+oeRMaBqZDMbrZ2u9
nFthNSit5rUG19osnxPriXMwMFNx2I/8ik8M6Beal9YGiQYTe6La1XAB2pjQTHGJfWbw+AvQSvKw
u7ESy9yAlh4caZGo3JG0yIF56ddUZ4sY/SN/6GW3MpPPcVgLEk/TxHOBcopr2qqs52L5WzJA/xZn
y5fPSx2sCl8ryX5tOnQukjgUjLIU7bAN+UiY6pQG8bPViSNboRf2qHiS7GoW/L2EEtHUYkQzLgud
tqNKWYeoUgFRZE8p5FODB5E9WJ8DMdPybMJxVv3M/WAjBg+M07hJhHmLU/1j+SwrxXOHGuy/NcfK
Qk37TWYNREsg8VaFYILrb1Q1aVAAcid+C8IK10BBnCKX67FErP6pmLVnoxXBOTYO5AbSuYAnJdGH
FD5Tff60JQuO6R9bYgtN0YSmydq3Nvov2udshj5QWKF5rI1iG9rPMZL7mguTiTH9VZAmm/0z7VOV
wKB+hNX9hwPxL3pzVOaqrMqyZcqG8TuRtfVrDOl8vI44yPfVnUixXA5XrgYDvKZeHQTjoJcpGjis
6Uf9YQid8qfPX6Thf9n9OWpJLAJ0c8D/QFqm9b50/eGqFJSvn1PxETVek51Ygf6w3//g4ipMIfnL
fv92AYRtZY+BAG3e0Mft19IEDjiFiBOTYKrPqPKa9OYHP4S1m/xnJbpmExQMI/Ok4fqHLfm3C+Cv
W7Js6V+OgA1fukilwDzKheLUfuNKQXNMmGozvGS03AZlydMvgYXnO1eZ+ET7OvvTNvyLAF9RdZVp
7DKTps3fb4fBFBZGNo5GVt94ki4zIerrVDhBuKeftRlaj2q8L5Hi4MOCMtGs//sgiH+5DISu2YZg
G2wd0uHfD8JQCUuZKy6DRMsubSo7Y47sH/d9HpZvtsIQWkL8xMq3VfhrZJhb0b3TTyBumY7LrAOL
0FyYDF0aWotUs3XC6G7iOC+0039v6O98QSa2aJrQFV1lYpRu6r9hzDKo4oVf1+AXU9RQ6KjW/zsw
A5ngH1YG+x/HhJVJNk3bAhsvdMP87cIoZHK/2bTVo5rNO7AkHrzug/DPxlBu+OFX/m4RhsXtYxzQ
nb2S65bjr8Z4G33kSYyG1WkLRqnvNOm4mSLVlYjs/RFtpPTEXPMaWlGZdFdTNI+SUb7j/qF+VwLt
gFiqjOEae4KbciOovpcg9OlNbYdBdGME5juQ2FNrJNsKw8JSNQzT16ZqnqIshkCUHXt4gHH4FITv
XY9idSQny88j59YgM0qM/SApToVmcK8i+DDabYksh6tvJQsLIyvQVb/zkLT1XfAcoiUciEJuI/KM
FKrEgMpbyc6MAs0H4iVsFmVK8SWJnBm9S0VRps5u4JFK6wE7RJPuQ6nej8p4MEj69VSt/3Tl/uPW
4dyAY4TWrlo8SLTfzpIsq4SMc0lhYgEtWgeFTuiEmAVHuo86gvlEzPjZ+b1yy+zgJE0tyJneDVKZ
eSBUJRiU1VORMupyC+rcy/LkUYT102xJdPMHhkzKf1rx/zm1R+i6TVIhC1OxoUj+/VYLNdGmeATV
oyaus/yKefUiEWXXdnaQEJGSvXiZLm8ncffrpWZTUjcm+IS+wnP+AEYbH5T+KqhqjbHz33eX+Mdj
mYNpkTgRpchsorqslX9dC6u5DQbd1I4yWMuB2YM9Bm+J1p+Evy3G8Nf5raunuacupoH5NYgRL6aP
HWmMTlMYs+W6aoZNMKsPktW6klw5waTQKkRMnx31+ofBc+2/t/kfDxI22WYakaZTELZV5bfzj45J
0hpgKRCEEGbQ9rUazwg8kzl5//1Birzs/d9CBSEMWYHlbsuWzEL9m02qtK25TfFKHQ3zbZoLBLQv
6Pcdn1QzR0ppUd5nGb8AY0h99On9cJ5mkB5Id0366r3F+BnxEJmORkW/7c74ola9re7HxvS6IUSl
jdyNSnqKcRAmvBk++UWHJYMw3MAMKofO2Lv8QFF+NAgVe+bTjMeRMS22+FhGi0HvhJ35YUy+oxW1
k+vIYyeGzBCeYmtWqcpMyVPKqMQersRQB4eZ2kvETFHTRY5Olzao6GbwT2zqEW/Mto/WINHpQmHC
okGwuOmDDcNy+Db3NxFCjNJpmDFAcfFuEp2iHEP02h74bXAXjEWzh11l8MR2gtytULcqOym4Kumr
OgArpKzWD7ceuXRZ3vq520nFH2Yqm/+ygJuWZRmKtkSapvzbw0LRmmLKC1kHPQyseHzw608FMHho
oynmGOeU3FN8RS3+GUXYblsaoP6Mn3nNec2Ik1WKE6Sxck8bbWExjOZuAlugcN7qqWdtUGhk1xDD
41ccvbiwUmNf5aSZGXNXh2Yb6tMFgy3FX6aNYOySQhjbzNuTp96T1lK2IxA30aWzLQkBXrLUcKoj
NC1NM0Fs7tGVIh2jqCgYMJjADYegtE4BV9Rqfa4w+0RQM2sGB2cSsw+RRCYxkNk8f4lynHjqEd/h
s4a6SK2ec7U+aYnk/vctoS9hwW93hCUz7VtVDcIWAvm/rxfxLLVIstoCnnaKFOulbEoPLcGmCLK9
gjc0Hqu9FZk0TbpHCyx0J1m7mswumaGUKP52DpiUZ79NGvaMx3J4qotHo38xm12WgMyluc8jxWKE
IMlcUqIRDFQggC9pDMXtISvRoVLvBkYyA0EKEZjUxVEeGE0Nk0StyejRUSzLp8gfYpT28xTBYwiQ
mNZeRfZmMmtwzDriXnTyY3QespkW7hiiUpTLP8W7v1NhCVz+dqR+W/Xxdch90fLcJo0fqEskOD+g
LEl3C142kI40ZiBN94dPVf/l4fi3T/1txTKFWiVxKxIKfCiHyuk8MqOrUCJHpji4rCrZeEGOMcMC
SxJkNl+L1aqUPYHTjVzUnCC/yZ6Ub1Va5uiLPLSp63J413yvno0TqvFUPnHrk2GH0dUkd1ekXzbG
+SaLbv99rcGr/ZeLjSe9rpGkaQCYf9uZfGySJMTHfRQI2JqMIgre6SjcxmDFe8LVKQ29igFXQvsk
zN1VOeuvxGirjIadHW01wS2PDDLpXuTyJYRmzDrMmAFwUx1KuRFs2zAYXiYwTyxCfCVvvBldbRx/
GaAmtfZRhR4hdP+kyzSQEhoC+aoq2gOzrR3iva9BGiijZ0fJDB01YLxVGxB4DS7q21WCJ1SA+M+i
MgY7AsEb4DuuCsDujAar8AWrISL48pwMx9mMaYhTgEAWH+jUa5sCVzTzmOK3ijNg6B6SrXVKqXQK
meiuwDEjMRoopiOgtLED1Eb0gA5WVpIHiTWlQUMkqL1XZaXyKDZXhUiPY02jt9nUrCABkqSY7giW
k/opClb1T8oxVMIExYR3pjvThdeYrcEYIPOAoI8WTuBhBAXppsBJhJ7LXNiljftsNxST2QTrabJf
OumDRoctB9j7IoblEfsGZ5Olrgad4leXNuhx1TE5ruj28dyg1KJXjXq5ok2L+Lkr033CE1MtLTe1
4L7H8QNsFkBLF2jEO6LhV5O+bNzDYOt2bWA4S3A8UARsdZrZmBhKQg/KtVbv5bDd6g4za+vWMZUO
2eOYl1QGdY5dDhVmQLEHetnq86NN1uJD/4jA9CtVd2NUPUS15maUypNRpXtN5M6ExG90M1XfmowU
gPBOm2rTk0FWqMPCaHikVE7/u8HV/8yeqmnlJNYip1b+cH9/u9H/vv4S8RJCqqasWwa4x7+vv2rk
ky/R2DyOzPEzRmULm7nBqBLolWPq2Fi9CKhGX3ZeqG1FxFCC0GeM6jslr7AbPJ3O5mAqfyBga9o/
l52/b9by87+Eka0IqD5JbJaoj4zvAcR+KDnDmRdAGutWlfk45q5geCh3CONFfAaRmDutXINmhMGM
a6oFc8rvQKnG5YC1lI7ZU/KDnpWvvCfAI9gfG0zNtu+8qnyhwJqTguUABc3DEO/i8oR2AU2+FkIY
MHdx4Yb1s75ond2Oarua3eTq1Y8hsUoMLd9URg/u7ZzEu1EwFbA79f52ss7UYDvfofOVvTQv8g9z
y9QP5g48a4whX1dvRHhiHb6OSJ60jfE+v4ZAOFgLmdwmkVmtZ6alAtHjf1A/Rre4JY1yTMtLxYo/
QXGI42eTwsJ8UYgHg/8j7LyWG+fOLPpEqEIOt8xZoiQq3aCkbgk5Zzz9rAN6TI3ssV1t/cwEEU74
zt5rYwu3tqn/oCcMl9jyI0syuGg96zEINn2+aYoPvdtI2QYuTzdArVlbOkEe68pnALfzeiDnwKbA
UyNxfC+dFdYqXSRcroNxPXRLJIq4OdL2Xg/vU/kzNNaDt3EVmBg0Q2ziB6Yzp1jH7bfcbvgXx8ce
T6M7D+0nsnrA3eTKp2GsR2Nt4PaW3L2q7APvi75h6Neugxy42TTupnUWMlkgyUypZ8Vx3GvlI6Ev
hrKsu2rGkr4nbYLg5KDmAZqL3hcZCrppQqgC1joWLSVhnCR/MtiNeC69ZdbtMG/AQ9FXH5fgDuo4
2vaF8aa9DdoWSimAPlQIBSHr3VwO79QRT+/CdJ5SGwEp67PwwuZkno/GCyv5LBcD6wiPFHPNeJlE
r42+xuXXU9WpF5T2sPDKpLB3S13fgunp3zAXYcpVHqm38PlxcYnh8werqnpBeIE8WDXIcF5G5nK0
F/JT8xgbJ6NdeiuJYrS5zpH4IN0DN8vgn4XiJ3kFtr6eAbQ4qt6uJfCMdknaBz0yfYymK/lY7ODa
+cUmhzqFYF8l+Aoc+Sylk3Hn5BwZJrMF8j/mvr2jyiD3xG7xE2YBshDKA9hVQ2Cfzw5VS39VtE8e
1r2Qs3iDnVwq50gRGLtHT8QNJZAsfXPHPztiVO+9GdGrMtm83wyIwf69qxHXs2irQ6bN+ZeWNeuO
B/AN47jVY1AejBqI+WFhrma11FMPSIlUTBD2qwzsQtslZNyRcIi+PVl0Kvow/dA3CJkfkYZr0tIx
gY3CeJjb2oNb4pNbBfmdMALcq3hjLJ1SyB3pl7n6xFO+xHQeMnm8k8Ztxle249azt8q4YQzFvwaw
T07In/PYaX/zEcXsxnbu6KD6btH4Dwqw+AR5w57iFNkyLEkrz/VD6KP9wbvAQxsD2z6SMZCgbomI
Z2+zPM2qic2U6MVtVjpLec0J/U3eLPoUqyoxtPGx1IYv6spUZ5o1bxNrT1gKLSBp+7bdVNrGakWk
Ajy2A7AEmQneLMuXAZoBXbsL6lOJ/bls9/9lmPRf2l5LJFj8aHvV2AWI1Jryoa4gFqNqkMuN1a8i
4oE95jdVeK+pH6BG5wOmgQJAhgCSjvp/i7Gz/nVqIPoAS7Wobau68zsnWFd7Iwu9hj7AMFZVoCyr
klC6Ahtju+r6ZJljqh6l96B4BmWGB5mu6b1QzlXGoluebHQLYuxIlHd3SVi70fyPXIcGJ1igLuuj
3i7CVkMxcw7atmbBILq4dTwr4+GQbjMqATX2rAYtCF2gzEKW5b3bzTkrow3RCeuqUzfewJwXLXnB
sR4NdxGq8UsGaAWYUjELDUwE7ri2k+IY46yLVWj7CWIOfOGoL4DWHTxL6BPntWW/6CHAObY3bW3s
6cZb2ufzpv3qQ23dZ/7BV3wGcyrMC5TTcuMd/ILlykF6I8/4vwwIpkLx7wGBIaN5MsVahm38mmYU
jZMAB1fw4YXOpY6qj1ZXN0Afe2G4hqGFnoudR6IGAHPBV6WJbc1xb1owKanfOWq9s3SNgnuNbaf+
E/TloQ+xR/blqq+cP1ppvCpp88RQYpXoEl6vDcgY6uPqvR2Mr3I8HCMUKlHubjOtv1et/DNAYR/k
kmD+MC0cL0FCC8kSKMuU59wIPqrw9T9fAdOk81/2AdEtzG4sW1enJY8fV0Ccdm7qj7j6Y1ffar6B
M65ZdbK2zVnQrb6pdoKAUTFdR3cWjBm/8DHtJUu9SRAZl18OvLNs2OTDiEg/WmjAiCLlK8GtMIwI
usLiUYWMZTWXcRQ03QqlxQg8q1MvPqd1Fl50PP7UEt5dL0V2ZBGZjHmm9vy1PChM1duFAmMGrinu
fNr4sXooMokFfXlNUuN96qKSVwfr3S8Llm2xMpvKRpeS/1Lp+zczQxbdVOLZTK5QRJe/JlPkA3at
YXj2IRmPii/zFcgWQhZJS3mtgbRgnWOOpuukeM8G6ad6bAGNTGwS6jF1FSMrxu+5xMPGSukvjfQ2
mDS70XuoZn9G3z/HOkXVfjgn1LQYZa+CBIejptH4Y0Fjr5Z2ynpa9vifD/2/LiuSfHL7VZas/t/G
j9LDYEe+rh3S4tXMTtD3GQYgulaqY4XuKBmAaQb3YZkwbJI3KcGzuUz/TFmliN/+87bg6jbF1fYv
ZyLtn8EonKnN71JvUCbMoBtHPckhxqa0U5KdbgG3zfyOUiE4flQ/R2wRLP0n8tJrGnuYF95AAnlZ
4C0zkUn1weP0PmWQBjJIse946kfe16xmE7HlmwCFAmemal0zN0fLx1ILX9UN3GSXD5BudFWC3MMa
a1COybZW/rbZECLlgvnRZ8dGJpt5+vjrtkmY6MQ7msz4CmBOGgFSSEBycY/QdnpJp8Pk1Oqhx+wn
w+O5vXn6ztvd6db0GEkBZ6fMS6Dh/H5PRabi2i3Ao/hh2vZ6iD9To0WPYyF+1OX+oWPtZ97Z+q4t
NrWrXV8WW93HoPVYeJwBZZpETFnsDWD8jffpa3S/pO1m48X/4UHXAdOBYHA3KlPIbe4txjR9Ej8G
nLx7PRYOpSnmi6XzVFmrKEALQeEBfIxhskgjNvb//U233xmhEMfKz8mlK4xVEC9ef+ev91+P7e1t
t6ddhbTEQBk+p5PCqmIyg7oSzBXO8l/ff7vbtl6wEl94+5xaq8Jl0DMdue4lq5XAT1eQGKfXOEls
rwd489M9S0mIg77uzWknTI+WEktYsjqDqLIvHO2ztF3IiiRETfu2i/KPoDAXGGVFPqS73TNRK4Zt
plrO0tHUMwqGkzcOL1ZPePQgeffQWdaL6X/763+Qivj4ur2LS4pN2D762kMRIYOIzKMXPgY+piaV
mQPq9hgMfmlwflkf4hWdwA9ad+Ky4IrRStCJ1GNxJCHZjMAvOaivL3wEM0vxEKd2i1WPW7w6S5/7
+I0Ag/N0Pt/22HQrVb2SctxtJ/htW2MIoDZiQpRRKiZRCWIIosLd674zwK8y+XdPWeY3c0fu4vl0
YK678/bx1/u3Y3b9un+eVq5UMhjM9L+jYSQ7P6A9jLlOQznuYQ0W86pXUewDuJg1Iqt3sEr0JuLd
1211XIGD8qiw3Db9xzf+2JgfL7jeNNvS2SokiolPu/7+aSvVAsCSUTtfgQBOpBG429uvSSSwfmZv
BUtxLDQ6TbwLJD/Dpd3cfqOmVvm2G99+bOh0c1RUH8F5piDTNj9NpG7X33L7fC+kyZru3h7TBPjc
1cotwh6655QVCbln3ZHNbsr2cTqcXcGSz/SQ03TU51tipHx9arWIXQtAu8cDrHsFuopR98DskVBP
L8eDX200mcwKdPnTRw0si8/pMsF89oV13T12ZW5FgzK1VOIEdSsCWP0mwmsgtgNTLl7DSt1wEElO
5ZW5TkrJjyMxvWz6kyOwMaJdYMjqRrzv9ox5EQ1TnYYYckTT3Svqa1NmGjza66bVnT4sNF/xqN/l
I1ksUPFoI5sODv70k6Yf97uRASXYr0VjMu03sQPFNTy9M21CVH50KWYjrRMZ1dnU8LoRqV00kV3b
LonOOhWJpq68ytu53Z3v4hYvc7tYSaZ5vm08l1gUlv02GiIybtv36ZmwqAX9wC3mEb3YtPeGAAbI
9ckK8apMjs+iKnHrTs/SGhg5NB6/cv7RYsmDsaJGg7+giw4/TuLaBykaEOECJxl2bK04Sy8ern0e
zWI9I9AAdkpPuTdvC3JKyd+ZDy3xELdtnm7dTtvEx4VodP4/vvn2xO0dvx673QX5eWGBxyMsRvQm
RRXugrCDQj9CpotjbS71hrJwPevZLFS4wEgP+7t/9qySWKGb3ijOnenQSNiMaj15CTCML13K4VTz
6Ie9JLv+AAdgphYifZCZtw4IAHx5n0qyvxZNghRR9ko85rOMuuRrw6RY0QI9ExzpMcayPl314s/0
G340FLffNJoq1DXRy0+XpTGmaOJyVX+uApXCihi4OKIHmf5wMrqjL2jeBcwV8dz0pt5r9bVdhECR
eOXtPXEWU+6a7pte7o/z2yfRMWid+9Jo4COv3zk9Z1XroqS8Yf3zK0troGRYaNcNuH32r6+a7k4b
8+sl4sRpdVISbo+7keftuNxGePBDPhqb6waUijSuijS5u71y+lRA6B5wA+sfw7jbN+H0Tmcqij2y
U/7vbhIN3O2xtqiLraqhrfnfvXPdMeQhbJvBqK+7bXrWzGBchx6c3+sO66vhuzSg6Nw+bfqRTZEs
NdePN+gOiAWeHps+ILRYKxYDpekNbq1yACyXRULPBZ0mGpzpjyY2ZVDSFOBPdX0oT+K1kXv6enru
9tLplpWKI9mL7ut688ejt5cSUMLhNlK08BXQuOnltz/TY0glPqquQyorPmv6EyZtULDcoUC4wWcw
fdy/e79WxvX44323FwZ+wVBsUJ6mzxvbkotzevbH/dv33d53e+z2fbf33R6bXkfXfC4jEqWLrqVo
0ff+3suILJqevL5WJuHWy5Vq3ltgb5bTR3mFxUjfjIdqvRrUZJvZxIXYA/6gaT8r0zkhjoteSOR5
yQTEGNPOnt59OxbXB2/3xzI+WAPkoul1sjgBp1u3t0VOrtDgCo+i+JIfx+32pb8fnD4/m4b7t83r
QpWiUmoCMmA7p8cjpYShBV0JoDuPlfA8ECw22cLtqQGotG8F+a2M3BtgXsb4xyiImpm+thT9DVkC
n66joyN3bObaYuOnJ/VlnYzxrtNihZgYuI+JJG/9jjpF+2fowV54ybZTYShjQjjgBtxWTvmuqbAP
/PQybcn14N8ObFM3dP1EcEzPBoqEw8SUrzvt9gunJ6/7sGy3mT+UOATYZ5EO+sQI033vQLjLoqIX
5v5ylqOyB0IVozmSGnWu2xnKeQpOo2fFwLNKglvFbvl9zK57+/qoB3MbsAFaiWkzptffjsv0WNr0
f60O3T3yGugEylqnvq+UY79V/FM0In73xIqgJzrjMv647UYPrvQC8gB1bSZClWMQsS5+Do6vdmNq
LmkobF1e6kfE4MzqxXO3M2i6200tx3QTmkm6doxmJ8lwXe6mx36cN9dXakmDOcuooNyIz55eFDSe
3zxGnX1vlEDqpye6wnytxHAHIQ9r4w3W0SUCo8v0hhBq49pKk9X14/VG+7GBt91Ex+GuAfheN3zo
m2xtQUS9fuL0LdebHYXsdWSF218HenoJoXzuPB8k7Xqopu+fnrh+9+3+7Xunp6f9BAVO3/b/OI2m
lw4eap686pvrx00vnZ6Y3v77ip6egdw0Uqxsvflt+66X3u1Y/DiDtMhxZ5LJovyvbZvuXrdalQeS
zlyyWMVBmP7UYlqhtlW94BTpLWox5qAsiaRLd2pEEYgrCHtsbKfYQHls+tPea/4Y7oYQpLwUwGj8
sf1SgsAmM7QnkhoH4o1RBE7fcz0Nfty0mCZacIyuRylBkQqiTlzpcWIZcN6cmZRBfSmafIdEPF/7
tiNDdUiV4fTjs/7db7UbRcLQcbvCbvvr9zuBwhXL40xJ/L+/n8Jg+re2+vzaTE/fo3pasgl0sC4S
ylMStrgubseG8JN2rqgELv/+qGlTbi9sGwxhqUnh5vcLDdH2iEbo+nWwZIlhz1+m9+uYmCtqQ5s4
r43i1ULNUNnO9dy1pPwxbGpSFqTg24HGsfx9ll7vTx90+8MC92OiqygfxC+5beXtFf/usZbBllaq
8fq2W29vmH7ldDcx3a9wRboDS5INeoLQ2vncCszvCqJS1KGKGBtrWxcvGX40yC9bubLXo6Vv9BAq
DCWLeaNjLE+GHhsFJjl3kL+rOv+WhbWhxaLHa85GiPnySSbBoctHLPLoZdt15n8bWnyhCb0vxnjb
x9lCdw0WrKKDUuiHovbu4xGXhhN1ODSzGlBckLxgxqDmhMAxVKNF4gHYMrj2DB9ESskp7YJr1jGb
NC38lBJJae+jMJDJT57ZkEzxmo3BWza6ppAnPRQWDl4vhuqbfDYsE0n9wRmk+eC+xpnHKi/4bkuT
coGtB5UHlNn3UTIYW9Cjs7Y+etqwxOi/QXjybQekbKu9DfCuAnMaVW8VWvSWDFuzyDYMf/GVh8Ym
l/Jjx5Qns0IQvOSRknbMmn5EOIYcaVu3BHesb0dF/kz1jZ+pOGwZL20q8PwNhWrtRU183tIPi6EG
nGhUSCiJEtMN1oTEmoDC0kESogMsxjfFelJwzTjjh6t9Df2XA8I9wrDT4+sLx7PPAl2DD1qH0BUE
FLnT/E/YV9u2BKUARMRDNIdVnUlBLSUsUAN8kqvyJEH3/bJh7iNqM19LcuvHqEYx6uI6lP0w3vcP
frJl5a9z47nhceyGKtBmZkOs5VGpLlVrHYusfUm7bgE0YZY5Ryeq6ZarZWapuLItgrmCs++sejQf
0OK6MWVu67d3pkHOSDVg9khgH7aht/JdbalIT4P3rfqsBkrhFv68gG1iyY92vpLjiQyZxAPEC06N
JaIEo01dJw9Wafyp9fUY6E8uYyClgbhYXBJF3eMXXtbOt5T3K+RXx6hVAdxip7g4Qb0syqOFr0vQ
Wec5kDKvJ64x8faQg63x2Erh2uq7Yym/RQVRbATk1CoyuzEcSIl68EAc9l7wlDbpKglOfrZLWWVJ
iKNFR0iHTh0xAVnGSJ7rJBwgXnGozPwhDACcBlgC71qMYaULq9vaFizFB566mGkjKhZiSLx4r2KQ
82ENRVoqAe3hlu+POFkD6iPNvYycoozlP4r8oaTfIRXTEpepzjU1c9r0zmmw9HjtpkhUD+u1ccki
9QOG4NZADmLhHCi67wSTlazeNfXeNL+a4gxEQ6v/BijycsxYSvSSsYBmSXGL8gn1SIfcUlXDRQMZ
a8ylFQDSpT7ad6C5FRBCAMhqbWNrUbiMi0/8qkZ4b0gOAOtymXnFWSKlN8iRN/kQoYnKCNqdbbHA
y9L7iDLRTOKlgEYBKd3m3ZFD02jM1JkRtkayUqUjALNuNqKFcg1pGcGiAP41J01+HmAN9ecpQDqj
fi7Riw1bKz+EYUyzcfasb8SpM6e7+M99spaxtqvYdJPoSwHHnlj3fcFqOHwFbGVY4PJ1kZmbvoGS
4nHgmLPbrNmmMYrJ8NQ6ez/lUy9EH+EiBBTD5Zrz3boZQkQCRxLbJ7/TTybp5qWKLwxzV8uYRsy8
Dp5fnUstcOi802UL+rfTrJWp0AoBT2jjFGcwEjXO+14+ewSiECYmy5sITV0XYQwtAIx4FoW/HIFE
sR5669gSEP+Ohi0yjlgWwAUm6rqy73GpkiKzLmgy0apBNwAwA8QlV63qECTqwoqMl6jTdzQtXYAk
ayhpfrUYB7ZCiIanqsrMKtbRODwk7H0FNYndZ0gKwB3Tz0KzsGe2X6/NyHuva5qlSAaHGD9apND5
NMgea+3xeGRUgZN44GpJCZSB98Li37Y0gnU5WEAL4Sk4l6BjpFEeawu7eJeuhPcfPeter4MtviPA
64sYZ6qVInlkAS4gQIDVu3Oi7BWPpAdOFtOxN4ZbvsrYMUXrnqb0Ydscb7K21TP5G/eGglx/lKxy
20aGtMi0is+EiJKKaLg6+usM1sbsqVBzoSdCdK8E7V8VQOVsTFRlHhrGvS+lj2E7rJLy3OU7UzOX
1viZusnWNZqj6f/Jew80pcXciCQY6AxvFDIox7QYQsPCXEmh/my4+dkvdHlVq6iBnZxaFcGXXufh
08d1otkCrgg+KmRpnnMuSMCv0d2MFlWt/k/d9Icy3Wr6Vysdk7GBn2eAaRnkDNN+A4ivL9bQc76N
XH7xo3xJPOZFZzGZUKtDqORvQfuuGMcK4k1IFNGQvcggU6N+bUcXJwoek0cjyJahYu1C3VhHLWuQ
zFTIZgSX6Z7JejbeidYmHG2WF4d8iBcmOwYWNnXxdRVT4gcjkMf5srDtTVEw/KyBDXKNNsp3ET2L
dcyk1zZqRCAXnT56A4zoqMusOdzyudaCPiY5AIFSJLG/URtmyGKL7gjreAZ71nAwo/UrKTW2anAe
Wf0Mm7PYOL/XOUUWulOjgy/ucsj4IuYMKCY5DJrGJXb23GTvh/bC5ro2nWYxInnU1XtwpAiXEX/E
XHHIF9gPxGUQGboTDYnYDPrY6OD6F8d3odZCwS9BlZOtWRlfpR/um8JaGo674GUpA+/Ylx/5aVuJ
ZkfVAGbUuwCUbQweaI58kRzRzrnLGR/SzKreRbLkTSOPJCjRt9nU1ymW1jHJVUjfurOrkxwUzHkp
J5tDYFEHxLdAg56V8coepQ9N806GKMlReh5peFLa1aZ5rmNzY+bBveGky1p9GS12N1dI6pfzbPhy
tGjZZZDYBCcDHam5AHK3GGlBOUS1aa8k2Kaq/d027C160KxZe4ioGvmrS97jSMUAic0Z4JPYQzaz
d8l+Uka4ye53h3iMuKRLYrV3LZk9QVXRvBKkLMZLAAGrHL2GlK4ialVdY+DnQ9ZnQa2CpyuSDNrY
36f5Gy2yze8WV/VAsGEffwMHudeh2PTNs4D1gUq4K8JPcDUshLOD2tc0bRcMxjkoo/uiin4uBxw7
PPaLSqF7AMwMDK+40OuB0wXrx+laOwt7jLEKM5/FnEAYH4nHQQjuJRStP+yEM03yWu93MSMhPfAW
hQPagIGa1jRfHqakXP/SkMX4arkp+2ILjnXem/5crr5i/KH9p5uxgMaecQihHcOKLGJr3WrknzEs
I/xQ3rrp3cIhJstr1rB6Vr6OAiQcVxiVS5+VAgT7WdOb8y5c2MNrWAZLVTZJQn6now+s7ODg7/dS
xqFq/TlKycrQaWcNfj/EKJQAIYVpJP9WuahZfTbhJRkaBAzn21WprbJNCZeyOCwYxQrC1MWpPg6T
y7RN1wPHJ4jJNsPhjuEi8DA9YnFzSO/UCtIuvExiRY6mJwIKHn9HnXHqXeXUDaxnkbshWep9B8sk
Gsy15aBysoAhWcE937uMOQoWSsSU5Uy3GQ5xIZ30EXZsCYYZC0HgwIDX+nnnp+c+pEmPwVkFOoRv
8p8C907vrb8Y+qVW2WhknNmWMNbRxVYkD0rHoM9A0EPAdQjaoGpOtohJ02T1XyUQDVk2ccUpULix
K0pUhspTF9K0lNVq7Mc1dNQNcp6VOEkYQogTNVZDotc5kg5jnnShBt9j/yXMTQ4iZ1wmOHSbgLOG
B8pNJiPOYeiry+/ipHdJ/vUsyJFALw0Cek+u9BKBLOiZs8udvVCabGdj7/OyjosCvEJerTPY0gjE
8jCdmsHaKzeOhnhaG9dlR8pHzXCYHZLAyGK83MfdInL1maPA/u2+25cS51CbauQJEjQJmwV45WCc
+3qv+t6ywYNuQTliooEynnAW6L4EnooBDCHviBwZinTQepi70E20JjdzdKRVsHLjYRMZOCA54WWO
ayph1O8pAGqz1N4Vgb0YGctI9H06BjAGauq6qD+q7JvLKK/RjvnBnVdd3Oyjpzl0l+QEze2E8VUZ
Idb3V8SKtqDUqBo808HOGip2GhWkWldOCu1oSxKEJ0fHVqseAVgyiknmlepegNVFrsitaupZV1dz
Md/IAbe3ydINMXHjGwjc4J42W6kYC/rx3UiKHvFnjuK+jJoFXHydpgBF8TvrdOwK5DQrPYaNifev
O4oGLda0LRAzAH0sJxzA/K+b/J5BDgTnuSydIp3r4x7w1CbT8g0nnRwZZ7AcmOs8o96UtafMAjrR
pkr2pIydCObclZBKe9veeiMhELAg+m6d02OG6rdPik6PWrOuFi1mLoe4oNaIFnkvP5R02moC5cZC
owpJpTBYQxzmEQdHVc8JpoJwUIkSMP76OOUNXyXjr18CewDaO5CMcgkCBdixjb0fD0M87qKH1PM/
SbDaRw9m0C8ItrzLK/Wvh1InbZ1VhTJ4NJitRAUAI3pczvS2vQzFZcyoFffs7BKTdvoY4+kJEdnT
oDZHL/gWIzVaWL9EfZt8O6T8jiz3irG2rSXI3vKlarRzfXgy6Lcl5Rxa54B8hzAr5rWf3AMrVgmX
0bM7MTe2K5sWFRdeqr+KwYOvA6/Nu2cXFy9jgqra1Sh7WdIT84CufPbad5eIqxFvhceqORn3VmEv
jONTheDITD5SRhqN0q/Vdm3ii8OStkjcS8ziGKUTABhMHxhtiB/T2MmmhjOeB1jJHFBGPbor2gyP
tYGINifAHU6fD7MCVRrzW53f4OMIH0nRpd2YPsooV3mfcabLSzq/RZOCeTXsvdY65+BvKuEX7grA
UapeblCAoJGNj0FITAUDJVYl2M9x+SUmPkDnZlpEIgLK8sZ1lxnyRW9ncbbj9UgGZ2ZJZMuSvINd
ZpGQdgWK10A67jAmAe4dpEfAuIZSAYmjtQnzTdEkG0hAe6fqNkJPB2BbNFhS6m5yg+7DQMmktM62
7fOT+qfPn2MCHnAGqvETCQFA1DkwMkEvmjTT2vaI89soe6J+X4UpIzYY+o0fWnXwq09fI0VZmEtk
566j4qLL9YEDl+n+MtGJee12ZrXu0mLRgFKmpAZV2JgZxnvl9iLkQrTjvo66xR8J0UIVLBM1btMC
iVEkBWhwuwGNMYgCnW5Pr+hOcBqUvrKQ7bUmJq/KcdkX9yXozLadSQ+9dmeg+dVojwkBMsmQNRUY
jZ0R36kijnloVkmPeYQ8GlStpfYg6RCLvosx2pjlRXYGhjgBdaMKlT22Wtqx0iHry85fKa+F1q4Y
dlTc+Jta4sbAGmQ1PcTfijt1wCeQUQRvcdl07SnTHztxrpREwZgKMSs0xkrC4Mgwjt5Aa1279spA
QDErjpnA8bmgvqkZmwJ33N7HWAlcP9+BBoO9FVFxq3OSu0McSZFCYEaZ4cxw9uT7/im0RyvnYrRF
dk06H93wblCbvW6V57zlBFC9YkmBeh2ZD0r5J1fOIri+ps8bWRIrxgYRl9jT8KDE8Gy0n+TWvnNc
knF9JyNHQ16SgHwgNO7Bzji4MqUfhMUEzq0ciPpS+gzd7+BWOdUmpeGAcCyVVWWpDAzqkxuY28Zt
DwZ0GejvrI1fEnfbMa12ne6RaciyC7257hC7ElcU8rpjHaVLEzY4a8UdhSWHpKt1rR59gywac2Wk
xDTAYEOi0YNnz6tyIedYFA2dzA6WSuN815Dcg5f9kD2GNmKmADEHg1Gpu0sJ/ynOVcwC4qcHcTSl
WJYPX6WRMsqla+6cRZdUFFcIucZHgslYqxmV06uqsrYyG6a6DCLRWGigPzeBRdUSpIoBXdE55Va3
TsmZ6fX4HPfGY6Iw0dOzJ530RnUvhowqdTOpZf4o5zgp81OZYd1NlrIjbcIoSVeSvkVnuLAq7Mfh
3DHcuxSQfLdWrZLe5VSbeNU66H5VDnuvjV+Z2L8odXMgPPGhsrVH1jWsaRhQeum2H/E5yEyf1AZR
uhTjoK2eUVcShNGdiK3qTlUEDjF1tlh0fZoYrFhOtWq8bOEw5LE0ynyNRjszk8ha0XPvWaX2b5aO
Qj7LS6GkR2cQdQ4ZcD9ESyD6df/QmAn4sIxOIttXACyHQV/4oFUovLbme52sVf0LA7dcvnqYxzTA
d64iL5t0WNTYCazc+ZTNS0v+qUPZSiX8bZDexXkqdRfAHC7DDYaylUUDmu50QJ62sKYOxMeas9BF
ekfXJb2Z0pcvG/dQoipQtzK15FT7CEOkQ52b/GWlEIYVEaq2MXwU6l61rcesM09qZ99VzK+KLjo2
I7XU5GNoMJP0B1YlvL8qPKO8+bb0IyMC/GfE62B64VSTvkAbbEh/ZiaRLWnYR5Tw1CsZIjI70/Nt
ZHZvKXRcA1jbuhtdkiYCVPSpiYgLY0thymSe8WCd3mVdebRDwIJkrFlLW1dmJr1ZwzA2D9K9GLtU
8rNLS6gxAouZV/cLl+UCqmpD+FySFeKCGXLJgZUVe2vVIOYMXHp3biHVs7FRtnGifZsFtNPQ3Ijp
VuEFc0zLa4ek2SqkzjBA/spA3kec5KE146AcM8VYVxr8Oyo0uJ/NWnkuVYULEZe0JYiTXB8G4q6a
q99M6TkzKX/FFBwXKb0BcRRVImAr3S5ThB6J0lfOqUKoeg39h+s7oWNIlUsS5tAplZGCtNk8ihUu
LDlF8WEGwbLJsAfGn339ndGoD255So14U+jxnfi9IR6rLv0svOysJu0xo3cYiD6yeu0hJ38SPtrc
YryWdU9J/qGNUcCoo0aq/lpEf0bAjFLY/unCe8sx7mO4XZkRHxSnU/cyjykUt2rCnrMiRxeZvstG
95YUaPNikXLQM4bo7fDQCMA7XucC+wJmd/00yvkxhL6Fazue1VDrKbLcubiFUvzonsskKnRAl9hP
koomvqnHVx9rtCaBVZRx77louMQsIeisXeY5fxkV7XsqwpAZlmHdvgxhdHIGmMWwYJJqlScO3hIW
G4iq9EJ579Qkn7d3LJixEDMMwA4ZYvvdIWLgUfnZEpkU+eAE6gRQWVnjSM1LhH2Na6mlRyM360R4
XsWsQXOPEBAfR2cqWPU69hLLJloPM2YWjI91rRNlrL8UiClHbJdRYjPy+tICdVbrxUF3hSJY3yPG
WgT0sQnJvSGFJ4lmgxHMi3i7RcszdNpGTKZrJm9l05AWiL0d9peaWi+yXZ5t4k67gQpSBqHUwcKa
rxG+7ehGDLppSj05PaFMYcguuydEagcq1Z6Fa4l2vIs3NOAz2E9CkEhk4kg2kbmtAAAzysFXkgID
Zj7l5Mhb9XhTy18ZhflRbadBaxhjdZMc1Lh4iS3vOyfrh1I9ZoyOYxZSQIl9fdXIDaGB0UOoAIcu
eLIvvvSIbqQV4tL0W/GtL4Vlg7rSFz0rBiqBZA5mcNW8L7zuIK4ema6/w1xnH/Phb6kuq16nl2ey
oVADDKuELE4yBetBxYA4K2UC/MhLcbLgiZUrgtOk8mxxunmt8RDaVAJka+9G5kkujmVdrzzZQwpZ
H1Wp2sP1szt9G3EeqoxoQ8YRhT6PcHGBU5X7cp8W43rk5C7ZqVZFr85KdAacNDKaV7i5J2zVZGAF
b7L/VcXQ/gcG+kby1LGOpSWmgjWSzxuDcGnqyiWj8hxr7V/4Zueq1NaDMb5Wl7aI6G6Se9HtVLjo
GLur/sktlH0MGKrLqToGQfasSNDcbJ9NdOQRMqVEMdVlMgqX2VoktkwMND5zb6sEjMSRx9Esi5pq
wy9m6JwRMm/jkjHAHdYgKCMcJIwKfe9CeNYxCr5F21s21GBquKzptx13qDPfbad5UsphKSvd8n9I
Oq/lSJEsDD8REXhzW94b2ZJuCEktAYmHhASefj9mLzZidmN7WqqCzHN+m1flxcnRYRvCxUPw5Hc/
edlsukZfhSMO17iUARbq5DnWst1s+3KeolxbgIxRclGFiN5Jy5nLXnPtecadigAkrqSMq4aO6AaM
ndAy6QpDNEMu0cuujU4JyV0z3tuihEcgQbqEyyY8kVNoQK/jl9ZeWuztvUk2epIzltc/uZnt4GwT
tnTKWxcY7RRjlFUNb1UZn7sIrLEgDpxrMABRjUz31Kvib/Z71SkAz3SPzPqvy6q9GVpbouQurRvs
E4IRUXE8ZqqfohzOF/E5tfd5r/PkIfCY3vO1plGvwe/ZUOMaA1OYpLtnUCyicVYZOwctpx7rVo9t
2gI56vCmLa0ShscK3VsROcveMU5aGvSHkPfP5CIP8BOUJcibpGXWz0gWJxaKw2o6du5Adce2Zi1R
fLw1IYUzWtGJ8NwU2nqwXeZrfzPAtdUzEUB0PU8tXrd8xLA9UvphFUcfozPViRHUIVD4gwwtOvPW
oGbkFYADzYqjC9AhhW3aWsZvht7ssECtYtt9Zsz+TyRHBsGy4XudoQ+L7qf5GrX9v0YDjHTunhac
56OodsblDBT6wjxXsfk79PE+5i7RG8pidaLUC+3LYxuqHX2bmGfZJK/Y4jAsa6SUVIpUxoG0ImIG
lir7p3dqgx+MqCi73fLz3+Jwm2HhHjSLwCemVpA2T+t17m9xYxz6rNv2WFhzSrtCYqnQvScL5f3b
DY4A2lQfLgLAzPyboRERUbvrwinOheg8jCWuOqWBLBHvkU73RHuPZ1juv6En4y7hSqiB/iVprhgC
SW9cVFrzpHn569BO+0wGFPDBqzXPEutrAjM9BslPpg3PnXWfwSfbbGFhSfXpjHPC8jFU4Q0d5c6M
32g5oYCaqHsTKwxhtF/AIDjctojxj9rVvpvnJDtb5GylwyUitUXS3Bv8NQWsok5nlXouvXLR7Ml8
ONaSLEeFl5XZQhTNIWLBbnNswjyU829Jwv+msvzdN96VRcGjYyWAkxTiYYSsJr6qngel+MOQx+A7
l+58jqzqqcI+wUe7M2lRMep9/TW5cA4WQptgjrJoSBKk98/BGq/T5dQs4GoW0iGB1Y2+ek54cDMC
UBkKB9BjjguYuM6NiBSOT53OCkn0oPsptJqiJvJcR4B4PXzvp/Iz7Am7Lxu07Xa0oaBwSZBNXVGm
hcBL+83CcpVzacpitv/cg7GGkFaXgbYDn/WnttE5cWnaVb61+IOu/dxa6VNTkkCS+uuUj8CU/QUI
Eg91QyiEysjHvCA5exN5fNVU8+MBfiesbppbPrI2eR0JMaSx69XuUaS7iiy05l8YEXNNjwF4nE/R
2kt6cX3vRQ4V+cd8aapGhCxGalmhPqhwsvyL1nx4IeAMD7roA/I1iAu2I2MvcmrhWEGI+QCvKMjv
cq9uytdP5XXs88u3cl3WEbAC7z/oYwuimbg+EEAij0PBb6wRUJWe61zbNDbSThYQ2q/3RM09hWh2
lRgueaCfqiT4UlN60I/RFB+Gkdxnr4TdQtzOduv3hE1pI6VYUKsOJnr7xxyXol1jRfu0Sehqom71
VjQ4jkfx4Vt3nSbsdSK/DfsfA+tBk/aT4QNXXQIQakHk92oCPy7mV0bFJ+LGLg5hy13GrsU9NUbZ
nbJy1s5tbVAMA5SnFxOx8fKDZj72wEE/Vv3SC19F+2Jq78R0EEv9DyVfVZxByBbDqSeQ7tQeo2eX
vjWneZX1jaJ22pNoanKPacTJua9t95RJbeUSveSjR8w4n7UE3zpHC912O10SiEs3mI6ZrcYY5lDT
1/vUJvE+oy286bSfIWmg6fgR5DGhc2M5Y2qUuTsuM+trU7E6da521PDo68Wc8rPOW9byxHyRUu7T
oPyNoTSJoKQ3oCFbt0kWFFHQ49Vt5okEwjnpxarQi73bhqv5xayH/JmMwD31nttMMGMMDQfXgCjH
OFKbdrRJ7KpZIytKLAlnMeHDJ2JVRiQzYfaWx3uSMJj031zEMzFP23x4jb61ZWqyFRAdrsuCDtGq
3Y4AA5ziLm6jwoLrj5oQKYON9V4zcGTymUbd+FojjZ0hNSdZ11T8RTBUUfVMV+qMYCoxK064whPS
AJrkwQw2s3D/JdRbr1X8Wbk+hv0BQJmblcFQgtbzOpnzEN+Ye7vwN24x/fAe9NpA30oQo6ggqjJs
TvMranCNVS+dFP/m/zaPQfOBhoSmXwYUpbBCcGxI/UWvq29ROytAkyUny0dbDOwTxo5NfPKt1zyP
zzmymbwKN2Wyw4bbh5tWXzfESxXj2quhLzmxBbkcgB4zhefPWG0CxFkq8WHi9Ce/kvxwx8aiDygq
JDvgyP/F4/hJaA8sZxKHcxRonjRuLDYC3s74ZcgNVzL6k8lh6O9lapA7vbWnauU95j+pg74pil/c
qiWNNydn6LOHkZyPSs2nRbD0SIRuN+2YvWjE4xSuudPr3/BQ5ykZcH9Z0rHyEDHODpxnA13vKTPH
GTjmRQ/Su7Sh2qp2146UXCGKHO7gjEDLdto98Td5FTjPYBzNjGkRjdDeieofW+o30OYpe551cJ0r
39qONJuJLKQQAoE8oltQg2TnE9j7euTRrI0zCo0axQcUST192kThIEwmH8ZDqmtY/onPbudOr1FC
oY6sLvNvh2qR6jLghHJT1EQ4UKVK9/QHv/xqIkmrKElbSfFzo/GA4M0AuCWPZMwBXbM/mFH6G1Xi
pxv2QVGwiIIV47Nqq/g+vwpmCjofvZFfI6hn0K9Q54dGxSMbPCy5Caxt0sXMdsiPOXNOfPUMyvNE
rTn8TpOxm/l/N5vvv3lDLHo0WPVcdqptxyRfN5V3ZEj7aQJtY7uEM4CfzYwA1ZffU99d3GzyF3QY
ozrmK+GDMRmwXFBkEW4QB/I8xIJ1eBcI7puyRP3tt7DjJISn/tnQYthXQILIWAtXciQ++4qVbAe3
T+KyU61qwGSTW4oMi+l36Gh1RNociB2ffVu9IVvExsW0ru/KdM3rTVPEc0Uq+GDutaokYIr+D5sU
3KGCl4ipBWxAVqpz0SZPZXeN0p82M88CDf6xis5uBd7VFlsZ3iJIGsf5sPNxmXCl95RQlBYEYnfr
NbmNKC4GjhPJ9CSJ1w5wC6mSJAVS1LMWFD0lsIGhUSYlqp0AmwkPLRWkSb91JuDyqbgl9qsv4Gq5
8+nlJoCDF6Gh8k3BNXAnosdMliPHruvjWkn3aVVsqzS4Z+yzSkvRy6QYRD/N+oXwITG9zvqCIQ/B
hMZ9PxpHp4K33yNuvi2b2NvVVvEkXbChSZDfI5+l2RM1Q260847YA+4zWXYsa0l1H2LGUsyz/Bke
0glL5UeO2kOBCDnwFlMdbaYipEdl2rfZp1LjoxE1nXnu2m3XMckByNvkbgjXg0k8CtlVPvSgpdRp
rNttjLS/IMiiaonIZSvArwfmn2JZe5q6ZtMqeHLm09YeWJzcg9TJkEGilrYnemwrjhOIbtG8lTAn
LeN+OUNW43ierGwn/OoeWu5HCK9H+oswFznjC4Nv1FvPsQ8lEO8t7j9fA3zo+IwD7V/jZa9jRmd0
BofTMhnSk9KkRMMHmyC9BtI9Bi5iS5ryMhi9z9TFPx5Ez1FFtltHqE5spVcFM4Os+ciKviu504tO
Yy1cG8LcO6G78UhjLlNg89E75C505NC/zleVSOdkVE5wt8UDss64GMGtOmS3/+9DDJYuyWTYUy8O
cT4GHLfvvPN4R4xFXrj/D8QN981cYl9SsTVHXXNQUGIS9d6qh6OOe1B0pleTCN0MFN0wxiPY87rV
3WNnGIssDg6etJF5Ogw9T5TGDSXoh3N2yvy9rpxNyrOsCetY9C7yPBIqU2QE4MZQyGR3pPZhbk0U
bA3cc5nGK+JEwSaXzJZuc4xHtRAehR0fXu9uijmo16qAS7LlyAdicl6320CXlzT4l9chH2R1HBu0
jF25N+dSQq5R0hrXTpWtxvGDerKoxW/WMag6/SbNqpMf8j74iC+I8LfJUBsVEtv5BJxPg8r8dpl1
qxyUqyT936Y3JxALna/aoE4jMeNzmP8l+qcRfBJjuRMj8LjlL4PqjFgJTfF2pGOrGPQtXBq2WXcL
xxzqBehkheSmni+BKWWinJ3eHjtV9+amdHGHHXcWm0BwmtfBGhrUYZGUAKncXsm8zNErNVco16hb
+pprE3I1KhLiTCEYPX7S8XUWH/fRwCVIJ6jjrmP53qVk5PNeW/wdkrKe0QEph29J7l3WHix+HhMO
tEIZMNm/bOsGK2bNxU5IIbAmAtlvawpWouZe8+XKYmCer4/SRjHFvSF4vrL0A0JiPX/lFvUnBTac
PKKTfBD7whtWpQuCFLzWiiYItM2aJKeIqjj2DEm+kZ+99UE181GLvP0cq/48CxXmix33UErLEwTQ
jM7UDWnoEPvEW2ndehqZuYrP/7TWPEjUQKNpN85V7ry5hJ1mkfWLSV0b9I8asjajcBIpRktMqHEf
Cp+AuY6hA8wScUjI2qAUKkABkQhoPi8ifIp4sOHzfuGBlw7nQGHp29KikRm+w1AHC08N9c7cMnSq
oF8L5ucSYXhJo2i2ZSBeUsOLMZc+cE0DLGvXKqvP/RCgCdHMQ5iDHLTUqIS0Mu/mwcDuQsS7xYaf
mnyNBQk2C1fG2ymNry12jXnrjBTRHXzGM0ncxIxOI/+Qo0RodGPRPbnlxL0PFeBZVyJDub9gRZW5
zeegrjJYJxzQGmP7RD05v1/G/Wz0xtFmMM2aJ8D31gLrJXXVRLpLLEuuvszE3/QEcOkDMm+cTtVX
Y6bH+dWaJQV6TiJqXDnbREarPLmT4r2sNWfTcJn893aThCgIDEVxtIon87nXTRK8v1pkNVr02VjU
DdDjZFxox2EJ/U5lBguMAKgB3vrQy88mZivnhXBSEsmsX53mOCHeZ/941KFxC42nghC2FLKojdfs
uKP5izHBMAZOJWIaM+dkXoPUACppoenZ0QXImKadwiYG52bE46+npPBQaebRj5P/zvHWmPihR9Ig
QdxMZmKHg3Gy1xwcrJACufrrmCC0zfSbysjlnB/PZz2qNuB9tN19CAQ7iX3pw26PXY7MtZGC1XER
ZH/K00jWitkMXlT6Bh661DS1iahWHKxXtOcpWYr5ts/lMkVq4EpSf9VvSJOubE7KO6kkoNvcofY7
WBqxu9a1eG3GIwApPSuWvmlqm+rW8WnsMsFBkxxRHtwcdZM5XdNfrSn2/pBdxko9kgAYrzAPHoOv
8EkdF/g3LOvC+Ea1I/UqOVVo1SnBfpFXsIFfBr8/INU6rqpFbzwbrtgUhQZpQjJCY5Aic6oFIgKb
IraUArGSJEZ/N9REb1n674z5WW7QMq2XpHsUf9kgBkqVJupT8tdZ2jIVSJBx6NkHkoownKPALAgY
y+1VGw1bRr5LRRd5SptP7jdLowr2oLTLll6nuZYpw63eqYgeGOeKWtHnfB/mKmq6wnUCkENvnaUk
zSb/BJVeSUdL+LCeOiwQwHzxetpYt5TdGBjEbr5U/U8raY3KFVGZ2XLguhqcemnowUbTvqN6I6pp
44/TO4PBtkkzBES7rMceuarC/i0c9iFelpzSHtVN321Aa++ttjbmpFExVG0EaiYD7XTtUC6SEhH9
J2kPJwyu0FDx5EDz9ZOn/gwBBhqDqoK+ASnzgrPAjEe9tM7ATwQmT5vJS7dV/wjlt0je+gmmndBB
nZSorj0FTrsxc+dIoxXnwxx8jbzKSI6kTXt9vkK21cSrWOIqjl8VeUt5Llf+8FcQR9v2BGcmFxeM
1Sd23sqGvUjTe6eHe9G1yMqXgjAqCqGko28iln/NuHpoGxJWo3hozsCeZ1/ap2ak2L631lrYL0T9
pfV7I9T2OX8zB5qqCxINiWcmssFKb+m1hLzicoN2+EiCTwOtPMH45uxHuGpxQeg1KwCLqCcaLBN8
JJFEsyfJd8IClEyKS4sHhSVz6ElXdIudRrRBnHq7Tt4n5yfy6eJ76/VHIYwdpcrvCLoXvSjPXref
3G5bCX1JgMx2sojSKPRdwyTaFqxrug4nQDQrBFUxQ/Xa1ffla9OTV6oRI8fDxHfVFSntkBWvevwc
W8M2a1+k+NKQcuqleXC1/iFBIrFJYGBnPQSd6POLKoJH315KbV/niMAngojXZv4VEidh6+SZmOvS
R3AR76cQmqiOr2pERxwxocyrUz8Y70hkRusg4nQzIs6fARTUgz2sMmt9ekHfdZbasDEyLFQyOPlA
Wjb3/jCg02yelWk+mcmOSHfiod6M4YddpMUAkClQc2G9AzbBnJTrbqQp2s7WfTaCA0brXGFQDCH/
DKSg+tEnaqsp1dWoy4MVvlYSUXo2XkdvQN0JYaZlH4MHMIkkRXc2le18TOOlxXrDE/Ic+cjz0WlY
fH9yCtcqpkjeLS4h1jtULTWVnlE0wZtcvHI/xF8FaeuYjpd1p3hCNFxnORl+mVxFRv+YsqeMzFjT
K3ZN9eIk3+id6uZuBqh5I6rLtZym8xYzG5aDwbJJ8xXf/qjvNcmtCcRL7LDXEolUvdk5QewgNmV+
itDidOW0DUhrT8J7Of540Y9o4oUBVlvw/IXx/LiWxI5rzrsX56eGnTdBi866t/Za1AyM6A7DmSlQ
dzRlj3K1TRZFnG3McDj5qQvcrN2RWQQVoTMyR0uRG3cHQUPebd0KcWSOzCXxDpY4EoQakggTWKuE
elFzRJhdwIF0TDixgrg0mK8ughIfwOuVbcH/wIXXaISK3P/mqEbvRYgHMR1R9FzzTWmyAf4FTWl0
ZN7bTPcotf2c+HAKGvhoo1nNn6jeUOdUobgr1bQNqa/sz16LINoGrS1dHnGuQys9dD7lun7+5KTh
ytD1bVNAWsAojepn4PBRwUfdb3RxH8mzShWpdegZyNA0k/wecHlxLuh0+qqfObehT3Zh/EWEjR7T
Ll1H+2ikb9Z212MVLG2OAxvFcuPg1AoGOpzsXTVgQQdJBxQjE87RyYfBEmYmbCV1filbcksJEhJ5
+NyO/mLMWME4hvX0Bjy/N6tTEOGY57qnfuLuT/Gtn5yLbMHydLl1DOPbQHLntCHqhluB1UghII68
qxBvZnhKAeUz8kHt6bdlts5LgVmDrCYlFpKk3KGCp/VxicQfKQetKuSaKqh1Udtrt1GboKxoWCV8
Hvy2svK3LEr2tpvtaxGfWe4zArGH/Fv0gCFFyzaarPo+5m+ut4bpXUFhio7siv4jbem3NBGMgSSm
5NyXQ4LDicVYpXxN9yn6csCN5fCoex6V7x7RG/mb+fTboSOX0ysg2PdAk1gw3progBrklaMnQD9e
mPWhp7AkCN1HCeXp+qQot0R3NnqEefGv94z/6nDd0rhNQ/Lagt9ETnb0kec447NjPutEHUzdromi
le3T/Dv7LfF5Thxw5rrJWUHYDuKyXLpk+MkEPSIlDrFRbGPTRj/DJQ/hZ5IcZW+N7u+3HfW118mD
SfRUEwVb0aXvWXhLtJ1dLGV4l82L5CIY7X7XZ+mx0q2VrmsQPPCHfEBMDKyP5spOJOHFvDL0YVA8
0I9slwX8VAWZnZNCQyGCQKkn2amScdcwwCM4sXFywQrPC/eqy/+FOrMP3v+8gZAKrxoKwIgklVGy
h0NMIyTIwvRa+/oGjQZhFN1O87xzNTRvfvQIp68euR8ZAkecc4QZqlVYPnRUALX/qRg4sjkAa6a7
0OeOIQk7RBMdoA38FqUi8nQYZPaIorIWqt+2pzC8pixIIib2XyRb9lyK11jNY7GaRn1hib8uYlvS
1DExur0IAJIpOBZwOxrhQnpAjXTubh11rLxd2WJk5LPzvlIY1Aa1VFVS6eY9B1ySYYDc1DF5jTk6
ovGuGPAnVBSos8mq5w6jvHTd9ORLh/YykGgkM5SXCiMoEVAF759B8jgaTMC3YMP9POYvqI1uFrws
FCWnYIAOnEwU883I06M96bCrzt5js8+h8rQCxzAPaoKYr1FHLT3FrMeekULqMrRp9T2Lbjqa9HDU
1roYrr7WU4BCwjDjg8EDLTKeW1tsNdvCzOgt7I6euTwwQXzyvXBx+RANmcYPamZ3pgaW6/enCWO/
O63b8V4Y8uAIenWmmWO39xgFqkIDc/+ccOUnHedV4G5My9mDCW2KFhvHzE6XyxaysdYPdUX/RfJu
adNK9GhU28UgcS8b7lL0JFaPNZKEjYz7zUygucPJDVk6gA8ahb6RK8WxDlOeb2x5skgocNngwlac
hLf1OXPyXSQTvifntbQSYn911uXyJ8+wXSBbbFKGHBs0o4aklfpRDkBGfAh1iWBw4nSOUwyrnXYs
i37P7bKK2l+ZXmJOIxUgWwH7T8nNsgGZMxKwbDUdanmp0DNkCCXcCUsm87YqLon/YsvnxrkRjgd5
ZLcnSx07jyKPPdMDBZjyUVBcPl5gbogWLKExIzQYHoLQal/TseFmj2rAevjtmT/0YVEnfvHN/Xx0
OhxcaLARu4KBYABOXZBhl4pJnaOifA6UdonNaz4q6hW4zUvXPk8u36zgkd56is5FmgPBgrnj9E6u
rVlpwH3GGoN526DWT1YU0EWA7ESbm87aIQSyavj5kguF3eZ2IDi/J0jC4MLtnY4E1ZcWHNAbV8Fv
41MHG77pPpLztPrrjh7IYhJ69CLn+6+E+5FcGNCpC9sTKoysegX/WGQ90z8yz9RkRqoDgnh3E6A/
kWCSSR8evUxWKajnQHBpIuNVO4id03kLZVdrWbNk6M+WsH5cWl5DSqJTINaBsVSiSW50fdksHTuj
frzZ+rw8dtcQxn13iKfvp1cnrp6mWfY0QaKm1kb3koXxpijw7aWxjoLu0pXehn6MXaRupeFeK21E
goZ6uKPzpnGWNWHN8wGCk4oIvrkU3UL4i5e1l8nKGR8TuSy3Kf2DQhgtMsiz6mXuEDQgz0wOjYZk
GXdld4eypiyZ0GqvWJYqvDaRtWlyljwggtCBNwtccgQo7JYmXHL5kO4j72NkBPyemdOu9UE+QxJS
/pJzzPmHsn8Zi+iBSXubG4/eIdTA3SYRQDWNSblIz1FA6y5px5nvnnRi7XhjHUrAYxvBbkf0Esxg
SYcvI4LGV9F6Vx2VV+PTxsMJakTJv4auXkL/nzrWIX8L8LZp29nwnXyZTXKgQuygpShjevhOUrbt
ZD0Y2VESRC4CybJBDTB6Cx+YSTb5c+lTsNz0RJ86PIOz+Ny4NQMMW4xcn2CB4bNxLRxhr0aJlaX/
1lNtrTW/ft1tg+I029iY3YUpl5nSbnPDdnaWyPRV9uAYN/H3h3xGvW7RmD2qlyH9NECXI5fQY0Hw
Ob20z/oY37yIemUX8ofTIUsF+x6J6mgjcF/nzo5Ln7ZLN90V2PScYOvwWI+G+eQ29HYGXOfWGw/p
3nJZlPQ6waxHfWgQvIyd3IWSeGcnj3e96/+OHIMtcehVL14y039yST5NMnGaHoFH+jPo4BUZ38dY
iz1ns4lqV7P6NRrIbe2jSFU8rVJjsj6LIj1VU76yVUg0eriRzrQpaS/mzDTiv2T6Ney7y0NmAxmb
UbXOsNY347iWTbsWVbkNJmoCUufPytu9O3BunbVmyz6hsoOBd5anlGNToSSvx2Q7Ft5KC8TBjFtW
gy+hPam+PijI6IGLPpif8/jD1l/t4l87SQ4aSLz24SUmGaJHYSEx9YpV0FbYxfFwV2+++rGLW2ho
+Au1m2P/Itc/daABRKmyE49HN7XJrUdTZ/AcDMYz9vgNRO/esLR7P3a3mE9Omodxyj8tRzxpZX+a
QQU70KBHfHZxpLdckgKwjLcHzzzl1HtjFj/xWgH8Vttk2OpetaNsfhnxQPqM3ZUAHhy+GdIcdSqm
9DlB+Lrshq/cNjoUT2JXIEFGmzAbsFNvTqZbemA+QZ7vwhTVRvSkXG0xz0pBerRAs3QWo9zJty15
SnPGXGs65NBfbNdGNwAdXZxGCJ6x/6kTa+XUOMrBKgw0kU56dLWrdCl79xb8ewdQGq2MVzot54JO
FS+xP0M7Oeo9FTQT8fcxHqmMyZo3b2wOvYx3mlkc1Ry2EEyrGqdoHqpT03t3ZtYivDrcd0H0Ffhv
VNYgHwy3A+RxCYTO9LnqsGNZPrh8UR17F7Gocj+7GDBgNF+ophk9BrtrU/FERZcpNE65jN4TIa4u
B+uUXRs0IsYJe+ZK994IZCHNZGApouJa29XtA+yvKOVa+AnmP/4RWr+f1rbTAp/+jCGRQOHvVBwd
ItgV/ibXzy9hD4vPwM1gANwHl06+bKGLo+zMR2JRK9EzvxWldovtDvVFTagZeO4UrxCxlDDCgUfU
AnNjgL86ApocziGyXpNGZcSYizlwIy7UL7l2SyMnTkPdffliMXC67D+c5amO4Dz6FyXIelP/RjYO
KjG+DZbCJj/IfjhKanTb4ifEVwsSXXwWxaOc4mdGpZUelCcTskg14bak98jmg62Tj2C4VNltUPXa
OefIUbIZEGY5IYkbrLfCpL7vnHgd2AyM7Rf5qGQqb2xaQNsoPFjVnDs7N92N4LMU97zm6Jj0kGIM
kNtRc/eq+at1giHak4HCukuOI16olH4MTkrMBviJFVI2HpVhmCsefwq6hXIg/ISTt+rpXvNIyitN
BuThjIJEgyNPURYGFJUJ4B+66VDggQgj8ymq5s2z0n2Up0u30n5IhFkbxUsvxjU4fm4SBJ2GC8/G
mhyzddRJyrOBwL08DbW82qLdyPLLGMin6y528iLsJ82H+UE1008gVHOccLXxtGsq1aXIlyPIXBqd
50XZb2+jfk8K50CGnb20GEBWaAbN1j+6JqNu+SWzt3qothX3TTx8J5QQi+xN5TYZhotGXvPy0Xj7
Jnyt8z/XeAn8357BK3s0jsIaAVwwoNktUKLcEvchu0cR4OyuC/JKXqmsEDH6mdBfVgiHQqo08nA6
tZLmDG9NTu7KVN82bTJa+GszeSkqNx25Z35YpEm6McVFj3dJcIrQadpAKoH9h75ulWKwbG8T3ZAh
UwGBDiBhyBwWvM1Rf1PdzHOtdJ6oFs2HTQ0SPnNP908Or3E+OGsX859nxUeteEq0u4GWM2S5L61i
E9IuZFPeDYQ4khYV8sbkvPMB16w5/VrUYKgROoeZqmiflPFcBfdJHmt8YZOYzk6TrAzo2pTJQEaU
orhng4D50Pl0sUBG//KSyRv6xDSADcFGRp3Kvw8/IzoBGCIIfLhPsOqKeRF7Dguq9Jb0iYIjXolF
Hqio8KGc9Hfl7iUXAWEcbBEx3Znvg3tIkdAW2V8ef3n4ukjm4QCAVHlYdCdQZT33fyJXIm85QG4A
a2HpK1L4+N8OA6VP5kAeKsKxaVBc+domtYxrR8HYnIUA3WoU78h9qvA3hjNIkg/DuE5kRunjxNQA
3JT85JA+Hvo2/pUGXPwUgAAg7OY8sTkjlHsoixfaDtP+r6oe1fijgkc2xjAtRD0yA+cdOhf1Zox7
lOhTyn/aaZeqc5TzTeqCLKInM/5rKnVlXsXGarsMEmwYrf2oeDi41NPu1I4cz+T56TjWKZErm8tI
ph+VQj0UQ89zXfT8rBFYGSvih+gPgXtOtB9YFTOh7obZtE650JvuWlcwNzKk8i89zoXrpPPyRzRy
TcGkzR+QAHKWaiTZ0ao0ja3mejeDFsHIhuLNtj2uPB0oA7c4BrvfklgrRmd0CRv+Wxpe6Rxs1M5L
WzpdFH0sP27kb6PqBfmYYRHFIhkCGEvMMvmMaehr4tnJycFXHm20zGb5UmtnIUpSFqADJp6Ydu+Z
pC7yzWb+USC8DhPMdtGlGC81YIFW5LtRh19ixuEDX2n5k0XHFqkvOlYd1VMCZM2tD9CzN1p14llk
6rH12g+lA57MZD/V8nLuPYweroPAuSEbJcg2swI5Q1bwT/DcBmIbVy896kSnoF6eblFaFFfx+BsZ
mGUMPBCgIwojQFARlwMTBHXDEzZf23kKuMV6F/pHp/2LeGeyMdlEpA67YFV2svLyi8Rkl5rppYGz
VkgpTJdAquwt4HjoanaVDFaL8aHO6RvpT7T/xqzVhDuVxsKxak5EnnXQknY4xPIkgB68/KEbM55A
dxy1Os57WRy5CodoS9PkQovJREjfCqBJ68OoTt60TmlOTsw3r+eGi/qDx7blOv9gVacUV+6b5UQu
Ws8agQtXHwcTisWVg9sKB8LWdinRJF8EFR+rUMKPZC10/1eA/fNiWqMOXc5EZ55N4F0e5SS7hMGv
OesDbUDh1IF+SdGWY2VG8a7ryOQKjXjI3xRN0zShxrwn9auFxDX6J6t9PhdCOUfJC+FUPzGfoJZ1
uDCgJtP7iLC+H8lnw8XTxy9G9dYQpcKfMJIaRz3xwQ2m6WQxMZlV5Zvb3ilxVtFPWiDWUMlJUUuQ
c2BVfKUsttIACyQCnjh+rg8gP5SooMPtuc3Dbd8bv00G9CDclda2f7R3PEu2RXBOzJmQM1a8VrV+
caw/D4F/pKGghrwebSIJAN3J1MvjgBGBmcvGVhjcZhCK7j2vB4/jjXbcM17pEKOjC/UhkZjmE9q5
/NPANGK+SxDzIjTPoa0hSy6XNvCK1735uoJvoLxIkmUWISB1ImKZwGhcSqoUdX/6ADxqTBs77/Zu
elEE3M53k+SP1ugBhgNsLf5bK0F6a2IksBMLQTBeBv8+imhfJ5dUoquDgTXpRmf9mrIPM9hAF1Xa
rH3+HMKOVKobHkRqa0rnbJT8ay11KAYu/equEUU074Ky/CGgeO1k58KTO5uUj2pud7i02kHSZaWy
/5F0XrutY1kQ/SICzOGVonK0svRC+Mo2c878+lnsARrTmJ6e6yDynB2qVt1VlssRu0wR3JMtXZUO
RBcxxZE3Um/B3KDN6HRt1hAAJSgOC2MGQhLOqYWKGrnM3sB7kexggqUmInFzFvh/Y06izpCTfcoK
MjDneUNkU6DP5UrZmG54ClzLiaL+ZinHRmWBytYkRCel5FT5RIekQMfYBpESVSskjMJpkRe+ya0H
uq7zJIeQm/HQifoe1JUdzeEB4bmAnE3aov7VjMMiwYvH/t7ddrk3F/1o13rDysgQ+UlkcfcbE696
4PTYZlM5ZBqgg/fgw/avmWJw43DPZdLMQ0LG4cpaaz5AAhNXHa48rQNzw3DC9enspa5ZR5pOWA7V
nWI93HaRp5PRDk9+cjbddqOzXU5y2oX4bLEfsKCrWPLHNftThT0BMikKiJulX6aVqFKjKGN1loaY
KRm5qr857zQmh4TZncSXK4d/3WSqLv8y6zedYG1MRdhh2/wQ/8W3i1H/FWFaV5FdKLjPwuqBfWGa
Aiajgl7j43dMr2Jvq6ftZvpscoSAJbw+i1ZcnMqN5hPTbjb+lTd78us5ioblBaXcVPi4rOE62CK6
kAEkeWp6uw49nhHpYHhzyRqX+KVpAt8qRgRiu7Arjj36sV5mkSwxOO8OarPMDFTi7Jbgx1U/Xn3V
GJxarFUlfnEu9tNBeEYUYhrFm+s/mvrk6wVMJQkhU88L9pius9y4iNqbFi9KnqrYMcomMYCtiO/f
8xJcQARKj0SHBuIlv/9akWYDA4oOzlXPKGARY+Xxbxo3RqigPAZPYmHPx/XumPV8qlYcT072ZJ6l
jEI82UVS4y5yZjSxxahNvivSlXCrbHx0EaE4gBk99sQJNXM8vsMWIxGSNolfLEtBQJ6zAjXnVgvv
iEqxEgOO6wlmJygKT2wXsplTcwp6PLIuVU2YrmTIcR2Nm8njLewpja2WZZJ8hOiL5QuPmfHtcRqb
nGKQV1XGRxS78xC5dTw+CyCbQqqvEthaDCHJmrbwAnLzuJAG8+xsxmQN979aUC1DYelZKSm7GX+I
giHamxHJsjEHYlXFhShUSyFJvrvq2+M+kWM+LlpHQOiz1pUWw6hctZY2XZSGV2RB64mb9DuQcod6
fhYxyKnc/DHW5j4eijVOWXRy9UrmM+69EzeyPZTNGn1AQJGnpJdp79v4dCMVZIIxeArB2mjdtVw9
Y7ZZ2DyTVoRuBWBtMpQrJV8FzVFJkRkpc/NeGpxLUOe6EAs+35kagOLKGajTN0+BgZ5JN0VD7f7k
Be1ZxDSg0ThZ9V4ApFP6p4q3yw2n/Hhx5oN2Mztx3Wf/Lo1F+UXhJg8C6ig+qgJvtHLkOGJQxlZf
9ftl0N09zqaAFEs/1ualeZu2bmV4GPgDMxEUFIsQk0Nc8pu9Rp3Fhrwb7ShSZ6km/TTtnQ6aQh5W
G1ocD1qSSLheXe3knlllg9iiOmNDnZPQgZQMwVNjl/Iu7J8Dqt48ezXNX5q9lHAnUwIA28SF67ii
Nx9FrOH5PeU3h4l9NjSfmpY+Qh0WR89kGt7mtoF/DoRngkCVwt9vEGMkR806WSZvkUUmnoWedMoC
pMZ2I4xU7p+iv1HRotSyeBWKpe6bj6r55Cbwq/wvGaaWPKTMaziPhepg8JoPaFVQmHnTroayVX97
yvBqivwmMdFsjHbbh1CaeExd4MQEsoXLBhGX0kHw67NNTg0KHEwnX6GGRFTYvQVHyv03FZAySxWp
oXyVDFbZXlPv3D4IGBGzyMWelhvYilr3mNfMxEo0EGXUMh1idCYqLC5NU9rAf3FSCq4gR3+eXyIk
YUOAItDaye2vi7woZxzT9l9oQCse8txjOPvy6ydSj7Zm5676CDwAs/hfqU6DSd2hlOZ8HO8CCwZD
2cflR9LfLGn1bmMNOybwU/mmWFS8rLtJSa+AMkyvEeT3yoVEMLLYwHM7beQK0jUNddMVXDLdzm8O
tC9ii6tyxBxoNiehp7O26O8qJKfjOtHKf83YIwGblypiGQ+cYpGRVVhuPQRnue7thoiks8nsyiLI
SJKlP3aLCWxCwyB4x5ZecdJrkvYm0JX4bXXJ4wJK2U3U402OerFLMDF5+zDxUCf9BkX3MjL5Ovjv
DgcgirKtyCAs8m6BNdjmUSfHdbArliSKifO6nast+5JogbwOzRzhLTSX4bDyIsSO3VfKaFo4dCyK
/QYpREfc77QR4VHykTwHOBOYBjsdnKoSs5nEoMr8wfcsSLc642ltw+pPA5eFrhb2GpsCEoHQCFio
2Sc1oT4edfx8qXcuQQW448xHpD5lCdVAKcyB3LLc9I+GpK2nLHgSZ003dqTqq03JGJpYXz6zO64A
DsLhnBHPItOtagJjd829MtBaikGyN7IvrZz7qPGNNFg3HjIcDJ0Im91Iw1nK7wTCDWZko4HPuZHN
APt+2T3azOIZ7Bm6Dxsylo+dhuxv0bro4zAkKwnQ9hxUwG+amuviXonxFe/lNg7FhZwhGMkiNjfj
ZrLIyd54pVxxRopT2Trw4vHC5X6L3B40e/kJBvRyY2LX9U5I8df35moAkKXWOH2sxXQ6pzocsHYZ
NO9W26MSVJ9lfShQcAFxcmI0zOktKXFnolTBUBaLKBR4E6ith+qsNn8De6EK610ZLVm5cSTb9EUa
mgM2L9EuaP64sSR+1JrLiIk2ujgvxKDffsfDMzKeUXhl/jH1YSpFVyI+S36KUPmXlM1cS0tu1avB
aUt0rFVFcD59qHWQtcJ7qkhkOINkoJvDHwBXZy50h6Ap1xpiJJ1hxeBSEBjWWkBbyIJsM2awTpJb
BycjLphtBN3cM0LkCgDIGDJ204iVzqGMD7l2zxsCoOuaIogVh0QKGbnW7ncr/zKMj2ghSnQkSAvQ
6fy16i/AlSsTJcnbAu2I0JzvDMiKvSD/5nX3jwovDfutRVWdIUnjZxEA7InqxCoxNwlZMnotbMSx
7cBjXcQmot82F7InUdZk29by9jklqA4IwKQvddP2LAiWfTMZGA218U9DZRTr+iEYgxPy7WvF5F3X
eHeHhOwElgxK38xKlJB5qK4UdzdyiVhmsjCV9CCbJMqR/i4qU0fW1euaKRttChJIHhkIuoy4RO9Q
sM8IBANBqsr8AsdwVJUbNchXYsC9rv1alNST4GfET64xBpPpCSEPtc0UKj8uEr7TjrrNSuZ+0x48
PIuTSQ5fejbeZZCufAyyfpTNj09NYzBwZQbp5MLvmN8ZezBKQmPC8I9+462Yc1E5DjldAAcmClIO
yukjlKAruRaCVcxVpYVbqiZOJSe8eJSW09iW3nRT6lDgZLm+OWkQfnk58brpoF+8zrMLBZAXeEP1
HEnoKXPUhGmzF9Hmy6w8dCCIWJ3niTbuwew0yMsjvVz8q3Md+4PW0RSiUxti9gMl7D2AFB6E2Mgo
g+Xot1iNaMINJhXCdK6TsDWGr1KUvyMlJ6az9pERSKhCGFdZycToYSkyYiAzSuGoUV/HDYCLNF+7
JlpVmgtEoOma7xRISl04dQHbdbiUrbQP8WNidaKGcKOdoCtHFXJgIQOjsq6K8BDynZC8sv7TY/pV
D1ZNcCgIjnBpCi+2RjIuB5DK7jJUlW0r5xjbcbvpTCV21D1hgc7J4OGoA7xVWwkngv5lNbzcaF+K
dFuw1O2tVcibJFseNuLdQCGO3gzJYnUdR51rpHFE7pFIDY5N1jujjNaF+OoQwGz9mfT/6q+UfMf+
ynPfsvlVCuFC4xCrZXIR8bBRV3dwNOTwESdPasoeHmYt8T8EAhOi8KI1bsdvhtqXvWEM8UURtWWI
mMtn8aIz3oyZ6Bh0KYw98IAzsYQ8jEVuXPm4UIwBDdXQ2HFwUPxTLp6strPrkusrfSjF0ktebrmp
EuhjPTNQcsCDoceADmhPXEgMIFAHMOWdyOy2yU6k8SwnJhs8hHzTnvFBX0w/W3iCOoOMwGK3dwx/
LxCxQX+hNLfMCim58qus0hGi+1cU7E9JXn2mzBg4hLGd8ANx6zgJO5mS8VYuOx47CLNZB2oJ1byZ
W9KxGn59xSPC9iNUuyi6U2PzysjKuGgw8I6kilTtZkT+OCr+U0D/rhcYBio83B6gnak8CVaqS6iK
actmvwxZYbCHIVlNuecJxBV9vCT5Pk+RGf1YKoLJtMYyXW3DAWMla1XFamr2euG8wxBXCcGx7Ktr
nAmXOAeuoPCaRGRZtzdkio6/LuL4quFoDrx9mU0bVWE3mp8wM/e0M5GJcg4HLwwd2ifDwRe9QKfJ
uhWAHnYZTdiEzYZ7pNd+aOOfVXEuZDb496EBtQrMQ0a1E7nsWVwYlFbkGIycO5m5BVeDWZ+mIxUu
Zz16ODxzkIOwgqc48qOXoJkUbiaB3K3p0wQqNqdbmaP8xsafZZwZFbDB/A+xtpfAFMTQGT5aBDeW
f444zAPj0FXFssn49PNmp/+6DDl69S3TQQbVDTulUQDHvqqTnFWz1VY8gVCa9myqh9w6WFqQETvq
XBl7D0TUbddwF/o9VxMme8ZLygOBsS+CNwE4HW5K1jCRcSn9s6LexgEpf8RQxnBSCvGgvRbuPpF+
K5NVrNfQXbROF/4Q7wdOlEoP0bz8AgySSA8tWifiA7oWAy8n/hvF+hzxc0S0zoOWnS1fW1UZNI9m
44orDSxd9GI7rJGdHgbRSpU7pmIQsBDxoBKzvtN8pdGgTxgA6G3QMqAs/HYoVjM+WcG4p96yaXZq
eZN8RGLqrJHR9Im2CjcZb9mnn52U5elz6u1lOSfCwf58HsLsFCyD5dJ0Wtt0zr+8IjP8Y/bZmhmz
JSP6WTI7e/ZiLdl42ez1efkxZqptv3/xlTq71F72M3u3QRZ17+e7DzWi81CW6kk4A2C0P5WDfZFF
vTPOonXj6Paj5w+nXbIfmxlKE9u+/vLHG7NPOzul9qu2e/v3d6fah+/vzYF/42Bf7fV1fTpHs8ey
mF3t+WW+/tjzuW5vrtfzcjn37fVOt783m81hM9j8tfpabf5mg8PKjW/R2gNC4jtW7SU3J1/6l4Np
nq/KVb3C7zZHeu709nm95D8+O/sg29/uf1+dnYs6Tx/di30Yqe4khQKs7dp5Ed5z/8Wza2j7IDsX
5m5kUysyfAxQGhZE66lc2XQm667Wb0WPAcnDFDdlSVe7jstYj4O5RrszjBUC2SlkXeC1eebpT6db
FHXpfPCxx8S0X+FYMLJEiaQbhlOC0StwyKjwPFDpANn8ntSz+nDp+kMQMcee6iWOT9kjecN/dnVn
+3SzYcEuj9yP/tCWLitC9WoUHTM9TUR1WizZUYPmQlZWmED6uZjr8KYU+jYD38pet0Y1EovyhiNo
RmQf5QWn5ZBtx0x5Sx7barXEAJyiZQjbT1BvQvaCbNsZDXwUj/NMNiDzh26LNg1dgvEKombdTy4G
iW5BXE47L7NrDmYsnqu6X/S0w7ald/MyDp6qOjp8hggjXFwc07gUFXLX8ilCSBilY1mfa47JXoid
Nq9p7hK80vfBv8V/bf+OpVcVvn2arQCksvWADPRo0ldhfUfpyyIhVQu+Covzxf4YxkVuL1321RUr
/ukgXUz8/8aVwYUsfET/bqY33b8HDEnyh1u/6Dcj1QnNV1G8ET0MzZ7fX8zHLH2X5iusD2V4SZov
F8lz5f1GpAdnP6yOifCVgn0Hp0L9qaQTIU25/xsMP5Jx0mus3vJ0uUMvwVtGRpHu3gz1y00WqYrb
Cvn29PcR65xiLnkOKlQ32R+kftNwGtRuSEWC4mSybI+8a0izryIrUIZFxec8KPP06WvYkG79rR/3
TJZ4AtdWMTfe1iPbwWlasBO/Hv1kpl2GAOTTjpZuHFF7ruL0aupXv3nhUq/KZSeznZ5NlfaF5p4F
LmSIreBI85dkzi6xbFe0V8NsPAoLD06d02EubyfqXjaDU9oIZ8jSmvZjcTfG6k9QfMzsk11BPbHL
L7AO3MNwCSpC6F9q/zP0P224zLgc9I0+fkCjxJ3dKV91f0FdY/mM3X8k4a+S/uExS41TllybSdP9
yilOCqWciTPtyNLoE6x4tT5CMxvpZu3k3PPPkm8tnnlniU3pIt+xHJDW2bzayv/kVfePndJNOxLS
kFySrfGjY0Oi6bKz7R1pAK0aP1u1pVQXH3xlJpjMdoD6GK+WKkOQ9s1O+2Oar29FBj1oVqHF2MHR
IOBzC9SOro3tH4jYcl7huGhsCCV6BTuVFZbdH/SVnCDuuMRAFdbsC/y5vuyahfDTRx85/mqDn/g9
TG3Oia+qawnLtB9RfxvdV8smcKrYTl1/DPM9FWBmfBnuOUfnQ5HZvNrsGz0llmbz7Y0k3p98wP7s
j7g+jUM8l+BDo3gG8CLuGoB8wr7vHeKrffmVZlvpL0xwaswihLz+Uw7PgXanIR70T19+xPBmYFsr
vgrvO/LBp63YIJv5PHngbQqtb9biCLO8laCcxY3EUQG965dgboTb4GJEczbZZXKnl/8BNClzaiiU
uvfUuun6czRWI3xxeJ3VlX4zRDze4kOkEGG2MadLsoalisTKxAVC2/NofJBRlLbfQ/UPr1hTHHJ/
rnQPcdzT00jwKv+6bfvnKqu42Xf4tPlojwOj8/AyWA+dZewDQdEiq2bpsrrEy2ouxFB+oT3M2k/O
BMDO7vs6meGy5vMx+a+xnT9ZPfTdZuC9obhg7dHZk4P62D+ljyaDBXAGgLf9Nme8GhM9B7QZDRmp
dLCktZiZ4QLWWnhIXDvflL/Vtv/NEZaSlGftROonptMSDP8ZUvTvGtnNH763OFti5HXxP5C/ixjN
AUhVYypwpG/Zta0/I9s2JwCNQUpDUaNWNzaVsRmH6a8geVIcUIE9e2ZVY2lRqwO/sh4RsVHCBDeD
lzwtE7dI8p1MQpt0CIy/YfgkaX+w8gRd9W300Tlz4sP/3g7ID3WXkT5Map05StnhTIyT8Ai6QZgg
DIm9TporGbUI+Q/oZ3JIrj2nk6YxQE7iCmLyO1S7hQsBjLIhyK8KK/8kEED280GD7Ew7rMt6eqwz
axPnGJ/F/1g4nQzByYNj4cTIFyt9WTNo50ZYtSMrEYV9oQR5kdapu7UT7w5oE3RNlSkYwqigAm43
BY6wkrGknzJCX2h4e0WcVNwZxirXCWKZ9TTcE66j6C66vwOGKHA7IGwWU3f/KPMPogvbiNDJK07Z
ks0xxTlBjJfMi6lX14J4GRNk76ntvvNKXfXd0ejWgUATkh21apv36tLIDjr+RVU/isXbHZbKwKfs
F3urYCjWRBsX9VcyiXofRog6SdokyqXF5GDk/UHLOrBHFXC5Q8wY3aXZYicpBQOok22mWXRqrmz3
UnbxA+mfQvQKFseeF0duGiRIU2ALOmlod+OmyQdnIqhWPqld/dp0QQaxBAlFZ+ix7yPrlVUKCxYR
ONkGv7YHD1+fJ5AEz5RIc3fsY43wFYopKWu5o1jyhqnxIg6bU8Q9S4iSF6oOk+pLwxulYHmo2RnJ
FrWt8G9QydeUqFgD20r1bRj1C704DfIT6Qx2P3pHD4fRyGItALFaPYN3q0IxzKOFCi+oqngqyUQt
pCnxhDvL6FZxmXzn7Nb4WUu2byCqTMbTAsJLN16lbruOfayvaKfHMnRaEwPnb1Cf4+rpKm9F3vVs
UkkambWsZV3ysrpAX+pxi7l83ufk72iqy3jTLjri0Cj+nvEC75x1LY2Snt1BF1b3D9kqKNN0a4UL
D3MV8RlPQ8fhooQ3eTTtCkFVZc7TMAGdP2uiOznN1J4sJKcYVPzHbf7TFFexRiwG7sBf8n758DYQ
FJQSZTzCwFIBxCwwpIV6K3gDG+3DMHFkqFUthpbWZPglZjEcfuKCyV5a0kMxqmuEO2Pis9uRjdIk
h0EwFgZJqFmm2CXohV5dRXU07UpOjAGQafT1WtfHZ5QgkRHD74BTT80M+vw/oVVgbEs6eE+JPMLO
jvEMUEFHpVNm8irV2fZTTmoMlUbt0jAjlSXmHDRoeX5plQhBDkut4Zz3oGuxaDApfSsZ8pfqKclH
w4STk6yIi2H3y7GMET0lG6BoFLar+jYNZr6k4so7lMPSbSYqPvdeugcbyxRkrLrFEGJxZZUAE04/
em47HxQ2KtFbRT+k06aa3hJP4ICXqMmRpgFtsIRPIOJuqD6UzjKgfNmrnAHNOCSQsORC5CF6uO7e
UjYM81LkUPrbp9xDRzGZI3IhhaBSzob0mpJYMQF5gLL6/wquM+UmFksF+EoTMucGQyrJMKeprDte
K4kA0Z0nuIsYA60496ACGWmHqO+osRxi0OHoHr9XL5sVFTnmxPcY5RJP0m7AkiwOWyw9Gkd/NE2C
/5Umw4pw5Xs4/yUFyUPLO/oaWI1LPIbwIZYD+7NAJPYEqeTI1wp8stzS9oA4CjC8GfHM+mSWoTuG
eaxI7boiActn2alTmSJqkadWPlo2SUcSEoQi6KoB2/4q5lji0IjUTS8jR43uY8bWrOuX/Ugty/RJ
/nGNTYkXGvuguxdRO8WM4UFTbJpuQOHwNL1PMRmgnahlAcLYkg68WPoG0G+AGJVCg7Hx0YdHwRV/
z9rTr0KIgAcNie4uRqGbKyjpxvgqJ/BHYd2DV7U55uv4OWCrNAyypFiFQysiBc9u0cLwJ/p7S73k
Gq/zYsRoWJK6Yd3F3uUc5OcTXiZiiUGfidOIH5XHEP8rip3bIIEgFpiqQTNqSoRiEQD5l8tqKxn6
SWfVL2L/EZmTDFxfHcQIT2OZnZBb1y5MH7N/QiBDe2SbtvPRU4es6kt4RrDbS/8erzWZRMZTjwi0
G79qcB/VLbaqdRZb6wGZeZsUvKICF9g+1T4WVuc0Oru8TkW8CmKsogDl+n3beccy5HpJRUIHGsLR
rINAF8nVcAoiaWWYrC5KCvtS+g0I+KBIcpJpIgy9Swx1Yg4Y2ExZUCiMc/y3YX+Ri3hmxOq5cE9t
5iOtG3ZVgT0ay0034c+YBqUoNVKGdDD0iYRaiSptIpTVyqvA7kRbLfXIBhCyg6XhgEwtBMEuTO23
Jf+mjJ0HQArizezxarHOjPRinqLPxi059xU2+7Q3FYsOF2fmZCgIEnWmM0UOT5Oy3BeWOYFBsaZB
ablONNiWe2XMaMIaTtfMmOvhsOyDYl12TytCWgC0JYavqaD+pU3ws7iFPAjBCNqO9FX2AVNfUHUc
wDCTaVhTk4HVmstNLL9AX7m4OzRm6hdC/+a5i4tqf3H5uBnzVtmaAyXuDwyLW/Kp+yfUDTMuvw1N
cOQKL0jKhIutcYNGzRW/QbjAB8HOwd87K16J6FIsRdkNuD5UhpmS2a5M3DGwQbfYiL5KtkP83tsG
HZ/2FMT6lpvZrYa6pOWMI1ucNbTLXdw7rXxr6nweQPo3ZA2m15mrDQvMCLJARRiKXrm3yLfFDM5Z
GoqHTqkYj73LXNlXGBCbsnHSWxidXJjZlflFnnqLcZJqjNy8+iYayZcUsKTzDwLrKxnGaW1iiWB8
nX50utrSWgTKLLPQYOmTI7ehJqlEjcKCIwPbacXGM5fTVQu1vhuiWc4J3PYj7y/bIY9wZkYiirjv
yAfISr5RorTb9o7f0UkrdJlwjiMUjyp9qIz+3gqiZYlrK4LHqGTbqKRzlH4qkxUNQapFRx9XAQAe
9GRG0SbAXgQv8KEYJq7sRvRNBbRQGIRtG3Xw/DCoiQ+v/Z2QdkPJ75IGMJiW8TA30M/rNyrUgLWy
pc+FjS4SPFYcVQqj2pS2jcJOD9yN20LaPifhTkx2A8t8aJco2CmGG/nmQ0oo23/D8BACdUV81VoP
gP8UawG5aq5QZvUVDhB1VtB9BDHPfX+Ks2imamzv0ci03j4CFZXwdKcj4+ZtVb+nsXfDotCjjhnf
uihuyTPN7D7xbkka48Z7ZpOgD8BPIJ8Faoic4KYieRk4GUgQ7UeAZhgH1XdGo9UDWMIF8zVZHUYD
nASHHbHTW63zT6qk/k31Ng4r/HUzvYNl0mxQC4H15FNJGoaBPgvdiTjm3cc0m0n90U3OsUhkZD43
IjoiB2AQ634/u+bCflrAKaXsgEzPZ5OiRMCAcuon8kX5GqLd2K+77l5ZK7/FbVv+eZjrg+w6zYNV
zGMe0Mhi8j02BO58M6TReHqnF782A6zLgu11146totupc1ITZzRBln+y2M6qSNvSHKuvZfBoMis4
yNYyl+G4Pjz3q0f72cjWjI/bDJOFIm+qGEulSZgfAY9ygsYFEw0fFKKNarg2DCFwlRE6Fyxk7Rig
sp22gAKzQosMGLi9tUZN7492Y/VOF4GRJCegPTbBvQZqTHzXUZbuk6cfzaIhXwYop/EAUcB3kK3s
a5BIYCoW05ow4oM0fRiOI2oQgdnXnsLK89DhHxDZSIEKA5qJf7wd1H6RN2dXPYvKHBuO5WZbUSg2
3MKj9ObuRNkIRdz713jnmJpNo27iLi7Lh6c/3PJXHfCeNcwAmsBJ4ntoMIWzW3fu0tZNsljF+4JI
YKvmWULzWejzLMWThaWEfiqW8T0K6EV5LPtwEaJGSQbWbVhuQ9OkXSAw6as2R5xs/6yh2zT+H243
mawnj1wf/ErwZuVZFCN6RkaZDsJGRZ4jccoFJbC28ldrQ9LDuHDVnxKeD+FjhWxdg8E8h8Gz8NSF
lguI88lZZFFlSdh9o1Hc4Ao6wimGZ/eV9hhVGoLf2CpiCZEjcaWMshOwY2HrOM1fnZFqmbGOhJ5u
FGgNjYVUc97zWxiK9B5EJXS2d8qxmLTDIWUcV0KoazB2GYY4Lf4StgFlvy55lEKM63KyTowUh8tR
Vy5NsKvYUtIXwlMcV0ma/iOMbe6l3RryjG1RIqG858MNhFvZ/aNARLRWccepDTJTRsBZmM8nEzBo
Etvkd8PgiRQSGNgFnULJ/tYz9wP4GUXL8YMHgHPYF3TL5aROlpMG3eCaqq5nG183355xboQvbMXc
WtXUO1EDECEXbHA207RvCneDjXbUr3FvMLr5iyEYurqCA4s8TKLPRPObInWjkQsS6BOdESOFOw81
hqpop0ejW2RYpVqSpuG+ghIES9siTyi0rcJnGA43C2x4odAjR/lrgmGUhoE0FLIsuBnU2nWGPJxn
p+QPJrdhoiN+IIURiJME31G7KY6iArObb1HjVDu7DRr/whEobproanouzQQXcfZEXMIunQVz8aB1
p0vYRvLHEPdpjWJT/DKtf8HwVxFPibBYpzq0xuf/TeAYa1eF/E1mi2R8K8EdQ+k8ZATjWcQHc+8i
tRtKfVGHc5/RPMoQbLLpmsPS1tmNFwNUA9lYSujOsFkpbINrb/wbp3M2WasAzcM/y+fRYJryTCUn
rlbGeAlx7XYBk7QIbIsG5ps7IEmj9RxhqOy7j0z3l7l64J0xoCjB+zoXpGJMHIIeBVDlk/5n8N6v
U3TmHYZYMUOohfdIuqjjvnNPRUTbNfkRXb6k5mOyixJ3xxAZVzy6cGn4CAIbOg+oR4f0O6wQ2YFf
y7s1tC+0naCh/0lYUiqUgVMZSDE6Ldvz4aTzVBXRl8JJpROoEvVIkQVmaw1+UQa+yHh30tps2c67
UoJO1mKIuzaNzUAiYjzCqcKGULUsY3g4AOM6E8J6+J74EUn1kV3gVXzQ5E9m/U7sMDlptPgyWAaE
17kPVh3aIXuHLMiXLa2KXl4K4+KN48s3+q3He0DKXO3/uNo8VIZ9Xw2kZzaMwrJyREbMfUQh0jf5
rmm0R4lBFgOFBzatoTcU84fhTgEq+EyiLn/A3N0mgn/vRNFf6FzQUZysjKLmDEjGfYkNTazmZVWi
MBRYLMlzr+udiPW2FmfbrIgw+v2HXjz7KdOmG51y5L6N7OTnxs4df2viLCLed01kHFVdm6KFF5Vu
E/hypF+aKPsqBV8kxGLDgEkm4YVlROkmykxicZFhkprkFJpeLFu2iAIxCpxSYIuwNsya4UG+phfc
aMChLM0iA8AWkzHJRQOYrCbdumVtGjzxU0MO5jE0sfDfMeej6VlTE8zIeKA2CVjIM8NBr1ZI5b+4
spadDhskKF//AXIahUzo3y7ot3KD9z0iz8pwZESfgIf47EpKriklLRkfyUQ9aBl7egl+r++w2cWi
u3AhBY9F6ejdsxEZ5fEvSN0kGzxoVDAl9n3tq2MfMGY7ZBgT3wTNH49tjBphfDMVcMMapgZqyD5i
oN+x28sPVWBs204/1wamQT1i+ItUWxaCr6oNTwWCNL2WHgnaLqqosz+JNGLVPXs1VVR37CtM+fwC
kVw7CUMJER2IysDElVl/NusmHgkxQzEAHbNUKOyVxJFU8uvptFwZnpaCx7ZO/XctIChl5aiX7gYo
GcAd9kzW2gOP7GUwBsD0MUdL9yXJAKlYkH6AKonfTSG7iIJaCgPOayYPGVqy0XP3Um2tu1hYNSJx
1aDxPc2JpOIgGvhlBvM3p5Stq2wJdX9dh9cJ7VLnJ5EJi0SPnYVLD3OcOT6F6pvIQtZP3GfMDuou
m+cioD5qbM/SliY1VSYvsJgzMpksGzuFgOaYWF4059PswKjChTdtNdR0q5hkVmOBrFQKpUC8jnqw
75vxZbCOGZM9rVRpPRrxoOvniglpqTZzil56Y23mY5fxGcUWZkhllW8j6VcXe74lrrueARbsbk4J
Fc9HTQxEIxcHD8FxWdxHyGvhVcSZLf/U1Z8/ZjPSR6IvRgum4q9MQWZx0uIi7U4i/w8fHCltwwRk
SUYLVmgIxq7YeXCHxBqlakA6meFiUvc2Cgl18Mzn0yRbdJmskpkmJ94pDK4k3bH7yQBOGbxdeg2N
pwVYDA6rbZ/QpN3EoEtnV4O9FxaSLzwshemceEdrsDSRr1BgTDiuhG2gn55E5o8qpaH6nDyGrfb6
H0nnsdRKk27RJ8qI8maKpJJFFiHBpAI4UN77evpe+ffodkRfToNUlfmZvde2+W40867xYfSlusKk
k8hM2pKPaZajM5Hdct3jjFgYPGeZHh/Ta+ga/yoE40OBnC2I0/VELIUcHdrmJs47itKvTFlGcLUm
Nb35FCuKC+tut4MVt9hqjCXjot2IbP7pw1d8gGv1PyM++QDFTRC6yQuUveTTISGUqpxJo0Bt7N4F
GLK4S5nk8uMyWBxyT+NsQsHDZXZHhWsvcy+GW1xHVRzUGaSmb6+J3ppL7Qj6Zzsyc3D69JLzbWR0
P9qQQS3DhB4Ml8kKlxx/A99RHa8n+4B9GDtbhel9XubcOgXyHBTXCFrXLdPx2df2IXOUFit1NvU7
bQRR8I/ulelsjRqKt3H2vZGaLzCfDSgn13dW7jSSlBkvJm6kgq2MpbOepwgJGKTLn4K5LEg343Lr
NO5KYHpWNhKgyR2l2eiEMg74jTldh5gEUjaOpDkV+L9MamDHh5buyowC2jl8wRkSXQvBSKzw9I/f
ltTHUIpYU36hq6eT1/EIsoHGd15W0ymvhpsloKZMoefm4yWNs1cnB3i5gazTh84pdC59oFD8U4nk
KAOB8SQM34yMAyy5RzVPDkxb3BsYBd2jO9ebDCwEgsn9FLIM6Wi6fXVVl1yTWrAKzGqlRl/RIH4d
hnqhThJXZx9pSTdIALj/qmsy3KHIBMwRcp8gF5+AV4HmIpDXC/tNF9UjcwxS2xAEP0Jm7/gkln4/
vZcqFXU19tzxXozka0YJIzVvqt+iUuKuRcc8VkvV7e+p8adTY0LOXjXOsakP7k1v7rIjD5JHXCIu
kGGujo6N4plyHor5Xa1JIiMOxmQ4id2+kG0Y+Uianp6wLAULqQUzUfiouDRPvc321jg6wXVgDkMV
uZXmth4tXj26bAZnvJp0O2woE547zxqQJkXB2fG5MrBXaLZNcA8a+8F5SVrKGq/ECV+/1ea4Yc1X
0Zahv2yCVxvDYLaKWG6Y/Kp4iTeaOWD3Xcg5qhW/46B25VWEIFlSJ9OOXYvfY5svX/Tyg6GGF4Fl
tHHK/iEGEu0xZ/NLyRFk9doA7B8zN7TiP5NfPMeMmoUBhlMo8CpvoIuaIj9a4/usIJJxIEshGi4U
0Pho6dpuV2HkQBDMz9fkhLJ6Sjhv1k79Pfg3PpfA+aNNfnN4nAO51kg69rZAS5+iamlxkBKlNSYg
sD9054Njbxsn2s19w5j3kBT0EMKkG59oBFEaclxP7qvEleeImQYH/q87e1UZLLSKsbFZ0lpTNuX8
BVBbbEGT1C7xV521+KwYD2wbABXTdSrd0Zm8i0BZGEjPbTwfJPNa5UYt2vOIjNz4AXGMNxwXdzdc
674824V9qI1qNbIM62wgloQrUIG2mOf1qPM6blFcu9AWWkXc/ZLDcmTg3r9BikEfn2+CaCSohkx4
Y1qX7gSx/qdwQ1I2vRznufGcErHJ3WzRVuNqwoYW0WW0j6n9ULrgrJjQ+VFTaOlB993H7JbMSOpl
6c29CmhqF+oHq+YBS5jzo5AboDMmySqslFezIkmZsJrlVKYGnQZmxgBmCi10Tn5uwpLQKTpPHfTn
jAm2ig/R6B+CtoG5rGzsoVqSOH81M3GOOh78cEmGxSLFNpwW7CY4LYpceRUjqQFQLdOe6WlwdgEG
Vhar8MZTogTfOZjlZNxLO3aTZEudWkiZNn4UeJgDlwW43ETTX7J4545nB7cITVJFGHlgYfWJ+aVg
TMEdvQx24lURWu2eOdgBFe2EkQV2LV1SpJ4SawZP+DH9xhYjp4QMcszXybjSs4AY4+o6YL+eDWVH
EIs8C6KvuTKueRFDt5k26X+dT7ckjZp13NkM2JZw87fE6pq/IzuqPrx3tJ0JqtGSOeRk5st6q3Ex
JaPUEjxb1AlW8od5E5Ds5GHQWDQOWIDYBjXGICbsYdIQ2JKqb3pjcrTmL5L4bWso/mo2zDgJe+db
Ss+zAvsL3rxGHA2bTN47zi7oXoiYTY8hiYLBShp0pFefQBbc3D7SqUGfV8zEhi+48VziifUEE7RP
VXI9OcI0fJ8A/qKhPEugQhgw6A1HVNHqq52FS00Tu9z6mXjpVaDQAuU6DNQwvAiuHykNHMJr1JFM
T3qx9DJV15xbXqKXcjYQcrlcCFxU9TowEDXOjDIY3ietxzTRJ96Dny67edHyQeX6tFQt6Azko3Zu
wfumeaMBjYINBv5MG1K1xbyBwmzyCK7YMM1kNc2gGUmpaRh84cVaQ0ZaOPcyu1nj3iTOqrHJunGP
Nh9vjPaGpwzhOoSYKT/obIjrUWXHzuL03Z6eXb9r/EtFCYlPj/9UyoUR6QN+dFc7rG4Svxo9U80z
wLqbKYwkXYLeWL1aJzO2yJ7kl1ZuEYYplx+tsb5AKJ9thNXTzdJ/RcI7qOq7vBw8daf1KMsKsYAK
uPDbdd58j2W6yUgACiTxKWJzKfyHThZLCnJ/pBTlc8CQKaxLUdEIdHKY4dHxq3pPWMiHNmIu7H9h
txAuiRAa7p0ubqTvrENI7+YE4eteVr+FaKkStjwsaD+j8L2bd9ki9rFy8qGAK+bKog/NoR6SQvUy
hgTazqWXQwdV+tJLwrd8em8MfSFjinL16k/M//Dm2zniQRd+5GwDB5OR96yfYIVwccXKycVPJufo
7kT/naFDZ5tlpGeLYtGu33I+SUGrz5fb6FgbE2mYmQpAr0CwjaNqUPuT+RsxZa2QWDlEfWnKDzc4
1ZO2LLgdMfAYDDEEZ8mEBVTSgLFszlmFXL/88aMEDdLBLw8VoFNBInjTHvh/GWuePai98UrjIyTT
iBmbSb2xHflA2XMN4GMGFMTK1C3NxljXHP3427iUNwk5OHTmKGJYDaJedNI3V6ZIsIAvMSW5hCtI
so8aIKjvaPoD1A8EKTjFCTUl2n5RscYaAq/lkDCgoxZLJWEAT16UaRAmOD98nJTOmK+tJMC4osqW
E/BQNItLwYuZdpL/Lit6B+vsd4WXxYpsjHPdwoeNwpDYaRlmBH9KxuepX8fuz0XAUfEuM1JlRPpn
84s7lboTPpOBmHCmVTUjUVCJfOFRj91PfAdpUXiDyeCr3BNo3VN3SU9yhKRYzfg+M5yzuIFBoOuM
cGSYCxA325NQHwp4tPAVoRKffjxcP8grZT/dbQWUnQQPQ15B7MThJpBuRrPcox9CSj2hITxzdiZl
uOMIPAyf2fQoOFH19GiqXH4MFjFxbiCJbDn3aiQJMhXKPOT8xRWSEtW4p87OdiBCuN+KyTyK+EPA
OVwMVBFQI3gS6TKVh3zOfVLnGMlJVy85H1r2ydSuGZkCSE4JWRQGXKWmVrGm8SLPOKf68seZQHYe
pBBI0Z6QDUzEjMOqlPLaZnhxKPBREM0DxRXSKui6bv4rM8sUVSBxcDeNxGDov7y3QXkIK1RFJlhd
3HIhcSnu9M/iKGqucrTJ6t2SZRewcJ2yYuD0YL/fgK1IB5W9HQW4wtAOjka36jjUaZBYCY6Cx/m/
10MlSM6hROOPpe5lMt5lKMoYKjIQh3ZtSH+cqryMQIADJlxVTOHWr42oP6vmBWQpPRUI8Tk8DLhN
KzX2BuOnRxE6aF49UooVQMCjjabjHxmBsoHjxDcYRuPKaZHJlcEDFhhSNhbWdn0qi+gWcwsU6YdO
XeLDcTP5ZlAbMd4xz70zETgPocWW6aj6O5gfpa0sbCTaUgeup5sXVZcHHycCszWAzQe716DTv7RQ
EfXu5uM1BEjE8EMAUK73Y+UsJzVEtq7xeLTrpGjiF4OU59zKTsLX7mpTDcvcnjaOu04pouKA/ien
IEfL8loCgkzTxzzx+kfC2qchiQduW210ZiSDnx9F1h+wHnpVvqzMD9UhB9LPFpKObwJ0N9nY+ea0
ZD2KdwDpM3tG5M/5ojIuLqaYTqCnTq8gAS8KTWWDVhUDKSl5g3ZpB5pvC6pBmyZr8szXmVmAclsp
eXPo/BBINIzPiXKq+x1VF7BtswoS1tySwtRBr+DLp3knRdiewU/kO0u1d8iNtiC4Nwq+FpulPwGr
/9KGl89N01WTIRQkTQrvik9kRUzMrVt0lz40VjO20LBMbnhpN25E1oJtLbyc7UVmpyehPCJNW4r4
K0NSaLJbUiIbj1uw7G+MArnHuQqcnUMl50z3zjFPWZmy+zmyisdtfS+SwLNZFhQFNkv8Px2IQbL7
EEKE4jdrf0cOz97/pMaSbdGLPjA9Mar2oOKZkpt/XfvS1O5hZYidS8QoQAgRnko/45djPodYHLG7
e7WYvalsl9NMTqSVnCbIA7aferbrf8wBboXqV+B+aQrkm1DhgggWyPQWaxC68kVHrY6hUSAhEGvR
PDVWBa5ZH9TiGdPhBcT/KNWyiow15mzwe+2rtFL51S0mSpaigMpxq7DknPPy2RiXUtzlAMLG7eRn
+04c0qbb9Vy1WTQc9YzD2bcROO6xu83KgegkDxwOgMRTT7fqW2jx+bxV1VjZvcG+FxIB6HOrhiQC
ETEQ2X+ZcT438WvOkkLByzb3Gnu8B/sZJHJEq/Ji4utsKpWL5TszLmFKSGu1mdqDWXxILkWF6FC6
3Hr72+fmZHhvEE7R2bzbtPnxKhHQvcgIkWJBblyfdXdT/rFsHJofVn5LUwhPcx8FqpFajQCfzasg
8lcqQCLh3jumHQaTjtdAQ2rHA+srTFv138l6gnOB932odBuPfnoNKm2XDKwSqKfJh6Z5ZVYy0j2B
7f9PDjLbJygJ6PPAjaxKjbMw9uzxrx8Oqvlpq4Cby/u2Nck/NuxFL7VM4VOa7+rIvLf27AnY6QWv
XGdiPDcQdEe8zOlS5xydYQWlBLToPmt856KMgtMDqD94C9YoFAaFWu4U0PsGQSkFfB+HYDew5Qb5
1qP69JWHYbD0kBIXx6Tk8oyG+rASC3UCB8LoZaa4S5X4MxDOulYMb0SwJxHLim7ckK8ogY1yu9k7
Kb1LpmRgWdCadOnR5Y1oGAWN4lOdOubmTEX4qxweSgJvE2kZiVF/W8uQHqlGbjNnf5mziQluI9mj
CbCvoFSTFIchI+0DS7tVYgsOhx6FlLpxle43precHd728duYq4VDAIiOK4cxAZtdMQGXrp+Y6lYg
zYhNybnd2T1+5ILOE81gwWDI4I+MGXypon3TlYi1WYKJT9J3mnZCSzIQ88kk1s++28w9OX6yNJEN
IMyqiCJiw4JIZzNkMdIMZ9E57WsX5Uem9yd/xKFPxpvGrx6Sc68WgzcXZ7XzD1JNF1ndAXAOvYgS
P6fRXkfhD7CRddtS+A4gfcfyrbPF1qJSI+vJS8RnYZdrToIRP5nE6ioiw9eGgZtisC908oaJ5VKd
8m1Q6msMk5eXEfugHCTe5IeSdsMf0FINdxkasp6Aa1aPmpp6WWxu5x58vT5ubUUB+hl+zfzNuVRk
kMih2AmJLoVXinhnNfY3B/Gqw/5schWq5ooEoIpP/OzzqCdGtixFsumi3hs1hDpU/WY2HNVRA/dW
7uvKWuPmnj5iv3xr87PdqptsTld6rr/Jv4mCaNGBKKBtxDGYaHeL5XTxPuG8Y3ztJ56OMcRgSBE4
1jnNio/WBluCtiCzj3HFJ+snW7+od/GAcAkxTE+85aSEP2o7UsLOd6zRSE2P0luTc97BV8L0mVPj
3vlOuE7sc6ZHHqX8oGyMP78CcFaQf2NeJEbHzZ50wYAX5pqMR3InC+tR6KwtKa0G9trqDAQH6FCL
MLt02CcLxlOwlcfPoJvgtY7LrE+3XWNulHFXGCwj8BEm72rDUBxqI8MrlzEzSoyU0rAtQR9gMuYx
dgSWlJ6t0GGuz7WNPIRWOc8UPLi5N4UDGbJ8Vtwb7GRgmiwshap3umeTQJrL24qexQebi3E/Znc2
M8AXw91y73ILE0kAj2KgiJZY/cm/thAi5cJdm31UFkDOdfXoGgwkuGFitfzSqaQsl4kdXhdIwFL6
IiofFRK7ca29TkayLvgSEyxeGONBLCJeCZueEiI/Z9x6ka6+qhlCcv+3DhI8gOTLbG3pAA1m6m0u
Vp8iqbZGhmzMivU326lXRTZeFNZlcuvj06b2jGUA2caMnaXJ2qcxIkxB9Gj2L1CaiTSzEXOXy+jL
4ATv2KI2DHQ6EtiuAt9jn86vFtNmZJ8bKXwq+GqqhMKtnTYkTiF+Xw8INCwKy7Tj2ydHBssQI4IC
f4X011cfhcjOSsQumoDqOu/fguRszr8WM1P4I2vFcYksoE0i5AQHklKDl3qzk8eAAoSAaFISDoZx
HVn1lZhOTIiRGifwNJoQaHDfGQz4mb2T7hFjkuErJTBe6qLRjWdMiPv0OHR0IwaprAgIs/pbydVH
gphgamzGdrhIUtKkgIl9FdF0tCL1LRrI3kkDL3fhbw+CGcREAuMJmNGiNC4NceAT8WqyngB2Xhde
hSytCpnXcFfnyVpsOzeVmqV96MeXXHtqEUyv+tHUp6A1rgYfeUMMYMT/MBBs22es/ldQhvq0cnmd
EYJbfHYsISsV/paGiLHbKoG+JQUHE/3wMjbnOieTIcDYVete1gT/8o7r/r2IvvsSzac8WZih2HJY
1QbbGEWGYTFSn8PXsXSWQ1ZsDRdMYdqib+xWfQCwjJpXh5KXtMw3Y9o2QFpN3J9zp6FfsY6s0XYd
75lFYLs1p4QwWCufqbP025UG3j7W1hHvvlP74H8Hn4xUx1M76y0J8k8zx7vk9qcAU4v8gQGhOBn0
RqZuAFCTbW8bmKKqfqPH40eR04k82l7xGjQ+dvKe5MB4rOF1FlBD+o+MSfY8ir+kKT9s9t6JovwL
auQO9WPWb1UYbwyb0t7g3wcemZKRUaCcybOPMVP2lQ95CbkiHMaF+DEQiVa8Ix0xtTrioyn7y/vi
FGfZt11RyMozZlSuCvlBAiBB42NSn7YzyFFgUowBrOLiKAjo7Pa1IfEihXFgbfqKY2p8Gg0OeiCD
lDvGveR1xwuFTk8VLIIAadCmYHFlJulVI7QSvRVP+Y37tfUGAKOYziG+sHb+lahflRgHyLzRr11Q
CyhAXiP6uhZJhqrbqOMQzOSIm/AAoNoa5mc7jAiJQwI77uCHpH6K38eO32ySrbX22ZbwbElZIXZS
h9NNhM9i0H9yIjootqw3KSGK4SUo1TPg4gUGsKzQOKNeZTlMcWi/YEPBhAOzjLpmCP5B6TKG3Vz3
++7Z8BNWV+0jkggUBV+YQes8OqtA/E4OInIHGG58Y1Psh6y0+Xdsc9ubf+P4R2odY/BIHf4TTMl/
OucZHxCtsQSmUL1Y8A9zZ08XnA28P7r/bvNgWA74FVaxXb9yamSFYniZZzwEImDcNqJyYtUwkHnH
bnTKn43qcvxgWODYhynGMsrgSDA4E116YEiJLxb2MSDWHCsAcRW4ojHgxoECuS16FofNO6gO+Syg
XJOlHlv5FQRojQ6dNWECmL7aifKzDv58hxYgjxAQMo514Zsx+XOt/mW2CeOe7oH9OeTAOG30cQzh
WAUPi2C+6nSA7q/8lzmIQYiv9e5pVxtHvwtEGLF51JX/3gczOxKF8tLl3WGotUvRpJ5OcWgy5IIS
tRZhTXyJzqAHsWv9kBr1XjhbdY7vUVs/fFilL34/rFQWhrHvkn5AXa1eZke9dBSzFDqm/Q/z3KBk
iwL9G0mqjP7ETa+jqzlypY1KyX5AusYIWVHzJ1g1hdGw7nMclfXeTXtIBN9RBhUYt0VjEe4N+M+f
ou+ZqVufKV4GPI6V9tLlEDKliHWjF6nchJiM7/XxN3KZ3k0HX/t0AGxxAvIAyleL2aRlQ8je0aZO
arsIGTB32/CUxyaBVJeSTUxjrmTJaFSbOv+RKBS/bbc1eY8lpMGuwked7Sr33bVeFefOi6cPBzef
N4x3MAnyDCV/fdIu1fKokDrtU+8WzsziC34gnR040rahjjAbpt8sXt3oYPKw+Q4A9tDcpnypEaoN
wL5Baz3UMiLEBwNbuvxxcZ/kNoQwsPMu4/cSmkeqlRdICF6WoaBBGhB/TTBAIP8ujRQTilQspCMD
mnf8XE3+qbvEHiBv4SEtaB/5TP91TsmvnE7EaiPUS/tTaZa0VWI7x6dsSN6CoYetM8R/cQEISMZP
jgW0ch/LeBLEO9GpX2VovHZ4s0uDvwu9e1KdibxA88YJU8fSN1Rio8mkayb/aToefoinOLlEwZwf
xT3zY/Er1ddp5DUGA+F0r/JfSacYP0Fdh0+X2RqtDZv6FIFPGEZvhT0+RmWnhw81+CyLLewEqTLJ
/Q9dw3VN6XIY4Bb1RnmUd5SGEbwv+TRyaz25QPyCa5/ucCkE1KbY41tOubmLvymLSEFgVucGm3De
GGJcqX56lFAmg9Q+xd5HXEp2oGF0zsDUPZ1aWVaMeVR9QEE0LBWE+Kb9UYqzfFoSIqIY5THcn+RU
Iwq3xggqyxJrixijKf8Q9oelPFP6hZgkgUYYW/J1drb7mYPfkqFU5VpXv+TQxRkZ3vTGacAia0vp
ZFWv9FrZqOG466JbhLa5RWpk+MYzyLJlMUWk/LAsM9VbFiGYIg9esfUt3OOVya9k+Oa1GKsn20Ru
ja+2vWWD8XSHeT+EwdXO3zOGVIpKliu3X+tXJ1yGDDoJAN2EZpcQBWNiNqXcDp1dg8DS8E/ofM3G
3eoOax+NxN4c2k2hBOcgK5dvNjcetZ3yoBLAlv/MU8BdzJRm7Q7KfhmE5VsMPrRU2M64h8RajJvJ
WBXYkOYAE2H8JnsvgzZf7k2moXqR111aU+ohA6wqfMJrdEyhhaCZX7q1mXcmfMhof62KLSC+Bzbd
E/ZVhAmYhbrh5GKRCt/HMNmYqgykwxcP7VvWsxE6vIYfGYlpTm2dgBskoAnoPX2hK0TpWSt9Rg9u
rVCC4GXTtpFae0ao7Ryc8DQszK4Xeg7KocwXqiau7ejyf7mucXfbekmj/OOO/VJ6KczX1iSmJ2Jt
oAv2GAzWlWlJDZwzsCRxYdVP2Fs/6UjpUlcNiDWNwY6rsEYu5teYGzmkYHL1tRqlryYHbwFiDqg9
rVF8aMTd7JFniuRWy5hbvyPHHBU0EkunkwklALTU4TbH+aHoX1VHW3SmvnCiX2aTbYKABIhIRwaB
I2eWY0oqzgr4csBFg7yq7GTPTfNfzLtZ2SToFAb7hxBMRxMnhUUVZCcd5LslqfRB+GvFAAyVRltF
chUQ1WudqqkM24utcg72RXrOJ0bujqou9JpBhuQpDwP1vsHzOXq8OhXeVyddz821wAbbD3W5ti0a
/uuEW7zyafIGttHC7W0MRN3GmlkK24Z1CIt/TcsbE4bdW9ywfbcEz60Z4nxicIhg967UlReyeKpD
8rJ6jQOxYwK4sD8daqmQhLeDgxw8MB/8j+XMLNzAWEAD55J9kCuzoBEEEnwSzRlFS6/qmDThYIpd
rZ16rvTyPtYlq9+1ydPbMsdizMwpQXnTSzFrn61JzeajEXt/3rW+sZH3WW/uMlHw6pYs43IT3Cwf
qHtuhuZqA4YicHqRKOLc+f6KSek5BLfgcPEN1SHMxgMividl9kEJYaMVxcaOL50vs7H118hAtEuA
6mQBksTp5wID8JGhTqyD4kq/Tup8Rm4arlqyGqnN1SX6sLI5CF+Xf4DdSpdH3WVnNZ4/phqjptio
w7CJTGb/Wlvd7I6E7tZ+mMb7hKEqxEXMTBsCKT4wDV4HlX7/0EpwYkE+LmtjG1YqgSzoT8dqfJIy
v+WbD/xHNy6V9xF4PvSeCExIhzLAqmRyKT1s+kPyLLGZzgqtGsmWq1Q31p2fL7DqJEyxyrB5Zaf+
g6xbMdkjoP8wtehniIdt5yR7t/MMe9wEenG1ofa2mBM1mg70nBUZBzo+2fpZl3e3KC5Rh0YhWuro
MyQVtq9+bMo+2FCjEjyBZq/y3YBeFVJCzsBRoE/IbgpwdiUTUhf1pwXIN8xtScgCHj8ql874jUJq
o2qT8sOYHpVuI6ctJCsaHe612NOYFIRddkIGvg7Y0SSwPcbWvFGNi6bjiUTRWPy142YYPJMjMCId
hZ0SfWxQa9uOKsPQrg4YrDkxaCgJbPptYHbD9VRIOEsyFA+kJXCIbfqINaf1Y8bbxP92qoitdLsc
reaowNH3g/wyKvqRLfttdKZlokdviTFvNWwNRpv90wf7Dq8P/BcEygYMl9Em+8j8y7bcEtC62MuM
CjGpLDemOr7McbRRrGlbs8ydILe12L9dChsz1xZap+9q8ARpzwkvQrgM6vQ6Nw8tPob5VknftWI9
BPwq4rcKt9mwtPDta5Oxj53y1RovNvrokRyJtNzYInp1JwKA9Xw1D9qtamcQQGr7YZQEDJbaLjTJ
EJ8HlTqCgXsDinhuEL2USw0hasJuq5imd76Nf8FAZpx7q5QTYOVAoTzlSsxBLklR33cj/yxEREzD
nYmxnIuQ02ZTWh2jat9h3hYMgzp7OVAry3zDtnTR/Sb/BOmYPeaOvH2I4T2rGBEN2dI23zWshbG/
DYtt0fc0ixorJpcpBXNibOHq0JxaGigEm4SWPO3kZAqQnmi25oMV7ZsOM0fTrAuEwGGGhxN04XEm
/UFDTWjUaFKJvAjPs8khmvvmucUUbQyvMswVDBvzJERkMCwc8Ym/ZImAjmx5COPmJcHhbSx6xfJS
/ACpK77CABznbN8nHnU2SjsUB4sQ+SaCZr6WnCsi+WiykHBfut5xkxgMwDKkA9ASHCjeOsE6jFVj
t6bDc/aa/1CGHzzwXVMdaqROfQ9pamQAORCCZaEWG1GPCtbw5PGduzL6IJ7vFV7hYS6ys4k9H7Au
szTXegL18JN4rbL2Up12o5XYUofms/J/LZf5fM22kDlVm24C/huE6Yu02w+AvGxEeMFM2GKagnQb
9nNrbHWK7nD8GVwWn4JZ/4zeF4u73yxGvkth3Qj9YsELSYo4i1H9dFkCRQRfpj6GBxOpGp4HPDZ+
D3yfcsgo2m2qcZxmHlh1XEAMY6fgn00Gh62uHdLtsOy46AgiJlpOsImI3lYGE7OP+15r8VYwZWgY
uDM7fLHjrU5wRQnzTmfajw4dMaL+L6hoIlv5n20vZiMgW2C3/x6Yubsg78OTfzgq0CADe18goMSZ
1+PjsMungkebZ3u0XkwEMhYDK4b6MuOOyaZFksDJLKy9Kl6r5GfuC08lfoArI3bUJYdHaY6vma28
hHG4n1qKLwuNQnwQgb6xYM0ITrJe/06Z7EQ4rfhgZhcDF52Fw2Z2XuhAD2rtL8JhixixH6+59SyM
f0kg2XHVNdOBfeeheiypZFMl3CW7lJDcBlOZCiOY/vilg0w/tSi02hU76IXV9MexI6LN/4X0zhn0
ElYIDWS3Ud7ih4k+azZfi6T9msht6ALjHJNeqFbGQZIo6oJICm0zcoW3NExNx96yWTlafNV4TvsR
019o5LDaPSroWjxyqzn37AW5Ecz+E+kzben/J8B4FPiGshX4yINFih16Y8N/zVk4xqjrGRYwRsBk
Ge5VM1gC8+VBgSb/0HvJLOCpUvdzmF5EFrys+nUVHuqvpqcU73cmLr8oFtskzF9HJ/rn4rPkywu2
KrmnxdqBE9SlI2Fa6Fw48xM7W44T1DlUTQNJn6xLmfQwQtP+RXynQ18f2PGsO8v+wu1VVa957w3C
X8lnn2w0xsaaSpMdktu2cfm4wzBbz8U+A64oIxWk4NNGLEhRBNB1H0VPEBYM0p8zGuyp0BYt0PQE
qak9fRICysl3q3yT38SrzH+MQINgJ8CpIxkoMV+VS8W/Fv6OTPdVI42zJr5Jz3TQYEuK/3exnHXs
2amx6Q22mQ7TtmFXjj+teUIjF9CoMFXX0kguDTos+Jm9ttl2480oB3cZlhyszL3MUysjcMlUgJEb
fvTTt9ORLoyC0/rp550wbyaVMJKsmoF711PsjcsJ1qcLTzSouVT7n9bIELrraKBQz+qrOXdfzBkh
1dIRjLPRbRcU4ILqnzOS8eGnnV9h0eZ+s8V7dirrGXgm9BXNvaaxTkqAthNGvS4JCibGkjZF8UJ2
iTgRbMbjHdgmvs4FCbIbxC6qyanLfCcPof/+GeSf4B5AHWzY3+sck3af4+RUa/FdWjn/XPLCmmeY
dsGEIjS8WS25Yln/n4vX11Fug5GwI3hGOmmdtHyrXP1X3Jvy2qRnuvZk5ZrzCvVJVdxgOrKDpiRf
ajjxXO1dxuwaf2bm9eFZGu6zwEIlgq+St24e9zNnAOyVIEuWJX5lJNvsnj7FdCM8q5rvtUHoV7s3
MlC3dwIEE4ycKZqpOPDfkfPi7Bmw7LKbVK2FHnaUsVBH501dk4bEFTqV10AfziqcN/rJ4R8OIQGk
UWHmZUYNEupDmKA1rR4QHAwuO0t/jTHb4wJ9ENGsx2DKOGs1cVOpOKyRPkCJ1xoE3ZTRLq5fIXYl
gu6S5wc6vpOvJ33vql+/NlkNRvfdWv98ZE19y5QAuSPuhkbRljY7oCxBVOG7W0XOSAv7h3ko5U68
JqAdHdkoXVprhc1OxRgM/GpSHnP1qPO7oEK3nCMMzSpe6oDsB7Y0vTtfCoQS0X8ZWTo3Oejt6GOs
j2gMzbrbdeDGMhDFdEgJ8qhmAKsHE9jP6QKRfncqDAZVxt7Cno2yXf6fnS3YZshKUPP8VV3/GSkl
KaWML3F2Gg5dPBKe4hTq7O876Mdh4iJRR2BSaGTA3iL/7tcCRKqzpOxr3WSTJcjqYUC3mH4GDc2V
L0EFrVcyO86POltS2SNNAwJyB5wdwWcFwiiNBAdoU6GKul/pLyXkgrbgfjDCmEWB4rXgh3V0YmK2
t1UZ3ZS8woEVgJjT7iUTz6o4uGz78EKb7i7QW0j12qb1tTfHARblFCsDYoiWfgUDfOzS2AaVsdNq
670IJjyLf1jF+mTlE0jhO18qCKWRwqjlwG4s/5bpBzO9hUrP/qXbzlX7MRJLWhmI4CqFWGX9Hiod
Cx/mlWTJu2TTT+yDRVX8VC6YCoe5slHmwUqPHxMRd7Hifttu8Q6h/S9OdehhOPhRjOYWbi8fa/UM
OcLSkDtyGVbtrs1jQtew20QBMV0K/NLox9HRrg0SxIb+i0yOBqiuHvNW5//j6DyWWze2KPpFqEIO
UzGAWYGixKsJShE5dSN/vVe76g1ctp+sSwLdJ+y99kbBe1KQoBJDOzITg1u4A/YzxnkYdHKXpB7C
RVwZdIqt8QkNhGUa04GXjm7JNGhk/X517FGvO/DWM+lvQYTwK+E6dBwU5BZzE3MWJ8fOn3nMjVg/
2eYXJYtOvlRLtK1YCnTPbJB11Jb8y6U5MBhhzDZ6YDP2JM17nNa6N65YN2y8iih2maxHXuK569lP
/WbB1ZOX1K0PAhKXqN+BNSt5ft+HImD103jWRZR2aNOUOri72h7za6raYXQn1k9RUnkzI8rGmyyi
sCXBVyJU5PTUMhslzYfubPQkwoBN0M2eMdzACilPcfT0Q8hAtcZpx+V16fJbkhCSlTJJh0edDP5O
y3twUJIbVFsBcLIThStC96PiUxVAV0O6mb5qmfuZWB8O7lWj6vjwT5i9Hk5tR1RujFBM7190UWy0
odqq3tyrs6PfFOEke0S5FfI7Kinjt5xoA9O/iAxJtxvRiGWHmkU1UilqzBQXbbRqWLMnl87FGwSU
KMtHWGJMShKcVz07fXfrMdmZKM5Ef3FQ2g60AJQq9M8D5A19tFYOW1WVZ8dTtyoVoSj9bLXbUvnr
hif8Fog/jDl4iJq7t3zo1vDPmb1VPNB+xiVMHMQs9fjCXPWcIPjsxcHT6re47g9xiV4BBa/UGIYx
hMkULyhBrl9GEPG6VVp+G7ThVboNXPZS1m/XMqBpyn3iBOhtcswbKnFYgbqtfcEoqZ8JdkNX32go
mB4EC+hIvBXRl20e40M9HxogDky7vObAYKieNrZ/HIApFkTKbvhvg0EyxBmAgDtYW8In8+KSpQRE
e2A+xE1dug6wi9TcLyyXgknbZsmXT8BeA2HG2WBkQNCaFu9z81PVj8Z4JL6duQMsulNshslTxu9j
6pBeUSArskfm/IEoCBgDVEoQYB7gzklaP1QKFkPNwL15LMUraNYea/7m5JBEPQG0kOWD0T11w21y
zgqTZSbvk0lGEULlpZyvvLUaHmlFyNF0dp46V8xS3Uv9g+V3nJAKx73mDGAwmqPWvcdEOqqYDfWX
mPg0zTtpXQR6RiMiYVhbLKOTPw1vZT4B3ubvqB27lQjASjbjCIXns1DgVNcoT+m2Q9/csK2wXPiA
+rmuHys8FZNSkKQFQnCkfxzt4PrcbmX77NiQbmwHIrkWzpNpYTjuK/j1qWOYpzZ/Jm6p0k3fncrd
q8Gmic3moWKKOOg8GCzI3bTk++RQlWDu8cI4m3/VoZI3hrL8r5g+rI4YOdaIg3GY+BnDccyPg2Qf
YLG+8r2UDJo3mwJfd6+j7mGIIomYbzri0nVSVu4kLQVzGWaI0mpyRDj+ytxc0R839rlg6y/sj7Zn
HTtfLZNpafWYtmZoRuPR9kpSbcaH4GZQEnroopZD0f2pZWFKu9DkSCnqBBZVzPB8RlOyoK8KiI5O
2PSSipcJ96lnZFAkITubyEU/5d6gKSP/tQ9IMlZC4ygd2WYCkBaYH4GkmwgkcnfYtr++R/Jl1X0t
ureWKPx453YVHlSeXpvkGkaOPVkHUfWaq9E5Uqf2oZHxpuGUG8rlFvExo1E+YDOLEoADz1Z0qe23
tjK3UiDVFbC1Hi3KTX/sD1XRkSVebiyjecp5Kjq6DTRIDAmIR7TKvwBivtNI9iHHfJg3w5RvBHlj
GLvK/s/obGYMQEoTayM7LG8zD7uRHGzGx2Wm71go0jAxsO5e8GMzMOu9Zd+xV0MLt2ULiJZwWk0M
bRGhmofasI+idv4X3BukhjHnQGbBuQh3kaUQmh/njEKptn4MhZA0QqziJhpdhMix9Z7j8mi1fV2n
t2wmvL58nAJiRCNOv2/Z7k2cPww3xkVsWgc14atPiUJ2DUaF+uxAPOnxbsjiiwDvk839lpLca43l
kxirg96fLYtZJjSFijlelmVndE8fM1ffIqp96pabskdV9JMQqZT0rNmCb2AtjvkrymaXQiuAWqgm
PaBOCkmtx7rPoSKHJGa1eIvYRNXNW0ytJGhi6X40XJotA0sG1LmHsp5ZKAbrTdwyk6G+V6iDwen+
DJeCOos2lLc+m66FcxOG3UbhCLp4h3eBFoFNHrF4rIr6onnRDePAE9oN3LOMrZbJOxuOoKcbzzl4
RvBB8RCHwi8uaUnAD0YeHT+et4Cf5Jkyh1blQzyoAWQk7T8dlWfV5NwnyQ3QdOTeOBJVN8PutS6g
HGoPTXBl7z2rjaiF9Obb54luteBQW4TEOpcEBntiZWEFgN3kaIuqjDR1IseM+Dmi+p+x6Pnzti4+
teWxsZsTeLRjMNVQiZNz74HAqLpLaUQP1vzhAEWcHeVYhgCsAzSyNOJcfVXrShvKktcTbdZxP7fX
3KXJG91lr1aQAjB21EhU33gzOcqevTH+LHNtfkjUsGfGY5JhCihtenZbc24x5yRo60sOkH0xF5j0
nvbZqIGlNYQzGpBYDa8J7onPLfIILwCSIc5C2K90nKERX0pMGW7XPc5T/prAlUsBv1hcbm6e4Ulo
tswq827BclKshv4vLeVh1k2kjOZFIxLZ46bIbGNrt/nT0g1f6g3B09Eim+7SLyOnYRP2TKQVlyGK
ACXN9ex2a1faUZbfRfaSDZgwe7Ls2zAtu3By32SLgiH+KEgCmfhpsxR7QFMnLwoQtCI6KRWksX1e
CP3rPczfWBfMO7u0EvUjLsl0HtekjzKhn3EwSBdapIMKnW8iG0jJ8DWuNNQn6cyHb1nXvPZW1RDh
TyTmHh6ty0Br5l5AY9vXT8vghY3iCXIRpoiO4B1DA8uI1qriNlSZNHqBE9Z1yBI1tzkRaQFyiWKa
FRBr09avbCbxtRPX/NS2bOdHuDX1dwAxoOufLPneFt9j4z/bi3GbsPkMATV2+sbTu7CkLHTibudf
R7fDxZr30/g0URMHZnkkVQSeYbEnT7IuiXDS+60PWEEXM+NBvCh0V2FL7KGffnQ4k5yKFRY7ZyYP
9fxcoWZsFPKbsswcnnMfAxKtoclbHbfBuamRjszkWQ27mCW6x6gETZuclNf8FQU0RE1MZyudqDAn
xnfceFCueCWZSrKx0jzsL7kb5vnFL0kx/QXI+WDkcptEDQuQr2785XaUapQ5vL24GQrpLN8wwkf6
mR4Jh3sY9PP0ZrpAdof3Nv0eMNkOXzXqazvQ1i5cH8fcajT5UJB5fGIPHWw0EtOHFVrjHNoFYCv7
iHGffFWCOwcqs9szLVxebb+/ysJRodRjiEhIqABcnNH0qbtEVqt0sB+c8cTkeX7X0X+WCFSSqKSO
pDpl5F95r8y5KC2fXVffxYj9yr5aq+etIDkqcfN1BEtLbX65m/nM9IQWc34GYkf8AQoNY6fz+M9V
RTGr5sBkpiLCqvU7S+PLDDgZw2UTtiQ7zfOMNR5GYjKvKaVr6wLwiOn6yZinTU7nlSavWXftgz9F
QmjgxXUsZ82RZZqyyZ7xzGNkSUMNvFbQ4k7V+3Ds/Jde+tAG0DXa7416cXVCRUg0jIn7hYiRMluK
aTZyGTAEf3MzJJ41AdD1qcEXJ7kz1Oq7Gt46bACeesZZohiIXmTZhhFNYEXSUw/g2Abhx4kIxWJv
f8+I2VUzBeiRRcOXmMVuRMeOEWKx+2NbiA0lzCoz+e8yfSUNs8+WR9/lH/cEeLb+xoBX1qCISGsV
mocXgkXIdLYDbzcjevTuLMtmd9N0zasY3d3CT/BTuR1wqMxGvF0ianA/Phmoe4jRxS0lt84iV0EJ
S9ADYHgV3kaLrmAFkCCvZ/8mOFnr6CyxCE8UHkv+i/XLKy1gZgGzD3g4jQNgubtV5ZElejr+zs4t
8m/qSmkawBiQehg3V3VNVCSGeD0ivIQwF/K9Ai74KEceMI2n2SRWAqQWDEKrWX5a4zSyRXYaAb5e
PKqPt0q8dUayZC+oT7ml2QSk5msyovQhxUmVVTNW/ox7Op3vbS+xaL6qzd2cvVjlrile1fEZzPGn
8DiL8OabeGhnQzsMJAJNwSYJEIhiE6nhJlrkA3j04sqlpvExpSbjFX8zGbdM/x7jl8kKdj71cYlE
KBcOe2/EFKb17hKPVg3d9xAxtJ/aTeqHtuKPxnf41EX1aTjvOaPqgiXSwntrcsnfLayZRfpXkJpS
pUzK0RRoDKG1iarNeJqSFq4wGnqT+nouf414huyC78nBHGmYMz8fYjLQPb2LDobbZWtb/43Bq8fp
xcagk4+g4M7Kca7xQtb/IMU8jKCvbMw0lHFvzoL5Ur6RT7qD+x5Y7j4dCZHXN1Hw7bsvQDYQH6me
326Yc14V7TadWfpdinzYx7V4alxJUtN0zlmt42qWsbOvyGikkdxXpU+QewWv6BGnUixCsodXCVV3
RQNtAMuwaPN9nNa1mHYQoDcNoKdmAWwQrVDrJhuj+qL/wrKFAWZg2lpACKFHkrG/51tZ63pMQ8zI
z013U2SvfcNtHnQbruNk3mL32vmMal4cD3TWyZDeTrqCc4qfxVci2R2OnAP14tHw+W+F/WHOw7ZP
MzRJ5aWx0WSVdgXEbcJCU6lUBRRpJKltpAzOKZEe20aSMKYwN4RDb9ATvln68BgJsHwVV1SQvUTu
lTmfbxSbpXyVmF+T4ZDVza7rk0f0hT95id5Hw69jsb1o9vqtJ3KnA9VcMvoz5hcKGJpw/1SGkQti
q/D40/VqDm+J58gSB3bSODPGPQciB8jz/7G2AKqK5SVQB4Vm3CFPbYPF/NBRY4+9cbD1Hnjd+Oxj
H/YJgVd/37A/JzdFqGGXRw1VH9dtn8Rru1SMQ0jqE2Hp5n7Ao+KC8NYjcHcSY2nebgv9RzNv5bj3
URTl1r2x8aJx4QMGWeY/YUSPunD/0nyBYlq/R5oZNmN5tGbrEluAuYGlSzDMCZ+ix9zSpcP9YgLV
BhSQINh1yGfBsbSfkCMbvMdI3DnDkWJw5nh8SBryMjwJZI+1s9i3GlZoAkCNpVsLrfqeEEa5GlDZ
jc4OJ85QXA36k8ymdQSBUcAP89xbp0evGosAk6PU22tcchnHXEvl35q7HNiqiViHrOHsLU92Dfsr
E/1L1Xlny+k5PgkhQNA0cjOVqUEcIP0yloGakMyZsNleP9vJ2U6vQGXPifDOU3luEJX70UtLacYE
A8py0/zWDLnQDY+uQdX3JvR/wGsI6bvWDuQ0eXfMidF48KRX0bFmqm8Xklm8hU3lJ+VPgQXllVb+
QsnY+UjD/U2C4zQiqcOKfmuH5woQRRZiSF4Re7jDJQ79lxa4C9+y+MXySV2ImDTEG5eBK+RmMpBp
nsUmQ+PS5+NuKFBp97i26MUuqR4d3JoN+XIa0dFGzrIb42GnEXdvY5kbdQC/yWamkpqXJuzzHG2a
EZY0NY3JmJH4JeJE2WW5qGtwh5IAR75wlNZgjx8XRpYjKhRYJcRnEUKLksHEHS2R+BQlNSHa5eVr
KbjUU15wKjY/fctGsGe8ikgWFjfsEf7ygDssu5W8r2jIJkPLUnlnF+N2VBEHzXDRNDizyAhp/ibt
CIHsKV7cldsaR5PZDhH3XHaajbveAQddYalvdyZgkYm73kPlyWCTu6GP4qsVExj5ZGjp1TFSyN0E
IE0oEn95viF4m2GNvTbKPi0CKafZZxMJY4ai0uG9YuvDRx7s2wQXZiV2vbmK7a/C6E42YTv8+bYx
k05WkkyzspdClvsGiHIVjE80bxM/aAxYEfPXJiZ8Em/UYW6Ke1mckCbhjwEnSq6C9Wt6VORWvoZw
OoTIRzg5iF6Hzp77SEJZS2SoFPQp1PEyWxZmRc9/zsZsX+Dcbhhfyi3WZz2znlKcP07gAHzAtVDs
6F1W0iML3WGTI3MS77589lBsyJl7Ebxm0zEgCUVISfG5NJsR2KndykcH4eMo10l8zwL3pLNCjVC2
sselVmK8/N2WHEtYCUt32E3zu2sd3ORvVPnC3xodDdd8jOyFofrQvbbjd2rUoTMjGGFzORDSVJe7
DCu1S2RXAf+1OLJabgBAZ+KA+crwrnbrh6V7agN5EORmdBnN4uAxWcmu+oagtHXvRtiKCN7Q2uIK
YNxrjX+x2awqIziqoUdpInKMbylAsqCgYB2Lw0gb2cMRauxP23PQJ8anhEiUaRkPaa36SHnK5a3J
x/W0uCxhOIij+GJgvyqoFzP9pau7Y2/grWnnTTN2ZzsmMxGFi1HOK1/+RDHx9I9iuLuBuMi6Pues
CdnOOiWx1p9TU767hfmq935I+uMzkJGoR8rtvM9tu8FnIAr9ELfHqabha3CrgnDhLUlse1MC4fCx
8HDkLvMHe3WCVy1eDt9pIKO9ROTDFz17PGLOXmve7p+eY6C06Jv6D9k9ifaG3bQrCTtIL4t+NxLk
gN2/Yng2GOZ0KT2dXTMEuo7OzeoeXfkULfAO9eSrkIw8XbYTuGl+XZgsqbbs/NE++57GFGBeLxHF
qXj1e3oRlgecZ6WfMB8/wpV+YEFpjYSJkI8D+EeAPtS+aK5vioXLlOEc55h5a8ZRTAHRXmwU/dBm
B12l1d6iliUM2INu1Mce1JazG0fbvPtIxckNwCvEv0SF73ykaJRsNpIYjRUJPdshiwNGjwmm4QL1
wrIjYsGoz6kkQdzjnnTO2KcxPxyqkhFIisOT4njB+k2tNIloK8lNaB8DpDwJriQu2S6udw68/+QX
Q8EqgKBXcnFWaPRN2HmNrJ9VLVib/imSDSbm+ozK1HX3tU92MMlmUF655aB7UV1DtrLAk7sLJLvi
nNTB9n/JQt6vxuXUo592mHmi96Y5VVvGR9lfJwwyVPAtNCA6clhjD4KPSNJcmkQtpZz9Aj9azzFV
MKBajDsQNGYx7GkKDgIQ8A2woBHmN2vbaCIRaUTFdMfH0SF8K6yzpWEmtj96zzxISNaDOZSo9E+a
1ry2mf6QB3+Es5jOLk+A7utE5D5QURqkRKfMJpUCsKmajQ2sFL/OVg0N0iLYxTXTk9ShOu6eSgOI
uJmtNYbbNbX8AlgK9+rOi9t9G0CilXM49ZD2jd1osbEjLcIccSvlb+oIDGCROOTEqO7xlmrBTqiQ
HliJaUuLD+PW+kngC9vaXsse1WCgKOPHghwnfIh+jFBJCZP5DdP5c4lP/B8koFzDs0Kv4CrR+7tD
7pWbjSclYYqYATek/bjB3Ro82rqU1WW5iZJfZece0Z8lbgCg6tWueWbIcLZZo7qvqhmustdpQh4B
J0S2a8Q5hyKwNvUIQoIhTjHshjk4miPX6kJQGJV2z5xdy2/DwoDh0S1CBlsQNlaY4IGhQ7ijX4Q9
a8GlyPCuKOlyA91I79EwpEgFQfZSmNluGgrA3VjwG4SwMYAtDWGF0fP6EWvv8LG14q9bfkytOs8N
4zcSB45BBD/AO8fklwDwCLiW2U6xRGGq4LFHHlCENO7MfiUGL1S/djxnLgNPpLs0pf86AX/uN42q
c1G6SDCRbnT90UYXag72NqqNd03aq7y6+Qv2hBZLShscl0WA/tI+bRDTDUteJNbKVrPAG/aebZ/d
24SvfWnOhfE5JmFCX78IRglzjN9UqYR+S2YhS+quAyfdQijYtsccfQWchGc/f/H1haPdQSkGVxHP
WAxdpBzfvOgx07Yj/SVcYV1e0Mrh26Q8vVqeDHW3ufSjYslgwB+sXauz6w404hn4VtUN7ISp/o3x
K5ws49COKOz6gICbCgjMhH6r3dJlLR6X46fAQ0oUMWAmphds6dAoDwaHFI7EoMNAgxCIFKB9Ov3q
iYOoDCIlY4NM17eISPri10z+tXH+yA+L9FdIaS0uYFvMu2m5A5NHI1NxZBu897Phbkl/eIelfwh0
lWidX7OMFWv/qdqkOX4idq/DFdtoEGzbbrdQoqwSzd111RtPg0fMkXtLBOlZzHNVTayKOSD3y7QT
vMR6S3Z2Br+VI87r94M98Q+pjxmhet66wVMQIOUX9WmY/gEQS8k8hIkUjpBucQg5mlz7Cn7OEGRC
H+kM5TZGZAQPLVvEUYf/wpe/dSrnKUMg1+fVOfE3al8WM/o0wUdsY+SoGlkbSPI06W0Kvu1I+nsP
DkNSI4qjwuCppfHtYDp66oh36XmNubt5tnVZygakrPUvm9KdjG52jUZ27Ml++dR4ivIGUWelfhDf
bNwdYnBwqMfNSUUI4YbTu71e968Sj33WsulY0MczE2lYmktURDOmWAt3btaNmxkxWGG9lAgTi7I5
Md6EUpRtUn3aAKlADOnyF+kOUJR71AhagNq8BlJmcw97ii3TZDgvEV1FmO3sY+3u/ewxlUfHTzY9
GKoANoYtjjm8OIOZk7o7AI0U42Ofc5/W6aoHP2FAm13m4TgwvMqgzxnsuyvKMtEZT/A8H2rtdVW3
5pOLf66cWpOi3LroKaYIrydqZXoJ3G5nCwLWI4GzFjIMNmYM10obxUTa6P4imMxMUfxJeZlwjbPe
T59sGPiRzf6FPhRwGEoCuPYPbZuGVBvEgnHJGANNJ+wq6TYhDFYGq+WLqV/a+lwk715v8fTHG8Fo
TlihX95zIBLOTN4RaVIpbnLdDo7Xmi18iYpXB20WVXvHuviALtESav4vjNqO1b9ICRImf750QhLl
t7mBQ6IDcttVz6TOv8r+ScP07ddvOrzEll1uQ6uRgsqc+z9HfidJR7efMBnL3o3kSubEwM4FQwM6
tE3ztWh3p/ytl3afWeSFUqdkU7wWHjZZRjq582CkgPPxMKHeR4OCkqdkhJTUl9y6DlW36ct6I0Zk
+pm5M/XmkY3iuhhPAidz4SIs/xj8+OKhLGJ+18cfLq+a18Kz7qvnYfAJesclpFbSQh5RMvDCHMp5
S1XPUm7tJiYAv3uX/JOFCZCXGzVhAUKFl/F2JMA4LPfQltfOffGp1esGhS6vsVKzahBxPgGhYT8C
5VjvNd7/wUOaSFIl9xMSMZNgQFt5fGqohVUzhS1a2QF4tXKOJj8dV1E8qrPQftAIvMrZUHR2qEcq
QdO1sl1Q1GRi+0+DKVYZX6cx3B2txQGHf8PpjhVwiIRxOaE8BA4Q7dnzDaS4ZzE8FnYIYZJ4yXrr
E3Ug/LMAZmbC0/FGAC4VnDg48WyjUcNyI3s9bHXz3FDpqN+P5qGPnJW50AWQ6T1303Oklxu9PTow
AhJ+b2O+ejxsINx5HrC0YdfWIqIqmYCrPYFsAFcxk8axNJX3sUewSqAaeigMFhgtbKji5T3KwICw
LLB1/OhjgXot3bIuaOAKSlYGs4npGjUzCy2QL6DxWUYxqVAD6LSpt2rzH8CNgWjYwZ/1ecIlrgNX
AUhYlc2xfMceu2joAPm0neUx1T7jhnaDwbqM6V0ATrSiXvsQoKRD/ak3yJD0Nz/Bg4PlTw3wMnmg
5Vm3rFl5NVcOp6RYuqcqJrxg2Bklz6N57LHulWnN7BNZ1hnTTZ9koZ1G1GGExjp7aQyhHvj/Zw24
tbW3HA+E87mQf5JZJeti+FU7gQk1HkAhvkQ5OUPk07XPdvLhg+usuFOcm8N+xmN5kV1g4pnov8im
FCGqmvGNpdnDZBYbNQtz+mu22CtbfpNoN9JhptGnxOvjkUWAue5gfZkT1Mxs40CMM43zODIWZXHg
BuM6yHgX6ICYaawSSuiyOkxlRNMrN3q+i7tPk13CQg6DshPE4/dCuk4/sOG5jCaZWzwV7tJjgjHp
Df4K1PqJCLC1MIQvd34cb9D/PGbEkiyUrLDNJE8Q3QkOqAmJt+ltyPx6yJ9EBpPUYOK6cLKLfmVo
94hNcM6QsvRPCZaJOb0ayz9NTshJvLMpqm00vCRqthl0DBFWbOmaGIjQfQJWB+iLiOBP+o5Yvln8
XL/HYlBfRPIxGpBCeKNHydcAqX5WNGycdgTPslOIJjiMzi/qQuDIzOj5/CecYxGyhmgmWx0ta+S9
Z9D1kKGvbFA6SJh4Mq393KL6xLJrcQqr9U2J8XsJl9bbB8V9oG3gZu541gUGovbXZjvHLQt9+1R0
3x19ot1oz3btr4DPrBzzbFGKmYwLNN5jss93lput9JwxAhTF/pIjLec42iSklMzbYBiOkfkzzho4
dwsrFjxYjGblpIc1TpWFKe/QHZHQX61qZsTrP1g20B++bIEzjpV/yhI3LurnMhKggNmLssqevF9B
cKFlDWs7IXrA/26Cx7R5a+bqaBuHcTpp7TmtuhAIAwcThzAVpqp58Rore5rXHpE1kGLA0nE6KT8k
SjUmNYyM4XdaD7kUx35g+jIuN4aFhnUSPLFRSxz92yie+unD5d4oULYLEszSpFtZwHOL6WzBy5mZ
9jjXlPNCdBe+iY2T0gggV4XiRdmf6hJCATkkzVfMe9HUX5G8OK7YKp6lnX8s+bWNJXA5+IVH0pza
77lFPRJjrX1PkmeRPjV5ODM/J0L+MbaWrY6YR+xmLofFuUbeteO5VDE3RfwjnPeY9JOWOlczPkbd
P8G9Xs34bKBNqsEQjtIIliTWbeakVn+Zql+9YKmo3yWK9WUA8+tjkGMzaBhUqY4Li6ELDbBj7A9G
dn7JQjV8NuTFRQk0402OmaMG3jGYsewUwNnHgyAR0cUgNEx9aPr1Vp45fEECYZY8lF1OABkHbnpt
qRnsbptP9rHKERNl6SMrabi8zbZoyVdTmFan3Uk6o4pdWEcTaA79npwlVrjUpw288yQsyUCEnvdQ
l+QTueNBCQYi7FStcxHgDhG2MszOzt78PrAnnnDFI8DzYq4NJOEYXjOkHkr2CxXzSYluxFjsDGIr
zFiyofqelMabXq3pT/9QFDr+0wLeh2o4w/CUI6CferaN3XJH1u2357iWL9ICTDohunHJxLnMKBfE
RDpXORNyRxngmO+D7X/VzoeKeJuQJA1G+tUU0S7rvx0ddYY2fktjZHWXb1kZaojAGxKTrR/kTbC5
8PnoIQxJRm9IJrwDE3SBDxT0Sk6dn0LPcMEhQVFf2QR5i+pYMLhM6M9G429grzdaiNFGjLoE1ed4
9S33E44Dsz5wQuO/fPrCYL2y6Acy9usOZ7Za0gVoo/xrQ0Ym9gX8j5QTxENirynYges09RHBkzbi
crBa+qgILitpYJ3gvtdD0Zyd+a5l1W4mHNGX+SpBYaAPOTaSYKOCmqwJwDwfSGIcXVrp1jMfUbjf
nI7Hi6IDtwU5IfahamMMiAgElmuabbuuWdk2hAbjTukZRZSSwnrOyu55hOFtZuQdDsWLMe8phxt2
xYLWsAeYCdUE5cPo0BQzulkwldW8uiV5DYm8FmNKPNLAwKlZucWr0+nbcXrLVJhC3oVMzNaWG5zm
SG5t8vvw1uXdLqDv9LyKFp9pk9ws2CZaPk2PWtBn0eNDfhh8pn0O6EPEaTY74amH4sGkqBl+vQ8X
Gl6GLMfJy82iD6C5X/GQpgFiD1wbWIOWjV54z0nCUpDZsGM3q96k9S4HFg8DislQDkMo45Q4n5qi
FsuWGmOjnrFYtk9MEi+eRh4xy4mZ7SbUzr36bkdezdSmOOOulSXW2WDbuHu9x5mkPwfjt8ktCj5B
cz5GpkBz9wimUA+I6crJwjiZIwnxPWw6zgQC4eBkQENw0bTHSpHn8dTr4NDgrqNFQf1Sfbrouxj7
HbomPyQ2VTc+urqE+Fto+GWbLaw/4AHY5/YeOGOdnFenuOXuXXJ72iRn2sbe6wdENeND25crLms2
urBNzVbZ0cnwsC9y3Eui4mUerXvrOOjvXnGiIsHXEG8BnqFR52NhKW5hJzE1+TLO3taR/gaJxRb/
zdog+bhzUV1ZP7LHSoIduFhYTE5kZGxrcVlcpZOhumUKRQeGziQ6AHqCA8VFyHs4kiZkQMmji2VV
z7kABlpOKE352AhMpj+fkAnNxaHJMPdBqapZBKCAYBlM0uKw7nhaeHkfGFCx3PERvb8LH0dUG529
Fg8Amy601jJq1iDty7jeQ5NM0fKCMHqYOY5zi0kpCOwWFFmUrX05Hif36pDxJPglJoMpgueD4mjD
OnCQZxCqDK7SrrLDMCXvPZODuiEEA8F6gssgn69iIfYSNpNJ50+EIQm8nLRj+WawjlmYx9M5jBbJ
6lQbABW3Zu9TadwVSGxOP1zF70P7EsCABpx2tKaeGXa8zqyYQfqbM344M4VtcANCg1GQXPTYenYM
+iLiXmu2aAPapvpd8P1Ltl4DkGy1pGX8A58mpWT6tHvSvcudJIMw4NPUaOAXqzukDXaIGXI4Oq0m
mcivuQE/Qv62QE5g16x7ISwGJorH1sgPBugb6XtUu4wP4N+A65OkYQLFAxTwIvKBa5JjG4WhYJ47
me8+PlU/wXSP9mgYyZ8oTbx40WvZTteK2IuSaBM7v7dT/OeI+Mmv7ooS4gCe6C1c5IW15cRq7HfD
S2l1ySLPuKXz4DASTZo0LykPQEykc1wdLKrRUvvQo3MZZLuF0t/QY9Qo0wH22P9HVCnOamHWY+Cd
Hu52/jb3LQtAiwE4c/Rf6IAhSq7FoAUV2ZmxFMW4Ayqeb51wNlvcMMsRN05CVf7axAybM1bMLcNI
hNhbrRaEUx3z4m1OCVwz7sgqKsZRNpLKmeFwnLy1Y3u0hRmOdvKWIFU2AIu5nHsDs1vmRWBKH5ZR
bTGZ85KTkC/jLvCSbSr5CNNWzZQUsWNr9MGTFTiPEfLW5UEa5VvNUDvlreRQ6EeGqOVaiHinG+Ra
9tuAhxOh22gzw7E/JmzvZXytVLN68MnsjbaQv6ejnqUUVZiFsItYpGpZJMYPRDh7vLqSvSQv9FC8
RdAahzndt95H5V1nMV+caDi3kOt6xICWNMhoAJ+X3rUpCqlOa2yJFaVSOwKPZ9xca0D9ejK2XytM
D8izC2gPlatfVOayPdUqPwMjwvwzGu3BqT9b65H0I69Hyc8KrA0OXWpvYpsVAn4Sj9SGjwJeS6Vw
p4wvOX64K9wbFbKkJot0660vfxo0H7UTMb2USi0Hk00BKGa6T655Fuvgj/DkoVeK0b8iYk+04K8h
lqiM6OOeAm06uBCCeq/bDka1N+YmXMBG5n+5W6y9zAFAv10CG8tK/t5DG66wZDHOYRRRnWNu9wbO
ncB5MZFqkC3OBVcQwCcNnVfCMXAO+jOpI4wAYfRxORC+wh7gaYJGkGDF0lAnzrj/htQCWPdc2mxS
3DOCyIchpUbhFbaIOvMHTmKUXzpS0ImHDwnZPyupz32S7wuox07mPSzgOrB66u5z9x9J57XcOJJE
0S9CBLx5hSFI0IiURKmlF4QMBe89vn4PZqNne3d71BJJAFVZmfeeK8zYCYKx7bzFFiF+RYLuaqrs
YXF5gg3n9LAOjNHyhOgtilfP0Bu3Zv62sKQodMfC7aUyjbYWha4kTmquvjVhLoRwOAp9MOZ3I36m
rz9a7UfUFK+4Ksm02Zcax+qamQ2KmmBiXobGDXugULHhjhDqO44K7W3CHCqqmT/qAA8TbXbTGYQm
mNruXNbATtoW7vznyG4px+DV5LNONWysN5lXUZFxFJLDG9E1kbdVnvN+wbhIiX9HAGYljVBmShTa
x6XqPZKMbKn4QB4pcZWYiMpITOvq32Sd1OplonJSBYwIpIeRa5ePoU90mJM3SEYlShSgffDWJf09
To9GNXJa/KSxjY7nSU7fJ0F5N3BzVwTa4WafaLhkqXjWqWviJKFF8TGHqTcRS5bTS58J2ZU0+uTG
jAnVOk3J4ior3RxFDMi33Lg9i0bwsoVCj1OA0fxwfkHIOSMi2O7g0Zl6hrS0auryZ2s+5pdNLbs+
JtaWDGTzgB5lMuVjWJtEacu7RLfo0TEeqN4KpAqKlT+jZ2Em54ipdO7ETfwHsGodjiOKnVXFgFBc
2pEpPkAYeX5XYxN0DqKSTnBj2saDyhGVUY2USLuJKn+FZLVNOpf6KREfWgVbuy/cnmpy7DFCj2dd
404fby1PMlKhL/SMQM1o76oUPA3ahRqOCCMS0rvKnloXxczEEhsCFdCqYyfD7sHCiK33A2eJPfbW
HQ3JkLRQ2ChXQkQyJW4syc+192r6I9gjRtQt0b1veirNmFZoW/z04XSl6TUPit1Z2OYEnqOUPZ0T
60x+iNaBCjNap82IJWSEwmyJkRNHvy0Yu8aH1T6v5jkUQUtmVyv+AZxCUa68vk0jTgcl3SZS9oRP
ImuLQ4NSU8HDjYTJ1lSvx7gpNulhViZqCg1GNSGAxltEp0Kea/oBHwuBCngcR6nA+E35nwz76mOM
/0plOJYzkhimtpXJmY/LPIw0I9n6JNDaT3QkWmZaFT7MrGfGym0r0LH5T2KYnzhOTtktS6ygjUxX
tPbpCKQkbTmnULaO14I3H+pfZX1kvTLr1xKpWxXB3jSfe+lLNh8p6uW8+Ovl/WKQN5b6IFN2kyRf
rOGtj2NoZM+bKwTJLQYpDhuqfuk6HkJZdUBijE8F8728y486HCo5RSI1eWVIxVIztC2YL0dSH8ji
F/k5WoUkr1g/xDn7iHLgiTwkjFBH+dyeDeoArZaONW6PsM1O1YrYpUbDyjStjLgFvHbg6Ju+slN1
1s5ql0BqVyhuzcskG2yFSAtXTXrFBBGsDX4+uM0LUwK0A7AY2KWyG62eHI+wMPkzei5N/bWSb0LK
NGzVijA9iRmPDT5lQg2LLLzGiPYng0uCmySu9kW0y0Yc1JUW6PTiNpXGupNrlkoVDyoTAsjfqwaM
SQ8qLnBiUdoU/7auNm3OhldaKyVWIjfeaqb5MiElUiwGdONOmqrNaIc/Gvk10lNdFvx2qJ01Jj2L
yx2ypHE8i5fBQ3/nF+JNH39lzLhALuGrfg36J1LFWAVJZ+Tuapqk8h4GjsZaRLdUnl7D+pKjddQA
604HGYOoSpzzfxjnfbIMh5ZrNpU+IGmZkUufP9bwGOl8BZgfzP4omGC850GxjY8vccI8XbUOQ30s
cd/kbIgiz0spXg1OIYRo4ONkxYV/NrXf+YaQ/E+5OeBDjB4lthsrH4KCij8pHoDN24J86B7rE0IH
ipQqpx1RfpHro+EKxRkjTY8G57yhTt+yCrs7wiJV4YXCabI8SWFg1fkLCCC4WhxGiNq5JDQl6PNr
Efmr7Kv1pVau8MlnOvQWR68U951Up1cJVLiaP4oCDyetyDS7ROtBJ0iXTDSTi15XH7H+LaZ8p00y
8ll0z7P2E6vtXuoZoP9Y87u1YIo0TwaHp/QlxZFqiB2p1ojrQHZIM0F2jGmi1HJaKupEveXK9FF0
p8Ug2XXej1WHSEZ9N1PFrfiB4RS5a9PsCFRhSs7oDb1xCklUxWyyTewUISa2YMNFIntmbkFvrtw+
O5p7FqdrFdqneEaWA4ZlTn/MbfQ5IXG3PlQKpA66Fc0rK381M/Nj03wgnGd+xodSYT7vm3O4JU+r
1CNDuBvFz3kLnCYiZnjdNLMC8++l3UVfq8YWTbRsE4svHOwUg0YSxk4NW/BvB9bMqOunXh5xAz1G
46/mCxNGj0jTvxkmSnVh98g7YW6fGi3ajV0E8i/FCMSZND6M0fMyP5/k6kDT2h48VfLQf4JYe5W0
8K2tISGYXxktq5i9YFkIlMW4VyXkeupujtVrVqBY1SZZLfKTRQlLdwYRqSMi4UFQgchjUhnc6Wag
y4iwJYDf4vC5yuOV7HSRrBul1V8VZFNlzHpTFS9jTe5cODIbd1LwMhwoRiQ/igzHWuj3WQOyQiVU
2kLWvqqx10qG32AWlKP+qmH15mmHrsxErl5OSq75BBM6S/02sIjKlAEG9asBY1MtqIrpF5BZBPIY
3S82RNb9kanh3NFZ6S5oxllMukNOy22yxu3mg+z2JOTVT7KUr3rGnElFGqUzUGkOSl3vBl3ECZgJ
B+SPDq19NxtXOkDbBlsDeF32GkVB9zK18t7AoJejjd/wfkYUkx892BPtW5n6YGLHjsM3SROf6Bmu
28jqpTIjb9IzbxakX7N5kwi90jkDdTySFby+iP8Wo09Rf6T7/3YgDgrFtK8XculAx69PA1iHjhWk
QXuc5bOvcpod0SCnDGrUASafqF5iiQsFiK6sGr+c4GS255GruHDDWtNBpywWpYRWf0upU3oaXb5B
yw4FbcGEQACGOuVxCxVSeErYFlTjpilG0CuMCIqk8ajeKalJql4uE8haqfcjBnlojOlkQc8CK1C0
hq+its7poyzaVxHHqAnOIiomqVVvMnlp2+5JFmBtXIDazxIGs0RSSfkVD63JeSBKPuLY+ucK07Y7
SPxWDi3ml5GgWSjObGulvLHNtxqBDy3ddGdqfhaKhIOfIr7mnHB1Wb0TeGfHke6lrK/0/86IWdyQ
vr2Bk1o5h8IbzHmeouk4IMFDklly+onpKTP01AyIpd1fBTtLGOnqoQ6kcRTyGZDKTDWFdzOJ6eUC
TSYmK1goPuTu2teq3xX4yfuF9EsFDwtED7zVkpnAjfipOiallr7T2Foa6AHr1ntgqtShIoHbWH5G
yJkmmIxYeKxJ8Ttp9ccNErRJxUaIzrp4HEJfI/UmBoOXm+Mxka7M+FgrdXhEVbMzAfZo42uzIoUJ
jbuGLU5Acl7BS1Pz2keZhgTvXG9pH4XBarLZbRV/NMU9/YvPRVU/UoGDzQTFqP1MkZ1vy6sRj+c6
PbL87whPOJIU7YuT5euLhYDR+IzehRC1gDk86SLQ3KSMoTeG5yUu/oR4+sZ4dMZOgFD6oFABQmJw
o0EndUB3i1o59WjLNSPaC0b2koNZ78Mtbm4+ZDo0HnWtjP3ACoAid2fEyzPoKVFQPntAPE6MPJcn
+TGl3bMeCk91/0uWUyanO7XqnnSmvwXj/hZ+Anp5yqSGLTMPFny6+fPm4jYWeLjWfq25azhfmTU4
LXinNJJJyuBW6050BgSsSuhgVCTN4hAIeZDI6LUrrFfjfUMGyI1Kf45JWDBjH07oEUVMwgb9LTTZ
iRsLaC/a8v9gwCk5BBUfqPau4INJlNgzDRp12nuqda5o0tshXhspXO1n7GFs8f40Lwza0YXBICk7
YEt9EUy4e632qYcxm3X6Dvy6r3Fh8mk/tO8VGXImcTJCsvj0RjUFJM1wyJmAVV3yWk+5T6km0w4P
y9gVIgp5OHx6+D3GtIlCJbmmTOFt7V6wi48sban2UVmhB3TSM3LyK6TsDJvjmEaHNoI4S72SDHQn
BJ+FHvpZjscGiTLfczFG8hLRmOOAg9FjLDdxlO2xCS+NznGaJXTUz0bF8TV8b2tpn4BHiazpO4zS
95qLQO+RFivsKF8hQ7vHyZmpw6UJgVAj6diL+alTe2y/5a6XtZuGz2AUUTCXAJTq9Uu3iI4Wkncy
T027Uul5d/Gxoipb5OJbVUqG3bDxjGVfhc1RLu60xmEwkLxRcb8k6gFrbK9biWfEEpOyITDqnS5W
oAUXfx20XREzOe5E7AUjbWLWhDaHFZWkJSv0iIX+Uy6nD3YkICLQLTQoAMBNB1yg7Vq8oC57yO/Q
3VHSjH6h0IhYZ/2pjFrmB5r2jCK9sgW2EBbkz9RgbLz8s5DRJCNCzNnMgkS0OJPRj2JX5nORDO1Y
1j8525eJZAj7/SNFX1VM4ONBxjWUaTQBIgClWfNEK2gJH8lJbnBYbwgO6YP0kN80W2IHjSWtVteC
jJBBNmMrP8mj/DWuwPHXYjUZD40fOaYwxE4NPWie1UypC28hX0FYtd2UpK8w6q8cW+B4SuPbKle3
0dRo+zFhn6bymGrLnubk0kHPJBgM5brEwDKk7N22NYMzCoZecZrh4Nw1nsA+Xg6SQrKB9hELlB+6
k+f6o9DTfVHG+34+lwQ+rdmG8vSVMnNZvmi5LUeJBVLpMncupd1Ia7anT9mMHHRj/cKY8FsUxlda
b4oFfrAecuUioCma+smN6YCmnc+hKUa7IBQ3TW8euSD5ENKEKfvo9Vojx6g65k1QmelfQ18oSZf3
eMV7mS57I1F3dWN9bNAcIVt/c5phYRu7xsanrrB9og9CLzoxeBOqo86xBejJUe/DjzomIx5ts2Rk
+3muvIhqB4Nvrfc7GWd4BqRgkKbvQrbcQmn5AwytI2V5Wp4N/VGRQG/+2WX+TI7dwPuo6YuyISI5
oc8qCeOBmQpwLMI2dCQj5orqNbCK5lcIQcmN0c1UIAS1e9WEUzAvBGKVbyRX3KtCucxkYqZVgK4Z
sasZKKDmtPy1yQxHTzxd2BWCvluFF5LnWHlCkAwoLWsVuBqb1M9QIqcEUx1yzJeK8kWATMXOzGb4
2YdYohaZBw0Vq3jBLOW1M50/ljytfqjSwuxxZ6mb/yU+swrL2YrWL1durbl+VfrsClazELpdv+gT
pIltGD8CtSK9x02Sey2grkwFb9bXdxnIRk3lX7GC0JlPSeaCvzPepZQJI91lk8VAJ8BKL5ibLZcq
pknX1Q+Zuwv0+FWmVTn26cHKqMRlcyApnVtL2xkVIX+1zNMRDdOPmZE6bmIHnZE/EeZDMfiaK8Oj
JtSpiBZvoGTKo9DbOlEV3W5KT8JbGLBU9YvSm8dh2ZibCuyPQvqUrfWJILke4yNkolmoAXqbBkYW
kBd59jzw/emfiAmtWUSHfii9UOI4ijZfoSy98hFsUDxa3deBEtAI9cfUaueiAe2tEoIR9UfoXWRx
6eRSieMBlPUwHmDPJjj9tg7vg99jZT9KdyL2RHV+L6Pk1dQ1qkt6Z6JAiD1YHfSoCvNbMswJFBXL
oNWHn2JbWFQJhnUkgm6ZOTg1TBUxFWtF7s24dF8V6sCRpijoZIeMGzNtd5ZC7h65CXUXkw/EVa4t
N8/SvbQgXUYnVaBjMzCLk4VwF9Dcs2+gpwFR36Z7maHKBqgvuMHj74FDHj58rzBhSPbVFXoYMjyM
NxlEWj4amjI7cMDYGV6iaqGjiRhiZNKjb8SwpMYhjDOUvFB5fDGRGDiFGH5Ew4iwpt13dDkPCTjP
UTGvckoTKM+Hd3NrfZpAqtNXwQsnCgHzsiQzSqHaCbO73vlRi+0Ankyi5h/GROmvIikWnwwaFhkD
ZPTfh3qsQViD6alKwH+8uck8ViUhg0PjpNrnUIkBdXkOg5+e2CSwyYSCutMi+XlMdfLelxO6xYiO
ruQJsnCkfjxmknpOa0SmVKkTNWcoD1dDBYhU9P8gLrg0yUc6/cv8GONzrzx1yiWXqImyG5VdzoRG
Kh+c2TgNlodW6a96KhOKvXglSn8h2rWqAtinBNJ7zgZ2w+2dGyRa6fWN0BX8I7Snt+ycrrF1jakE
onX6Jdmf0VGKYLImZYhYF+tpxuCsc0axNlslEVgT03qVKJ/6A5HTkzJY7yVJ1dFkHNvYwPEtPLFl
EAwkB2XLiln/jezNyDVLEKs1Unlj9sahsMe185ZF+rbUlc0bO4B8ySfyhAfC4bU25Y6VxAMGrGzp
YLFoUNFLUqck4yPhMTXAiCc0wCCAqwKH77x7SQ0D7wRLHjRnWl30lE2O2U3sDBI58cv8a+u/hAjj
+e91ZhRafVkAlI+MlBOaYEtbOw3cOymHpcTbgRJIWNRcPdMcNL1xZCJNu6dmwtbyeKYOgBzPULaD
+kdHgw8/6svaVCLPBkBfxxxwlK/M7rhcYayztd9nFUpXSawZY46eyakmDM9yB5ZU/DYqEOhKTf6O
FaTKnTBPkqHW/mJlxbvC6I0uk25wvsKckbUpN/qYfsHf44cNm6CQlaBbmOeN0fKZA1VTlYIKtjhi
aac5AqadcZYM4qsN21OU0/OynvthpzMnabSFQXK6T3p8RCvrmi4GHV75fu4QuxhoqMwz7UZYsO2u
myoceMkejCOKXcz/Je8tU3D8JC10jb1Az1/AHrdQ5YK1382D9opr5xSX92xEyVCgMqudWGWELIp7
mtVuhiYk+YiUiT4Q/EgIjzi9GDEx3dWfBE34V2bqbkzTPWUfuIRPhDBuMSg/Jg+qKoj+FsyU18ZN
6krfTM4pXnshHu8tx80t6zBV763FTopUsagn9BzUbFBivXq6pytdEqRaXcVHF03gj/GEtpQMkM4W
Ao1gODykWrqZqnYhEYOGSP0X4lMv2y+jmw9hruGCmA/oC+y61l0Uh87YfpopvGIUpUmLxq16dOoc
tEAKQXKNWF63J7lbZ783q+9CIqtFSb2U8AEs3ZMnRtNzQ8OM8U+thM8yIlGplzidc9tJ00FhmExR
x/oDy4zyWZpUO2cxlZnD1FrDvsoolAhVkoIckcXKa4WBpEHOR5xKGy6GntDTD4ERTSPaxnUOtD8d
c3b7Grds+PPg4OkpMyY5E1nAWcvkvbm3OVGBvHmTQ0qITBg50sx0j97pV2o9R1V4MDX2PVCT+9Zq
aDSeq+WxvbIs/VD6+IrH75wrhB+zNItPStViMSuuQl94MQ0uCyxbIqs7sNgu2Q6uPh0zGgaZeSiU
hzOQq4AtBjWtSZ6VVhGPsvqeJt2Q1O4XFCbknNEedOEw7LAVRkcT0cKKYqCxKkdbPpgE+QnXHySr
VOGJruiTNK14V7q3BlZ0wQUzYQyFVuOPy/xiGKFfZBDbEw52AquxSj3Zp486buxpZrNbWNzpCsbz
GR8EdjPErvEWDL6trelw38r0js++oErpyfCRI8wx8up3y71NRb+QP+c6mKfPDUhe5dGZ4olqhcgP
Ngb2hGW4qMCjeiARlgp3hh7iliqbU+Sx0/bSZR3BD8L1DXWUbvOOUxFH5nPCcz7I7W4uPvuJ3ge2
YM5YLOK89BsV1LakzaGriyYta9KZp5vwNaCMtJjPDF1gdCmUI9VmO8iFE5oZ/KnOUN37jWUGNjuf
vRblFnwcJXprtBYJDaujukMKgcLzdaifKQ0UMkMJvQQNSsZ3gp4dbQsfh3HUoOiRhvJvJSdbMftD
X5xn+jnM1ghxLaMtV/Fl6FXPPKz68BwRZWGwYf7JHZiws6Q8jf1DHM9m9t3Lk9MyMhbFu44Px6wC
btEZdyTBIC0B2Tn7cx19CcojAvhZfspQen5klXudWNCKWRCGN82uiyrIeHlR8VIBXTOMH1k6zMR8
UITEHCZzA0w/T+lERwU/yLYTiqF8Gaya8PH53teQEbIfXZHe0Ad44ja16IbuDQL1HUrKiQc5iLjo
cD5OAn2p8iUvxh9Zp5hPkr0iUY2xzNEEdazhlxbJM+LbIO8kcnaGkwq1tGaTqEHH9s0jQQg94qqp
tvMNqgrO6Au6kqHcKw3QakNjbRZXGbwUcpO5gU/sacMIecWNxIPS3BLafLG5fkyAeY0OF3Fcvukr
p352fgrvPl1dMSNBWbP66wygbQTyVlom3zqtj6KBqAUna5XwMM195QOEOnTxczbcJKHDfT/W2LPQ
JaPmbBvkHjEJKqGJtZJKkWpx7M8KB7SqRf89ZsEiQKnwpKp9qVPtlgpsYHAytnTobWmuSATQKKcb
c33KuTjaJ3gjFcEvEKttMYj5d7JxV0YYFUQ9zjoeAYjgskRSJTdS398VHCih4GZXLc/3eo7orbul
w8tChxe4TRdGTzRLnDYevWbpD6aECKadfpgDPIFueM1CiYlygdiFfRxcgtU+DG05SyJSpLL71Zn6
d8JJqglaJW13+Z5B8yxIXgyrOGtGijluRlGu2nOm3rAVg3emndPOjsZ+p0d08lYwB6DMi4gDiYbR
qd2JtNXD0J0rw0EwVpO9k70XIvUzrXerkXZx/t6IiV8OmKvGojiq/XqVE2lEKSLfe+Eikn1rhKKz
CuzxUnIftJA4gXL+bWswKzTuDE8uiHZSxKOEHYI2LUKY35xB7LaO6e1HQmkfce5LOSHfGnjQqacQ
7YdmmoNSeAg7kMUPNTrnqBGaHCRUJrwU4SXSBH9ICXERzizKMkYwXUmArbU8Nay6Gt5Ibm6QxGiV
P5dY8kX0d6n2uq2Mvfphcnqgmc9PfkhI4Veed+u6slrhJaiQH8nIWQnTcTNm2mvyl9aPmGRise52
HOicpkai2PBlak2SifJWlb1bzFxf1IfCVZUjnUwCdnkhOdXG7K/xHRco/RAoZoYZTJl8aMyHstHs
ZUKEdW77GhdyJd3x0HgCWMPZ0Bwt6K0GyXBc0KPgrJPFMOqkA86lRdF2VhTo+WdY3JpVI7mudMXm
rEmHcQhBE/PGLebxeeWRYsvTNP4k3alPtMNAw2ilxwmtibfl03FIRv0AU93nZW7Ejzw69ligU91e
KQ9MvCcxOKlHSVJITAVrTsdCoH/ZOw3IOJHuLu2g8V4dlOrBwWWqzpHxu21SCYqd8arqXA9jfuTT
I+fzMCoVAfECzqjb4Qhoa5qDWKMJSbKY3mwxeKDHH0VN7NxBmVcnoysRUaNpdUKQ4A2FkB3DGoTM
Wn8JNbwWdjc1wVyXL0jx8xu3joDLwUjWTwnBFvQKT4j/2mGkv9Uznv5T1p/BcjSzOQDvc6MIjEx+
C5PP7TNMKVA5OpFiRSt5ntwuv6pILOJ6vWMHnU2KYSZuIj0P8XdSseZTAzYihVXO9H4Osq19UepP
cp8fLMlrx10in9WSPXI+6zx+VVczyaheQhH1V1kGDfBZ+ZXDNMpVc5PUbVlbh1VSYC5AvEkW7uWv
NXxdxltY5oGkMBaOaGUXt1xS6Cef9eEWp7BwkLGAaADRCUrHDJlmcgtmgdlEztb/kcIL+Ok4uQnt
3cgekQQVKw9k7nryjbTyhyujdUDPOLF0NwMtPT+AJbMbv+f1RULtvtXrkXxekOpF1kO2VPidqDKm
T1F9mSDFrPcGWoHVOSneW26F0ULqhX6kD68SJ8sSIleVB3oqeWEeRDEafflpIdo91iiDJTVBHFF4
rfmJWsvhaQ83/2fhsVA9DfTWhlB8qkCsD7ewPstsA2u+BnC3n6ZM3M8mj4FUBNp2LKsodyE/NZH0
WlHF2wKu9LIULzEnhOiaGuGzQLd5woM+mfuhGc5WfBszYNHgnPe5iCLk1XguzpQ3xTk7q7+n98HN
DmuQcQY/JSda/YmPeoH6wxWAQXiJr776piu/gLE9AYxytOfMj3fhR7qr/Pk73YE1OpZP0I3Lp9QF
4Htk7sIWcWRvpx1ygLBjP/yf5l/C303OmfOj+D8/zwe7tr1LeRlc3HK2731dvMK52rIdBL199acT
/C1mlvZwag6G6ej/1H8ELgNlPQHXYFEPyrdp13rRYXtJ4hWPvyvuoHPYqpvbP+oT9rQdpbrNW3OI
gHgzbfNpcDvX8CzvmbgVN+R1YTUo7Y9wD8IFvpbNHznex4fPe45dfu0eD9JibSbk+58P+HP2Sx7E
9iVzHj+zc/poTpwVnPYSOeDbz6QluJn7Esxv1YEegW6r/8Sd4lAEBZDIkcOfrADLGu+YDCxbC4ZT
i2r7RGIsL5h2q/P1VZ34E5fEd9ty1IPlsP48gUurbOkGjIJXgR7aMT8qf90nXmTTYLefn6OA3EtH
/YX92BZeBXB4wdDjvEZ2Yn+eR/fzLNiH19k++aZt+KsXvKD1sJ3Llxd8xXbQ2t7Jv/pe703u5aLv
vjTnq7gypLNb+/6FD4aXvjJ32dVfo4ff7wmujY1c3r1/5d7oq6R/2xBbjnwwiGvtv9SjKHTiAEKx
I+73sdc/il3vm++9P3Ed/ARGn8ef3CFMe8t7tAOHdSeY7D10Qi/Fg+waHzn/EuDqS7ZLvfKWe4Ur
nWW+fRvAIv9Cye3C7fZ4hQHN39QOXmpn+6FBwHaAyudLtntne5PgmXf559/f3w2YxrN2hQ8CzsHJ
/WnPPOi7O2J1BNO5x+P5S+/njorB6fa8DD+9314i93Y7/qNTY6NhtJt9szd+weZfKJen43KMAXHY
VBr+fuJdlP7AO8Bjcxns38/lzDnO7t1f/BNHeR8Hy3t9Xo5oLeJApH3+KX8zXHLqwNzn+wzNQ7CQ
pmUHNAH9dN/8xkfET0JAcsQl3vOWAF3LJ/lEb8DcNbvL+KzvJE95U3fxvrn2F+lL8kaEIQ6Zarua
IsDuDgx9va5wsiu6QKe+AMh9LZ/bC7eHsxxghzvmXrb1PaIsdzpI3le61/gAzWPpzRfN4TtVV5Gx
a3UFnuNNr0wBQ4I2jGdKXHZcJL2Qzor+gG2DlIAvoKn4qwlrYQPoTdcwlf3SctKj+IhMCiF9n5aH
EA99IZT+tqGsLa1I2kYKBwvAg3n6RHUMdxCnApVCRwwss20IWGpaupqVu3IGObo6z5lMCkz13+lY
XH7+SL8kLFdvEoLHWJlplcnWdJaNQDXHQ73c1opJH9t9ec/vTI0PoRftcudlv9h3xblfyhuhkY54
usvbw12fI5eGqIftiF/7/d5x3r3T6cLXc4vwd166wWaC84TdpyBd3V4OdZB6bHnIGo8AHs6hw93t
vN3+9lxd5++2N73fyY49ThfIEX/Z+dPPZEcPhuTaYDlO6BfO3BE4RZ5CUDn2cB2fB92j94m9trT9
U87KyE83nRvMFHo+pOTQUuEu+Po4+b1te7xI07ulthPEFUNI24JG+6q9kRy4dd5ruzKIWPQQg22s
9P1AiLqt7kTuhmtzzfoDGn7+Wd/Wtwb/h0zvi/vE/IcT87rdXIH2JboFt9BCIBMXen1LgAt99V8M
Dfsv/h/5AL/WW4qa9oGED5UaXQolwzluIwDqald9Z0zi3mHWQsXhtcdHYP+OAI7jN/wnyfT0iZ6u
j2t4QW5jtD95hZrBODL+YemvXmWyoJz4OX4O7eDS2g6pGZsNmzwLulaYJfnnwj3uIASg48mUuTyW
76hn/NobWRzRb9vPwPbdzC8c+7nfsxMZz4IneP1R4K/pbAHU98dkW2kPP+b0qo9nI8AXRNMqYMew
Z++D1aT4AcrsdQcj4JzKqPS6equn/0OD5mosoHfSJbh/ejYsyrjXhj0qBlu4s/z6a9shtGD7SinA
fc2P9Nlvo9fTiR3k3TjT6LGN5x92th1N/zfU0M4YQIhx14v8Oj9rXrh7Rj7tvr6SfXBmi7YT7/Sh
7igo7Wz3whrn3LmVL3y7wS0OHyP71+xJDqd81uja/hoOQqDwyu6X7R5f7Nwf7MWRA44Otux9dhfV
6Q+rS469j/bYpoR2DZuEcz8/yP5bYUMys9Vzu6OztWt3wrHfQd9hGW195gF2tZPZsunM2sMhYGVm
F8jce7XbluPMvZwG93LnAWORhoHI56n5H4YP0cVGvrFtxjd+Z47Aqxc+e/Yg84UMBMc4/+B4vKPo
tfNj5BNae9IuyEzFq4lrlJpEAANqbx/mf3skV/HH8H7QFfAZUmayi5INc1kdbFoXuppse19sVl+g
Mnw2SdZCTEMc2UJ+b+0v2aWe83uncF/+mKzwCMe+ztppj0BSnF8mYA6fA9YYl8z4Pc4gDyi0CzTS
HmzjELmRK27PMfuKk98hq+6mfemXj22n4X85git+L++E/CBCVfepN37CIrLTI8dOJviVtQercuIY
b4cvAzNqBluX7mAF0+GLJweskS0e//+t2LHIaj/ygoQd821b9H8T9pzgguuM/AUuOIUI10Lm74x+
7yOhZReFKkhMKOvT9k2GfeTGd2tb5S4RNh3bchsQqW56z31CO94J+vrQDspH7vz9Zfzw1pH3tbNt
58t/O6Z1NS+8S0c76F7so6B0hBNSHofhE7cJSB28BtuvygMpawv77WUKu/CLPbF2/yGa2n2jpd49
rqPzcyU8k+eOVAZbfDHuHHwc8yQeyqN5UiixOL1ctIt6BetxxvTgxk+Rl7rJrXMapwoQt7rLZXiG
1nWdeNa8X5buwzk6Yg7idm08/dzvGs+w/5k+DsQd7XgnPkzO9tJStv/6QU/IK094FZ3hHcmUbXoI
Ih3+vnkz/X8YlZzCfjOd/e222H/bxyi45Zn/OOV5sn8tlxMuCzs3RnKB1M9P1S/xacz5CVzUPZHa
QeuSbxNMzj9I5y+D07rxCUUNpJBD6mC43+MUP0x2evvb7pngzvZ7YR1Hv8WD5Yb/QvsuujSlWa+/
eIb2f4PNy2IeuUv21bPoKbvlDdq6D7j+vxsCRMVue3brU+/2rnoruA7YhnjjON+jL4rCk+rPO+OF
FqRtnX4B43FTTwHmBtd6Cm/xK/pfT3viMyMI0enedB+885vs452/Lfwqc6fa/4+m81puI0u26BdV
RHnzSnhHACRBg5cKkQLLe19fPyvV90ZPxEhqNkUAp/Jk7tymOOCd3q7DnX1/TxdXTsfEQ2D85Rgv
KfJg6h9W8AtAQG7stAHS3TlLnp9qFS9wfuWfcqNu4z2DLWovLkkG4SX342uwVmjRYs5Ss9detV11
8L6G7+67+k7mZXzyLuEV8TIH1+bgTtt2Y6MchGpWHMN9uB9o3LqtdbHp1uIn1V2j4TpgD/GELyTr
LSys8Dn5Hh84BtoHMuYofVtsTh+/v/4i3rgrtj7FIf/hxeobdTNc7ZW9ml7Uq/XaHAwt4Zs4gvAi
cKVXUoJD7NvfhjXtCvwU7E1/iTAYLVAqcBH6t4glG3Hi2c+QrO3xpI2QW/aKTzBnSfQRSq0n/HUc
Vgj405K+ucrNS4541PWwRb00GGh1RICsla13xkOF2Z4FOrSA4VzEp2y6lQSqIAKc+pcM1zB19ety
+OD3PnvLiLJ7XU6LOw8MFx9aNuyEoeI8JQd5apzFhStxDZWw2GALMa+Up2+4n08j/5DntvOek5P/
FZ2iTbHg36/mbbhOHsUtfK0/7L/6l3khrGMdrrnzn76j1VO/eNrBfl082u2/y3SZH14e2YJvttC2
5FQvjeN3uWZzvDgPG3JPWwRZAPOs5YD1UW6tYJW82AvzD8lOW9zdq5dxOcgRXM5fmJys4iOJKTvn
4jzpC2v99qIsLsf26YOctJXcCc4Nk2dmNLz0IHy+aEcElZDjGqqBvSYMjv/1XChEUhHI8S1irS7/
DCoGNtxQSU99ct1ny1K2BlNux/3f/Bmra6mCk3bWIao+yuHkQMi3q/xD2lnLdpdNT854ZX6EdnxV
0Yo0pb32MBzya6LPy32K35ZKJ+5oX+yGv42yPihQI0Mk/ihK4VXuxsJcR+lKN7mrDXXTMbMVUEVM
jkUK5hM3v7VjPmXM7PzO7epXgfjSdq/qN5uUniTdgmFUpCZU73p0TfIVi3lA2CY7Fb62HCJsaG9p
dMKqEu8Wd21FSNXHZO+XmwLyAAkZZQyUB+EJxyy+YpMEd1nbqIO7IjmVlFZwJeCbIn+P3n1I3T7u
O+CEDizwGhmjbrVrJ6tOk9uuC2Api7SFAWfkaK8D+yYBwZnj3bQ/y57UcBtycgCsD+TqPLfYUoAQ
TPojgoDo4gnwpc4pXjOwHjUUTOWiSe5mYbHPCha8/o6dPCBZqSRA+CSUZff6ffTKtwiahZqf3dfY
bseN0TO0E+6rHhyH+aey0Lw6zjUPX1xabaUPV3G8T6qNCWqkbRwqS7P/5mfrWsIPjfJDCc1Dj2vp
XHnLzkCAHz0awBqS2EpsAHXZv6g0mxqoN9Lym1djHxfEVxvzkh5VBhJLfybQdniY+rVH2wIyF1l3
cEtL/S2wKZF18DT8dEnHyvauu8ET2KUXnaxoRK90QxKIJgDv3VC5GPjnpfcIwzA0qDjWLnvS2yqN
aTq8O67Uq0Z1nw1V1MHawu5CUhF5/1D6GwwlKfK8Bp78FIPF/9ZK9Ry06nHqYeckG0DgQlkGGLfa
Fd1VInAqbzhrKtmEZQ5+DRDY4fcBDMcBdBvvgplp2m8csDr+Y4GwAdUAkMfxSz9w0B0oat6fEHVR
sHOmdKnMmxhAntVQQW5FUSNR850TLNuXxkoImuYq1i6+Pq6KOdmXXb81D3xDlySmKPSObd6d6wYk
y3bwcp035qDxrnEiQusOZDn1ycYq+11fbEqex5CwHWwRwOjMjcKA6MjTqkXbvIHy1bAK6cpVQbya
N3vLtukXo0cT5uDgbqTbwRnem9aE+KruSu2mDDczpmcimyeBfmkozqr48qZ6aZRg7d0j18l/9h7/
TDUxmSmie55dM09FwQ+/oFI+0Fov5BnOR8I9q+eBZTB07HWbpqvKGH80DGVn56vF51jR7/3ovHWR
utVJZkKcXTftUdBuD7ZnjbWWykcy9uM5i7mwYyLDXOh/oJL2V5m9E097yZyt3m+6MNoJ7FyREAG+
2eCX32TIxCucQu7sEwEeFdbUDUZOc6m9udwzCbvyRLHf+5md0Tj8idiTADIHgIx5/fCUGuDLfhEa
mAnt14KlFaX3PDpxHLw0WLGt/YcIVyOGciHONam3MepZ+UdTGkwFtQmNhsvV7+rJroGNDGk18dEB
D5O+lfkdq5ytgUsHTAQ4C7jAy7oKckLDzon1WDvjVhkdarg6NlSlaUwJF6YPoNjaYYc7ykuQ3acg
Jd/5ITtgSDleVCCaBVyB5o23T8FD2435sgBk9x3aVawFssRejI56zpSvKDIgd7DRGpwJ1STcyCiC
4ZPshgZsrVXfcwzdpptavdfBqxJeZQcLM4nFg9Nds4zceAY75BRA4LNHMbTAfB9BDEAR/OGJlZ0w
6Qj7WD00U3OmbPUR25smOKoavc7ZhR9uondvA9xImhHTHvNRdB/ajTK5xzKwXuUkZTjjMZNYvlCc
7R+lfbMRD/uGT6QJRBGuM/yEVIcFiu0BJwertmQbkgy8DnyVIBR41t6FIZmQyVnhDOz15tkvmTR6
HC7CgcUcMgKHfUmk+3jxJZitheMNpf86w2G6nDbxSZQ1WHTitENrMLzJjVE05GBCZCha7NJCZBYQ
a5MeHWnL6o19tkP1igsFewcfdJmAx7tThXjN+AuH9ZfixYuha95A9S2MxiAyPVH8NAObF1KF2RLY
rE9Y3pWZyTb/OWGNHqsN6xbOL96qcXnrdXjX9pmlFYYxzP2AJg5WrMV3rmOPTt8K4cvUSO7Tx2ML
dKB6rB2bX7h3VKErq6dq6pa+/yu8K3ZtefPuGA2JZyNPRXJwHZAG1gxk4ODvk6s/GHafIu5MA4Lo
mFlLfSqJw5u2shDJavx0XGAuJCUxxPSmg0Q7PvUffl2e644jQ6L4SiNlQ2iybZe9aYELh2abadGV
VoALHi/nKPxMYySNEe6h8JTALMI539ISBtq41WMuT4IXhfZm3gPRJ+z+W27eyMXA9RtLQA7x34oL
d46Q5Roo/6jbsgYbdUiuAGMtbm92xEA+XWVpW5GgPhXJTj5M6VhysFb2fvafEn/e7j2wzr98EHxA
AewPrt2CjhQzqe0Q49KwoU/Ok79tiJuKhb9O+PvXJXplRlAEU7plPOdyaO54MGv9sTIiUeptvYkI
XWM8iUliEW9NNlpxytGLV118axvsK7pTBZdQSDkdVXWw4jXkPqGU9D6tVHKTa8doSYef2SJAyO2U
L2IzaV6EHQPRRS1TnNjLhaOiN645GSeNlDceWN/GBipEhgsBYuC+T45l36B2+5tWsKDceBlw4Jru
zkHDWLNaT3mFr1n7iyOVlhGrgGu1EEt6Atkc5y1XnEXKRwmP14XGoJuMyM19okRG7GCbjM8ejbEr
1r4W5EIEKKkBV4JkHk+dD/8e+HwvRUxeT9hyq7TfNTurhK2WX4OCpqzfueCF6AOf5Dma+ET78rmv
GSyjaw7FCqL3mO8150fawBKvJXZnqrqoB3TfcAoaZXepVJ+HPZi5vQakytpGeg50Yq5Svqk2ikYo
WXKkx6B/KdT2EVkmSdDNeUzOjfWqvnqs58SGxlCVW2ZaXwQgbHLtxraQQyaehZp+Kyow2urkag85
tEr97eNFB0XE4US7tIZaNBGaTO2BveGc4f9olY23wnOtrdmXY4ZAqy2ER7Rf+EAGrDFDlYpKds6E
x6Nvr3vOwRh+B46IVF/r9nPKDVQmxEtE2GAVMxUORrmYJLEHrWhhVU7+qGcbuws+ud26uIQo9qNP
3qqnjcsImMlgus10tK1JZWrCrYlHQuZcRi84pviGKcTRtHF/s6pwm+rhrqXmpFRuBbusceTeDWz9
ylE37Eczsanj8qh7OhzLO6Zj8BmAXguJbDaX9KH4ccSrxmWlaPXHtksxdNnkLn1iPd/osJsuXupU
lJ7sTD2+2CPjDMsSDg77RzlDxXCNLcmFmP7xVHiwLADULP2PQ0nrkCqXSg8R7tpYDGmLyX6OHTga
qI6HmZQminOHBeSQS+3wVsWe7h5SKPwiyjSRg954LwPrib+Gs9x1kBfRr5Qd2S4PpgjTob2jdpNt
2UzXErOlroeohnogOPW6urcHsj0qIE6VznFiWQc53rRwou94Pj5qPqjZGpaYX2/cxLnOMZtnGECk
I04QKdwUgAArGy0ftnoDPuyP9M4lWFSL71F41TBKITergaWuwExMCNa8S9OvVPmrcNWClBIp34Rb
3q3fYv6UyuAxOxEqu5FhSbgNEWbbox3itQGjK9ywvq06R8i6LtyYIYCtjzOKH0NMfC6I+DF3zXjt
BvpblhsIOQnA2enGM0Yk/Emul0S01Mv4WtQ0IwlRPWwVUG48DAgiAdDN4OM3LlwtxWQg1y9JgM0G
5ozU+AJmCpMbUZG3wkgwdF0nSvlBQDBs9au8efyssXDMKK8QCoRU2EUDy3CIa2xBhuCep6uBxzvH
K7ZX3tSB4cxig/DpBx8m/m7h/DCQNTMFUsfc8iaMZzQcywBBvFErZ7XBvocOSJ2zFV9UOz/ZODwX
ur+ExXTymgQ+rh0s8X6FsGstnVbDwxrglMWE/WhjYl0g5dAmLeRqMmZj51MTFF8/eZ7HKUsLiHva
cy1NxsT2oknoBwc4Y7FXkCPf4YCHdXdEfCHLHOEXhkgmrDn/iTmb9GwXQn7gW+t7o7nNDbyH6BEw
++JWibhrNUNxs6cvodMBuuBAimksGyid08X4AcEl7NRVljxwGn4ijXI5KviQIdGm0S+ggULyNS5j
XkLnCfv1MNlLM+teuhmgrOPcoEu3eo2eHSdEQpxLsALujYOlzi96aG5V1hCOZAWVD9XpllLLbdU8
tBl2KME9ntWbCXKLn/CYN2sX4caI+VKLTDGDm+OgpZDpXE2Z5jzzU7PsBR3ZmsfLS4nkhJ+5EYWl
DYzoeBvPJZcsYyMzzDNpfdm+qRnU52vjAbbSvZuEKyoh4gLM740wW7vtMa7ZdHbXiuoMq8Ej4LXW
sAq9TfBW23DE/f6Gtoy0BX6WnWn8BuZDr+WZl0RAMgLwHYZbQGi3sLIgCLwyRDrOZgza6zgZaz1U
t1ZE2FI1FAxkCDEs42BDL7E7PuahyjcxyqYCN8Bt2Vxk3GjarT1NixrvwOLcqKQHsdVrWiCJUN0w
WXnhzsSyok0Rc7A/dhlxwz9RYj8JFxBWx0wb67Fxw0xLfmnTu4Zhf+xxJnO0cmVQg5tM/dOV4Zun
X4Yp2sIEDtJpJ2P53NHsNYQ4JLp+i9qWzOiRLndj0O6oqrzAKydH64t1YUOuZOSv6h9OzgSOQWSq
Zm1txF/4yLCblIFEaIJdQaAPIXCoT73PwvtMK/Jay2ZpwzuRmxS2L6MH1B6NOxGxJP4s9XAhk0HA
O9RYGeImPrt0wAWUTWgdsor1IdXtEDaSVjKICVYSQmZzwrOCNW9IXIlMRkLSNXzkGVl6Uc2Vhowm
wAxULlaepB1Bz8827nxab58rp/h1Y4jSfOii6NBwbuYaCYic8dx04WT4akAuC/bSb7opqFq6DmAx
mXkQP5k+CH1Wbb3Z/5Z7XJ+hXsTv1ajBXIqdjTX8FWd+HgX8yzd5aRLfPWKhZJ4VI9s1uor7IL1E
QShd8JEBdQmrqDUIaTf3IdTiAG5wq1L2e9x/st2c4uzK/wulSUHQqhIwVEGYZqCeofi4tUphYIlh
IkWRKDf2wpqOcmjgKTYfUbqRN0DeG2kUc3KoYMGv3TIlx8d86kL6PuVDRalR2toZruNI2Q0INKcx
ptVGsiCdl9ENR9dJcG80LxxBvzt2UI7xclsZ3gff+416T33Ew2Pe5ir2a65xSrhswmnZwueSvjop
qiv3QMgd0NQbaadN5iATGl+V3WYGO14eaM+oPxwNoBUilg+wwKRtzuScD3vdZdet3Gvm9DzYy3Af
0ajyHVOwMc/AVp+u3GiE/kX2BtpFVSTh7c6hy/AQ/8zRT2mCpjF4Rfjn/Z2BbEjtUAzKccrbW7R4
TYq7ExT3rFvW1U/AU1cVNfq5fRHQBFXUk+Bdnkq5FOm+6wYnB5ebss0/hH41uuxA+xc4pShIplVM
2+bBxeTJirUHsitPNc+dDWesINe6btcamiKTdtecfrLZeZltfTfxYXeDwD7Ztl1YCCW0GlCWE0dd
injAKCvrGYQsrlT2UWV98/GMFgXEaxnN7xaJJvrABYC/CD0nsPo1DE5yZygkK+vZsZ4R2d5HU67W
eB3377Q0g2EvtLFczvYBzrqQQxOoYLUGX78haIHix7Apcw+ycXN+FpxTG2/6p278jilOgPisS4ci
Qzf/PfxC3OSC4CaYmEr5FnhS1GgmuH5RnQESPfIrARr4/FwEF2ZDwu5aMKF0DwQrw21IxE6RUs6s
T8AYZaJg6sRPOtFw4rAtI/s8dJhEFf8+LZhpE2WC36UlKxB6HZVylXH6ZMxt8/SApaKqfggYoeYM
cwu/p0xb2NE7B8wlV4CNwt+0EvNlaMjKnk/2aC/Lfu9ybPuoWkB8F2rfsKprPu9T4OmLMWKFycEz
dgLfphjd+s8x3vg9n4XiVM/ONG6JTcKQAMYFvBvNeqT+Xc9IOYrNj2wEJg2QIkXqC+eonzPisUvG
HRRbIC/yk1rWl96xtFKeYRL0DXMWjzyAqIB/ekseTE6ohtmbmIzMpyz5DfEJy4D+6GEPZU2qAW8J
HeqJxw7S3rBIuWiDuHpO7P2MrRmwyEBGy1CwEDaym6UfSx3LeOGThECto04n4y2NiRxqwOG7pw4r
2xf+4TmQSY4c41nKkBGsDWIUPGepK1/5yNAkgJRrLTzt6nnjjvPAOMl4yCOGC7Ox/Pejt/cSy0eb
LHDB7ZiQInZL+ANhQcpUZyUrZT7qDVBXaS/mA9JToRdOt9YYaUjCMwbhJp+ySfoN/2IKflvof3UM
tBwnOw+lBwsm7CsfAyNvzaKKL3JKIAP1b3Yd0N0IrOBj2y7XOnoSV8eP2v9DGyoFUsYDwQ5StB2I
aME8xg1le6O2d+tjkMCSAruRrtuQw0mtfQzQDwWQkEl8niAoFJjjuXgniurZ1E+0DzUTrseX4D29
tdyCtQ6c8RpnYxOmkvx6rFNcnyU7I4a/Hb1GOaZ2pspmrsfZJDrI/M4hzWlBRpLEW0TM7nylZrbc
I1j/YRBcLGrgRukavPnUHPXqTcVWqyN6V6E1HusP1BX/FE3RNx9CuBewVbRH0HUlDHgA8uuPrnmN
sRu2agCAHcuRNlq16quVnBMHoy8mT3KWFpXzrDc3v/rVE+yi2Rrk+4je1SewzlkbVKgW15qOP+kp
446PWWXOeYKHPy+rICD1CfYCF5LV/A65+k7s9meE4NAyp28rgAvFmCCF1pURTm1+nGYhqGhIFyui
YQ/fd2aMYUTzVFyVAP5SQewib4MQ//Mhveiai0SgWQqG7kIg9txuTdC5FwQsFjijANZhMGECGbyr
+q13sPy1ADZhG9MatMFHhU2/zUp0SruD4PXFNG8Gn7iBNm5fyI7d0vJG5rYd6pM1wj6kDQ9TIugK
fBfro13sTfU+j8wPi4jzOcEFbY3VUOHz5xDvpbmM5+pCuqAY3EtHkybIm8fNn5XZMhhm1pQ3jHPI
/1H/FpCe+ynf6Z2GCQaN06ztONcgvWO7SRAHFKgrKCute5NRhZT5tYxakY6fH/djQJlgLW6xpgmx
u582uormpmIJpI0rlg8G2EHcc0EAQQKouiFAIj2/U9On8sgoF5YdCWDpTGeBmGhb2Qg1+HXMYkBB
LSdPKzeyXOG2vyDJ++xX1YUaNZTpaYoh0fIDYLW3FHhNrhwpugC+LOBKTGCcfMGdfsB9GogJ7ZuP
oNkQVSLEcSK+2CN3iDaxfI+jdFuZx5B2dOhTLEC5h0vj0w3/kOOeo8Vkq6OaSCDi5iLGjFmrP+He
uc9d613r8rdhKjZdAkvOr5AjKkim+2shkrIV65dGLVaaQp1R7sJ096nmKkNcE/Gxgx5z4Cc+fIee
3eZS7I3ozLxroczuK5iybbj6SHZy+/n/1WxpmhyeK8hzC2n2e8Mi+ZdUPP4swWlDC8t9LaCLOUAr
Gl/6L5Wr2vIK9aktOQl5nAGgwgtMo2dlDsFg45XXGMugQW4yMaG4iEmx6+3LbjXb5F14OXSLPPpJ
5p9SF0PXhV6jDoezDlQr/xdHHnm4E5uu/8+uKv/d6fLvAn2Z4freOROLd3dDTjJbxo3fuzvLVlfa
QGAlhoS02znLXzaMdQMbJL4iDOy6fWyvpXnBs1lesKIaR7jRnhDu5pXnfGK/uzAQpFilgVAwHJZq
gJMbDGn6yyEsN732Gxb6K4RqF/dn+IzUf0w5GaS3StEc2h76IFmZBLZhiEgfokD5jSTFVpCsEa8X
lwyGsgGHxwYfMaOSVTfTRYqFXPkpiNoPwMunSSHTcCLvUls3TnqehuY46u7bmJZfGhfG1DjrBvIm
CcyOZeKRePPis4Cevc5qwGc01dUFWgaQI+kAU5Wr0cpOnl+sujbZUsqDiXRUi7GsOY2Ad3UwLUZD
np0Y1kh2RGTCEpTYEAv5Q8Ke4hi5J924eTQoU477sHsFWaozY1OkKmKMcpuYOz9sD6E5/uQjz3Ty
6CudYELi4YnsKDTzKG+gVV4n1JANZTYGDdbTajl57lbrnUVlr0zDW2tAq0haWFV7rwMqyokuvsGo
o+rrv6n1NeGm4JINk255baigC+Uko1NFaJwoiVQDgRj0+qF6bYplmqc/YdFxQtHIcXkOOk2OQbWg
V3HIo72IQpkmiSejMn5VNmVZAceNPhEsRKv3VeKvZoWuylmMHSl0zY8dtAtAM4/PnMUmKRF3FjJB
DFvgXsveWL+bDCxV8hqZ/b+ZMejiV0UUuea3R/hKDMRrhepXl8BXyBnmUQSrykq7lkYPSTz6kxXM
6jW+bjwFsqZnvbdU0RJLa6VPz5r1WfE0AZXLBG7qF511Q9ciVSEy3Wda87g6EEWK8FbGWlEuSq/B
ukWbGWBUMmImLCnS5Yj9CfizVtx5EUbXL8uOm3FaegxyHpml8v3z0sHkWUoxDtwxMqW6fO2n/lUq
SpHf5aYm2bZz/1YTxZE3iGI74qVDn6z6joxLrX7CBQyaOmdsCN9TXV/qMYwbKuNALESnsczvTx5x
MmB1sWOxPaVemx7OnfGWTWZhYQA/Pyqkum74wT5omE516S64rNi3aURSs4ELjXAhyIFgKHGP6jhj
U8gnVHnBjjFSyqLCqlAU4zpgA1Bn3WKWxx2LrLeiUvbK12jfRX5Y7JtBXU39PwHODFaNAZZimBud
65KbP+Qi0JuzxNWynxRBs+D5OqGJ/a98UqLSYUsewBsMgdndbj9zKOWtrCHrw/Ptz8SoSPQQEpSx
Puf4I5BBY7Jgm6nWmXcIiMDwCuwpbAD05IFPjx++6rTQoXGLMJCq7pP22tSfYjYeOqTnTCy1uJWt
CuUp3b9qoIjolSULPWzjq6Viuk+AiixNkvTs8qZo0RmwTfHf+L7cyXm5xwtKe8bgvk6IYcJw5wny
QEF9ku4tKVT2mM8tn+SA26QCQHzjyCCpB9HU0IPEP6bxkZpnvm0T/Sgi67q23aMB1NXbc8QOsOlc
pJkeZr+PfP7hTfDSa4czt37L06uSfpLpyeazUtZtnT63+jWfQW9Swh6BYtJaP5RKRMJN9dfOcZjy
vjSbgz4ck5kdGVFTfo0xHWnG+FArPX0WYI+om7ywvcg3YABkq0Jkc/Gh4PQiFIHUJzR2jp/11yyA
aJWtq2Eg06X/SXHgyGrEb0yldrMu4/BcYsFjRg8LngcwNFJYEEIk2Ily6ldY4uU6bph4gKludsDf
ZZV1864tmLrN9zbZdVCkS7J15p6r5Tmu0J0o4ZrjYTifuRMtpcX3qaKte9USCpO1a1XpkTpUjVN1
88eTaZSARP1Vbwie4LZAujRlKDHYg4y4JUWslB3wBtmiZ/inZ820HKdkH2QQCrDNTtQQIDtEhe8e
LHIDcoj8ebGXp7+juTYU9g/TvBvi8akz3cNY45FgmyeVu5CMnNSoDgWOwYaifiWVx2mHY038yFNO
niE5BC15IH7zN0P5a9TewbcmbtEJz3NiSMY14BH0ldiGQOtwuFk9N+OBNBuNOOYgslZAkfqMjwyp
TJW2lcerRi1lNx0LvjTgZWDJ06q/wGWYBWDHabGaU7PgKqCX6oJisOFJZyBmhIYiX43xzRgngE8b
EI6mO35NsXDt1iZUr9RmLNOZ1II3lanR/NekG2n9AqdoKrajh0h9K516Ul5boqLL6t0ZCB6LMPbS
BjrB4OqfTag/Y4arTpOdtXBcyQSYAlnFLR4x6MhlwTAGV2tuFr+W8jzRlBqlhmEaltkLG3Q45ttw
v4JATEIHg989H7l7WMjILtDnW/WpgRfUahb3lvzqIbeE2Nqk07KIlJXRvLgJHkAlYLFnmThIUuHh
cZicTZkGpIFOwYAYDlL6SmkLXJcj5EBPQCJeR+nnHJpYKBAYhgGovbMReAXBgeVv3OI6xhaZNetA
S1MQGa66wC7ch6VTrdiwpvSNqmGQmvFeR/oWITvmwf4qm3F7EeApiLRzwcppbDE6QZyF73LAQbWD
h+ZlO9nKqaSmjj1kwdxdsN1paQIcypebpssgfKQjOjjnIYA5Pa87bkRyrNrZtta/soEWEx/wwsX5
HtVEtNYC5aTGiBe8z7gagRzhUOO1zFwvlbbD7tSC2pphd59CYECoTSixD8gXFskj4X6wbZTrrFci
C61NXv3pu7tZ58hZ4P8yZtO6dIbxWYlLd7rR8czteFecAaItm0ZZXzX5VeMhdTj6IZtf2UrXybPO
Er+sinf5dJxkfqtoeaNqp4SflL8ctPUxcaF4RvpsqRBX+FFn1s8TJNIwXcY2Tg75uGp1/cjFKCcq
Tn6VrMcaI1mZ47zTaYZCJwCXuFbFFQpMyN4Euorq4cVpmKShx3vHC7d9bmwCX9skcsEBadZQo3rX
fK10/B08nNuKPis3rYI43+jKSzfqr2pFlbfLipEyO3rZv7JZtYfa+vB8fafCc8l0eFcmcR36T28q
YkAFhUVEiq2NsRnT+kSPIr4vkPjkgXdnc61B5KhZtV/xL0sbsDYcFiqM4kQghBw4MOtVGTm3usVb
LU7aS1lMt0az2d/d+eYypghLrgKz7dVT7lHK1plBm8q1ZAQngz5LID5/0NGC1+scvJTcm/zDTIq9
Sic0botpxCCiJMvtbuanenYb6CzqAf8+kiP/iaOJfwCQESz8qGAqHRCLp1xcho5K5jxZbDfHuYFR
TR2sFBpue6UPLvSIRw6g3cz5KaEvHpJix+zj/QUkWTFjjHT/9rA1YREqeKechD8wbqT5Bp124v08
YSPjPSYQGHFuks3MiCSMil0mny1HRfDpvP7IwZ0SAGHMMp+M1NkAf/zXpnBv8wvtVzaNs/JGmlIN
GWx0yUGEV7Thju2IBGkEoaLvABCxcH4J889+LLGqwMm9wy1uGHemxmNX7cXNTiTfuY8uRdefcKFz
HFgBzdCTUdA9xG/fD7xVPt4nFjVuHe3N+oQ8JzOyx5xOLxln2XFJMsY7AL0VVEL1azB/fCO/ljip
zpgFh1hOC0yVTYg8DIhmqcNb0ZLAYzF52e17nPlAjLH3mjkMED6SeEJG8W0gp+99LNxlhBm2Qg5H
G4Fv8QbmXOdDZh9Sln/gJPikZg4r4aOHhWJR+Rd1zE/2tmk2FbMygPtAIkgWQezhvZyhydAZKG7x
d2p5fHkpTV2shdBZbxqCiYFO071MIfyeVxvPN2ycKw6VwgU3KoDaJReTzZXvt8jiXY/DOI5kavH+
etXZnw6eNvxOTnwwLfuj+1twc+tdsTUGb9UhT4vsDdndtL6/FU3AhKIp8jQQlOTLxhbBLFVkt6H/
Y1XIRaZaWWpa+taqycoAENX68VK51psM3BrvZBVRUaHVNerDZAIUJ3M19B5/jJrBMK/XFtEa0H+x
jwbPTWP8TVkF0Uk79sqJ3mGaxcoDNkIMqc2L6ejG6FLM9FYF/FdeW5T/VnjzKmbGHMJlgLuUXa1D
bMz8sCSObCRcDLaSTYeEObwxqnjeMQkwhgyNcyoYcDMuJ8NbyNspVOCasIUvuDS05znsnVcboJc6
K+88m9YZmwd+OOnnMEsQpp0CPXoovSct+eFlyEYGIpBQSpq9EEmyah/4XyYmYPAoBPVxzT/NfFTx
a5KvVVJr5Ubr1MAJGfFkDDzHixWrV1at2DQMmFIwGNp3Cir1H8WCfGvqKDAPKtd0JcgY+54acZ0X
gPAqvyR+yfo4qv8w7xMQTJa4sihv8H4D40ZukR95S51pM9St0+wgDd/Lq4GOB7N3xDuGgmnfTQgL
pUVsdX5i62An3YW/XXDUOX5nQf1vmsJokTh6QM1qPzGFSUFPmVrpIF0SBf21EXJZiYEgWzPVA+ot
Cd/Jd3BQHbxrLZXJDs4XEin++oSkOb5+wRZD3hbMZZ+MQtk4YZyvUwfEQXOKfGuM6altAvtV121y
k6tMh0HLb7XIbTdhQAHpnmArgZ26hBlWxGy7255Th58Y/SOJXXttYpJPgffyDve/UYGe3YLtGEHK
SVbujeKShQvfAvchu0LUbQIdNcPaHA9D7eInZi9yQAm/hcqxgtGOMU/f3iaSIuibepegwgKBLgEI
IRIPBraZxjm2nLs309lBJMRumxNGgA2ugk6hPDeWce7Uauf+m5eK347Fcg6bqAwmoKxQ0tG66p//
iTmhOpjr19lnGrDUndnRMDSYCIbJ53MREHgpDRdQbhNi+XLjS5YRHynQgbBpS/fBpaAb4To2pkNl
Iu+yyo+YDVpRkkq2r+eaWGbB5Ih35W/UJ/cYu+23QpU2UbVnA90LSD5vEcZ9iO+wgCTmiNbx/+4p
DK3IMd6PZH2Zwq1PaHsBStL10EcfBuoEHZvVJvyrdJepekbz0JY78NAW63kTGexLpT9gYTxF9os2
DMRTrQMNGXd8l8DQ8sNHN2pck6xZ5r8+ET2KvcmyZ29u+AT7Z9XJtmOJyqV03gGJQCJa70v4HRbA
o0Fn4v2h8VrEs3ZRrQ+W5bb5Cj8mYhAC8pyjN7c+q+yTyhR/NixTSs9cEl5Z8jIpF0AngYXqjiqi
qtbGHdIzF6bNWeUW0Nx7p4F0FeSpeMhbG5UUYujdIExx7Zwi31jW+nMSbvP+ApHTternfESPPgYW
/qfBttBhQ0GWTnz4hu3pH30v3JbBJaKShu7WnU8OYAaZDGh7CsRKxdac9g1rg7rjKHYteTVg9Jys
NqeSYcvkM2H2zMnMakIkPCko7blks+YuQ1zOlosRji3fwsR8JtZZA+tXbmN443OUrxikMcmQPY9q
aE/qBHNZU7n9W8ZJdgq472fYPBJHBqyhGvfYWhmfCd0iYzc7PMgkQkjNbVYxwd5M73I48BAxZwDW
bOOjY/tKzRPEVy15mN7/uDrP3caZrFtfEQHm8NcSqSxbsiWHP4S722KOxXz15ynPwTfAAIN32t22
JZHFqr3XXsF7axxnU8DiaiHiRGSM1bhPk3IFu7taSkwtwWAZFTiUT9JKp4JbysjoOI35aYQsk7rx
KYEjlDQ5rNsI3XkME2fwHNoi9mwMaCV5viiQt9Pd5UER61sXJN2NLGJOr2JeVsZMtYRr1oy7itc9
VFAvuS3Ue8YYbtsVcIftjWJhiJWor5hMfmdliOjQhmSal4avl+W1IXOZWB6/JWC5H4AUrZPsxW3K
XIOcoVSrsWmH49vs5YwuyS42/xpT0jXkSPfJ9Opaw05y7L0ye3dG84W8GIqYWOf4S7aKa34kdCIM
mRnq9Z+y5GThSn5ypTHsHI0xaIGkXDPczaN6jTIMCKr8XQUnn5xwWIXhTUex2Ts3HQoJm0MiIKkV
tALFsp8sppkMwKmgniU5ODJQl+m4gmEzn3/huXIGJ2fGyDArtYVsUnYm96cJBqUNssYMejN9ERnx
QzHhMrlnnyobyXNm6P8grl+dBah6pISMaUzkoV1Ais+RI83tRFolrMaUpVmWjAVnxXDp9uubIiP1
XCQ+Mxj44jU+vL29N2bbupiuDTIyUJ1JuWJetKpiEHQFr+IElXPLVWUQSmDHVeg4fPCQLVAlW3Nu
tssgs4Mq3xQnqFESlYa+2dHgGUyR8Pg9kDacqDNhRFjnYEsCBHj3GrDXxEFmFmOEZM5s1+lxoPtL
6/m5AuBmxnuKUxcv9G3YCBjKxSEmllRdALdANWU5kZkmHqfSvJfUETYrJUXpWinXHny0oCxy6F7i
TlnLKLRBuWRyPMu4xjh2nr6DfbrsTMr9IXAr5lUVnqsZMfOmeau1eQ9DoS2Xo22i8ePKppK6N4p1
oVAauJzwlefhRw5z9WvcWSmJjLSNnvgackduEUwe8HqjIBJsGwZKpobHM9UxfDhrdbdO2/RVddO3
ZWGYH+RtAqdVouKwG5gV1ymyN3Whwo7RvgApdTwz+FtuJOEBKNvTCx/VfNi3+0SpIXWUL9Lyhj6c
gq7vTlkRqPZ1ZGJUpOJ9MTCZiJGjR3jI5cOCieTKao8RoOkUGhuvJ3cC/fCouldC/NKB6Uh0Nzmb
rZqUW6YtzxzP8FvmrzCzmC2Z/nvBaD/RKvwtlnYVif6sK32QAyvYuU5sxs3NZt82/biLPyLvOZ2f
ra7Mgk7bK7HtF8Nb00//7IioBNJ6CiqyCWFY14Rb07tbbjDgoGw7Yi3JRxrbE+a5WIhu2lnbGcSm
ZtSE0aRAMc8BCZYEb2LLPcBmSTwQa8aHkus9Fyke+1z68jHaeDjO7PPR8zJCJmRzLTkRJK3eY/4T
w3eN7NYfumNmaUdK/QUwSnGRNjCSG+lkIUtg5uiRy9Q9PB42aYecFMWpjtj2MgbFMMlNVKDZmSxB
6a2FN9q41K+hh0XARFIklKU0p97odPgseOHShPC3ZEkWDhMaKmGmWA70DF7GhdjYe0fNvDkqexxz
LYd23NJBioMG/bjqQkhlMDG1cs6NQxo5MvpW9oE2cw47HK8d0WxduK4ih1jT/jwytygHfEPu6bD8
GdP+NPe4+wBUpmw6biip3NG5bGA5jySFhB32zkcJIyyIXntmyr0nvjVNfHat99dpakm4TwB04Unp
uOp3aHOjo20jxJCnrTCgPYcAcuuJRrF8waxNEowl+j5Caoj7C8ix1DouAvISc1SIRMWsbfu6OEge
IKaGXTneh8S6ceLN4avSTxCkuVraKcPnHl2sxMm9sL87+IOp6b2Kk+eiXf7Dl6jV7eAY+6a19jAO
MS9ycbNav2mOcUW52/WIH/QNnZy+eFRCAIqYHLqW33Ik3Hoedh2RohkDTgqxAjQwSANA7hOap3qu
Wbc//UEMqxozdU3Md0m/SMfEl09taxZ7ky45Z7Js4DRn1+zBkscA0jdIl0j72TaTA9jw2p4unBq4
X6ODwuMr9vZeZZ7f6hlWl41CU0Ujr+JN2DJVz5SNrigYJM5/SoBISbWzb2DsKfwKkoLwtkMVQdWB
4/quBQidXeoofdss7Nu989zRby8MPwpQb5alPZZkz1B5MJpJu300c/+1vfRrQSm6mUfzWHXzi3i1
e+dlVMeVPRX/OlgKLGfBavdODqzJAV+ZBBWZyiwEuX4KhoNJKFbCuyg7MXuV3HgB/cadutPS6ioL
gZgYzGJM60MLgQeNH7SC7Xxz8BFVz1wCx4Ve5SGlcohUk7Cg+YNaembsrpKe7BASpNakO3KmMsV2
ZFDbwYLy4Fi6L0zr7xqFFuon1vkq1SGNbNYK0fVU7yvSplfW0mwiscNqrcJ1/G/qXLj9FNlFS+a3
FM4aVHPKvaP6GTOieFRgqbWXVVx7fd1AdKWgbXFyw6FtpCFOslsb5xfVbg6qaxy8kY05Ks0vJx12
ajvAZSH+VQ/zlV3En3aZ7OwZpjtJupMIObqBYgGSJNd8hC+QWdxubQLNkKGT0E9L/AjUj47JTk84
7lq1ChRuHD2WzJmg1bGegkYB4HsyiKgBidk5mxFT42pKX4zGiRE9YrIKeYMgGH7DIyNAWZkMzKDt
qwihF48TmIaxV0eSi/Mx+9albHo8uXIa2qEt9u1ihn13MpOvnPmh4lwm9UZPs2qYuMndh9pUTwm7
i7C7pfXO25+qIwgdPZUkBiBImDUg3g42OqiN3zOLjif72H2Nhb4xZOtk50Sq8+hN8NeH7yHNrwys
fQNlF8OXJ0wD/VTMxyU/WoPM8X2S3LFl5PUBA6DOsUEYE8W6L2WEAIshe7lE6F2o0eXiM/snfgKH
J5AAWmwtVtE/nMvxraCwbcPX2gWTr/YhGhmlf7iwkswqOfZdF5CpQua9/kdY3QMKLAwMEiu7yJFU
p/WUdnS8YpFkVPukMnPM8O7IrSDlEG6o6D69sD5qA63zd45cmtAcuD/lNvFuNRPIHClq+LsBfi08
n8U8rLGNPqZ5uteMD1TEbzaWtgoUurD84jO+FPSJXV3/snhC92JHzBXBf3PLBp3J5OxmlZOGAEiE
q08TVBa6qCF/tSdj1ar+NEo117xd4K9kkwGIyuk4jsm+Q4TkGfbXIn4qhMSqdRqh7llsdTbtnpxv
a3m7s5mlDAhahqo6qqvMnj5F940L5zols1rVMdru8NfHqbqFz9VDHorjm42ZeXJWVeqnilgdL1zZ
DS4w0WsmKaoAD6LBPwhPCAV6OngA9KPlEaGHqTirUmhq0R5ARYXcqi+vlX3XFuonzfS90QGsSVZD
rkNYmoxXuPUFxteyHrMgaQGVSGniCGFYsnTa/DrmH0kSuDPUrhy9isARkHGLVKgSbEdaToYbYpch
qADEwXuz/FsWh4LI+jQhXnQpJdgTGdG254eVNmPe7d4sdzgiYXxCPfqc8YvHCQ6rBXLhMOLkxdMW
FiGkH/NEJiPL11yPDVOgG8WBhHvgqaM3NdcF4UXDtOYFJMfesu4qLBzzSwJQGjEN3HqA26GRSawY
5VJ9DQAp/Bo8CMLyHkGAksuiLrorEuC0IhyyuEGFahYkl5hGt4CRytqKCZfpjW2Fr6MK8INfMcAn
hM+5vILAoLTqdlqaYrNU7WfKwh5PAqLsCNdae1S+ngr3U6g7Wv/5q3WQy9f+hDI8LU9FyEzDwVaE
T8s0Ge6pqx+T5pjGM9pJTjzL+G70oBzuofoTl18pTSGPNbT6VT+6Mle13o+GtYEhR2Oh1pNfEsGi
MQoDHk7txyK2BJNSKszNA/NEp1U3ekqBuszIlFZK+s+gaFCn9m/TsX+j5p2s6s3EwaKGSddS7JdB
ihYhCV+jWMMjE6AhHWDj94AX2FDpnwmeUvJJXGbRoQDgqr03THD1GEeZxry7WEqz7J/F3PzL4ay4
/WvvtUxQx0NXRjvJYyYPwdd41wrjYgXaHNc91/KNN14U+0buDqSkzzyCAeFgKT0i0aAW6JCTTHH9
ZYYcASVHApiA62WBercxq84+M2EFTVxtsgFjtGz6GMMEV1rNV4k28WjGQPxz4NFxesMXGAN8CD4s
MrKjIRyrWInOZ7UGS8DWwm21VTmEZyVJV8tU+lXdgIlwig/WH7z4YdrPmxIRpQVBjfaf7Ws3AR7A
1LABXgYHvQ+PZROJl8ih3Ip9gJ7MqjcuCE6Rzz6cG/Knj0n6XfNgQI8lMGKYceTeVAky9RqnfVhN
rk2gcUeq3F4ebLVZ7zVAJ8JNLmO3JfrcmAqCf+sr9ocR7BTZIGk40ZGTACiLi7tEKsMZ68PEx/AB
Wbs7/njRFZ2qK17d0WMbPlHJNCnPJwWu4HnhIWh/4eByvIzL8M6+trDgoHZCRftxbXa5r6h9Vcfw
93kE5rWBNAr9pg68S+pPx/rUWgikgOZPQ6ocBH4Punsdh/BZgtGSVs67yEYwcExG+5IRRxKzUK6S
hjmggo3vnWWgFbOfJusPmU5vS4uVifumGGe5Axgg+05/CpfvhD2+weuvcg2qxOVJp5uRB7/cCgcU
somDuwflWFUPb1pi/IuH/hDn5odK2zIOt1K5NepWyZDNYYjLXWPDK8wT5Snc7pCXN+PoQKvf5Jxs
HcnM6anC1svJz4VA8Z3ky7YvbFBorhw/0S/tRr7T33dS4++UvjF26I2d2eHAlslpQal4AcucLD5m
/ajThyCrtvyFm3d+UoHxwCg03W2r3inTnvLkLqWpCgl6w0nV0LrS0Atf04949q7UvRY75DeEPHPY
EvcYKUF3OyuExSewBgt311afnRl9ztkr1uSNbuwU8n1yhvjOP8dSgijdDfp9hJNWnSN8eKf5MGvC
r5eXRXvUwk+S7hNIew1zaMW/vDVUfEL7tNHDEU/PjmgKe9NUNLPGxtzU2HhIBabv5rCTAoOeKn0v
2E0szyT1SSeFk5nWWPtJIU7zfuS3ZNVLpV0MrUUeI/wpng5xZ14XHFMi0BMe3Ah7qLLfE3fxFTLH
1Gk/NKpyd5mCMuQE5QB25EJRdl6lbbR9U306mrerw9ek1V+h+Gfsy4SMjYxDBwoFJOj5YWmOLUnC
Q2gddG7uRPGK6wPhSlvb0shgqjc1x6G7DBAFyV+bxV52mMDSiloCs+PmWm977WE7f9QGe+YSQi8H
XTLXrxMOg5USPhGnQWIMhHxgMY8tQoVKNfMxos2QRTeGYkAvm7r0HRp8/nkOs2MJg8Vi7twabw4F
Q4FJMmZIDIi28sUbkuQIae9giJR9sYmTd90LQYn/kRYpHNRl5E5jiMJ7zCY57LdBce1ugCj9aLwT
qpVGex2t6og9HzbX1bCxE5UdWf+rJJrPZwmhfDZYqXjikZon7dF7jy7BB45kUem83234zUWX+y+9
zVgOwLrd5m3mR+5D/iLZdoUgBywPxrFadY+kX0i/sbr7jJoIqhAHEz7NBAgyldUpfYhAQI8yZtNK
FeHeZuMq0+hgtSQ79qm/MA9xuF925rAGWlbjDk+WOsbL+Euiq7LwNcrIH+J3JuNrAz9xvMp9o8A5
xWWc3XTBeDC5zHQjkoccMas1C+MwAiUr+d8B260l+axrd+Ac34spepoa8SmnZknSvNjup4p6oFNI
lbK6ixMWuNZpxwWxc6NZr1ZDajLKOA0KRpgpf+TDXtry6BSvLb4tHQpQjD0lcd+Gmlh2MIhigAel
DuoFjGUJ+bT5hOEjRKWIKfNT3ZeYYBEVU9aE2ok/HgYhZfnQ4PlyqXMCqhAO5wjHd4jJ1zXiAjpQ
RvpFT41uQvjC+9ja1U0bgLBJVE0Y0JSGxNixc3MKRIoLvn4pYmJ1lq/5rbHvkiav29Ed834TKMkJ
GF1imnAvO5q7rtuHgi5u8iDlKeZ6SFHlme7K4G5TFgEi1joG08zOiFZfz0p9YU0GrYJI9WlR478T
IX8ItihD2QNEg9FzCfVr2JtDvGGw/1d46kvd4ZLlLDgcVADWy44oQpKaPyOobwWXoXVfcg4uLRJE
MgDgFDx5PR6ylNZsnG1403qbIoFCall2Q1Ze2p7E5z6/qqaxayx8MUr211a/JlP/HqX0B0YYEPX6
Egtz1SJDK5nIm3Xn91SQhfltL2tKp9jp8Rjm1sfoCrDlhXXiunT30DcJSIi8eEXXDksTcnDFaK3L
F8him6KHPk8gBL07vazSBSUlwIB9YQJRihvYQbSI5DAH5x31Xv1tcppY5TSXqDpYcoiteLg9uE4m
IwDTyjFgLqDUC9FAsPgSWfbhoeotXRcnri87ZhOdtPxamc2nl7pBOmEKapYGe4oYDsRhP9uT9TYA
29wTREiSlp2h/YVzc0Mqvp88PFMKtP/D58WA7MZRR+uRereWKaiXBC0HvfoIFetQV0FmECes3XIV
VQxFzjQmuxLDOx5wUSDPBPHOBx8qflMUH43o3+EPUN7z7URyM5bFWQorFWd5HSfBDcY/kxEC2ZSn
LsLPgVhpoAVJsHVNFY4bCGUkgnz6GMbseSEFWFG1o0kH1KKDzbjvLnkUGulny9oZX8ufMvoGgI7D
E5Zf5Zk/Cszve0mqlG29yQQRzoi4mzQ2TX9KxVtCxegBpKugR+rsouWDDkZhyRNCy7ZRwY86Zqf4
ragjD4yC6bHqPM/FeoowjYJDaimr0PC2hBTWjHIyU7kZ3jPi786jpwZhftIneJ26+1WGqL3cE3UY
ArK5GIM+e2QtRppztUbLw3Efd+pKeDlpjUDf9WbUHWi2l7Aft4BTaWKfmq4/MbmI7obF8CYjzBkQ
0ArfievgZNW2qXswaiJmKEvs4lk16nQdw/V1YnJSNXSDXoUMwdpp6NP06mgwoKr7c+H8QYrOmA/l
bPGlgzfEYO1RSLtJuQD5xMS6HfKcdyaIOqj6+Q2WRGBglJOFlIhDMLggCI2GOAEejJU8uxiKdA+b
V6A+dbp7Ccm00Zeg7fJrP3Rf5poE4xqXW5ZMVj0PUf0yRUylqPoYbCgM67vloqrrjsCGTEzIv8ut
qTIHSU33NXFJ1OaBF8lXmHKUVbofcq4OermdQU9csfc8XOcbPgVi4shvKBZiHJ7KWf3gwYHXpscn
g2qhQsdlcc0LXMVwpCnX+ILNywKgOwQTp1wU8ozuG4WayWByWO/Dhjlq7TJXinDCndgmchXDc9xW
kj0T1Lb2OQ6xG/DwlB1OzA2R+2LJ/BjjxufEdWtxbJYPYDEGaw1YXkE3m+Y/GgWzFq6g6cpha+jQ
kXbk4u4jACZgWi4p0JNmXdohYcXMvnBv1V+7OgHbUKy8GHPjH1N8v3RuMD31J7M5x8O3dcAWMrq4
85H8+nVvvQhLD4DlJMgl/81kf4YAMJBYJD/8QNSpmhwkZsumZO7A2njNuq/8prXxZev/ifybkIRy
vCn6DiUASdvzWlMwomwHGAvuuTOmS7Lgkq2ma5NSXPbXk7XPjR1nY+B+Kqb1QtmVgvn96o015apw
/dCQB6JtD6UaQSxIA53rGSkb22GrLbM8qIvH2EL9E5/zBOjuTncvh087Vsi0ynTbmsMuheC96PZz
ylxZttANwRXRPomqC0CcIw4MB/eM53oRXWPb+mNgcB0I8oF7oMfI5aF1rcZBUpoeHQuXq4nQS4yW
eDS/kMYdOPLMxbgiipUYggIw8NkNJGlkiKAyhiEEcjWq8qerCz6bt5uKmQBSDJmcg3QDmonenvBk
lrutfJjk//dqtmaUhwUQzFbrbExvLVN3/CpG50SvYy9/nN7zsfupuD7EOvpNVX4kGBp46X0ojL8e
8K8dMihYMdrpir/UwJdy3zNWM3nmRnrynsGjL0ho72FYyUGMVdFdTfO8YR2zATYlQbvNTrfGp0m8
J4speWxRkjwbihuYZr5z8vjBXwlQH/6PH0rr4SpnCVCcz6K9AbuepnY653TDmY2tcD1dbfhPVKMj
jdWcHwoLBL/OdnAaDN81zy3Pr4Vx0Tg5wTJfZSSRumj7FpRuLL97r9NXnkEaHWELz4NDskMKws+Q
KvZ6ygf0ViYzikfZPxgatwIR04ylLrWL3M8GtQxUzlhawEwSbC6K0sCmT3A7gimFhWBfM/tqq7MO
X5W4430429+9kh6bBhfzPzn7jMS2lLJc2z05dnAKbQ0i1dDsjTTdZFa70aADxEm16WDkSqJRbWyI
ZHxK3R7x8GN0MMjh1AZdk52ojEob4RSaZN+4DMoKOVNQCH5hxmnCtlpKscdNaGuN2PCU9fBtE99A
qPQmoVpUaqZwJH27xQe1aoTzpGzW2YRHCH8mSd/DLjIfzLrpzaEtyfGahCI1Lb3ZNR7ILXAVkefV
hNwW9ivCvkT3iQnzfkKGMtqIFGW60MxDQia4LIh4iOAfncjhYOeve0RLbo1vNdOOpumPWqnuPDtG
YxM1B5eySLGpVsfwzS01VN5pLBAOO08ZOghzrbIa5qa5yxKq0LRfWhuwjQe2zgsy2Mg19gTnZ9Kx
L8xfmKvCiWhqjR0Cmhts6qCPcBRG58zlrWwGwqTZWW3l61IDWOVrLzfXUb01sGcBJlerL6maA3+j
i2KGJLXElEPhpQIFlrRf0V3Y1K3SgXqOw1B7dpJm7xmG3yV4mBMqm2/M+iOCRI94BfUqjQE4soB5
/ESB1BVow8D80aguSM3UAYskZkdo9Swn2ZlzTxqLA7VkJSYyz9g0jHKNDcMNQ769YacfunTnZ/wD
DFnriP2Qk1Uj4fIkgS4a3bWClYT2MffhIStUDOX9RoDlk5DoUU7TavEs/QcUsm72gBtC08kKdbwJ
kLlunPd21O8pIufllVNTrl9r/iyiL6lGXIz4LUvM50gnNZdmCVARGxip8I51FRbHSUQwsp0IXxMe
dj2sKPlIXfeG4WzztuV8fyVYDsuveR3ZIzaDLWKgn0YD9ER+cufiFfa2B8CeNWYIvwATQeBMXzew
qksegroAbOLD9DQsJY4yEC8JgnlM2OVwOVkicF0rTQQ7xjJ7XPLWjRRZhtYUDPSzNKTm2rLUFyzw
4qh/S3Fzdsocm76fybjkXfwV6/aILSq1KFM3ZbKxKIop6CIEuRixsPeRHvVlF9esP+m7bFZOmelP
EFPdfjgCmBGtUECbIsy9u4sBwM27JZOzlmgYzFmWkofsKeoDw0OONWlP9iC+OUI3kR3fMHXi86Ro
/XSHPNOIPOdHDmjrdATyocDwFgfvmi+xJFi6bmg6fB2P5wYp3RAeWv5xtGlcxm9toC11vD3BzmyZ
FbZvuHyDKaYILmBW4chgaOGnrVofTqEHVlG+qzbwVd/jVTI6f4oQOBjhYwMpxTCNJ1u20TbJg6Ra
tTSEI3uVSsbOkg/XNMdtDYezsfROpXIYLWrm6CiA4wWwaKHiFdCwXegAcQq7aqMrj4j7mQjjT5+j
VCJ+qENtt2DHZ0wlAX3OyQ5LRPftgeCqDVv3kdkfT8zM/L4n6KBDTM8UXv7CKMNHpq2VoFeyr0oI
/Unpwsuy5DcvJMwsJ6eWp78ZILRSG9RYhMK2lcV0Uj/SGTFo+lO6PzobzGLF5mos6anK6TqzKAUa
+1JjX8TpSan36rznv6ZG+gyHUotmGBIYgUcwtjnR1p54p6JaOILrAg/vUPvpMKqmYErbzi9BpkM+
CmTHjKxgCjnY37Bwifoud5yAI9ILhc3WRHEC3Q9IF2Zz0d4KnA8m3f6e0C4YXocilnecQUKhUe2g
rcA59kwIvI3fz0OghR+kv3vmPmOsOjrWTo/Po/7jwrGxkFOoW+4nAi5BY+0iIZnjFwlVl3HLEMjc
yPRuh3wjMz7roMfyxIXL5XvMhWpjq8GQ47nhmEdt6AsvptDC0/EmoSLcI9auFh9MXfUrBc0pI0nD
1DYIA2FdfOjC/SfLT2q+BeRSVY+ZFu9weYBDflOhxtp0Tik4UoHQY7xUpv6HKtaT+2ENBmVwXgsA
z0ZZycvp8TZTMNaOqZgwdJTjcE/GXpUTRaOhWoQb6kT+rNE/S5Mgy75L51TpGThZtxkNIsHehvRA
gcyXOuvWjQL+KJVDRooIqF2501o8cvHB7UTIvfYq2kBNG97j6Z/bPfcmPHtZzoXtifpRzglT4r+o
xXEaQj27H2vE3+knSJR8u9BnVqPyk9d7BeJQmHtHannqcZYAm4NqvXSTc4rYtkHM+Othuro6Ruee
ji3JlWaMKnNO1bUsp1XnVkwgQpUX2BhoAFwxYZLvu4/vSyq4Y7SSQ0zSURRWW5QvTyM6WzOFgVrg
HkwYpoJKq2vui0nRn444KjQI7FogFxjDPeOcbOtSVXul+q53aOrjlhBvbJI0i/GM9eqk3mph1MOq
kgoCH2I7kUL5NucEEOximj0FVg0X1IX25vIZwmfpPJhJ28KnMTHXTvVe4EVpEF1sNjtIs55Fp6Jc
qZkPXMq596sfPuTsTIFLJ56xZcqxui3yvSoHtwT+KIdcQxi9zPvFGRjzZ2SXY2RF3WPM1U6UHx1A
GGe3POsl/UGvGKTKtdc+yCPeDi1sFwy7BhWLSoyggE0ohfvmt+7Cxw7keZakluwHRnrSX+wFBp7F
iSE2Vo4rWmmsHZZEg6dkkTUXox22yAcMHuSpWo5mrZ2QsW3lzZBVvtpbt8ozr1HhHq2WADrQ+LAp
b12NT6bEVdsfQrSlnQ25ibymlWHP1a+YbmA3KA9d8MeZhlfW9fMc78DzcbaB3c6VAAqjNplwNW3g
uMo3PQ7jNyRy6TIzDuQ54CfOV4OBUzVeOov+NA1fUu8Ga0KCiY70pFvYBcZpK106lAfydbOq9hUq
gBR1YciRPFWbqLzZ5alDIaUv/xrT/JS+ClX/QDzgzyT/ML9lHkoyHlVYZ67xs5DDBf7Klqcq04TK
X1CYh658XG9DT58Ui70RnwsOtJw9EZLiOkYe0E8YZ6b3UMfb17nBbdHLx9wax6g+F99ZpAV2ZoHf
AhGL/ZRDfoAZZuL4X0DT1EXzUtIBuSgW5vkqFQfTiBWt9SyZ92x7lbVDp1ENd26B5PQaCmTB+nmS
RVSpa0dNbllQxhYmXhQSY0WnTElMhYe/LmdnvFJYRNB6CsKnbax77BpaIWPhIUz8WF9WPe3+gtds
TY0/cCXomtioygYC1VNlRa8tBBmttPYa1yMGg69r49N1Ibbp+qaqwjfFHeB26D42uJtU1mLxReSS
L61iuLuX0kpOqqoA+rFKEtjxYxg3pQNxGCsVfXCD3ji1JWOZ6ocJU2k6z2l2dYh11qJ7q7yFXBsN
8m9CfT3jmJvcUfzAuoA5Z1Ybqwl9m0cJ8d8TLTQ+HBw+0BhCiCgILukBsi3/SzTlUhcvE7PYnKp7
mu2TZnl/lPqeGMccst0T5NlVjvVwV0nbibUmeq7AdGszlWOZESsHaRKIeVxZDJsZ6dkO1RYUL9ha
PGHOZu4J1qhJMryySJNE2r4jSi/R14/txqqtb3tU1npVnomX4jhvFlyhYiZ9ckmmMpIcgQlXqhUL
TtT5rsRKPUpByiqvXT8gBa/l+8U25kfBp4dzsvGmtdWmfxGrWqverGEAe2C8hqQ2yTJ1SPrdTJ+c
FR91rYMCJ+T1ZJtM+6NJUFNN5WSCGYaeRv9qrTtPdXTQ26+8RDG2cJBjZ9O0N+pDubDqzyKrabOz
o8VGivsZxvZyxDOL6ZS1H67XrcLkDszgJs1bjyPWCI82tPCFQdhnUv8v4hIh+naq3YD5D4YIMMMs
JL4mSzaGk3dCnkU7kJtICSNnj+Yj6F3nOY4IQTDa3axPaG0UVnwwpNpqAD1WRhOpPLQrLKGLFx0g
FlIApDu6Ui5aQo8e4jSfXyi98AbmszvCV5L2Q5n1q+lor1kGz1s3MQY1DW07KGRu6kwUB21rWoQ8
M6ZDFfV3bKnv8vCttbx9UnmrenGxXs7vY4q9B/zaZuNliD5yC0/CAax3SzwH/TGzOng43tbhBqdU
GXpR7zzIZ8k3rAcUsy32MYo/fqfOdYQrVVn11dLQ+oTVgouLBnHEe2qnIGnukX5ycFxaInXvKAc9
+ddkL+Z0kcaUPEVuYsIue8TMb7sIGyvoLpP6qp/y9pJCBvu9QasMJiI+3O9NymIi9HnjTQuBXyDX
WoG5jsHsrd2K8WRCKsEDJLCmcZ8KGTc5Hws2ghwv7Y7mQO3sI4XeMdaGPzikj+x6LbHDkhNFRIqC
U0BqNMTgjh/QpU/9mFGCrEqnfHMUfUvXSjtgiMOAr4A6pse5i4DbxQHTenvBRoCAq2bx9RkUrnU/
5EbgfEl6odUjfArx9eGUgoDQbV0CBdjcnRHmOzfMK9bOUN9jaSE7fw/5rlLJ71FO7m+x/yJczHhI
wEwoRtEbj5VEvcc63aiQrJiI9FEeLP0HVkssnxSRaYVbAKCYIWyY0Uh8cvECSkM+AoCXcwqx3BjE
VotzJDNm/2rZ+9C06F8PrWD51RymICrGguhcBDGaD8nI7Vp67iIpODRZsHF/6IVxAXOVMGQVPyu4
2tdni6xIBr046Ns/LcPX6HZr2YM8159tUnKcdtPD7dc7OX7ozhE7Vt3Yf1zv2F+90YBlwYgoZu5X
lHiAqoSXPA08upL4msJlaWg5ulwN8uiszjnmgf1zyle8+iwZvZOx4YbKx2VU/j5hq2ZgN0AeRrFv
MSdfpqNA4d+lOPE66aNz0HYJ8cGwC00YS45i0BQx5r94Bcp6c9hMI/knOBHrvag2yjmh7ZVGCzJ3
Nh+cLwWcqpv1Q6Qz5jTnNa6OnwIVjANjJRaPiRGFGQy0M225R/2ISwzZEYAwmRH0OsRbl+yGa5Qb
r3Zd7Wr6por10iqA7AAxU/YWVuo6BX/Eo+sg2XWyiF768JJoP5YB4hujEFV+NOtr9B4xIpES7oKr
vzMCRgzmqa+mkxGms6+RHS7zGAfNAhEVTo+fzgvMLpyB91kxUkf+fl2KBJTRGaMgC9kxc/29zyrb
z+S3/X4vpzzf+/vHmukig8AQVcoknfxiSyEoNVPJ+LR6Piss4bFB6KJV+Bw0Tvldqsi9s2g+9sQd
6LZ5HCHWrOQXRiz6bR3OqA5qJF7FSDqrw9Rmrzhiag+/X//+h3lT5C9m9fLLO5Hf9t9/8+QP/M+X
DVO+oK2s56ioOCo4X9gjNcRSv983GFMMTyrH8vv/fnYyJpgBv193dkup2xj/+aX//Zbfn22zdNck
WYcrBi87JWjIhhZurWgwcP/v7/j93t+P8vsn100QdJsGqGrh4ue92CB1NKUUXm//8wL/8+Xvj3tg
LIoSRzucGzBxzNvU3JmIdf/vQoQCMkQNzl9NhI5Y1v+/IL+/yysweIsEU/T/vJXQyv4fYWe21Di3
btlX2bGvS1Hqm4o6dSHJsg02pjHtjQJIUN/3evoaMqcKkj83Gefs/ME2Vi+t9X1zjul11cbEIaO3
0sXHdpzW/Muqfny10dMvD+LEkVRpIWql689Ffq7n983+02c+XzsdSr8too/V+Xzj8wtPr3379fO1
j8Wd9u1//Mx//NbPr/n8yH98LUwJK9UbxJVtR03783Ce/uLjxdOPnYZ3A47vZSCLqMBOq/Xl7TZh
wqmC0fqPSxqSmKFQQJ7Tx9Z9WcDnNiJhUZz5CSE4l/rphDp9jPoR3W+LSu3pV1nK8i+XQ07qheOX
DclpTPxWY5O8nz72+c9pAb7awJFX0tWXL/7Ygi8rdPrkl98/PvC5gl82+fPrDSI+5tXnh07vfP76
/W/+e/mn8/zzSz7O+4/3gkbr6/PTN3w7IqfX/rrWp0+F1MZXTUPcSmYCGjucFvXx/cIcPKETFT+O
1pc3PlfHOm3T5+9lJHJ5f/5++uljG79tyJfde/pQ2YAyGLti/XnRfv7x6bWP/V0uN+jTO99///jG
00eVBOFiJyL2/vwO63TqfqzL/79dfD0mnyuI37wAdrx86vT5j0+dfv/Y/1OENDmWqqfPr9NP5+Hp
9y8nxuf7pyP0ZaO//Hj64ikAVxKjdfvyxrdL+8s7pz/58vvHIj+XNgbABKksf9ymPl//3KY/ruSX
rwl50DlNtyTfLPvhy3PoY++cvvPLGXj61Oc/p7dHScv+ez/+9PefK3X66c+b9WV9mVz/v8NDfs/S
9UfXtzyEvhy3z+/88ocfK3W6w0uxdVCzyzJwhZiwma7ub/LT8T4dxtOP2uD76ywki3l5w18WcPqp
y8zRGTskMadfjeU2c/qprxuFctfC5tYMV9F6xGu01+x//+t//p///Tr+r+ANzR/NgyL/F6qhyyLK
2+a//i3L//5X+fHy9td//ds0JFlRNUVUNFnGBSGqBu+/Pl9HecCnpf8xi1PWlFkj7woVQQOJQzq0
jVJR6A7FK7MxHhcf1IIB8TPklx2a08FV67NexbYgEw6eJ4R8aSqex52fa24AuFLW5bNGKNY/r6n+
hxU1VEUx+XOUm9ry/pcVNQtQuFGby7ugopezbrM9DT3Upj8vRRL/sBjLEg1DNlTMV9ry/tfFTLpR
xmOLOFFcg/pm4qowvkSaQJm4ki4ZhS+K9r8s9E8H4ctCDfX3hWrxOEomW74TpydI71D8QJ8sSF11
wYnma5Fq/wL4oVlqlLd/Wfjy5d/OAE2UJAU7makamm7+vvBB9Y1RDnWRHcvUuM/Qf9ieGC9KRTjX
lNllYrbKfWmUCx2cVuPPy19OsO+Llzj3DM2QJcWQvh3XqbACURrY4bRtexSnggtZQIAaOVz9vKA/
HVpNUiSd81wHC65829Aq7aVKlgZ5N4hnA+cv8zxcdgjLqgpzK60M2uJR9JfNU6w/bB/3RlNhuYak
yMv7X06obBgSmOa1uqOPQGZOu4krrNpkZioUKZqVnwJrIahRqe+IcnMKCYOOVLkpuNzEj5FePcUy
aDUEW6J/1s1nQX1lDDuc3WLGu1K8Xf43pveEUovNWZ8+SEVIoy1u7caszucYRYxKsufi6IyYz88P
FbOan3esIf7hotEMxTIlTVT4R/+2jeoYztUgm+qujTO6PcaFVoabQaUxlocbA6WHXL1ERWuXxj5F
1MAJFuWXs0ZLMzgz0V0IpBlwxHBM+OAy5dLWqOgGiGlCHO0q3BwcDK21Gef8XoI9R788ZYKpIWbS
Ee0ZBZKAnuZsvRIIG7UmiYj31Jl3yrCULW5jId9SIsLE8KSDF83J85HR8KT0RRt6eHm7kox1mJNC
uPjAymBbKtXtrNBLeWGoet4q2X0KHt6V5FcQtqicIgyu4zbATVgT1AkgPYofVF1zGlkh5YVeP5NZ
3cJSekmDaEUzzBEQFBkpZfh9qdcOWko6yG/GBKeD6lQ8PJlIN8Z+9iz0T7gt6cbjHUwcvObUbZWD
JM5XmeHp9OJjQTk0FG+Lvn2cK+ynhjzcs2WGNW+5yztiYCFIvQoo3lZYeUH02JVW3PoRHIVax65R
2GCi1i0z1rC+lxq8xGKOBmzp8m5h9kNHfRf7Y0O0+RTfzdEWtFUE7y3xXzRo2IUAIkFvrxZPqI6y
XTP8fc3ODHEnIWNUqTB3JqdveUGr0+omSmOXPlUrePYata+29kE4kFnGuTHX6tbgHq41w1vmc+rj
h1SitLBJ28Pj0L5CXSvNlvOJeJWrrFqsHegA7UVk6tDh0Vdtv47Oy8gdnmt/PROc3SwfUWRXvBue
8SGml/HjdIdUlOSteYWkcCu8pr/q7byDaf1cH6kvnZXH+FKT7fSxPYqpLbxCUvOMB/0u70F82cF1
DyFxR/WbuaiMDR65wcryFr0Q83FC4w/5MbiuczKuSeue7sUFINszZYCmeyBGg4yxSTwTLTKGxof+
MRXeE3zLyCQIWdzlbYB3AmhtjFYGmaf/pmAEQ/oEOEt1FF2mn/SrbQa7Pwz5q46Wu0sTNzMHV6mV
S0OnZEvyb8Aio2jYzTR1OIQD6j56RxPCnKlcqqsIM0wQjT7x1xmBH5K5LpcUrTzd1Viwen/bjjBw
GqQahn8WVvUmVPwtXJ3M7BfcbgxLSffGWsFlF+x1VL+YarcARR0swOdNMFNNBSyhj0c5wqenjP2h
kRjmCd05spx1mIReH9TnSiNvdL1YrAnroFQRBrlqcMjxqMZEzghK7mk94ydgIVUnPw5tSTJqjACV
0oIKWKFa0gGo1Q3hYyGImGNXIW7RuKgxm7yY8FFwM3G8zlW4Mjp+B8iwHp7nIns3c9nBDr2ZhYyM
JooFc+FU6D5zU2IYEd4KSehSVlVTYUPEICXZh0FsAZ5ha5F1exItiJntPkub2wYMTp+9ab7sloBk
+pEvHdSbYkYSEkZowOILTTkiZXnEhHOKw4LzgDab4N/4OY/Rp04SOifpYkSwkoK6mMdtOKV4nTZh
qKyKETNrd2MyWQS8gSDgXicvpwxyh+aaY4EvHFLLpq5p0KcfWx5coBMLpXDRza3KFDRXrYAEIGaF
K6YhpqUUPYlaGOWXxqCDoJgeN0bRv7Xm9UJlFYalBadfyP5GGJcEBbDn5bAeZZqAcQpzzs1Y9WlR
mKJPiCn+N8orNybGJI0r+NJ5z+0LOkWJzuM+1zrHxDyc00ivAIn1/nEW2k07vPc+nDC1pEUNZK2Y
rsw4h1gSbTWazWM+PlAQ46QQXvIINuISlDTIDsW4bhBujOmqbeDeJscSeUIPkq6jClctAm9Z/iW3
20qgsCaqx0mDE4GcWxI9glJo9tAuA4EB6VEGujY/dKoK6hDrwNjT+L8Pl8DKXL+UNONeRgAwZpha
c8iB3fSgqh36PhzX7QBIgcTQhhnoBPqStk53l2tvNGchQumuji5mzKjC4iFSCwWgJYmaIKNHTQfq
V3pVz81OTp0e/gLP+RBOX+qlebuO++vON9YwKg6i1G1MzI0KBgYRyaiR8Bg0xs1Mt3fOlYu8C7ww
FS8Guq5ZXNNpwqWtWNtIN3cWMqbQTViM2mtu2+N0IFSoTzYyhpeiqdyFRWGp0U3XNihuqcFNxFVK
6pNYAR1JcZDz/EB378/KWdte56IOoxwxdnArpJCVc5GGLXym8X0c16PyWuXbNL/Wp9luy31oEFfR
ob+jx9npRPsEiCv6bl3jV+itFg/qkqUZgCXAxjzhyEeBMw6SG7JYOXoMy8FJQnVvIsDpEdcpFOgj
PT6HMQopZtcpLwFOONNE0NKvAzrFBWVuej4bpfSYFdlJ7g1czToPyBS+fT46MlFT7UVnejKHLMwi
xA47H4Fqa1KQhIfPrOTYFfrl2EW78U2og6PGuBbgzlkFu1WhiDzRcq2bu3ZYqZO1nsoELZuM0wDq
oHkVdk9l1dmiEO6W9S1VxgPiKgwwZoF5nc4HdIwdokAT1kVnEVlY1EdJ87LQuElkOEbVs65hvQjF
Y6UqV4vVrIPRDy00rOEvoL0t5YeSxlwI+DyWtXMlHnAtEPCk3xcajQWaZ9leYWQY9dVdlBFT76Po
GzVPKDJGP+FeyoV1eSsq5BthURkDKuAHslB2oWKcl9p9195ooIi0+FcdFwD6CIepCjLFYIDyFB2L
DoQjJ0SUrgI67gZDBDCk7ox+KrmILaS5xYna0Lh91xAGQssfvUSEkz3Qnn4eSp4mG7/PBgzTZCq0
yEFkWZSl30fLQFrGfAhpOYlwX0aCEHJoubmAZRxG00on0MNH8gJtub2bG3xaT705rwzAR3xA43Lq
kN1LsbhSxPee7QozyECmp2MhywOeG1GPSaTYaQM5wOZrJ8bbCHN+CXvKD0GktDtRCDZmssPQBdx2
FZoPlVKusxqjaGn8QjckGDDtrP0kPGdMz+sQ3Zy1KZO1rMX7iEvAoJsy6W/YBp6iUPQiEAt9ldu9
dpEwYtKW6M8YbODaVyR6LNREWskFrEBAxc87UvrntOq3Hal9m1IqBfhaZWw1wBfrmsbaiLuxMtCt
NM+MUlvtrRR3CvGIRWtew952FjzIkuSDzLIOyzOZJtfPa7TMrr4dWUuWJCaYHFVF+z77MhFzCiOU
ESwCSPBD2B2MdX0mMdnotWG7bqP+4ucl6v+c2RqWbmqWLKoSZ5Sl/H4yhVEdCciM2n3Yxns9kB5K
H6bTsqFmsR8lgUhriTm1gmYwRNtjbXS0sRlTJr/0XbManNlSDrJ4hY7WsdqQYSA6Y5LS4uEyjCSm
jFtLe6tQoIX5JmvQshlcwqlT6a8JYa/sA9oSluOTZCEg61xur0U4ebUGZtoQPEEYVqAALhvS3Ik0
kVFMB/RgqUXjqSwQ7U9HIZ+2Rl4dFbgF0cg0EEMrlpoCibraPtT5a51D6NFpxKJjFGpQFMrh532o
/qHsomuyIkuGaBAOaHybNLddEstSJ2o7QKLkrDzLjBPKNIR79c6MrJuiVY3+wUzOsvlo1edFPDN9
4rEc5L9ihOq6sN76NOIXaZJoxDhwMANmpADF3mjufpn6VSJdja8dOTNXzHMkTHzZJmwX2+KdjEah
k64imdGzsW2TC1FHKhEShgPZpLzvecz/vLHyH+axuqaKiqVbKiep9O2iicsmk8FY+vuY/EUlWeKx
6nEz6tcAOZ0C4DEpi+gakfwlvbaZExWmHAbaBYQy3UI5wnlI1CIDFK0jqRVEzM/rJ4n/PKMVw8SV
bWmiJquq8q1Y0ppynLWMs3ed0GzA0R2tRp5QysFlGNtbN04qGfTEukL/DDq0AqN4TeXAFEEt7BSB
5ik60sJOmRw3Dxk9bJPa1th2rh6UzHxbRFtAYOXrPMs3Zs6AmWpQIp5FyNssHta1pt1UBOKERE6m
6E8ZsTY8V+KxW0uF8NiM8lkYBmB80RyMzynmGRqChHirJVI74ygedeElztXFN+UyPqfqsqDFIpnc
qrw/Y9SlRzCoXsvkrZjvl6Zql7d4PZPHXGeghdOBJGynBA4x11hwhOJt0vq7vGLU0NHlTFWqZj0U
WARUyPK6bISKBxriRRtX2TGW1wgKFfpt8NBEU33X58oNLRg//vBYN2jefYlpkH40w26XJOkLfo1V
jhqgCvNjykAnZ8f9fDiNP1xbhmWKom5ZhmVQI/r9/qRNxSDNcqfuYLuBxDuGPHnmKb6YkMFrIM11
bjKz+BCnSAtQSo4Y3OiN38DLIemKi0Le1WQVTm6NosCq9trSpqDAUaDLH6SVWbz78WtPb7tBFR0T
INihbR1k12Qw4qNdyN8yhcmCiq6RPm4Tn/sCCMBGBkaCvxCflaLcQha4TXFhSe+KZqzwb1zWZJvK
fnDwmY/JJTmJiEdE5qtlw8BXuE/L3uV27KLfTXDti+4k3gsELeNpsWWx3U6F7KE/C9BxN6bJdlXb
KkF6BTYpaTvPoq1MofnnHa3949GjWFwtSxFOk3RL+XZZix0a93m2EHYZ5bqp5DMxe2UYk//leGry
H5ZjMf3iVmmYliJ9e95Qigei0REfak2X1H/ahE44cuD+ISkvI2EngcfIXmnBwyl7k6SLljpGbfKA
UOhTGQmFAAO1a31TlYxcffPYI96PLIIaNZxDmkg9KfekPDzTITuE3a+4uInSZKczz7Ja3FVTcW5W
xloULUa0sovQwdefzOpC1R8G/cwcGa8DprEIotUlfMQUgcLxBZQM+ieHzE6XE3T1834/3Y5+f+ar
okgTW9exr1HcXXbYl9qn6pdjgZJd2lNmSFElL3g1GaSMdC5V/WHsQ9jeyOZazDeoxsZMojhn2V3V
rABkAsJo3HBOGcwDd+9W+BHaiHDs/N5gpF+RK91TQCmqdqWYSwYPnd6tnCLBxiwemVcye19Ls7O5
lK4lbjM/b5r0z3OK54RqoPiyuBRF/dtAddCVoTMTud9PWrNijdFrdJs5woRGdnsQ30pD6akDREWY
HEKziFYdjUs1nVHwb/6yLqcmzff9/GVlzG9Ni74PiqLpzWavBddKDCOk8d0KWHBBhlgeXBbajRQ2
1023U0Edlw2N6+xBb7qDVArbrsy2GKlWRl+jY4WRKBBEyhSLEjoV6OJKhpwfjw9x8QxJwNZCDLbW
Oi8IWyuJfNT6dRkU11JvbpRmUwXplTGp11qz4Xp/UwVAwtxZBXBUgWP27RL9yRxFNcFtmd4sXsZU
zQjDCJ7qILvS5RAoLgUG6SGFiqlrmE7m56CJLyo/uuwR84AIQM2yMdMKDyWnvAj4o/RRDW5V6nXZ
NHoVxlZL1B6Irtv2BioqfdOWKXTQJ6ZNkXDVj+FFV16bfng3FPFlwdR/GaOFQgV3K70OwRN2vXCo
e/m2JGw2qU2849rD1I5rmSKjRj7A+CSb+U6OIIRXylVTytvWzLhnmioozXbTK8UjcMooNknbjrBV
ZiinSemAJIrLum+cTiGt1HwaKDyplIZLdemMGtdtQTJqTJBmezmX7aHRVQTMmDqC/qkhqmUYAU8B
RNJQSZd4QqhVVdeyaR3MdS5xbmlcQ/VmZBQa0KhOfMk1B26veNLyQtyNYsbEXd+q4+4v594/73mq
qJuGTq9MZ8D0fYxtlJJVm3rS7OcAhetWwYDXphr2e80xQhL2YrejqGlQqNToQzT58JcL0VSXK+37
yf+5Bpr8bUyUyWWrRkMP35UKg5ID1Ku3db0lhO7R1GG80PjAapS5lk8vhHp8B5RJ1azNAMiXWzCj
buWlJASlskxIbbu+3TKIIf5tHQn3WTqcGTmOJRTD5gz+kGCIOsMrRI0WM3SAM0ujnqbQdkBvRaGD
Ij3ucUms7CEnEaQWB1sMOzwjNW7jxDNrwNhheeeP7kBNpuj1J61AkS21EwyXizJ/TLSG0i+aRoBK
sfZiKOptxh0mkaQDxbZ9Xw4ufDoKOVCqrkvGTGN25yuHgpRtpYIbFmcvA09iH/ywAuGhmXje+9iN
y6cunEFhzZtJnqAWCKtA7G+kNDlv6FwAQ/D8dB0F6QUGT8K8s9BrRZ4a04xhlcpaOm9nSELxIiUs
G1ezUJFitdTdnDEbTUpk00tfAEMEIEcyZQEV+9Axpweht1xEPjSxHqfFU59oD6VinYHePapV+RgO
V4SurrL0WI1vsgm7b3HVSqtxTJweJrsOrohMljjVALiqDGVhHVXy0co0IJfERxkgpSL8hSW6yZkp
blhinSFxwWQcPFieQoHGDrvm0OfKJQDTjAlau7VmyzNb7VyUdRKZwpsypN1bvE+8NGFAG1CaYpEP
JQc2Ha2kXyb/8U0R5hnQNP1VK/DuQ5tJO3OrwJUpxOyAwdpNSOcbkmo319EdYSH7ph28IARdZWk5
l3ePmDv1Gl3ZphXGmOJSSoI9srfcgAAH0N9M7luzBkMzDwhpkSzJ1LL6yqN9c5UjWaVXAQSAfUoG
bwOw9bXAjVJQRxY69L15Qz9zU2HxVRlhF6bpWMWDL2pnasEuq2Hx6EK3HaeLgAoGKbqOOaEnrVYw
Sz1ZLIHs6gk4xoT6KnlRN31t0m2g/kvcm1Qc6xkkUTfmrpwBnwbX3HKsM6plAuBwReNnzinjfdkz
UngBBf6syeab0KrXBcXTJu+fQ2PdzcoGrj1mTeKpQMLlwPGF4TVkAC/CuRmNgUcCXtsBbTXpheX4
JPml1wqR4xfysTHuW+FWi1X6Vwwl1fsxb525VkgllmFnPFOuxwFTt686QIwgLS4F3cfQ2COyO0hH
ISY8lPUX5GYb3eISoEAakGePVVGlteMb/aM21K6UxuDhGwyZBMHxuAxiHg9kN9CGaqgoR2girADR
INFwJC8nDFgm8wzbu9vPE0SckWYIvZYI22TYXJV4ZIusBr8Lud3IVgVtIBM8FFA3D1slnIJsZRIm
Bj57tAKMeaLd93dY8Jy0e5/Hg2IoF6EeuAo1sLB+E1Ko+0XwMnTGS1Ug1qgidLHM0MgELqu3Ajk1
XDqilmOvbi4KOsBlyERspouI36Ns9uJDzuXUU8AOm2AlCtVZigMg4sGJhjrH7iQOVCQamD8BBgU+
qVHOpRCISQ6L/04pbjLltsxeJQndh3qk+B0mb8tk1OzKjTVFzkzldcC4PeRkj03klWJWo7eSj4je
U/EaLh7PBhJ82OmtFK+HDHa7wpDQj0T0kNiaUoTzdG8mCbF6OXjikNFFVg7MDu220s5yxOOln56H
s9TZCWCHXjdWOp4DdQmOLq8GABrcms/jkVmQyRlscRgFcBjGjHl0vDE6fW227Y3epxiAuFnpyqHs
9V0XiFxl2a2gdp0dzeM+KmksVftorvadRBpTorROADlQOQsFfzel4rkPbySimgc3sNafopS2bVaA
4NUcQhIxGYBJ0JGGUue47A2d6FiwQ8DiwsRrsmZNWp0X5VQTTcXz8+K87dLboCUGkBweULirtiP9
3Upx8fE4T5LznMyM2pdXREBii3mTcCBrcXUmtiaOjGwjxOGVbN1KqnLRLRdqDvkO11Vd7zJrJtYM
cjosrVCtSNTJtj4DGbTsMTaX9KlOq3e9MukiA+EtMBoSu5138yN5oFFL49IuVFdNLuY6Ro5NZBHP
wnIM4W3dzDOI6ehClgAKZAf6jechYCHyw7w0PkoYnvWwuBQFCcuj5Ik9vFNSxqVgR8ksw2tDA3jk
Oi2PdVs4DF9t33r2G5wty/05s65Uo3VkZaeVr6HMmVy9EeOA0ecqo1DPDZ1qDN1+ocWveVsKb40w
bU0FzEkmXJaEwBv6Pte0VZ+1V8Fs3ebKEtJVXmoWI8UEaxtMd784aLd1RWxH3l4a/qqKXvHQXOuJ
6CW17GFawgrSKnAOsm6vZpyZ+g3xojkdO+l2xp64hT7vKCvybe1mKzkA1CgG75Sz9EJyJKdDvL3r
tsLZ8inNaR3aejb30K3i+Ha17XYEy5qdA9Ckfn6UvdJ+lu6YtLmZW14Rn0ihzO7XlSe7lKcb/qy8
kD2eEXZwCa/U1Zzb2EZu4Yi8b9qPzY7B45biuC09x5twM674Qt0LWNawW/7AYj1ku74izdgNN90W
/qVwhslxw4sOL7FE/ZxHmNuuYVIe4FHY6drYNptfyM5Wmf0A4MLGun+GU9eJt+aeTofdnKcOljTv
4WHa4OSyOyex7wTv1696T6bTCt6ZTWVstXy5uBE3i7d5U3j5Sra50z2xpYFNCtFOdp/Zrm1r8xfk
7jqJx0jKpqnsfXxDzf5jZMC2iK7oBo8dGwog6bq2rbPn8Pw53DzDy/MYgjnqBsiPPa8ea3tyb2+X
75vskk2CLOm930gcSCKfXOyyDFvQKNjz3fI/BZfFtBPkYo1ssseoWkR0RAmYpgTohCjvKA1hlkvl
lmkR1T1AWorVbxZVzZAe/fJBD0JsXefpEipANFe1xL4qB40KpVzr0PDfaI8R1bFpcnOnYIZUs2Ad
MPVNzJnYkczR+/dxEP8yNP5DOZOxOaUlWUN7o2vWN22fzr1hCCOLcI7pKcf5Rum6zK6M4ElO1gA6
sF1hZ1GVNyLLsi1OTSV6K2/7ANybsQDGMTb+PFmw/llfRV+g6yiEFNNaZgy/1wOYiYVc4xTkk5n+
us94ZMAB26GdmFrhIl6khv0vS3gZUAgosEImCDGDPm4tyuZMnk1YYFKA513zRLwhTSgBSGmhRiBQ
o7ykahAMFNr5IalrwmEwrI1UwyOss60qI85XBCRSz/AIgEqDxQf59ir4XDNAUw0JRg8cONrm6sWs
z1BHee7BJRDJhEb/JsI1i9l9bbejoX4wmua80SS3zkFYxeCjfLr6aDMmsjlN8PdTdU6FaJ3PoGN8
7nc1lWRN0TxUfraVv2fh9Zyl+1jCDITN06qKc41QAWMJYkOuMT8EJVOZqlrVWECWfD0REMQsPcE4
BlfGdYjFhxLTzE0dLHIsi3+RWp4KVd+mVDJ1Zk2XKHJolvmtkCXl0TiPYaHvfLR4HcSMGNxFUO5E
JVprzWucXVCej1nXAhCkQeoH04ifT5VTf+r7KpiSitBT0k1Jtpb6y5fSUQbtQpMBrO2EtFnH1pU+
EVPJaantLFyNKEERYFxIKZNwpnLxMQ3Xc7AjHqTVXlprPhZCf1kxXppAwzRdtdaRHVhCktvZXkLn
0wKwagrF6ZgXJrO5iSmv1uG7QXXDH+8q+BvkEwTTe65fxNgtfb/DwRZ5cfygq5KXjTsU7lPKXZqH
tQ9JXvSp7dWjK4f1sVcsyq/QsJAQWEHk/bxj/qBiVLmaJYsnsmaa8nc9oVUm/VwZsrYzAjaeTCRu
sN1FMt7Y7cBYEQ2IFV7+vMzTd/7jYCClO8k0dVP8djBoD+Vm0CHxNcaLiSw58JqRZW3gVq9RIO+b
isQG2A31jix3VxEh+6S5S2Q0IY+iK2PvCwQSpJEopHeldMjmbtN0N8NQ7VSGll2aXfSxwZWNPl53
IUP+vPbKP1uh+DRV0WI6t4iH9W/VsUGrRXUuMUjJgXyWgDIjQQpMfKc5pJtsdZ5CgpHdhRN8VsbH
mMlZu93c0tbP7RAQV0HKDyBLGlbkv8WzR+DO3dC1W8RqaHsQNQoMC1G3UN8QGPjpXOQT0A0zphhU
5uei/5DSip6S2Cvqnlrh/c/bJ/2zs6ouJWcEwoqO9lL/dnTwYhmtFaJrRRkNBS2udMgzNEHEp35Y
E9zp5OBviAqe+quyLb0PTjEUzbZ46UBo4L//eYVk5Q/3+a9rZH4ruDP8jtJe6GbARJcADYp3HKCA
EYzQJWupNg/KQ3XW3foapsN1kUP9cqtVcWFOa4zG5a9JfwgKrq8zSnx43Uid7qt9UtwZqGaaFzEn
1QxiNTqjrSmss1uMtLi8RaytsxfLyFaei5aCzRlmOT/cV/pD8T5ihwOpKdsNbjL/Ng3Oly5U7wAK
df1fo3Eww22Bs/qRIrk+7KGCZjIet7tKOe9Kz8geitLD38lscAKi2rj1DadE9mTWF8xeFGzu8eMs
Aty5lNRHkhHGs6HbwgYsulVyiahXh2lFrUK55lnbg9m49OfLhEmBfpnOF92z5FMS/YXjHcElvG3f
Fh6n4SYLrid91yjM4zdItQzZta6DS3PrgxNGXiq5s+/yINMLl8hnC5BWSaDKuSYeqPg00GZR1qZu
Pz2Eu/SYW2TiIh1ysupGic6teNW+jeLTLB6qxg0MOJzosq7gsvbgN3KiBW3m0sEdQVNgAxfVYIh0
4orJlE58UkL5GBvybVJc9ROjeyxzdifcjupRGjGXDo5wjYiKXCFggeCPDgLiatysV1ZzMeYXlbkN
pkvwEBFBYHZjvUzVMWjXtbqJbjGvgY6XCAdE+yF76TqHN5nvQG0Vxp6o2EpfmfN9EJ5zH++GXzjb
e+Wc1lxTraQCGrRtPiEJltmFLuBHDP6Wbbhoqerol/WXmvtJrvD7LZEHtmHRi5UsbsOnS+DL8wm5
lpaL2ajuDGl0S6qeqfw6xxxoPfICg+mNed51T4Mh4tUPl4v/MGH481vRVWXGfl38XDCuLMCNauO+
DuM1areSSkA55zctAHVhFO3EoK9KWHmfrsY53mr5W2vcM4teJeFLblTQB28NOOJtsZGz9i8X8R/G
AF/FE8r3sqrciUWoo9DZp9Se4vDWz94z6tnol9dLchioddsgUUGhubqww9qbtP9L2+4k/f99H5si
mgPRNAz4i+r3fTwCaM+Noe73tbyrBvIGGa1JkGCQQftJxMnt+ofQQkEiXweMxmjtO8aCDah2fXL3
8z1N+med26RtqSqqbuqqrEjf+j1IRud4mH2yfqIHRd7Fl2b1SxLvLf0MO8hSSqqYT+Fa7drM/XnR
8j+b/irYAVUzTBrFpvm9TSw3kSolJcrpoTJd1CS4I5Yq32VV38WWRGoe8TL8N9RTVwERWhtIQZ9M
o/em7qiUEfK8hYuyQgO3WFmhyqyQotF9RVwlOD+vq64tD5vfjxkrq9L9NDFYMF74ZgXIEsOcNA3d
ZTN0LNW8nomL7F9jqt2UB2ZKnnWTruogXWsiZ7sKaB1i+SBpB108JqO/kgd/O5PzCiyYeo8DKGTu
KawQiwdYEqylSUVraCljAK4btMzrYJpZ2j5O4PNO4loCISOhAbMPh9A5PO1l56k/5F63Lj1Elbbv
XlurwL7Ob2J3XdpnrXPL5HPF51+YEHr9DcWbMwKPHXnFyORCd3iWOpF9bNaHhv9ug9WbvuXvU/cY
2dJ5YDdrxkL20Tu8eN6bfU23z45Wx6PuHI6xy6+me40Gwj6Gh/E8c5DXX3AM3eCscN5M9+1V3SYO
u2HT2uKluH01bi0HpvDqje6O+3oZOZesLoGZ96A3nMlb627mvIHZcJI1cEp7PJ/PMwz05PPaxEIe
KkfZNGvLg/XqEFh9RRjnIXeHp8amWI/M0AMysIbe5MxHdQVUcpuQsW7rz/nj8iIZVF7CnqDAwr46
5l5jM5Xl/0Tnae9tr3v7LVvzXLCTs+qJx6kde+yJZM82b3j+sCuWf5cXmRC40ga9qzefE6CyGW32
2jWp1w76qn3mCKw/PFi+4nprqu74Ir1U62PETqluQZnPbFbxtvwhfF4XKDd7vFrDd7OhUtjXxNW5
Pd8F/vMKfcJqZHkt3pp1fy6wh0Nv+dzb9Trhn4B3r9nf9nH5/9Xb2+s2dJdvCj005B6lJ1bVy5zt
GlEW38P6u4jh3NTlfMjd/8vZmSy3jXTd9okQgS7RTEkQ7ElRDUVrgpBkCn3f4+n/Bd/JZ7nCjrjl
qknZFhsAmSfP2Xttglz49cw/9fKc787zb/ChuOL1+oPJ0upjfnH+yPaZnOTV/EdbbohnXuSRH8f/
iJxnlz/2+LhePLp8DtfdOHvHcfLFm7T4ONNl+vU1d1sIUs78Zft7adFtQUJoB9VEq0zvg01E1pHu
0ZiAVbDsiaAwIq4tRTYQm9opNI5DSUMhm2nqO0kqKPlgeIi3CIrrWLiZ8cTkfVeMvZOYpmvnsw4E
7HbfMmd3VRS2PXsxAZooux5E9ZLrP+a8r3IiUU0OnXnwZaL1MRk71Ckhoi3a5wjMRcO1Kn1eqdeX
DTmpqoSS5UEkWAPxM5TAlpGZpPIbWcBdvdORSWkGAcfFp6QFTPULR8WVM9uEZJQp1gC53J/oiiMC
12tHQ4+TC9caEDozXjjozEYHV0FUNaivLyNAdkKoO91VQ4OhiLQy5GxDXz5gwxTTWvforALOaUEF
F9msh3mmJJ/iw0gMXDyHHQyLOIAPpR4wJ7EGbRvbBQHW15+yVh0N2gm5xSnvs8QVMSmGq+lks3Tq
LXODVGFIRnR7Y4LIgS4nT6s2iPC/COwptMobOrAMBoklTg+FIQHNQrwQQAX015N6IyBkYUn6uk4a
1/LlS2cuE/kzNoM9U+3e/8p0jtyBtjYlbZVZ2nPR41zK/YdB7XZtNCztmUzZS+swVPaRaTl9nDzl
GWnB42C78eSt9VzQW9Ifu4IgpTl5IzsmdUvKlSnomyG9kRvGm6Wmr5GhGxRMHmyDdhvER0HCw1dm
WvBJW9KMaMwXN6UEXJXoa0M2XPNBYuDYwvhKGQ0MUC8Li36erHD/vPSJ5qTVeIENQ/+azEm0VYnG
eKsmy1obuX3qwq1M30FbToDWNqPP1Gtw6VhXKexS2EUJfV0Ty1PZf/ri3IHDbcwIblT4NKJN/vtO
pf/HqdDAtKbrsmAYbX0XNgLaUFVG/YKJwkiTPdmEZuYkKVwW+atoiAil2qA/C5OjxenhqTBZEuc4
qXiqUtJmPe2lStIjLDuBWssi+NCCYCfz7DGhJcYV98SMcGX7MrqLSUDpDHc2xQ9Q2y8pKY0tyC7f
uCddskTSaCiPFTSSCfWTJ1ur1oLUoqdrlVixKU5XxM/4LWsJTYy/fwv/1SKkH4cJGFMtRdb3Kk/J
4xjXTWEc8/BVsjXKK5eqTjOIXpiTjbdp7FYskdPdlm6MbXrtJYS9FHxNIVK0W5v/jIEN//092X+W
WkLlHKsqlBEyVdf8+/9TWrexIkYvi5XDWI5nRE9ra57SxfjQsOy8NAaeC6DR8SbYKSyC1Wb0Vt2Y
bfMYEYVFyjWVhYWwKt9ZfXOKMvGY0JZL2gDOM8mt0cR0QnWrIXzO63zfDfHPwpOJmSwf5NK6lBin
+jCdU+289OCrr7nZPcS4LQwoNEExjy+ps6YofCxggPviBFQmqw03B1Ll6ZFTg6HknSzDxjt5QIrC
+5SUqKxpwnt4IdtXzclmNXCiDLuUtK12ukSk0/k9Y608W9Uj2gl6FB4lHnpShINLD8iTNK+dkrnK
43ybj/kXBWdFaCkRCYG42X6rO5KeHGtr3Mpp8jMtvYcGGeTop9uWeXLOcKnlAHvL9U79x9X6DwO5
wNQqm+jqaD1ov7oT/3O1rBS9aspvHgiaZMjmz9xuJnloJchyNDXmQEsaMAuB0cLqC6BmN7R+TsZY
Qj5163GU+LxiWaEKm5hyxeLYlvq/+pm/bpnfq9L5TeKwFfQl+PdbC6gh2tvXZkJVGUc/NGNwfOlB
gr4/05VN5V6E0hOoORRKBzWlEd0te4wATl6M25okEknTjnDqVO1tKC9dc9Qk48ZYGjMkZ/uyfAxz
iNcxmRkQg8e+IHb2BV4Pchh1aTAnVHGSBGhxU8vm+fIR2SKRNINznLW3CcOUyNNnPxgPTZqTfHwp
uXviqDvBUQw0kn0hJJnTSxcNmJKOUHaz4a1WBMg16hQJNMoDyB3UXhj1wreQKS9N7BwXVLGJVGL8
vPQtGMghZVeNiDBEGYXwShx/5ej1IybhbJ3a2aqXNmXygRdaGsjnU4y1Or02zUvK/RcSpF3wnuRU
ORIk3JYEq1e7IIIc6DOoaVIIgMhzO8QApvZUoCBOuM4RwENJIIOJmEetBuk6yO08z1zXanutbJMD
LkJEGMZBeO/orPepcMhXLLV3zb4TozEy5G9T0tGrcuH5NqobKgo9X7YeSDaFD4Mdvg9ZLiPpQD6q
Y+rjeyhIXGP7CUuN3gnW08ktPMHsmuwhbclNQGIEzEY+kwQp6O+rlvnnfkJDAM2JaiqmyrBl7tL9
z3OgyX6koHDQD16IrwYeYs8+iXf4AZUiDUZiuxnD2hgFTqrarC1iVbKgZXLdnyod5SDuzZTpc3NW
rACddoj9+ZVBahWAEUM2gDA59+rHNCSZ2DcQNxEMbz4xRSmY8KZcA9+Mt1rK02Y12wYBix9C05w0
xtlPINVykh3KZmdHd9snOPU+4rIdPwVxKLl0nK1XrDGiPQXvHQO7IXYFUtSBO27+CTqvDxwuDc+N
+poEmK66rRIy0lPeY4NOmxWurOwamgzC4RZjQbTzVQuailyjjQIQ+e/f83+uNxQbbNi2ZQvlOytB
q7iV5SGRD7kxo5/7rWLlaKf0SzNkrpQYS8Wk7qBDhngutNRt1791wZEGzZz7CZG0U+rrbNRKtBrU
4qNdNW7OsfPv7/JXO+D7gmOgeBWyDdPA/tXF/5+7ITWrcBg7Xz0UcciavCOZ0KOZhXGQJzgWPOuf
vKP+/veX/fPwLdjIqWhmloMpf2cpyMQnRUM9aQzZsXXFEPeumRf8f9zp0EL4VzX4R8jfWiHTKE2p
n4IXjctrycHcG95oqjbgZgWyzcGHlxsEq4IATUITC3irMiVMiLd+nLMvMN/3POlrq5PdXItXpfng
jxctibcQNkISLQW+rlkPpdaURmRlFzWs4eZIcV4KYL95dsYgs54CD/rRkXxDikwH1s+SvZPACKwQ
RR49zelNfvZVp0cDCWfrTAQtIEInCwt/xyLGRyrLx9akWcSptycpZMDwx/3LChKzegxx5QbcPHP+
hJDpMJnJEqSuwZqbJjfAIeQxt+S9pyuCaSaFlG5Yxf9oORnzlO3bPQSRxQDNwspCz+TbtLSVNNWL
Qevh02KyNGcOP42kM3Sz6Z+sVZirTlJvSTLeSuRvplmDqp4zQyeTuHfvM2TuJI9OnATnSNoBsvsM
pC4NJpRkHKb3IfTdvstge/SOP/QMLzfKpfbVn8SULOWydWBjos5NidFh68mPaqK7LesEZzMmw0oe
7SRyKxRBhpuE19tc6lKPqiyZL4st377kct7md2M24NnDMleBdVV2pizI2TUWcX9PvDe7PRLX/PeH
wJrrw9+/N4arJr4va16J+ff3lTiwwoZGXlQc23F0GRvYikdu9RexBLJoLuOkL5Iod8loAbfKRlIJ
QvOQH1Tmh50Rcpfes6bd+BytpEbb2Jyv/YCjTUAQUGzglQtOVv5TjcyXMh4fE13bCYTQFlmT6r4f
6SIYZNDobjV9YEdwQCkEqrLPAcFif1pJzfRjGMxtK4cqmkX/3VOfZp3o0F8zi3BwnZoQ6Vt+M5rm
SQqnV6Oz7qEvkZGyTWwdn0zmeKC6UyNYaewz5ijOHnpUFcNrltNEQMnUIXDoYnXn+cYPhEzPKAZX
tUffZyRTcmCMqziSTFcpjNZjt1RZJEFnLLXwH7fvL1fFt8vAZkgDl3Jcls3vS6Ci+1o/WHV+7KV6
l9CgFJiVJSvdJxnhbdFsXLdXhuBKkG9hJiW+MaQVSAY9rNq6SS1M+17NL8zc8+yZSeFC1WLHt3VX
qiaKY+kjbYJthszeMMkF+cXdXrfJraRDnVSER+YBG5Pyj/3nP4T/DBENC2oSC+yfGgbMNWbaph1u
NJx4c7BrL42bWM2h4cNC1u9WkWzS8GoG8qGP+2vaYjUVIJ66Zo6A+Put/h+jTaZ+tKQB91B3sB1+
u9XHcmAPNtE+/xI4ayQIvij+C+vubHmdmtzF60GhgWzdPPs+bvzBibN1PxyIcpmwovaaBzVUP1l+
fsy0iyiRC1dwLRoNfudESEFwq1R/V2SozM2l3TpB94OGfNv6+zQKAJl/hmBlyn9NufW5Tfz7zcOx
AY+bbVBRMe3+9gwLS4kKrRmboz5LJ8rxVpodBidvr0vd0USm2vcmi9LJQp3HGHqJAD9jEBiGX7MC
ndN6BwU6Y1iQNI5CJw0pnCFzkgdDomJep+Cs8YGO6Zc63H0TiWO6lMVTF9+mUlvJNmIt4hpiuiVy
H64lITFHxQoWfuBApqFjUsyX/bWaNGrNM9jlTaKEe2FUrm+5/7jEf3b/LbZaBRyVSoIOZprfL7En
p6T7RlVxlIurRsSaDRG0og+uyAF4a2vd25nzxlzpTbZfCB8omfLJHpzvoQbaYK5r8gJzIrhqFTEV
q0aSfOXxoZTRwk+AvovMf4uDeY7o4akJfijFoUAaI6WPFPRQ47/IM/z7B1L+o4L7/RN9u7b0deLA
KNLiSCjIslJo82UDfGP8/QGie9BIk/WZqzAYMJeGkov2jqXyoSPkAl9oYdx9olCtlJFoTFijdJS7
M86KUSZgpPOmtVTe9GQlW69yBAkH8MJgpZdQUGqLm9SjIJ+HlJm+qT1cKGi1pDQ9BAWp78V01buN
X8TPkQXAzL7nBHEEaJtz7It+hj+r6DajFHyW/l208U//7gON8MkZ9EVz9Gx/z4O4H+XIjRvd1dp4
1XKfCvqjNgsdyIoN9tofoTWth4Kny/D25Cm5QXCe6sdGPlb62kqwN+LRzPu7NZ0a9LbGIYccZPkf
on8Zo9KRJAI8tIn4IgbnRGOkj0P6o4q6TdGPRy2yj0P0MIX5SvHufCcNaTwhkkpUrl5+KKiBNPTh
RfJpdfqaieKyiSpHS/2LYhdnJjdEOpGi8ODXKk71q4f8iQCVdWJl7wJyn0z2Vt1/ZehbZfNf3rn/
kJhYgmYczltNlaFIfZsbjTpcm1INiiOuRssuV2b0ONSbVLnY1ka+DuAkkERmq5LPmYaQ77hJOwwA
raqRl9c4BVtCKJGpgehGhntUJM2C7RnBMpBlRqkj/69KPhsi3P9dEVvzM/httfqfN8/A8vdn1G9T
Duxplx+biqGACWhAp21qT8FKwRnZclAJ0w2P8ECDyPR/Wnq9qvoaUtBjb/ROVq4kMiSKBrebemF2
p1jhRmpOMoT4yelC6uSBwK4RHkZxzHx3Tg6SlBoVP73JeotmvMk/h9K7NIjJLLqyQv0ow35JYz1S
/Pd2JCALsAEz9S5xzHCjkmOHKNqITx1dGA18zamogB4avasOycEGo97wDu1UPjDR3tsm1eL4UA77
OsVS1kAR6z56pPgWstbwVhCRZIyHClA0g1nqpGJFqNtRV7ptRQh4oAXWQnouY8WJ6fD/fS3Bhv4f
37wu6BTO7k6kjt+++UibfDFmRYFjO7iaFh0oEzBJS8bRgNs8ybOjAiIn1/EDA+WRMW4zEgmzA09a
hIWBMoniP2ipUtkNyOAAAnsATCYXhz7Bx2MeG1YfzE+rbHL95JOv1Ec86qH8JlDA+ei26AIZ612N
C6EMq345rplkLKcH2ymWdIoX7d44SQcfgMy63QVbsWBq7nir+ZfYwt1YiDOB2w8WOlp5RcjIXiWu
JN54O8DKy/7EdK491afsQV5Njnytnvt3fyNcZDIMRhtnfzWdW7H1durq44OUgXXmnDGEmQsaTW56
Ch/7lQ1OK3EItXQIj1yTd7eondcf1AT8evUvkVsy9YN7vo43Z+tq0kjYKwf5nfyzTX3S+YzwKX76
G3Up8U4m7kcKiMdxRV66Ky9/DbEIGF3wDpbq0rx5a9hrDLTsxduxXR4ByCzLk7VDBH9AcWPPv++G
j+Fje1XcEegSb9PYDfxM++ZvaM/UC7KW22t7tT/NTwIteIokVPR0neGH+pgkFHb3InvO+tTpxBeG
uDV5ao4Sqg9S4L1GRko6aeDIQ/jhMRMbaBh5ycxlti6v0Zxki226yhUoPfrGNsOVBBq4omeRhBN5
H9FrXdorGxF+pMlEtNfukE3rIN/kcfM81hauBETw+DnVZUMZgEv+4KmQWOz4ownai2petaF41Jh7
WXAtVCVc22lMZmTM2Slb+ZBe2A42CXykpldfFbIUlUiH3aPsvE46RmwSNLeHecpXXtO0xQ+fcrlI
OU4Hf2MiHZl/TEpmdZrpxxyi+2i9mKhd6eyhio2Yt6vjcar8m8VHyji2SjHibuZa5Rm9MbFch6EF
C0fq0uDluzad0KHcPVz7urcG6YD8dtlMMvh4lPkdBtzA8o8qqRDCmetoq5r1nhgVIGj9/TGmbP6z
3pv1HXRohYzMUMjzme5/+iWyTtCVkJL22KnMl5W1Z3C8LMhwwR2p2riVaOgPTmbXi18AwbpFk6kv
Q2KZytFadCizImKAAwwLbaetG/9amJ/2SDOIvvQWWeDSSMIFqY9HE2OZgVgxbAsHptI6VfnjjOSk
ltQhsdLEY2HD2E/CzYChw0YbXHuXdBAHjm9kBiVLldOb2W4kWrMC6oYo5yHprEblchDeZHflvlKM
VdmRhlhcKQHepTM4QzLgs2WXoCUVPfM8RjqbvEecVDtWg0u0vo/BuFe5XlJWrcr6o8zuUN0Y+ayj
0R0IEWCm4WM6ayR/bxNSW+BlM+rJYr43OBLBvUxSlgHZtj2ZU1pzM3B8Ft3kKNbPSCSrxueFtF2c
/wzjfs81IHg2O808FE0nMLhCXOWXiMkeyHZGXyI2Ojb/kh5CajEkzu8KJitNwMTCsWq3/cJAoe36
gDgUg05/MMMVMa9DviuxC3usoBwuTkMILC8LKKL8TSFTS0N0lI55yzAJFzFB0755q2Gz5XW682W+
aYmmOSU6nJi3waVW2Yuwf6wKavPqJ4kykh/Qm2ZgAAcLHwYtJolHXQFVETL+zkl5SJyMKWyhvg71
uKwwa/r2U13Sx/zs8ojD+Ln2P2WOyCqSZulSGfKOvvo6Ig18FE9qQ+FrMycJ3UJzYiybxsRokFKR
GXTdvvezidVrSDrooPheW/Wp10jecZvq0OrqIVMAmIIqyqrLfGgJMvQpFKxtpqxLvJXDPD0Pyb2c
A2U6d5J6Vwf7llB3i8iYRR5s4PY2eeiwuCU9c8fZ66ZAfVHSd4v5ZwhsvCbZaAjcsqMa0pq9ko/H
Og1okufLIELGLq5jzrloFpPXAAw7kMOwWJRNa6H+CCg+spD4tG0fXyWB6bLCYMkqU+uY4SSOShhg
aeNX2XuanWzxw2zPcx1usHT3RnC0E3aH/rFEdjBCLhVpAP7Ef+1Bn8wT/y+rwesGTWA73z+TKrlF
bTst2/EU07Um06XHVdFEV7m9k9mIivAapidC4x8QE2EeGZWrBHMjwRc9P89taa810DaTT9sWQSGT
ZmH/WCuVRv5ntowofnAKzAZWbTEMpyFgj81Pfn0NegMFwN6LHXiQkJ38iAxy4IN75RaxRcOwrKhn
FsD0RsudwUzFJrmU50mQ037oiZD5wYNZARrgnABTACSJvuNQMoCfYtOpsBjw7CwhlWJBoNrMOb/g
EswX6RWoT0tYfbzgHAhEucV2vmMZJaanakjfdqpz3zrmqwKyVDAwWhfqqkOAaiymrZ85tuSWG5Ip
ubRU5RyqKfNzxNzven9IZ0UkPfyGBHnZfIqS60xsaFBWQ9ZG2EkmY4tL4l3idpmm1ClN0o79dwuo
HNC7fU1Ab5/eakoFPIgDwM8QXyFt5EVUP6s1TWp/SbHpgz5C2YWtmQrW2nM3joBWWPz2iXcWHtlG
7UKBGCCrjlRTA/jqIlMJ1y6MLeOYQ5rwI/Ai2ghyK8xh9EvtZdNZ1ItXPbyVmOMYj5jq3NBaBngD
y+LLhN3oz97ilV481mO7hBVHxDlrD4FkzUPfXLWOAy3oDDUlsba+9yGRKCl99ehd8jr8nBHmMkqy
FpGMxfiu+xAweGQeijDCajiWji3nZ9JEOFxfwuFDLaZTWs7pHUiSffJECy50g3qv4/RIEorNzAZ1
C5EbmS5AdDRbTyaajQmmkr4NgQfIJOBGpPLuk2Uw7dvqXSKUyVOTUxZWJ3PCsFsF6wqoZsHdPKQR
EpbjMF0nXJiEkrSI1qIfqmmemvY20pOwvY+EvyQhOlFa7EJ4OggKyk9xom+DFIlFr7tT3J/LEkyB
AgFS9dyBe8YmFKgPNxb9wnr6oTJ9bsyVHl4TxDleRr0P2RXWbNYNnD+pq/xhHYDZTZB1lN5msrFg
1c2isTgRF4LJHDbl+JWBBhMhxEQ8onLteOGB7hsNR0IUiALfDsg+FHlYBYW1stVxbw/qctKfUR+D
r37VxM0IP8zxDRyizOhOmZWsV7PctCUlef7QyFe5u3d1TXlVkjuDiQUCpgR3t1A3IvJXJpFxdE5z
LhZd1IldtaxumVcgFzmHHNW1ZNuj0A7pgoxcOm3kqIz4Z4KKgMCcpi9zZ7i+rKhhdC3BfY2cdQ6+
uZqS1wQhjk3inMxapNUHs0KizM1BgMcijk4GP3KoEAo8W7q6VouthORgZL3DdZMR30dX7b1CpFTa
u0H88FG8ADUgmbQU1ULRXw2BYgimqCgdODSLglVgVlSNdHYjz3SzkEPVQ4N2wDCicz5uBl3dyOQn
GTqLWTau41ZxahRZNewQgw0zad+SCWrLMZlHcO22tEiNjLDq5bCZyJoa/I46kM0VobeIsp2oyTfE
boRSRIyOr40XPJuK9DJvNtmZOM2qOWl83wg+6YRrUE5Z+bqr9ObZSGYZfPce4lpi7srpOIcbezRo
J3otQAV6WivxIcACCkFgNkXhm6V8akVBU/mCL5MvKws+K/4KxpGLaZ/ltlrSY2yCq0JYUKVFC5Lz
Sv1cAhE3xx8TFjyb5LWuAc9ynSx6UPnB0wCVkKk1fM1uonZ0OoNuDh9cgkYKo7hPqVnVW2LLzpAm
r1CFaG3OrTkTcahv32t01KHiVhtN5jiinhWe/5yZxkSzP+QOixrWIxi1HeLlGl3sTYZNNqbPDX1b
Hhalntfnj77BKM28o0SsZGjHBrpBQNgX96EgAKsjGQybX+dx5Sn2JO/OtlPAYRD3vHpUKNd1dNEd
+d8N21mDqr9ubiVu+JI4WcVJEdEjnIEupRWPU+3K5stUTwwCT+Hc4Ao4hDCO7W11KZhMElVPvGm8
y0Dry/Wxar0DD0FDN2ogdkwtVwK8DYZ8rMklWDZanvWDPHiLDkYLSjhWp3bhV082FigLHJTZBSj8
1Y2ub4yGAKMOHM+9YEHu9J3kp07F2cWj/1uw3Stm5RCVGw+lU8BbLJVDhASIaSvKPZDjJJSZNRTm
jsQ3nGFMaJ9ToW4Smhw+BVTfbkmX+iSmDV/69G7k3QY6Dc/YPW7HI0gzgs/TXWsRtB5fdUDIXfFJ
GLuG1pCRieTlbNYB3sA3a+Cy6Zx5OH60MccX6uaaIbM0Ag5Ao4D/cpJemTKw2UWLTg5XVMdj2y0z
byRcsz0pg/WEDnGbNoidQdDJySMIEETz+IzEeymH/MkfyXA11R8AqerUZXBwkHQyvtjeJ88Eagw1
MsqPCtqU2uYU1rGmsU5SVh8apA0jXbczospTLykn3c62QQtXATbnwUxh6sRfVX83w+cKI2NlXhpz
OTds5mOcKcMI9YxV0tR7pSke4E8ChAQDoin5z9T8hTGAU0hUa3GSooleUf5j6HTHGhK2QTCc4aZB
T12Epwy9GVxFlkLgT/YHurXFILKnERSP/lVSlocoAMcUnEiPKLSiucBtFt20CRLp2fdcxQbp05uL
oKdYwU6YafesOHjGfcTdLWuvmfxWhhDucAoztBHQ02yUA0KlZL78P82otWRjZuTXrZT6LYhOJsof
bl6E2wU1e4TwJ4mXtfQzZtk35ePYgwYJi01PyRBwr/EXKOxayAIAPofo0KbJk9GHr1PQOFgLSOTd
s47J9BxjWrlhfAUv5Fisr0OZ4MRxM9rdM9qqMN+L+XnPj1Ieu70u70NZXY/KTcCak9o73CVQCzaH
Se+SDSkiilPtcVrhTcJ3ctkR+PpKDptSfX/MkqPSDc6ovFnyrWjusXZXUFKRnIf3wuc40rRvVYx6
KNMWpomTdcCarudO1E1HoBiLho2p9NZGU8AS7rbdgHvQv3kmplbpyQdHlBq7PJAXUi4e5KbdWWi/
NaZF0iZggYqyCXz2m4mTZqTbmTNF9KWFRN5yosn09Gd+Hrbd8S4VLwptwCl+mFdRLHoLVWJtl7kd
wJ5OIVUNX7J/UEb4zdG1bp7IWmdveQ7qNxsDo8Q6U0skbesscFoBypcnLPs00SOiSLGCBwV9TRVf
hCRvyiBFQIKxsdlSfNZVesr78qV8QkKyUGoKJlimjX+m/uiC29TRONI4R44xgHhmjLwA3xHz0xlh
eRSgHVNEKpcu/RnAEZy0iEEm0nY4+QHhdLV2kLR1zMHaD3qHmRNstGbcxcw27Q76ZK9swAIw3lvM
tY7fsOliY4Kf63fIiRRacAGxweqLSnOHRriHb6nSioUqbjphxb2Z0gmuGJm6cF2XVTIdIFzy1YUc
s3tHttLt37sb5p9uOHobmkbsBEYW0lS/9Sh70aq5MErjKPnvQDc6ZFdNoW71flheE5LYOX27aWts
1XByjZUwxLYkXk6qbBIHwMLbmYu88bVqpSe1VdYTjukYceFAxIGXnDzwo1rBmZsZY0ezX1JR3iBv
EaP9KpsqvY/cUWHY+h2GemIO6/ySIvgp0G0kJBdo1IDQvha6BDsMX0Dy1QfXDGVjHb8ppMbWoKcr
8BJhAuTiLWuUdUQKWjaeGdg+k4A95CSZV9D/Gj4KNImJmsaDbbTT/JoeEqrYYUSYhku2/Jfi6tdw
8/euOwNPJKIEtSN6Mb8TZb0sVVsguAIeNfNxVhy66xmzlBxnpr+syOJN0YM81s1havcRneB8Vcnb
HrODoPsIX6mM5sNd4Ux4qvM6+2FRzWWJsZetYB9a1D7kJxlITqb3qH3Rsi/DRwGCrw0bQw5VPjX2
WmFvwpEhmb6f67dmXJHS0SE3sQ5LuzZ3g1TttNI647RejJ22TfPmX72z/7q96H4zNQEK+isg5/fW
md9ogZ/UjEWrVuAh75aWuGGyR59FfpmP0gLhcaDqK/KrRaquElVGTBefRqYnNgf0eDKfW7JIKA0n
6aMWNDCyU55zUHiIJ5+gWG3bAHpE49Le0whqI0nUvRuOxBbKAOhVvG4DOLYpPXcp3z/SP32aoGLZ
blLd6hzbmneGuXjNmounArLkbBdyiu7kp5wOJUDcjxFUeFO2h7BpKKNOY3RQ2BBp1JG6yWEz/oXb
CeyVmRkL6Gtm0cEfgVZDI8dnsWfNER7h8bg7p90w9hsfCaIvOreSKqdIHgfaVQLFFUHzGM53eCk9
0FSgfKORNNQB5Pk6QT7fdvvMONpsghETPP2xF3gULIaoE+rU3HdqkmI9H7Al1u55dwzoOzW1ow+c
l8VEYyxyTXpuUY7mF31LbcyzSreTGWidA6NBpbwxMncuq2NCYseXlrMUbgM1eUg0ZI09apRCfbL8
z5ot2/LACEvHkN62GhJKL3q3pDPFubfFVJx5sIQ+JJIvDAVmK6BzUTISDd9G9dWnEh6Kk82a2oMx
kbuWM9Cz0N5CppgjgQQBsj6YM05fwAIJce7JNc0D/hIHllYDKGOLa02XPap/YhFrOaEYjJ5IG18o
Qtr6HM4aYT78fYlU/hRPMgNVIKEy69dVBLq/38OqKeFew91MZjwm0y7mdMInD758+XlgvWY/O0zs
GI9hvU25nHZbbHPaHIHPMSzuXdP4B9buT128xu0zE4AVA240yubf39CACFc3J1MctTHdtNXoljFn
GCAxH5q6M1t3GL46gi6DEs4ezfdSMGrDOFvedfstJkNbY6nthotZ/2Pi9actU5NVzaaq4PVV2TS/
WatxxRitFqri2HucY7HD0UKQ6K1WuL7KraxNAOvZ1eiQtpwQiEGnwP6XQv9PBgGHRA37q2qhqgZE
/G1HawPfbNWpEMc8YdfGPlRhnYieY+jw8LhosPTr0vyX8vNPn/u3V/02Is4w04dBFvZHS3nuOT52
8uD0HLcI3zApsYSVLguOKxzBVsFGo2wemNHolzZtYHkdDfOfX8MfQrPf35D4dtdORSLKoc0FoCht
O+4mA6ldxH8wLKP85wAYl+K+QmMmiQvJxX9/ZuDJcg/+tv/x8jrGL6DcPDiG8m1mkpV5O4yj2hwT
Iz4A7HAZoFAT+d4yphFv6AhWJnHutUuek50TJhs61Pu4DWmKGq9DmFNLklYKfDZN9lLM4Pna+S9p
tJlY9ZimLW31IDi6WRql/osxXKXijZJTKw7CVCi9rgE5TnYDhEJ/U7JDnqgbgiJImBIKpk6cFJ3G
59+OpFgFKLRIUV+EA8dxeWXU17nzBXwD/u+m1daIJt5nKNecfSNBs+xpNLSch2g7+tVh8MmVhzc0
/2XLaTPoccOp9AeH2pkXZwQCrN5XBU4k9BMWGIf06PcqY8OVnLwV5lPwkfSfDek1I4DZUXal4OEG
3BHJcqpUi+TE0azdgIwN+n1frhK4XbndLE5WhVNkG3Y7fr+X9r0xDyOXvnXKmmDV5w+69BSiO0rw
ygva9fqk/5ToDCXIavzMem05V0B5HxU4Vsj44T3lgXjt6UN1BsdqoW07td006Xx4H5O3MnjVm0PC
bB9IjTQ9oG1c1PrcfQ9XY4NPqpy7kejq6diM3tqMcHLlaDyBIdiNt5XSTc2BKvMPJmNkEwAp8w3p
dWQKWnJ09xhvJck+GV+yGPLlBSybwGgWdC+xdy4HnH/i1vtsUl+29YODCpVky0DJAxLg82h1tyx4
z9j18uaRKU4b3bx4WNnzy6QIvTPc73eTPbv/GqaTpqtuV4MlCa60l2vCZUZU4+q49egntWZPbsgv
9QlArYRuT5ScoH8lT32HfYrCnY1UIoI5qXG7EC34mgZIJWk20HOF8YygrV36Gp3LXN/HFY1kfx+n
6+luhdiTrM3/EXYey61jWRb9IkQAF35KEgStRIpGFCcIWXjv8fW9kD2qzojqQVVkVWa+p0cC9x6z
99ohgfNpM/CkNLs4tFee2V3TOXOL0l8ev+e5X0GIl0U8OzT64lx3n0JHmly3Px0R83o7uIUxvUag
FkNKQ7/5NM2vAD6ZKuaJbc2IgAKSirkPH3qwUo23ULU3PvHd8255ltoUt3R6kyLOHlZVrUaWQh5s
DbVlXiZ2SdVsZLw9eBLxzm/GbDPlVyWl9IQMF5kHT1L2+nhpiEk2oXaNr41dHhgJnkv6qUIUDl9T
mK+a4jr2hhukzzDETCIfJ7RQ6G9XpmTsFGO46NgmklYc0uwh+pcZY4XwI2iemoS9OFs0Fa7sGIWi
wVvTRKdhGA/zdlEEkOS6dDsaFxu4YRI3s7R6XbbhNqnfK/ES1ajiZqoILyqaFg+y8KgtR2UdMf/p
lWPJ/DHB5FnTds9nYUlD17ORrf0/MfNUOAlhtyG2qMN0N/Kwt5Ir6segHxt90UgYFdhCxntmcjNf
bhzfjbKj3gwcnY2COtIWIV0lgGn6ZHiotbsBpJ/p/cNWXJpSfhqtFF5/isIrxRpymucbUVwhuo+h
Kfx0PKlMdPWA7+Db6Nj5MxxOlKPhPUMpcej9J46Tojyk0ZteWU4EFowDsHytQzgf0qWsN02+B+27
LGA9tvw5qSE95SsG/JC2DvkPhbTUKZLR80bSO+PtXDQ7DeZW9KPYbNgEv9WaoSMuzn1Ax1nnYlWh
LqahXuQlozObpQ6T7Tp0mL7MywNzOMTNdor+Mcni+ZAxh+JP734ZLtJQNDp3LmIIeISsaQ95gVKx
eg+Nk59+69ToY9VuW5ZJUTSstYJxNADeqn3h6e691zA7R/Kj9u+eEq35XJi0ghlk+jesgxC9CXjA
6pBRTJqXlsUTmGVi5OfdjpMMn3W7s032vsvSvGndgxKAjRW8SRDdqrQR01tT/jgrzbt6xjkqPi3v
q26Fkxs3hrzAK1YqKnPPmBVbn33NXDk+af7RZJth+dTrI8/fhxn81gaPffgy6VtzXOv8ATSTkQ4i
qzHAk/yUWQ5lKOZE9TA4nhU8eiy5AgAuUnDxMdtYD/Ks5lnLPJc1OQwpa3DsPgggKJulFRQoxZy2
3A6I23JpY5C+RJlnkq+HWwQGIDbDVM7u8yR8UvHEpA+b9KKkOIE3A0GpE3RxAa8Q+z+9ObJwXSX+
o4Q2A25Ge6hQBhh/DKPOpbLCbY1Rj3kYSDmagaj/HLTLyF2La8zOXwb6MZmTukj3YwEZDTmeTBpl
V+8H5czRXZMyw8S9RPLnMXMxzhkYVk+d4ROuZPYum87WxBwtvWqswYOBdayK5kM7BvReSBBAmAZm
tO5i74KAbBNKAQs+7PHRR/6E189HsVRd8RVrCGaV17C/yD6pSNLSLDk882tjPnL1EpirMOB6QzMA
T9NmsmzhbIwkNxF/MtaOnAkKhDcu6D9D2ZrJYcK6pQTZKmDGrfr7sjiUDGnGFu2QfuHd75rkRdJJ
f6F2NBFvDptKBnTMptoI9yV5YJnCpNg3UStVE6Zk6wch3h62vZEzz0x2MbpnM3lE/WNWk3cIB42e
ld8A+zG4zjOneSTKZ5aU3/MtD0oSx9U/og3Q1IuOQf1UQZT1zjPBD+kFXPyExS5BYI3sjKa6KPzB
qWJ910reZgw+E4p+eHXuRFyZUNYlt6/CXZn1RBfwRLQ44vzqYU7nARhwXBv7glePUS2FjUnQU5B1
G9P/9sVn1LzK5kVwThQ/M95nwoJHsALxuT04FVXNaPP+hMpliR6IjE9ON0ZGWMh84JE0FzkuGXNG
9Qk+/vcgRztFaQR/mEtohzaAB51bLfi2rIYQgje/T5c1EgtyXSMo4kENy3EgYhS3auBfRw0XQrhn
gaczZU072/E6FAzyd4YtLdcczwrId0CRMFBNMElbCBZSavvMqMJl62Y1Tii8Rcw/3FR3gtDqOWht
xFku6PMZuX7z2mett5nFIkbPnyX+C6qLiHC6iwJ007rJRrz0fJbRNsZHZISHOsSuwVfjYQqduu+G
faqodJKoouWMYDTqoxSdQz9fGkhTS0Ts/sMAThaypMJIHl2Hgkyu2klJqEgYnbPVyjp81sxubEpP
9guMDbLsUX0kCRWBdpOnDrN3QSABsACin6D00Phe+DILRv49uIBajXdkqwhUaPP2m/D5hkaeO2DI
PK7gihkGhWB/mBeWOo7IRt7NOHYZbjBnkDdsZX1dN38I73mbAwJl9N4Juk1NmSxhAOTyMDpa2lmW
zgpwCE9q82A1jjFDtRyEYbF2IPEH8i+Wf7zRCT0fXTE/3Bh0y0C6FOpx3lC0BZQHKicTToAO/doM
sjUK2BUYfdTl9Ef8w5btWs0rY0fewKgdF4NpLSVjHUuA/RtHKN+99Ox9Bg7lq5gdffp2QI4U3TOD
+TL7XS97rad1791qFtKiqFf8iQp7N4fz8BPzyUCnKWI6+eEwD+eJ/1DCUwmYY8Zp9ntR53g4L/+9
H1L/PUSY+yFiJmDj6SpN+/9pjW3Tb4lxo9Xrc5SO0rNiyCqT5JQ0MuoNhc6j/TS7iBGd6dTz2fg9
5xnxdY7EmXnaPBr8KVnZ2tR1Ex9TBYFCzu8+MvT0JT57niAoxTvEDJ5n6jVD4wEYlpQ8Y8xmeX7v
xKVl9dZTr84NmJ5pu5ZNAF/IEsNFQqeEws7NutK1ZH89d0dCsLXkxoMb1FcEENrMpPGjpau0frVb
kj7C3zBDIsn9GOQFalHDz/GojSutYL9CRFuoHJUWLWabuB717azx9WUnE4je4ZrCQwdtfMjv6ohg
DX1hxyERp91RkegneHftcd4ANCc+rIiSVu/DHU2Ea6aCxQGWs27ORb6OScEcjQArtjC6xjqlV1Gy
oRvgc5XRBpossPkJ8Yws/YrEw0KsOU3AVn21rUXzhGaue2vacl0Qt0VeLPVyCbL9aq7lWFpGdbRW
eOcByMdDuIL/u4C1znRPRW/zLpCBjIoOj3M+aMLkNoyoZtNwk1gRwSl4qWN0KKexYdHdJEtEkCsB
wSxA4ygZ56K4Kw3Kus88OcjYW33mBhKVz1fv2fcesLLcv3tpzeVG4fab1m+RqcJ8RZYzgnoDQCyW
yGaCZCsxt63Q1JQZH1ipf0S18Yrb1zVQ9XTs0kE/9sqFuWIvr+yPgVi+WnB3lL8TRtma/aQBMnEm
XgQeBSlCBuZYWY79jsVDJG9aMO+T5J8ZPHOWEYDZc60Du9I5c6vapzIe7aXM8K5hmUZrxWfxi/E7
ps+xh5VmvXZMHlWMDQqqRo+4zga/Q61Ha1s8quHbkInzidYJYWVQuzypgGNKVCuLe95nJP7zeYwd
lsPS5umSQK6/S5wroY5shMW56vML6fDTfaycMsshRX3zhxcVhWBOaVxcLaSnTIBEXq94BhUscA4L
mvlenBS0cL+CRZilwWz5pRxG1vYn2aixVA5M8gqZTLz1pAGFnNTSdIWSgLRNXw5VuenrOSFtLdpz
Z/0Dk3JE4PFs7cI+WaTqMS4/m/ZFxNTww93OkaKjWzV/AuMJijIAq9tfSQtl+ZMS4tCR9uT0SLYY
moXGwxSX+XTOuOcsYNblfSweCbpMYYdLtSIfR4bLMn7oXXPtJlYBxs+YvPoMjbsSY/pwKKnEw/AK
3G2TIEn672fZv01m81E2a2FVknME453/HD+WcdBLlq5TvGmHnN9pkl/CuHFtilLePEj2lzFilZ2B
gpHeswH50daQmSd74f/j1sFmNA/z/jVmwu9m6gLDqGyq//mzjBGWK3O0MdpoDz3TFwDmlzLMHEFr
pEHs7WlVSV0ZxdFLNt0Q7YfRsQTdf74ktUcLY0cIyVHaxolVvOrG6Jp6dTCNxql1IFDWzxzIPXaG
m0W6GwlIXeJHDDynJTo9nprYXg/GSVKCjSG2jA68dC8Pv2NDHMzEZiMYOcZeZvnnKLrtnKLSdzRT
LUdr/DDMAqnKjlrfSQxW1egJa2Qx/ZrFc+OrzG8RvvV3hb4rR30VojRWafUayA3zhn3Uiw+fk85W
L3X90vdst0ZcdRuyie/M7oc2cDR9ZzLuCB+K/Tki0RJKfaAb8BlqhN+JOSwNAc6AOUPdbgyd171E
aoPcxFRubB5t3LngJZWRrMHae08xlKnyKSRjAV9jMy+N3lP12XNLUcaEtyEuiA/hbh9mfgLKN0wA
fMw5ijuIpozPTiZUBTtkoe//WvjaMilzVTDe6YscvdtTdi4QCFb2Wc6AL9TMMYIVsai9/y0FH16G
dGjYAToirvCZkz3CAFnHGhYq5r4kaLClWq6puMLsc5gOObVgLSDrhukeLVFsQdNNTRz2fK/BPcbS
XX00Iyd3LdYAURgStOiZqKNs/dtGNhNjz1LKc5YREychfJlB8c4kf9TQzLT2o+nqBQl6ayMFM0lv
Wcek+PTdJjKR0hCxovkPm9111poIEMYdevpA++zQFVsV+yMZLlTDoMz6mhPi+NcDrtbSCvFD7RXj
medfns1wwsLNnMOiRNmG6lMitAKBY36vMTxZA2MKKP46ClsV61n5qeZbtknKpODPGs5RYHygKKtY
IbLud3jIEo4T9AeBd595GOCCATs/o/JTq88FenUrO6u3LL3nHUJKEMRorb3+kwzBRThnPDO8zjR4
HB7iGORVfn9sgXHqbL9Yg8ySygIZ6YQUKtD1WfaWvKkBC530T+v5ASlhi/sQ0bOHpMJGZG2ICJ4P
oyTqD3GJANzk3q/EL+Mj1EoijFW06zEbQMQyfMx0F2DXOn+V8kgX4ypsr0kGxRdnJFdQhOGOTQTT
oZl9Pm61mi6PYiBLOPg7gfRjIi6Gqlykv+yzpS5CEoO4IyW5wMR04TfoIElQqB/omBfBNPyhEppV
O2gMwqba63qH6ifisVubc1Zd7dOiA/TCwQn7W7fZpOBjJJm8eZp8kmoFED/qnSQor81d6m8iaFcj
pW+P3Lme3NTDUlPwJhuEfyCBmd78GdWTmq425huVzF3FX1ue+ZMhOvAlQL9w9KwODoZPUmh7VX1S
BvJVNvmO6nvfEd+t3d8obp1cRE5Kom9W847E07sgerkn2KWI30sb3H4Rk4kBQkMTCV0r2VJ2zWjK
Cz+7VjwTKuQO56jMJFhvtmbafyYRv2aoA3CGG26c1PqSof4xiLRS+l/ELgVEJq2NjxnyUxY8aqa+
VYnhBBVmqpr5PY4Mgt3XZa3tw7Bal8rAXezmUnbUA/lKO7EkxiaFAXC3UB6rLYp2H5J6PgdgFxaf
Mm1R2HnHkLZ1a3+2pivdVQQEhfpplRvRPKRGcczib1ao2egVA0ICI0beRNavyvLY6deMP0wmN6ta
MdclbXkyslJXeegImwwekv9hdt8Gc0A9bxZ++ch6kLLSrk/RbJjPWEndnt37JgguefRhNw29LLc2
gxjP++rS3Ek4ciTvL0XZNg53RfeXcvbMkPyn6gEDp9MHusuWbB+w/7GsX5ytNjaGknFcgAKbotAe
QBSQBBminDN9jdGG4XgVC1Z7NbRoSlDJj+2exSNDvibjS8seuUJh7KfLcHxrcJXL+qsUqesoT/6w
SzB6Xs6qE5wfU4daKP71Z07fxkNH6jWcwO9BC+3ORCgHkFKgBY8jE6T7WyfI85uASPBQMeHTYAyp
rbZFpZpElGqEr4NtzkBFZZSuYezS5JIcO7zlSCoUT9sTgw4tc1zl9ozCu484AYqwh5m00hrhTFLi
Ah9Y9jq3YWV8iurZt6+EyaKgDT8CDgQjKnaWuCiEDljSr50GN02L30DGhaB9tIa9SbgsU9StwxPJ
6iIhS20QMqPsyM1E4bKaqJCTNSoGpUFCYnDF2A6NcFjN/3QYPJLWXnVVukko4/zY1fxik7MmMSzp
xBHr9h7Agijbml7xYXvTR2m80CecVH6tXrIfIrLfRRyca4vSYeeXzIe9i8X5PlHMZhil5OmYyMx4
bmFzV8DEeTE5Vo/oVYQ/FiV237DY9s5Eli8pYxadohxSyk8D60cXjvioHhFC/GmiJU1cuT3RMwEw
dOMi2wRMcsyQWrv9q2FfDOskDXDX2Oso7T908DbIvaZ8Jbdvgmcz9vQl7rJllfrHPN4Uwb2Q32Wv
BzeDxkm13HnEIUMFlIEa++kpVcK1YrWuCixfHo+FTFCIMJY0RvtJ6/B92gev+VWp7cIqPVUg7xTt
7CuQNrr6lXa/bu8a2wvCWF+imUQlF2RTIAiLqd8DHeYW6T2mRW5RutT8CS8ZDPX+fcYXKkR8hMxa
cq76krkj+oedkBiixsNPxW6pzQuIg9VtCnnjeiKjgIRL4E6wA5DTE7dfyhjeCulr6LEUSCSr8SzV
2GZqiXv4Cw6N02jdzWvoDadi4yndwkpzpHmew02FbJiWtbKPIIxbAhMgEtFKhOAmVSZyrdNrTw3b
E5Uv0LTzvIDxol1JekpUbGIDsWcuXyscpyiWdkpKYq2XrEfsClJJrMjAzU0fVOCdG6mkynriNvro
uujpDW8Z01nWkxT6kXYY/ddAPaV0uqEiuUg1FiGJrrOnxkMBlnfAXmZgmalR4TGkC5AVckOQKA73
eFVWL6jHuRM87jR8XK/aa0yVaabTbfTdAMShlMAjhqHbl/CvlKvOm99m+joPxAucSrTYOEgray94
hc0iXdU6QnlLj/jVH0qdnhRWeWNPU1flyE8zTDp4gtOhfOSxcWTp++FjwrDa4tZmJn4s8Wdl2XqM
la3PAWuT8Rvh6CqwlikzgNnX3M7XjzWHo1lKDikETLQLe4mZD8paxRLWh3sWGdrR40hTOSiICF8Z
U+4WOZt7sVR9eQlB3is1+g2RvQTEJsQpQa/KLR7z5XTpZLHJBmMXIaiVqI4luBBKSkqdxbmDUA8+
YsUpUHiYyzlKo3zZ9MZ1rMxjUJxtcoIkHV2VQkPPfL5iOBGqH4Drl5aMlS0JllrPxKohoI7dg11K
J90E3IkIl7FJ8aL6Gi4O/WR31U5PPBgHE7NbRLe5sh1Fch1iWu8ZGkw/RYGfHPmmJCr8OedNjVDY
pJl8AFD+AkxhCwAHTEpL2mT5l6YhUM0S67b5qusG67DhOuDVEKDdUS8fu7KmXrijwWal7E3to0L0
IJpn0RufKWkkuTHjQ5+kGDijwuKpuglMlpmv7gGe6ftAyS9Z1wHfyJkWUFRSkY+9eKkhuTRhs5+S
fm90bcly+DKStCmWGUBpzfpTyJCRSWoSs4NcUwjZOtOe0SIj5oRAmIbMwEkN1IIXEXov7bDL6n0Z
3JpPFjPss1IJnCwXVIVrwKDu41tazyuKXjFPNlIIif8QdUCOYYGRqr8V8NX68lxotHm0Ds8Q71Kr
ehsBfV8BmVTk4VE3m/tEGHE1Jm4bEgUyXavCczKKUTGwrucE+tMSgzP3b/JItfIAJdp8t4TLpdJW
IngsjLiTS1GuFQX4SFAWe5XZ6MB37NtfTTonrOnsCpNFNyJuCgCm1txkM5Rzjgmjji+CPygAKRRa
sCugRJMNLakr0hgbJU434ntMPXyP30yv3McSBLBG2QxBdqYYe89t42CG+r2hsLQSNiedyvKAz7Et
yFvOcWAJAp0Qb/ig6/P2z58VUW3A/5UgdEDr62e9I2OmzL2tnCTs9so1WsojFdEhC6frVNQL3mnS
45Nd3Vyj/cgSXB3KjTGn98Utj2dzUaPmwyAsMt/LMaPsC4uNYZks3hfa4nvx/e4eFotf117+81eH
cOu6B9fVFu/fyeJweF8cTor77biHZLH4PhxO/OPu+zv/64D5YHF4d3AOLhYHfkWFf2lYfrvv3bJb
Lvg1DvXqe/FerrolY55FiyeYxeNSXJCBdNEm+pMvYjuemCm50pvkfH/Xq2zhvZpu8Vlv2yuLGqfj
x6z2Pr/uxttGq9DB+Xghr68+Kptpwx7/VXJwNi/eiaRfj2sc+G7jjgvs85gWeOHP1le8uhGUtpWJ
pGJhug2wKJErM67FhTTfbP/dkYFwkmmeKCmgTJQrrVxBzyu/STZhGKViLP/sVf5rQMiKr0Rjb7IA
vGlPyJ8RTc9/PYgNAYo6S1QwdAgfDtneW+OXJA6GNQyvk6vCBJbIlrdox0cJ03z28CJ/G/B18/ir
UbotC9815eJsav26BZIUJRQAKP7NaL4hmOZ1DkwmTT1lEckaZbIaininhlRuKFX3kCYJhSH1S/4J
ZIbr6rGYlFfTr/f4A+Z9wBW90BzkuNcYPwz+Q2cZUMsai7KjwoBOb29pz1DQU1d68mCRNPtI1yTN
b420QsbMnwMtopHbwGn8rQUaFCnqgkKfrEqaNTlYDlPJ1IvmAFb6wAmrGOqu6d3GeE3Jd3dFTFM/
HBUvXBtN/GZlDMOH6SMNfCchPDaZWvjJ6Q5Lu86bMFK6lIW+RrwZ76xZrY8Qxy8MmtCZJhW4wH0d
iR64iGSnVI41huSUH0r3nhmAoYL3Kv4QIbpBUZKPmKw0EiGk6iHVzbZghpTEP/Dtmc67XUd6K/uP
SHlRbJIdRgwdSAUaXPxBryHrRpGAZTu0/lq8+J2MFVeVYO/eLG5oU67YL8hUHd8t2CA+2TaFxAC2
q9J3FQy5+aoJ+13I3+kVpM4Mo5r8r5U+pOBcTa+zT3H01nLL4BMtrCL3RxiuS1uGWt/KR2uIjzFL
oLBxuxotYG86ukT7khnIeN5oW1deJV4tNBRKz4wMv52+rLkk7S49NIOHEAM5fI+nolvHiYkiKnjP
MmREvXImWZ7PVF374QyyFa6u/HkEHc+78JFexMs2hNzJJKCBhKXd6onJIF31MMDRT81hywr01eyl
VY2l0+yjlzaaloAmmRFDgewYc/20slutcwXFQncnkWhRhlBtGVYIaVnCSQn9a4xGkPispeHFa9mx
db6oGKkT+agWgh+iHVvCtAbcNzjlfWUeBSsEjshvBe2U6nPnmwz7KOjYeSwGe5Nr/q7jW4tIZGDd
yC5ynhrDA1mHbOv69J6oNm0U2yiPJQq1a049h5zKTOol6oRR+46pfj3FlSSJqNV2a9bnRr+jt9vG
YDxw5f8DUq2CD9NUITlmS6t3FZvP6TLgHiogZhhHHcd/gN8LDb3EoAdCZFa85923SZBqcZFi2qiX
Mv9AotZkp8Z42Ml3jGOYixlSK4kjyM+0j5k8VnRLgh1XwwTPFupoFDxinEFBazINe5G60rGMYJ0O
ricF7OnoM/EVwtjbqt559uMWvHCgyzFoNe0946hisS61X73ijFw949ugXyLe36b79GNBVaUJLI3F
h0AaMvMO0krfR+E94q4nmti0WXdfA77eHB43H/EIXwytvifuI1MW/YLueJmpyRu+MhkbQBoc8e6h
vF2UbY5IkOjTmfrH58dBk5XoeWpchb9jyM3Bz+UrxrICzG4SOdzgswiGr0FCaSHWYiJ3x+TQtL8G
Etjtai3nE6bnkklABTwIpLp16NObUt1DMskgT0m1gS1gz8JIzVgi8LqxC65z5mg0uWN31YdpiYhN
ndyepxwyOr06IjJlqdvyMqPMCVvbiUHAFyOA9X62mBvbDEYFIviF1gAkg0SGY7/4hUq4U7QWd028
qY15LvwpDzb3GyMhVuUJYviUcpPBTDLBN0NgyOBzFkT5bcXtdDOkR0BpNmRYxuPooA2PsUSsgerA
hnthnKLmD6TyS0FgT9C/aDRpTZieB+ljqHaNdu/QjTXxTWIDN6P6LaN1skxd1qxOqrlMNrcR53Jr
4kngAjKB1KBO2s6vCzRHBTXWSBs05SGN6UvHKAsagL/vqveO8CzLPqq0FT08u3DeSBfnaT5B2UgY
yqXxfLScKpbIhwV8U2bi6KVrLdzH/LYx+0afjb+eM4MdkFSJZwvUCa4euR1LCfEIq2C8omj6uv1s
hZ04WwTvd2u/RvGDTDH8T117H4NiU2skNsS8BtFL5V2q7AlChVlLwInD1DSsziGSzwqcS98wB/xW
y6vFEjRtvmfKgcrdLjCypvbv6B1tFi6C9jPE2twRS+gpO9hNJJwWpwnXgTGkNys+iAmHE0WrinhO
3+qgAGKGp9Dvs5z5Yl7tjPgvbUGEhOMOkD4TXONlZBZSZ3jQDLeu9Fs5cLMzV+nx2U3cIqiFlz6t
oxgvqfI2EXYwDr8ThoSOe3LC8gxhymOpAofEiXybAR+aU5NOPsPwXXXvg1xsyDZ8aN6avbtl+bgp
LPqnjrGHdYbpu9IV+4jrbGFIxIhmnCBcvFQpQfErRdEhSC5JUe9n5cTYmwya0DJxu6cfoGMg2rHJ
QItacFB5vA0MJpYdptwgaR3Pw+4naevCJuGE5xFVvo+yCzXdcpSDbYvgMTR/bBpZOZUwBoAm2Xli
1pLYy6qh6sR1ZWTq/zJc9G2FY7IaS6duSx6c9mdiFl1gMkzVzhm9ZqX5zSsOayczh5OhZb96HGwr
rpSqJYvRtBzDHM8y6RB+jl6pm90mDAVoCGSGkgaCS3ulIlvqWWxoBeRqxLBSUTvEBkcIJrnlOpZC
ddw6VdXtO8SwZYNsfVSufv0kyMjkD15yrkCQY6/JhcZFIZj62x8mRuPcHOCVgBHobwEzg07MBkdv
2857UJAKQXOz6fU98CjRwDybLO8wIiobd0c0IutgBjqLP5SSXNr0JfV3MvonH3nhThJs8LP+VcFc
ryd09HRJEZzbhdXFR5XAByET/FF3fOfLWEZ6NJ39lMYIk2noNtkMmzT3Vpccu8HbT8A6sjLbARiN
k5y04i+lP6gcXH73npHXLCILT2bHjgqrYNCufaleR63YTRPaQgJL9QHioOwO9R0IIaAChIXyM/Ol
nZRwESeJo9AMFfa4afXf1ruRtnzBbZ+HZNmVmO306i1spdeu5ntt6wWOKJ90SXgrqFSyeG/Hl76t
Dmnz0TSHtowRwR0SVEDQnXhRCVH0Zvp9vS9M5ExBtVYLTiez9XcMvFd4rjYFG3obl0sbAKDDi2Oh
B1TV7TxjUgpvp+oES4yMEhiACSVZFRz3eKGZj62hFo3x0+xoHcrmoEuQwu8KWdwqd5FWH728XtPi
s12lD/be+xac5fzJ0QjXNVrk+plI0aZkrpDujKKjP+SF4QWdBxByou/wHS9qZH60jL701yjFl+kb
uxLRpQ+aPs/MV6vaFWI4C+JHhMVLHN8C6ZSj0PRQqYRp+mW1JAr4fAxY6fv0acfseqVzkaduNZpo
vsOtlz0bfaVjMqxjUCDUkvwewg7OXlQ4hqS4api7s2NYRdIkxfsm2xdI2CY27UHDIYD4QgBLYwpb
2a9qeYsEdjPEl+sG+z06JW3VRauO0JShfcWzt1UjMCRkLFiFFEO5RMmJ2AR3CmGoMKFg9gqZ5Pcu
hhneO3mJytnTiBMAGtX3dLMqMmT+vmggJ3h/HtYi9AZL7C3o+PptHdsHpl7bwlAPQ5a6jSVvJ4Yz
WQqXmV2GoROA7ekvo6pvjISWJGDQxU6KMbbi2tRDfX404bZXrqRAggAExyo3AjVcX9McMboluMXj
7k2fwxC6/CLixBnHYNsABbOAiWGbGtiopOfETJ95m6+lckZoNlsf63tSM6KQy3gL9pPhQX03CQ2Q
IEYk6U4mQj2jHPcU8nfM2/xwURmxChoY/1NGbSQUcXJy0yv9zJAandt0LwoYbARr9Hm8ZST3lsbp
WY/2NV6Die1mDCG/oMezqDxi0GNTd+yrkcxIk3XFumm9ryIbmWnTeET0p746lzxUzyVat2FSdlEs
7WNu1IDcRVS2S6UKriW6hqJp3PqglVfh3+gcFqmEOL3fBT6lKThwSPQrE+ya5lGzZBzf8TaIUKpZ
Y3HxBszS9rjV75W2qzUgmfzufXJmqWQqkIccG/ELcoZhuNXit86kk1EmOz4CCXUENXF7bJrz2B0D
3i8jzT4tpr+EMVVskYs+BedaRR81UKc8h7QUxHct49EvrRhbX4Ne1cSl0EXeKhtZ/cSUMJlav0j2
RTLq3RTCyEi43LsZsoPw3MNphM3XmoJ3tXtqPZOm/DhvX1QdeQ3Taly/raj/hBHsZBohPRoc2Xpm
pvrK3BQEjkrdmoe7Vpk5niSa0/sSRoIFC5Aiwr+KfJ6BbMXUnl0Ogi+oGnyUNBZJAePV5+ZBWcgO
sIDGJM96nra7FU30ZtT6I+nSb1UO8aKL7BhNwbefCWIZ9GfJ11ddOJkVghgVQ2fC7Z3ySLg513hs
fgZE84n2kuTKmweMy+8DVqPxYyDGnXnmi18ihOFh63B8hUX9SOn2+9RyzENaqQd5stb1+FqiVzH7
Tc7opZTXLSpVOD2Jfwr+uvwZDuE30LftYE6QUPrXvDOPmzYGSIDGPQv3rKOACvy1OWN0NqhKkDuQ
nhW5dEVwtUzwY2g+g3/Qo6g0DRgpno/pfLKdgqb+rDTKPSSP/Sds/ybSfzKlcsYSmZTXrprhMbQF
6WqEILUOOZugrWY4wtpq7nn0yCHpq2LB776ouAVZSyk8L4lb4giqUQ+F0rnnOZRp3HQ9+fK14Uwe
80ptOldG2NhlyAxL34Xt7OJiYZjT3Yeq2ofltEHqdtBDOhsV9RdW0IH3O2X+riLvVmIGtNKaAHFe
/AJaxCB7lzaG08ujH7Aoz1DCN6izgvLNm+lc6dGSYOqAgxnkhzZrlulsVa1xRoYqYP1OWSLDFuoB
rd7jMjhBCbj55rHrq+2YoMiPZbBu/MbhRHts77W45C7hY0z3KUrQXHmKgXg9VjATAGqT0HkBOCIe
vR+FoPqyx3qm3svBoo3hrjWwYRa6RCoQDhqzWFkTMaLt3UzNtVQ/NMzreanAMawd3N233uAnnJgf
Nszwo0KLl63yEdovMc2rxuw2H9jK0PMr7fpHJNqms249WnM9Ii6+U3iFxQtRKcz+63IzAv8tTr7x
aVPFcaJhiAOrc5fj/6HszHYjV7Is+yuNem6iORhJY6O7H+TzKLnm8BdCoZA4zzO/vheFAkrhIUgo
IDNx82becHcOZsfO2Xttf+VHCDCM7lQEaGAlCYV4X8ppNNdRYineyiSzlqL3NicJIWIImXQEpqPA
EtGTb9zaol8LJb9xrfpUKPlvJuJztSgXsiKzyX2tqAIbYPQ6gCgWNwnx1qiw/1owTeUdOV47tlcr
/0UgwtwHpa7gAqO2owoZwGETaaSCsqMFm5uvFUVmQ6JuZukzcERzqmudJDbYpzHplk1R8CA7HGnk
tag9krLZ2WJ/kTgOxheXiwpWplOuI8pLyei1RzwTsi76R0PbxohtORIVUDhICnOdecjAm1HFUN32
9UbWv1rMA8NDRG/bbp91T1vmdoux87fRRusR1AVda8QFOJSsJKRiXXRlyKztbI7PJQ2N0h0mnTrL
y10Hmcnt30R/G0URY8Tbju8ZYOMo67nDoHI64Zf+dMJHvshoEf7QLAnTpUA03MtyZtT6mhEn+79L
vZawzFXvKjafvDKPcUS2n52uTB5/4ovwiZ3S6E+JwJtMDEZiPeZg1IDcZnwCLKpzAN6B86viLE72
Fmro/gq3IqLVbh70CEFpzNBpmYTT4x2NImQOpt3uNf+sF4++xqCyQgIyRssicZCmAh9zyGTFbJEb
UNiiec02U3XDhmmby8bIqElMuQwk2gIOlqT+8HM0hWzTR49Oc4vxSkADtRa6BNHrLoNC/Z2J68YJ
r//jf/yv//d/Xvv/7b0B9qVBkaX/I22SmyxI6+r//ocm/4nBmNRzjmFLQ9MtVZMXxkgvicPchg15
aCaRaMeVarJXfRKcjLZGrLd1tsdl1HrLMVkqVCxMgzl6M9m8Koxr6i3Fa1DAIHgiT0WFdOcq5srk
y9ONHbQ/FJGyBSlR6oAHm2UZFbsO8ZNCt+XDgYe3uga0BQiEtDr7VRSv4LspTOstEvOIGUHdQ3o7
hZzftK6fF9p1N7zEeHjEUB6cjFIgYu4NurznEJrZR7XWEpCBw4IIojHt5hYNNPJ4mYb2cbF0+bM/
mq/K3CrBLBjiurZOegMq2c0Ao5rYwRAbE8zhoevJxYg+OVtYCMg4WMt4JNKLhjo3x6cukQjPG/OQ
DO/OiEpS8q0N/BzVJAQPccMpY3HtIgruB9z+6Z+RpRbN4LLkSJaEMNUKZM60x13SaULNXVgB1+u5
UEhmfuD4EnnD2hiYQXIW46XCtzL0Tz2NAoHfBqL2PGT57Ppj6feLlJIl9oleJ7FqjTJBf8TKwm7E
pJYBi+4vhnlpo0VtfJXj+DEGcaLE47aJbq2rdatXs9CAdZwXZ50JcRt1J4thJm+HJYfrEYN01aJZ
gYbkiyeHKKYa5QzSb3QdYlKqxnHJfemRo437XCHvmTF7/jAo+ZGlHF8pxxUWjAnm0KGv644qKr4/
E5psWHtdth6L8GVAJDICBuz4Q+tem6usaqHPeLLmdJkRFlmuhviUFvEPBnF9kob+I9f89PBfyDU9
zy2aPkc/FkJAVDAU+d6jGpeI7MDhBEuQi2rxXCU6V1yscoTLQn13rJZftFLQBY3mk4mFa1oorNJe
Mcn6Y1JT8yJxBesqnn//spr/gF8v3tUL0b7Ui0IMdWAfEpSGEce9IN8p5ckwV3Z53yTHvCfFITrG
TCrbNGDAzInMu6UsWeSkKMX3bkZKTBzNbQRtEQujrF5NCu/+3uppYnMCoqOFoHvyjkDLc4s/Q44p
iZZw8UYXIRSHyWfY0iPGTGdhJvITYP7li47q0+xfegnhKtxlnHtsjv0eSwjNH6qpgHEnMrQJthMw
1Ak76HUjaKiYgoC5zfcXSf/KaG5qKmEIDnZ7VbuQA49Z3ZeMYcTB9tQ18Tmj9RZ0L2oF7dUCY1kx
/UO+32PHm9pL+CeruJslkIeqV3RZ40j31/D3gY19mCqf4kST/dX339H5B+HAjfz8Haf//fXlNki9
aY3+n2NUylTlqxz4WnPbvwGcDZMYkjwuAc/EEob0j7YeM6vXWmcMTt+xYQRdYJQzn1PwLa0keLYg
zhxplv8CADDDJ+voC3caP8BN9GkkOJFkMLcw4atKuU+MV5/MS9CSEQwtl3Fwgh4YRW/9aof3fvNM
4KRKofZaomZrsz8QMzDe3g17E4E3446rvnzJHAX53o3CBYGFhLlSLADNldFRiW/Q7wf646g8l/EL
VmPqhwUyy8BluLazUD4HAj85G3qYIzLXAX7T6zZ1AGwEB+b3k2EqRpevO9BA8T/3byEDRwy5bkSB
WRvdQjevy1Cdk8C4SNolQCKZ17NRvtCxtxzmoN2M0cf3t0n/am+El24QnmU5qlAvmAVmbwovLEeY
f0g+HPk2hEj0TUKZAMZzUvcnPyIlviC5MizAB6MqN0PmpMary5YQCge7KTYhA7F3voha5hbJcTLC
dtlzXbmzAdH299/Y/mpB+/yNLwIwPLczi2qwjANJ0iVdY4o2LLb0EO+y8Tx4NPNbsA/JsJPBsFN5
F+TA9yYSTgzGunTkvGjwkKJ7y3UoisbDhvm0xzG9gFP/rNFzisSdKzn88nbYNJpJglL6G13rkHri
qCBI1h83HZ7LpjqRIYhWJP6wlDmc3FvWxVDX55ZOh/M2Y+s3cdTV+YsL9I29YtZEUB0VOmyFemzY
TCczMmhHiEUTWFnB7y5Q/jDYmaCsfn4fAODsS7nPJxHQYgiaSVm4y5mgfJgWJ3yaLs+VTonNoeX7
K21OW8Pl1vH5Sk/L0KdXOJN5m3Z+haAYPi6nj3lST1Q2EJeN/iJnmnHTxfUiq26zojvqZGjYzu9U
+Y1ybE5E1ZVo4llTA0QKjEVG1TUwfU4ydFchlN96kzkMqOHJugy1LPGQ53uoOjkSpOAxCp9Jbsmw
+0XYwP0Rp4OJwJJlWlPy26wGEDueC6NcdznB69VhKubx5ky+EuLM73jDdF6/uFGB7/4U+KP/+Mpc
7KhtqY5qGDbdQQE5bgEbsNB92eXa8eyT51AJYqC3emMhbNB+RvkYJQ6YxI2HH8lmBhD3EAmcZteY
+Xyae+a0vepaQzVGNvJDZbZXxHbR6Hqvm5pxc7PUArSh2q0OGKNG0D5y1phGx12KjYVJdDpZykmc
rCKamiZGV4Wjc8d1kaSk0rzDKV9NfZjbtDbvTZtOlEZ518FfQjCu21NCDO1wBKfhfQoiCl29Tc3m
JO+OQ/+OeZVWrSr+nAr4ohGc8/3AKm4By0/N9zQBytjRp/Oz26x0ZkrQrnQk8AZBvhPKzeqfbbjF
KjYpu4EbibGVUzlHBvtYNM02dyAUIC8jao3QSFzrWoemGGIKFa6rIsXFPKLdAzwA0plXct6hC4Ao
IwBNxTa5E2MwTxClilI/lRzLcRKN2IAc8snskFALNgoHczA0qQnKTwGrEtfmXluNudadB789lwpg
U3wLLr7mcSRCLVf3uRasDfdpZP+o3Adbe+5yVuNkHzb4E+guFwm8oep1Mlo6arnRqekmSZYDB8vU
vRuEjkvXvtfZdniTZ732rJoLbP1LrrSOWnP87WLJ8EJzH8M40F752yrhABkZzF3hHF0lXpp8/95/
Zq7SIqXHH9IY6XOLyx8f8pUAjCjpUajwfjwuFW9/AO0K023CNmZBkma4iXYJj6zC8KIo1FVOL9YE
RTiGR8JwTO8PQLKc8yYOJy85d8MSRQonFohFG4I7Ev1B6hybmaNbe6e5jrBuF0ujXFg6FS+g56UH
mB4VOfrbrh52+DXsks6WPyx8kwgZ945T44zt9woBHjtXY6CAtALu7/33y9MHz+275emiVCxL2i16
NaEiXHwbxnORL1yAN032rqWwxbgB/SFFntWZ0dHrD2j0bPPcdmeVnootj+3IM6o95AMJYzd4hGa9
ri0kAzKd3+7Ct6/ZsCExtzSyrF998VATmIOBcxmjG5dDDegt/61pCo2NYvb9T/uydtI13VYd9MHa
xwr0aeFNoSyprqsaB5+KVUdvgy6fxXPksN2EP1zGL71l5qcPuygmh87A3F22xqFBhzNET6YxA0IW
AlEkDZlOyyQYrtDhok4wGCWbJKH71qIvzR9+tHbBL5KqQ0VrmbzwDm5d4wN19elXm1FcJlkF+kCm
R7tGWkTr3t/WyYbJCW78jq7/IGn4/LDNfXCRPj1H/3zuxXPk+/D+R732jlPVORndVZBoZcOkf/Dp
5WCo1ksmjscORbQn2qui8Lff3++vDj2fb8EFPyvPBEdBbUyhu5J2Pp4VJhEmOsdzNg0MaMpmP3yg
+LLsE1ACdRvChfXRMvl0rW2t8Sz0PtbBos+pZpt4eG44NaVY91tDXxXFuwtMqVQYdyMOCYod4nQn
vJXsHAonrLZ9Bsk5GTwxrZnqKW/tmfTo6Ay4kuOHtr8OeVx61Ei6/rsmeyGiJAZ/UVv3HUB77M8N
BGcF8xh/6YtxXjlLRSIMcu88oCGG+8as64f7/JVvkWj3//zJtnpxmwvXUIVhGzGVyntvnYv4tmUk
kM+6fCtwGH1/R+0vX2GUKZZl6dLRzIvjjy4JEc/c2IYzRu5K7S8Nb1iUcfUSRc5K9HgLPWvlALMx
WqrK9F7ib07HRwM7T+qfC91cOMD4zPJex1qJx/Q2QAnSOyaAJzLkWdhDCB9IelZAU0n+VZj4wtZZ
cLDpyeerR9w/ktKSLqTCKMN7V1G5tDQcEy/YgHZx6WXqjwUKOk6AfR1eeQChFEYCuPfxKUMOYPbo
bYwcL58H8ALmKFraHgp1ihG2p9HT5vVaYRbVPQiFFZQ9LDYOhk+bmulm/GskKKGRU5gA+Vp8jwH3
zW2hQEAafmLzyYuFw9amo+Z/XWvrok51WkorElC7g6m/kZ+levmxH4qN3nV7Zup7QbZmMAzrOOrX
pl2wF/YQVI9VBvTCibNtSsvW7JikwQ1i2kR94G2LxTDCOmKYmRk2erEGNEL/GFkSlf4IGZogNhOb
be/Q5QWe08SPdgODP0ieQvckrO6qCZ7tCkJHg45FEQ81e5GDqjth0uLRSkzT8kanVsyoakRYr2v3
0FisPiWnC39uO+ByMMgDS78NtGFVgFBnrEG3Y3LTOQ+G+8CsnX5O0+xzuRU64V7FeqJfhAooTXhC
Yx/vupynjgxxr6EbOWARQClketNZ1nCQcGLw6eQW+xpvgAGXA5e8/9zor11GYVYdfXlyyentPDgC
bTpvGSLE6n0CR0q0w8LuopOVmCsHqbTGMdf1wxUVCLiogQAMCStKZs9xZqFNpwgO9K3ZZRNPhYck
x7EezKN2G1mr9i2wUKbwy32KxpFBOwPtdhH9Fp4BOocWjPwzODyVzOcoPjTNPEQIZSb+/VTMjUUE
RetNIFqKq71C+dHrwSympaaayjxpO4J7dnK8tp1lmhTQALy5K8WstLyFgk6q7R/INHPiYTWgidH5
hvS80ZAB3HmOEHU6cYq8d+FBXekkZ4rqGWZU6PS7EGdkzYy4bslK1Xfwt836luMvPshxGu/iRJGQ
zDIavAgA5+Qbgk6H1KDYc3fu4gzQeF3tcgdm2qnrK6X97THOEqrGykeeDkqtif2O3ccLfuV6i927
WINZxlCz04jPnSgtE12GWsbnWRqwhkFlKmFbDXg2euhb+iS+gJgZPvHqMtM8IqpE4v3oMUyFpdRG
v4RFjAZRWCI0QYMQQWRi0U4LxF8uE5u7lL6MvVBsazZq3np08iUpFIwLOMUZ9qFIzkmAotrJCVU3
5xqI3aTw5wL+G0MbE129GsOSCi0qZjTwlgrZFMMymtEAQKdqv8TDWbf9eRSFdF33MTMPeVB3Hnwr
wyYPhX5Q/2SVayg4DV1U6jdbRySSsSh6G0XietNu6GBdZZy6CuY2nP3GbJ/iuasogX9Yyb/sNxBD
aAvTVAUDhL9PwakfjQUOE+uAuQMbp+xeM4HX0sRzCT6MhGhWgB13ZzpMhMFE4cGXf1NwJjSbbgNb
OVAIBrrDPKxGaLFQnhkPRbKeBDYKQSB7kx5nfUZwl9Gk9F8dC53xY09WVWALFG/7xNlNstcMopuF
rSHjeQIVOLBtx3sb9e5o3jn2rk1pegdXDH3M5E/JwKb/nZC9Fj9P6RgFFz49gq9yOINq4tp2F8hY
Yh88C4pVeQcBfeN7SFvQohnXqhWhhn7NmFSF0EZ68fT9Ff0SF2raDjFbwka4LS+uaO6bPmABCwB2
ih3ohj1iMpTV7yU0CL6aMgI1+2mX+HI/ZgCkSaCAqIAvDu2VXWR0dU0LMt45rmkIb61wb7kYWX6q
Y40vq7n/+ijroqB2MVY1eqtaBxVaWvvkgo8f9AG7IMA8RtElLMKWzjPiCMYtRo0oXSBQoepKiCk0
0EDU6TZuLPgUzXVTtUfSgwXL7qRJ6z/krrjdpxGrymyWgzFiMKc6jxVa2Rhslbqu4Go0T1Nq3EMv
umu7zX+o1L88eUlDNVVpWljfjIsbaBZB1faK0h5CXzmBRlzhT19PqTKehoaLzTIguMwNY4R5OJo8
RGgMJDt6rkw54HBVOFQBxwMU8rN7S3tIknsBIIbua0AwkqqlROT4H5nD7uDfNZwwW7NZDEBq9Epd
RGW+gkrqCbS+xlwR3VWi/US5+Dd+lAOI40jDJErZmQ5if7/0Y1H0FjkV2t7IwkX87CmUV5jGJ0NF
ii2rIuNqUpwh/7bQX2FLRMmMF7K8osW68hD0G7m1KNvjiJrUyNUVseBt6e86qE7EAyN0RB+PUWw0
EHnbs2IYDoJ/CFDlzMdi4cn2huxC2OrhTVbq88El71Ga28FQ10Hx4FXGHyMYrzmVLaN8aQTFqUFS
U9anNhoWrdrOI8g4NAURhln4HgcUDRsUvvd9AFdmTG/K2Ng1dCNjrGWenYGxijZtvdPG1w8vR+Rv
7dBZhIDgkS9YI0KffQsS0PNHKJEnvIx7fPSdYxADcEJPusj6GH4NHfpeRflMXlf9NMKWG2hkGMpW
o7dhRd0KMrjv0IQ556k594KTzwDakYSTs1+LiKin+l632IMRnaHaATUxzABDLIsaH8+A9A/MNqdx
pLuTos0Y5E70zBrHsw7uPrXw97+MoUXnkWxPd7zuVHEIw/imKDcV2g4kJ5HcaBEBdtN/8tcqGV1e
cSKc9x3319p2Nw5WGSlOCuaQgVgr4qR08Vbb3KZALlQ6OiTUVzS0qwGtV5nR1MtnHr64Sg4szYBq
WouWODidMvXv84E9c2KIYE7srLMRr1qwu7INtuI6Djc0fOZgIYDoj+EAz5GuFka2PAl+Ndw/UomW
LdNmTIEaLTjMdvvst0f3q+au1X6wFp4EVH7GC4TmiybIh7XZG29LnEhPKJeQ+8WnOHpzk+dW3yEq
o3/rLnoMbpI4S0dvdkJcm8gVPYjkkRr9SiCKmzGnEc6czjEMtx44Iw7FdNPPDmJ3ANaYnY2rseGt
51brLWGWMAnUFTTSu1pvrqG5MrS7SkvOCd1g01TLNyZ8FNvgDAsK+ftN5Is1CLiXDbTeNmkYWJdv
aEuGmanqpKprEISZNi+moZ1Bvx4hGRQe5NJLW32i7+PzLjEeSmGqr+AVxpgPrBsJviqCl1jjUw29
69xiFkBuUNfaW9fHHJLSCEuhFKW4Rm/app4Xg7K/63sL7k5y47k5ber0XGvL1DZ/GMl8bEWf+hEc
Z4ypCQLV25TCwHX299oTy8ruql4Z9+7YAiVyoN3SjcmUs5owC03PHwtHF706zCQJ+j5NL3ln6UsN
/Qy/oUHFNeK/LUsaqh3myCIHmYm/YXxIDHUbEBojIvTDuDEcBrn88KKp8cl1DtS+eO1FySEjEu/7
2/UxkvzuR12c0Uy3ob0GYnCvo0OOWUYN/yXEAI5Q1X0btF0ucFyxbDo3KFqSfpk522rsCUF8++GL
/HtYNIhB103Lpsk0Xeq/r24V6XFDEGWzV8vfrH2sV9dIikbvUUvWioIji5mujV8+xZ3yw0dPm8bF
NaCbZ+ma0HhmjY95y6emSzi0uZ9aQ7fX7AdSIXHgWQWSP7bx6CFT5pF51o3z95/50Wf4+zOFpjtw
o2zdZitTL667rDJ/TODg7AtJnizSyCkfksw7BirLcVgCM84UFcU84mUlPxWjvx6seBuoPnGoZIQX
RoNo5JpuMW9M1Ol7A8WjbkKs2+XhBPlG84O6NOrg/mXnvkI2rVFWZkgxO58pRpR8KEVjXHxJD9cx
Xsj0NHDOGDE/zA05vDkD/6x05Lto37rmpgPTMIond8wPyOOKgJUWXGCjbj2CpEclmwcde0hT7APP
/aGRoE0doMtrZRikoLCs0BK71An1TVNlTSBIc5IPPopVCRAgxcnWsecUCoTWhxoPTBAsWMzpGoEO
RDz504vyb6EKL83UwH1J+H7yciCrGQHmObfU9+netje8JRpIIJm/I9JDQ5ev+ggSNAQGuv9EMGAP
iR5cEOf5Tx3Cf9+T6XtIHlap2qb5oSv59LDarelqcoj1fR2jOWxfI9I8KS0wAd57UE5IbNPgWo7W
zG62Lmj7sFUfhngtaPybIU46pNNEmKNHWgTM6UW3mpzqHQ3F0tlpKH4s8W5bPAKhzfHWni3i6t1R
g2U63lukOhIehkfVyLZK9hZnwaKzE44n9g8X+wtxDIEObBO2bkqDPLqLUj0N0la6PON72l9zJgFE
HaPsC8cXSD6zEZK1ZxCbylQ21I8c1Tqy3mDfzCrEi3q4jQ3CMwmcgsc5kArF9uxiEbEh4Hbmg4on
ShfXxOR9/0ZDffviMaVNrnGQYQEzxcUrreuZGBwu914cvEd51q6HVfsLHd3B3gM6uupmBEXNSPy5
emwWANe2+pZgsL04xXt9Vc+bGWm1pCMuiVTFl2pf5RvSMEnknmNgQWHJSHNWzX4DDl1Yq345EOpN
OO8mvA+Rf5ORlvNSXwmuUo/8avoX/5WjOAoMQoLO1LT8LTArmN2cAPrnFSAQPIXZiKkKVBwzMqJQ
UA9fkf9DCwF4kFJjrkWsfdX8kg2OVh62q+qZ+83fnf4geYXXL6bxT7ECukRc4anradKzhqAkgRQC
WBFUIO5LvOcIeQgwwo/szTAc8Hdo50PU5F80VZj08f9sCc2CDsPmz/oipv8zFTz/YPwK0zLgY/E3
MvqX0+fzUfxOPip7cx7wC1Y6nZmr8YxqFWUYWlcMh/wF3KWACwHZVJk7b1EI5AdM15UNIxXs5dU0
LON03eLdAQ6GM+eqund/R88GeeeomN8lHEgQB7zLOHlh5k6fgHSbfno/wV+v8ChRqyC/owTlr/n7
IzWhN/25QHX5TnwzrPIAt/C1yz2eCr7/hALEu7LmP6XNvPbK55zy8YXx7/By3kXPuNvQLEHUqc90
iawn87G5dn6Vh/B2fGzf+EjUFQ3+ymau2lsEOoSdbiTeKew4D+6x2vkH6yiO4416a/+wFIuvVkHL
ouNlCZtNy744rutd2hq1m/RMIK+mtTCHUaDrh04ouxp1oOf1uAzcq1y+FWLeeatKEgrg09Uc2Ih4
XgD6WtiAUA1JKASgQUiKIHhv3Tjmg8IBC2tC04IfpzA2olNsuBzW3ix65RP+EbtWNwc9hE3yLsFF
Yy4sO5sbmbHxVSTKPM4qyXY0SwjPdYQy//4F/4Jby6L06bdfDCpMre0KME/anrRaMOfpTJ2m+CEA
ATi9BbvrdDIKcmwfD7GJADI4CPQvqsOTE755ir4Nlf9+0UStLYjkYUMQjri8HSK048GVkb0X+gmq
saFqG5LLBu89S89VIpZYdpzu5LQ/VUxTMXa5I0tps8jZVC+ac7E+q0pKU1s3KIUtTlUQEVL7JEGU
l8lD6f5yhbIwBVOr5j2TvUWTloxq4lh5mXs3XfxwW/7tA5JIz5RBR2Bs2Za8uC2VGw4lIVAOjGUe
PsJeCaL27Xw1Nky33nvM+05WzFKdrY1XuETa466jkpUt868L5f6HbzO9AJ+vDJuVymOiW3wRejCX
3yYB32SNAN8OhWi3ul8thbLvxnMnds1wUMGu+8x2BIuQxxFgClctrXL5/Xe4bJJMg1NLZWrGvonv
0rl8KvBptEB2+/owdSsjstvLfVyt0+HR8m1WdklexYiZ6EUmtMtzULY24sQoWub4h0Z0LhkIvR54
VmJtuoHAxZuchnQ6Hmk6jkFKKYG5YeinPLqZTZTu99/+q3Hz52/vXGyjed7GmXTd+tBWp2YSe4KJ
t6585zQR+VPtXPtIOsv9xP38/pMvHuqPy6abhtQkl8xw1Iu1TUa+aTeBUh/U4q2BT5rkz655+v4z
LnusHx8iyIWyaXmakoeW5+dT+UbwMf6vRpJgRpvDZ0wlh0VRIDQ6ZcZMjBoEK5o74oeLKi4ey38+
9uKFhdEX6nHMx1ZxvsnZFLv+RRN/OszOwQNGp56UYoG5yFWqWUP7vFCfhLKkz29GWM5O6A3mvdxb
3i2dF+TmROXa3kIGUFieY2MLIyHUSWw7CX/nqX/afl0j5whvTQ0Y1bMMt2FL4g/s6+q5jjel/dMS
cFETT78OhQL9TlPVHNbB6c5+uqgZKrZKge1x1BEcRerMDBY5yLuWCFy8pxjcPFbpsjuQwvb97fwY
Mnx63T8+2SbZyZLGxyJ88clKFPSGtOL6kKRHMehMn9xV1iUoLonnICsm6AyqkHwVSpbBdNXm0OuH
O4PefyKAZ1PHBHxDa1yp7hsGfjUlrSKGH87jV9rY8+7UcBEWT2RdTMKmiOoBz0gz3sH5ZTSE8p0K
qsVWM7T2PMegVvlUfVpHDCyhCf4pd+KV1tWYXNel++DYW1OPllp8g6aDadX16HOFWlASqtj1Tre3
+4Pii5sM+1SZvBTWDyWyc9GB/+dqXTyFwhl7PIrjeKgilBwFVVHb5gu/T5Zlv0LjNrFJC9vFC4LP
v6dfOXh4N5Dnih63zqZHAJQawQFGbGDGm7QFZc98NQ9wYzchuGWUCiVh0z1d6lqa64lgUUBB4Vjp
XaWZP7f4syIirKM8P3RGsa5uR/8FnHhFra4/ZQQb3CtWQgATRbd/mzPddVJvHUH9zhm/w2SYDfDa
qwI0nAIhAWgdAc+mNw+0t8kTUaiEhLLdK8Y9Q6JNkF07CbAvWurx5ALUt75PxI2EJ0F+uD+S/ZYx
ZRD1hF3kh5swt2eOr/wJ0PKETXZ0Mw9ldZ4sLAN+/bulknGJdpPoLnhvHIeuoWOuFeyAurtnIrSF
r/YgPH3tetG1y3m9E4fvH3f9Qqvxzw2cysNPL5oHFUJ2WVUfxkRZCzgQTsToNt1Rz7URmgX1LYoe
ow4uPzuM5VyPXb+wh7k1xf95f2L24bwCeZhsPGRgKrqdEX7UpJD1yYH06ECp1insJkbmDwvgV+uu
8/lFvZDyxLrdJWE+vaVUSuk2SrCUnhHzFOWhvpW5vCqhMf9wtS4OhP95tSTWGsMyBQf2v6+Wk9dd
qMC0Pjj40mqYxYJxRQ/+U8RkXKJbNl5bjih2e9YAxcSonLu3qc3F4ttnRyO7a8zfNadEbfxhwTQF
n/zPsmWxVkrmpjadr7+/mTkMotDRXRxCPbiyx/RW6i2a7Fu3eSPVrLS9ayWFHu6z4ZKFScxGXTMo
1ZaqgZqw1tc2LU1A+koPgAmelcW6JAll9+ORkVOGtf3GmppMe4/w2ymiqInhotBcREgKxB4jdz93
gDHrj7ZxIIZurvYQpaxygbp6nvCKhQXHVCzk3ak3XvPynCNjccQrbtB14dJYx/cjBm2T/gh0//cB
11Tm2JOHw6aIumwF1q0aj5UVpccxVREaOkBBJ6vem8hYa6HgTOI3hnzktofzhqR4Ozj4dOBzBU+m
JQ7llNuGsdP94fH9d+H862vZFzWRO5pe51h5Co7QmUXQxcqOqay3F9Uht9V1zXwj9X7oNF223Xh8
+VCuARrEqQ2jTl/q08selbXpl3JgQJ1w8oV4UpQI/kS17fPt1EA0aBiMcbxUIQwLvPvMQgcmbX35
w9P6RT3LLRGW0FW6KwhlLzdZjXK+9PDrasgoav4NFgT+++9W9ee+tNlJyEIw9pNoG6iOlNvhj5FO
cIViyRlx7H/F5q+RiTyFTACIQO/xIiDagLgQrXX2iAy1WUDTXoQ/VXtf3bfP3/xivRRJkZlO1uRH
K0EHMmDv8eYG8A/XQupbje9MDTgkpeXwGGiPVKULtIX+AGnVe/BodBIh0x3b6sfF8Kun/PPXuliY
GrN3wqpAjjWkj522SpUHzVyT2T1L+gyd7pLccki33FcH2b89KdemuVKHRsIMifJUfjiwfKH0/PsG
XzxpXqE5iUs4+pFnR9g7BD9YWYhYb7yNGW5hvObG1g+21vD6wwr9b+Go6YBoOLOZkkOHNa2Tnx7x
MuhVrUit7hCL16Holmlt7xrruYXRhd4D3VJHZ7VSK9IoEpotL6HLzAbQv/7WVHAGoLnuBAiMABEW
yr3vv9wXN4mEXUOX0rA5x6kXNykWTdlXNsUSVl2A5nB0XyLjrta2fh8zIU7/+0sMH8c4Qhi8YRxj
/74UmlLoqQce8zBAW6/N/UBkVkC3C8p6oWGTnxKE0s33P5EpC3/q3xsRdx7tp6NDXRI8k39/qtfX
QadqZX7MnUMNT7TT4LHB243JhZ3WWsNMd7gioS7DZ87t19x7yfFpOPSamsphAliBsPb2CXNvPSqv
au29TSGXmRuPWpBEH4zgx1H6S3TL2PXnaVveeBNxpzGeNebv8QCZNZ+gSaQLVcUeezfac+D9dnXN
zPclR4hSVsqik6gZSK6vcZHJoQDHdyvS9FdFzWD09a3wpmRtSVMZxpOBD6G3GBOHuxJZV+D6Sxgu
e1uEi0j8wrmkGQo+mFNq+lt0c716Cip/KfHlGnApJFIDGSsrTG7rgNI8QAqg6LihTWPBj0CBbFc9
VjQq1Opc5P3S7U68vzV7UafkHwtLV5O+idVbqPF7x8Ls9u1OocDsAc30TXQ3/Wi0to2oZkHxiGWG
YCMy6vVkWbnWEY70Y2xMLfekP3i0aXMhH7TsTDLLjUI4K8hhYPXIXji1pqZ9CsZyztu70UKIwy3t
3XoSwCXAPcPpV1bpVtOcVS48gGcHQxST+t9S3lLLnTM6mqcMtcSDZfZwsKgI6vQWOx11xHJa2AOn
uEMZvPD5PRhaBrlA4IEJ5doqi73JoWA03rnBLibkVNlmaMz4xD4TyxrAT09KCfwsI4ww9NJMZ4w/
4XbMTOeQcxoq3DcuMv5If3eDKWePM0LEzj5o/W/Hz4Du48cmK3Y7IY+nasBPmDyFxkZz4hmCxTYN
UURpmwiKdpqc3BLG03gjB21b0pee4Jp2IDfQP0nQM69iGCxVQ6TI5Lig5iOZdGM/CYJwi2SKT0jw
lh0S1aUJ2j+Hbncnpp58/Wj7uG1d+jc0FKe/ni4bSlekgRuUMKvYOxtDem0XK88o6Lc1DxP/ZbSQ
4Pin2lDR5pXLMhu3RsWfDELaaHYqTdVK+1Nu28Z8iVN+sg96nQZuwLNp6CfHiGcOHNUCkjJNAYse
wNCdjKQDS4mlBidmvUhBPVzRlgRLLEeuv3UHrknBcd6VZ1hTu8iYZqduciqce4OUJRNBjmmHq1pY
96O/ySEEtUIBmWnOXcaPFfTeJLC2VQHRXpgH3uEKYDmAxpmVy2U9EXiTY2vh0bMIstLTXVuYu8yi
LOGn2rm37XpG5rRkI1OZWVqzCgVRYf/5wlY9AiUY2h2d/IqrbXMMidv/T9l5LTfOXdv6VVy+hw9y
qNp7Vx0mMIiUqBaVblBstYScM57+fEv+t91iq6TjG9ff7pYIIizMNecY33jzq/C1r4gbS5/67CxD
mgAfnVnPorTJibgRz1kI9Vjpy72u7gF6iQuShuWSzWvkkbZb75XgVBFBwF0n16958DYm5knIarpg
2LXFrQ8mKhIPcMNEhR/UY3lZSWB1O5pZDF9wEeg+qVXFjgUMxWUwj/NrqRACleRm0PP9gG4Lv/xS
XNUumlZ6I88r+twJ+gocrNtpfA6zvR02LD/OvGzOhj+Q5XFuoLkGOsJk4CqB2BUbP+Jo1frDvOgY
GDvJNkH5xWr2aHJ4IAPwvkc/a7+epxRIynAKYFwJuFYNYChMb52MfqqMpR7+vawcQkggwaBvAt1f
+mq3mtT36fOizo+JISFQgtwhg/41+pXcvdX2r3Z4RS49TBOGdV6q6lPBFCNPcXe1y4ZGky1pgGCe
4ha4dYLfqz4RZE9T7DSNOVMTuGF5uhoD1+TSKYwRjKpeD4jns2MCyTXA04AcxCNa10rWA8PooBpB
3KeLyr6RI8hDyoNTvUIN8QpssjywiA5v4S8xfHLmWuyvK2Wvw/MSfFq7WiKHOKB2qMHVhZWQ1LSz
jJ2YNc5LBWm6f+u0gEThxtTE/ZUOQaDsDKzBI+5N9NMiFN5krtKlzBjtA8fNDOWKbRVpI7OQOEhZ
PUGkh92CFo8hnVGPs7AjuDEjIA7rH+iXqHb7Gs5NOFwbZf6jbJ/9Gm4a6WsyCiGe/VY7ekRDR/rJ
Z52wSaxMxezXxFNO167ZVoDHKq889jnzJbDcLLt5fmB0IUGHFMwaWb5tHVx6pXcjgGR+QQgkcxdR
w5faSUcAOXjVjDKU6mTbF+W8x+MWW4AeVCVdDmG/GVir/LMmv/m8PyG+nsR7UzyxXvSoObdJbF6x
sCs1zJhSFHBQuGDzGS3BF6axTFl5K3DzFiKrcIB8yaRM9pGev45YKBVye8J7IaSXkm6e9UeLb2hw
l5qqsUBWDeKkX4osec8eVj7ydNCy69iAGyxOL09CWtGoHMCb8KSWG2dSDxmLMJpB14aoYaUT3vMt
9LsTd2yN7IxHxprag56jtvKMJVKEeYsEBqGWQiCZwGOJMyM+3YbU0MtoxjXk13CH9Ua6QjAv/jqX
k6VY6BziyTI81gRH4C5MXTvgUtb6LZvD1HoOwmIbpMCysNn6KmJ9NNSM2+E4RPz7ENPpkEi7iClX
l7hJmP0iORwQNQxW9W1s2eVUwzrWx1UPYbmE5wV8tJQl10hREdvTJlcmzN3L2tiEabmy8d3LI5MY
Bg9VrJ9xtB8mgSJmTpTkc6BZdHzp0vAK57aVIpFSmx0dFrgEI4sgbQUmC4rk5mOzNnprGxXq0mcQ
2jbpIlOdJYSrqEQAzUfGDsBK79VBKz16i/xnlJP6/XW9+HlJ/O8a9WIbPOkKPOSpnojNmXn9idrC
io+octt0LsfjNx92MeoU219VQ2kqaA5M1y41CIoZpKC9q2kfsV8DusKmSGjOquf8u7bapWbu/aN0
S3U0xVQsBjYX2xCLrN28LpGy9yOxScNj2FxZ9TpQXyzYPyYcxnh87gp5R4Rb4jtbHTtu0p+06oST
a0bORIc/dR8y0CYyliW6MYiRydm3BFD3f4UYu2jTIwBxZe40Ygfq4m4a9l3ya2potWX6Ki8AuofT
+uurpX1S3KMkFxonw1Fskuk+FvdeMBkwxy11P3UBYQThzK6f426ZGi/o7kfISKSAzsvyXiiUybzp
A7zh8CBwBMdwJDjfOWjOEgChE0yHsls5mFGwrxTO2Wd/+Cu4qsh+tL25of0o++Gb/dClFe+vi+Jg
8DJMBovvHcXf9oa6VYyOHgzmPq/g1NMnE8QypHG+D8ZOcDi7pLqunOe8wrdD1x0UloYrICW8iUWg
d4BlgH0jxlt6UQrk7TkaAlYqcztOh8paBW99+Rh24PACGtU0j9MrDUgbahZqTA0IeK//gAnq6Mfx
PaANRWhGpj2N8ajclul3nQrtz42YEOHbjm7i8mQ09fFaGaM6tHqqm/vIQY5Y/SA8PieuraCkUw1e
O4z8DJZiqgZesyGl97fex08ebgNxpYkSG5UlBOaPR8DCOjVm4Ix7rYe4hC2uGH8CGVepQGIYIEbz
rcH0k+8sJAwOhHVTFaqdj5+YlTE6duy0B8swt8ilVYthUZQvwT6yLUHGi4jZacKVIb0O6FgK4KZf
PyGKeLD/2P7++wgu+3qmZhPgGWb5QRoUyCuMKrJ9VsQbpXvjIKhBONlpxalQHievWeEn+HaE5Xx2
FoAyYWjWdfoMlw6MYIIt3auDTQ/ktq2VpYD5KDeZQ2eKjtlJZTpT281qQt5idJjKVxbupBYfgCfN
K/Q8o8xLBCt7B5ySRCCgJKF/106omYEqeAZiNJAZo4yo8xg0PzT9XPsM5Dyawp4F54keV3ryCyRR
OBt50MxuL/KzQiZYMthvuwFmJgNLxvQdhge7RdzODWl6zi6qwh0o2RLzna139xprdEwsW+M4Lzjm
kuhVmVhQChKeM/UHMpmmdBYMtglYG4hSYmO2AKKAjR/3B7kyY7hXZJPcEKLmSVgkohMsUUeoAdY+
aOslHm8FJJzEpHxtFWC5SqTwqPslHyyyAY3qNYkg1ajf9cY+ayH+dnmMi3deHPhjqUR9doiVrYSs
obER13v1ykFHhdCj6wPX0LJFdNsKwmcFanPYexQBiRMt0muvV0E6vn1926qf3zIWHbP3nuzlpDzI
QkcL5cI/5LRSxoq9NjJ+K85XUWa/CDZ2or/R/5h5+IUDbRP78dJPjFVLBmb1kCT7uAZSEbkmvfV4
fLCZL4Sk0QDNmH19oJ82FtFr/+tAL16sjT+UkMy0TAyGRy8CZNHuKJppWyg2VTHh5D27J4sBHjUj
2b1ff/x7+/Di8VYUPt+iscaial/0NYMqMInQi6w94LaDxOMg+khei1DfLbp4lmuv5K/NJ7B7bbit
QvWn2u1HOC6iDyGV/ANu6S5EZK4eFZDfJahBj0hda1xlpgRG8bWPt3l2zzxLxg4qEoJozUsdsHti
NNK94DX3IXpCD3kcFOCY7Q1ZN3NiFhbhr9I7VSb5MMlz6S9BM5JwCHMRczOtFt17issR+T5Fc1/O
Q3ggFb5sAnS5908WADvm7fOQEJIQdaXmfAdauNRaiZfvb2dOVS/uel3H3gsMODl4JJT0E3u89lgX
hByyXRWqnmILt3oGgRBS5VGAqA3EggqJnBT0Era7IL395lr+uVLToNQswA+Y4zT54oAKxZSIKsSn
5ll4w4OdaV+njB/s7wQi7x6ty3vGYeHAOU0/1LqsBdMpkO265EVM2LdDGsKI9KJLVn0xLfUJeiHv
CBOdMVzyaiD8siAxVwi9gluJQVyZ3krxWSMHVAc+EhBO4cxkyGwA+q1h7fjYTtnuw1yPipsROHyQ
Hr4+TZfUiveqSbE5bMOyHWCLF09clZVeYytQTcLM2Er1sKWLVxD4CGSQ3ffeYKPHHYfb2zZ/yXmy
zaUFxfzXB/FuLL84h/CRTBqLqsmlsi6KmWZsiJf0a8ZldYrXJb6SedoHQIE1VNIK2crY5/Ro6PMk
3lJP632Lf6/RDKbuMjQX3aUX8+xU60TqFri36LQivbvRQdebvyq7WIxxtlbYZnb8WKvr1OypdTtE
5ly2TongMQ0PBo8Mhj8NRv6k8o7JybQrJ3fIV++uIBqlVhEvBmXfhv0CWw933qxWwkcybd57XnmM
mnLYj1l0lTE07QJ5PlbDc4ybvZKLlddY+Hi3svHNhP+zIkyxZSHulFm5LkuitignW+nFpodcXCk4
y/oxz0HNX1UgDeL48esLdek+EXeLgbDfJNiEwgN3zccKzGNPZGkmgALVd1yfbadjb0n5DYzrkJTE
YoTuHN2X9mky66XeFsswkxHA0JMftHUd19+9az/ZsCDd5hm3uHVt8/K+iWqni8uaMasSnEU3M/Bg
w9M5p8eOlqjzwus0e6a5E37H/fjstFODGigYFd1COPjxPMhDGSJU5IPFjRrrR+YCBrr7hNsC58t3
F1n55P1t8Epi7AIJUHa0i9MeREbQd7qRHkxs6tOEI4AAAKt/jQIIUa6NMlE2yiemotbgAsgEQ/nN
E/rZSJcj4M3MedacP5ZTTxuSSi9T/2B6S8CcVk2uUIF3MSKIDFFSTo9uVBaGGOs48GgPmvpz0Fg0
fIxsnrrXF06zMoZqIakH9NNFgLSbF5E9XUmEjnbEFUSHseygEfffvNM/vVIOIzKM547Ka/3iSpVJ
32atn4mJrjh7NkIWrfauc7gEoqeq8er+5iERF/9yNWNPJMZk4ta4nJFFrDBa2I2pKGJqq1o1NKwG
GzDtdpL3VvwqYg9EczJnIkM619ef/n4vfPz097eejSlLl3V6FB+/sMZuTAZ5bu+N4i5BsOIBnBkO
hiyynbFMe3fQ4HRYJwAZHAPSEyIpafJmrXcrQmq0t8aiAKeQD2lJj+OxzGk/G6MrmZqLMF/CH1c3
P9gCjIhOaf2GFVouZ9FMFDHfvJu0T0RAGLxsFas5m1yxr//4XQaP2GiQPtlBdKcJTllQKwlVx9Dx
idRZBBTdiEg0ld48PE59Wk6VtIQndStZ+lIrh5VJqT14lttMKx+AWeFTbNXbMSZtnTYu/2lI5byT
jiH/LmaGySQDke+KubbCCMmxzmFZEEy2HegYOF4Gch+5zzjRoK9xN4BLZ8WJ4p7P8Hei9Cnp0klj
QYbZeQKukZPuTXSbanqkBnCK1GmBgAMyAKnYxtNi0ECF2fUhIYImZKhjczAj5fjS1mrINFSOvD5q
OBe5Bfh3OLAOEEzlLWxu3MxWjiCXXgrYnxo0pY4gKDECU3IbhiGWC2rBrIMGH2yZxwJcByEPLl5u
HzRwrJNKHlShbmg03nWO+aSS5RKGOLFxdeZNSI7RQII9Q/wQ/BodVI0UXnaBOXx7sbKShj3ZIi0E
9HmPanEvzo+YBhnSeCBY9qHgHETAN/UxfWzl+CwSJNN4IwOCHaNVLlcLhc17jJHD7MttCt20tLck
5pRQ7kwWk9jzNsJ4ECuJm3F2nOo4aZbL1MondVtj7RBmsiC6HW3bLQFkhNPJ4fpNcDJyFYplh89r
fPWU54TlUsqMTV4QpjExzcQFEWbLRDvrBncOFSmShQTmpDI4riXG2JV5rzveutFODYZkOUB/Dd45
DkbXua3acdWkyrwbRFMHfXxBTtJt0pluoKl3dhetsqjY1MkZgVSuaXMFf3YLPrd13kqTASdjLpvt
jSiLh+RNgWjYc4pDr10XDdP0x8qu5ypKkpEwSeQbGmPfsDolJFLBBEd8ytey7JViHAtpGci+0OXN
CHoUvXRWFgv1g9JcDwU0DHpalgjqjDmB/UkNDsq8aW893Vg0+ZmyhAgI5V4ut2oTu4UnbdHssjeU
ttUQL4VtWQ62Zt7sYsbgkS25DjMdXF3r1DuKuZ5UlWcJM6ypL0szdsPCdhmMR+U9mxGRHyBszgTc
ViFBxH55xCylzNjCubaxK5zrNgm2ARWa2Pe2MZ7/dO+QBc2tJLPFNBRC3M11sB0G+gHxqx5YP2D8
c9zenPNdptW2CqZVZFTUiM4Tghyz2SaqQ3u0/ZlnxTpLx+tmik+NE14zoRiwHbc+1AcG69dimupN
OvEywdKLYN+L+Reri5iKUEBQRbXmsx0N7y+Hr5dm/bNyhYIB5ajsWGQwXyxncUWhP9idujczuP8/
/PhBAWSfA/POkdGuImxbfnUlSXu/BW+gcC5RAtePJaPK1CJg5pBG+UwxngsMvQB8DTFY8Y40mQso
rAadTR5NBYdn+pQwJ8ut+5gsqsrUNjJtZ4zDiyElWSIHpup1q8ZwEIvff/0VP3n7YLlhO6RrgG/+
hLzUhj6WgcrsKm7JakRB1YDpnpxDYShLrYDA1aMf4LkWhAZBTajHoxi5mwAtWm3P1YXUB+3Zwama
LZ3s3pPLlWMVCJ3StQoL3Dg1wX1K9I4nvA/MgPMqWiNKvQ6Y/I4PXdl+8zZX/xSFKuwfVUXBwSnz
Grq8aFENUT+FxsvePWHO1+ETv2eOnzM1Qrc+GrlLwPRMfBlagGVJThUzbsaXBvNcOpEkbc4jrOS4
c77R2X2yd1MNAsGh6SgwdZTLjjfdVylU0KXvs/AZi3uHIKOG1R7dmxJve4DeKphoVu4Bp5xS/DBK
Jvjjz5Bcya+vuinOwceag8ELrUgQJkxDqBI/vqftUq5iikZrH8dw8XEnWK9Rs017uAb1juGgzJ5J
VU+xGV4r4dFIieR5he8hSnZynUl5rjHgNrLqFvRcCBxCDL5qk3ORHlP1mbqpLmnACHECaq6JF+9D
Kjy0zqbyyKoG1lK+ETIHf4MusORCrl3y37V945Ewi1pfhJROzlpV1oWtkRNE1SXFC818jA4tKR+j
+dpChi2mYhWOyZLQJdE+6Xq3BT7Wz7rpbsjOX5+wT/rInDC62IrMnSU2VB9PWCrZnloNFerm9pzI
7CBdRzNn6Nflbm9o1x5qJj/YoHWmF8hUvdS/UfZ/8pxquGZ0w7FwJgsd2ccDCOw0JPIi8g8JzV6W
JUynWtaTieK7knptp3c5oAefP0WBM4tL4Z2M4JYxfKV3QaxFmTLtv6qSjU5kYt08IigwUAqU03WQ
2ZtUIaX+tUbSbkjDVotdmzRGOXtzohui9f7zJ5SKF0eZRoWvs0ESW4DfBj+TZ45S0ztAoPJgSZ4N
dqlDOoIfuTGJ+jOrYMZQSJS1aDb1qAUqTR2kRSspvyd5xBpvnBT1AVKwHJTb1xf6vUL9+GTwZOqY
/sRjocqXbSiS0u3elxuq8UbeYgFbUv6Rgverpf3VtBgnW6LymqXdkpn0E0vMbGTxyMaDTdCghjQ/
XJrTqjc2XcEAvdZglmAFIjh9Ip2SdlY3Alkw9YPxMNIn94KDo546yvw2s9cCBVR4Nbl6ZETq3mzQ
ahyc1xgCiI0cl15cv3q9Gc4I+XlJB1544SP0LYWMXtQjM0nKrmjJrFqAk23VIWa6+frU6JeNcsTK
AlMqi+kRYuE/dma9H5UpA7u9zCTBKPtfTce2o4vT19YwVjbvAM8gKqjs8D8nZv8g2TCaWrFPDAHe
w1g+OjWp17wSeytZ+YpERi10BItMm0mBM4AcSnKloVgYFuwD7ZeHwXmAKx7YPkNIbCHQhm3CyRpl
o0xQa/llMX4un3cl5h7yhZf9iMRkkrciy6s2fmEaVdlJhMrS7N7y1vtuORe7+N/vlYsTYl/cx22l
B5PjkeXpFffEslWKTZqbDUUfYNwube+CnWhCj360qBRwkNGvBuPX1xflj7fd+zFYlChsmVUNre3H
Z0nHhNq2TmbtW39vVi02G+tg+T07IYKJPVdMBFQ4lKrh7xPpUQVO6VlvBdw43Sb7L0Oy15ZzrfRW
Auwexeo3z9MfO0JxfCyFOjE0mgVO4WLdyotWc0Zup32AsCGX8DxUBxXEgEMXwbwr7McRM/a3rJM/
rwwQMCxjisLD5PzhV6thd05yPyFNJd8m3GfsWOJDKu/k8MqnWpNXPilk8TJQdpJxpafrry/Kn/tg
NLcfPv/iW2tJFY+VTramWpbXBsGkOmo0qd2msrZq23AnQ2sscnmp+N6chF63sk+jryxK9gjkCLcq
jiRaH0HV3zWJwV6Q2agBo1gb3NB4rjFw6UiRhiRxLaSmMnk2oyEvfSwUVZRtbDbLqN1AZ6Bdemi1
3PVlmAZ5fWIsIhSak09ALLtxNiud7qa9vk3Lzo1N5R6sZFmOxNvUGwSUeNSQgDjEalkzGYxkXIXz
HfwWMRnrq/uat64chkegIEHFPrY+KQPkdcQrlQ3XzUdiiCVY+AMZL7Bz93itZwZpVf0xsGPaxCx7
yH1RU9lauiyxWajhscGVZlfFytTDdTG+S67EZjxni5IWGzmrHprC2ASp2BFhzDsmgATqBIdf7O1T
ZHrFxMyTfxmRDAIxssT+bkYx4CJ5R8w7T2OsbRp4TyUxFv2wDprxRmGHIU653DwD2Fooib56p5ex
Zx0QZXVSugtM3IbTI2hbEmUBbrINqloTLFaDBNkiWrh//6SxBB1QPw+htmUZ4rxdCckwRfIAVH1I
jmyKxRUX1F0THJyYdxvOKVEmtxlwtiMJVBp105MpLSWECyEAw8dcVERRbgsVp16UrR2wLJK+V0nu
DLjehqVRg8FiCBhIdSdOQtUpLrIyj+aLOJy4yDcTT1h+zgxcdqQ1E78BgaZbRBqoLSzMyXF8MRsu
/6tEtpqBk1y6sYac07Hswx4BEiCcKt2ow7Rhb/fuhmkYQasa0Dt6LJP25OdAWahlI0tm4IEPJNH0
mzrwF7r6yvDAFao/oToc6Iq0JDYIjNagM9mtTo1R/fCIdwqKZqGgCe5MfYfiZS589VjIGeLM4vHa
qtBxGtaz56Om45bJNW8z9NmTZBG6LUMUpdMvdtRjswWxto0s9I/mI/QomNUjZX4cnvl6EbtrA6R2
ID8rJvKP5NmhGVygBFO9p5KCtmsQbFc/0ZyqmHDo7aCMHBZCpDXJyk7I4mJEhzl029DuN0rbuMhD
MXnNVDSiSsqubt+AXxU7U+EfVAu0jDHwcFM9ilZVUAR7W1nm8V1Ltm28rpArC5kXgOaZzimU8DgN
IP3SmqhgTzAPiU+gkSGXRH9z/w91iNSZ6o9g1SkdlpDZC79Y+J3YgSeuw+i1M9p3jeW4tsZ4n73Y
4TdLm3ilfXzlqSp9PZs2Jfk7unLxyqsz1r3QplVKd5Y+GX179lBi2vqOk/56Gf2j6GYVVVnAIVar
vN70S6O613e2moeytLdoRvRKOqON9pxKOZpX2KMAV6d0TStpOyV0fLonEVptQb0Q8YnfHMkfOzcO
BRiDQg+A0ZthOqJT8FvJ2koy1oNmSA91A/0n9IkIJ2Sd7irysK5gqx8/yMSrZm2+VgzAsIhyk3Ol
Ak7UjGuT2L0iZ8nQn0UfCYuB+FkD9XrMVlo1+TLG64RAlF3M+IAMIW3fiJTk/PojwfYEygETnSVp
tuz49aFBG3IvpXg4UnT/bbfzKgdAI3nKcnCdSgzarZgOTbUpHPmMcBANMJ03upWSgkA9sNxCFtJ1
xiDWTRwi/6WBqUzyo1BiFtNz4vQ4nNPlGDyLIICcrWkGZXcoyeyW3wh4Yy8yHwzk3wGrPXJoHOdL
qT82HQmY/DpksSiJV5kfrnAPiIaSxtqQEoGRE/lGZHkl35fJOE+1NcDMKAW5el/l5BtSBtdSfmJt
d0jWU/PpGqLvNkFkbh5aaZgbCnkpfrNOg2wDnGClds5G7pxrPQekQ740l26ugoFVgt3Xl/9dm3Vx
13+4+urHqy8bXmi2VU/AT9WcDLrUCdpSbXoVb2HRiKZDxhhRwSEA8DBlz6ohGk7787vrhcsnhosa
Z4r3lRCKJrj844joT4jDtFjqILzWDFfyBWxeW6cTLFDsgsQzVluwwYeXRAsXOTkVIfNosxmJ4pF2
VZWzWcMvmCTNTT8Za9HcY90XdUKpnPsR2cWaydMcY59rVxqsRFPYUFaaZGyEBLiztA0LsG58s1NV
bXE2/jhblKQ4PDEU2pcDDa8ebM0D/noIAuOq1GBN817WNXslfMhJLx3pNuD4ZJe9qHz52vS7jSVo
5FdWEKztul/XI6ueoh3gn/ls6C1V2ihh/TTYNX6MW7O8p3csGu1KR2l0HFXpoFYefW76NkR4dmqJ
rhH3odQRuJ3PqkbaVKZ0FNxPao2wDA6iasJk+l48iMosjaVfOTuNkTAz2hCBc2eU7l1XN0Cuz+KR
rUKsaISNC/sSAj+qmnoX0zTVX9XwxaekHVlug+k1K8KNjTLUQrLbm08BmtnOWTlhtht593W8uiQE
6SDi3z0rgmco/vUkP1iZ7xaYfzQ03vKUu6bihibZiQbbfCo2CnOe2hJ1O8oEYZxFo2SxqkT+jn61
8M5SWvQk+jn4RfbUTvPI2hTarRJh6+2P6fTSty82YJKi2/rZm2L5u4ZPStpt9882hqKeFPmsBtQt
BBro8tKKzp55k/IaioSbQ8ija7ciQAYvVExHBoafaNL3ZKTHQo055TeS505NsFYpAtsEpBCtatCu
omgRp07020wCqVLNWgGkbOUKw9fOCAycEdk2Z6qIMHwjxdBOuc6tx6JHfxuQhwpZc8AwwoqpW1ee
E7uiUBCGjRapzUBkco25rEgT4A7HurNgDjPywbzLRpoqE/JfUGjAIJmuVM2LlCW4W/mD4+tXXQkP
LEhvdJ6yDi+FsDLRe8faUxCLa1U1isVffcshJtFVV2hXopLJSK6x6Yq9Wz+KHrJ3ucIqkVAa9Erl
NmjWg+zc0rQbCmcdVYggnJDAGfLc7WHb++M+UaefqHXXylwLrKsakwq9Ends0jVB1IT/UGhEEPi8
cojov2owT4m2GSWkRWy3mfI1OtxXm6Eym2Evxc2RhUshIGUKgA2Mzv2z6OZLyFzZIjHc/amiNEgX
nZluq6L0Zr5KYW6oW13awkxwYNSrUE8BXVU45MxNxXRmxIpUUVf6hOCwvNrKyVGad2F65a0NyFkF
espK6QGFrs3gKQvW3bj1BkYiXRASG0TPj5tIA27YnnXGItXWIHA2t5obJfhWhPbJbg8B2L8XnIui
RIuzbkxGLT0graWixV9ELXXCXkA/EZwKkgL+V+ewyndXTpFM39UHwiB9ueShZEdUhMLXoOj++IIA
fF2lThqloj3Ik1j2e7PHSkiS16kA94frRqjOSj64i7dcnwq9TuUM3xnKLxX1okr592GYl/OKqrRU
vS299CAsNCxTHu8ETkhAnS68ccKvJd4yYl5H5ZoZ1SpwbnJ1WI5dujDAZeMYWn397vxDaCY6pjJa
FwN5um2Bkfp4ajw78XKrTrz9WN6XOIJs+iWTiSuooBARPW+IwyqpaCUbNpPcX/VKDd6F6AYjNFM/
gb75+ojMy4uFz92hYNKxwcC6JBr34xFl8ZhOhWQmh4xTNEX2Ou6xAkbMc4QdlBUW/49YxHLhIafu
9tp80erKjEADsaOKjPhJIm7Jym5S6H6BfxI/07GewU1OOm0htu5jeQrxoKTYathgFcq+Qiqr4X4x
oCSz77ZQIQ1Tft/28a0wr4n93CBHG/HsJ7hn2KOI6PXhICvlKgsoElpKYONlKlllGKlRf9Y1pY6C
nJynNoxXkdgcdsOd2FxmUJ6pWBehHy/MAtoNTrsGWe37ifw/HwKG6/fA4ZccBmToB83FH//n/7Z1
U52T8Jz9jW7367n9W/72tx/NuQnrJnyp/0v8sn/98P98/CO/66/PWpyb84c/LLMmbMZj+1qNt691
mzT/G3ss/uX/71/+7fX9t9yNxet///0lb7NG/DY/zLO///VXm18kcnL5/5WqLH79X393OKf82L++
3+WPvNK94IcN5x+gLJBPApvlP4TxpH99/xtF/YcjhlCWxr2mGQ6LVpYTJ/7ff5f4GV3lRxHQgTpm
tMhzDGD1/e907R+ivcr/T3gOCk0IMf/73W/+ueL88xJ8HgGtikbTvxcm01Bs1gQMNoiQAG+ZhngW
ftu3lJoc8MmyfKLkJ6jv2noZ65X0GHATrtN5sVNcNsUURd1arZbtCiXajGx5HWrkXgYXeZJvgan/
dgL/OsbfY6kv+sh/HtNFc6wLgr7VjV4+RXdMcA7yEtXNknydO2NFwztYRJtmlVwVV+lM3hpr40Vb
aw/Kc7TTF9Y63aYndr+zZqm5xEXe8/9tiWZ0SU+BNWkviAubn0gUeahvypv/kD33zyNnGeMCCRkZ
bo6PZ1OxUsAu7Sif+mN8JpMetxqcS3TWpLmmc9LlyMRzfqm3X58wVSxIlxeRzSdbYfodYAgvllCz
Iyw+o6F0is/hWVIWdGxpCP7yj95NPStdZZFdhy55NwrTZOqTZVlvyMxhYBsX36ydF0aqv84A312E
SZgWzdWPZ0DONEiESaycIGgu4nU5j25Y9G7So7mMfvUu4ZZz0ITLq3DnLQhvXBZLQOLz4Z4bawc0
dRfMjttoXbn12r9u3P+wI//n4V3c7k5nlExaOFMOW6ViwIYZUIEmBP5kbzljMlNaTdFTLbE5oFEQ
xg+eTR3b9t+cJp78zy7Zb+fp4h6HQZT0is55mlZ3wb59k9bZJlqQOb/qHo2XZtMuESu9wGF1aXDN
kOfP6gMXcBGsDMiz1V16jwlikW2AxS0pD1fJ6pkG2YLR3dwhNWtDgPxsgfTVWvFSmjuQaq21cQ22
d6ksogWTmLU5k1c0uV5+rLvUraC9u+2d/AiF1bAPDFTn9WL5EM7ZVW/Tq2nO3Hle3JJiC6uYXk7j
ZqS/utKCqfii3tTrXQASN//Z8RWi7S+mNt9ssbVP7/HfTtiFlS0uFarykUer3ZrH6s5jrjXDl1MB
jSFZhqShhcqNtfKP5o15x0ApvuvVhfcINdZil7BIr/KcuLr5GM9jGpOVqx5ia0b6/DeP4sdS888b
7GIFGJCkI2kulBPbD+sHfVDbzW9rV0F2A8iDKs+VcfYAxpsB2Nev6yt7TeRxuHJwXD0N2ao2F98c
0YXE969DAtvjMBWGNmVeHFIbjXqUjBzSGMaL0n+tK0/gx92gB1uEaAwYTz/dqkq+9NnuJNZ5pGtR
q0TtNLSBkSOlyDxrj3vF3kWUIaQw4w+GOZX7D9KAS3tcy/6jbT7kqgUdztvKFc8VwMrcqRcjbdzY
2pUMIVMohBZ3I8TfsunnSf6kWw8tas3aexxQ1Bss7VO/q6FcBSVQU0IJknwlTMBMDoFCzEf9poM4
oBqMtYm+8vqYLSDTA8Sxvg6iHsWB4U7GtMhHpFo/itZ0K+kUNIcqE2Q0SYR3RXU3q40fkrPsoARk
iUUAya0zoFAAU7wr7yMgFF1z55DcFShkSITVspyOxJktjQZJl3Rnhz9jw0Qo8lRD4GQcD/Eox24D
OU1K181orrRiWlXUzDkBSKN0E6XOAp+LX5prTRtnRRvsOoJqU/NQjjdy99SrAHr1dS4/eAkTeerJ
qFQfh/iU+sm8pPfntUcD8jNelrlpHaR0FUY/+/ypYb/s1yXdX5IwA0LmEtJfyHqdcBvUI/ustkEO
dALgqRc/hdqKqHtXhGopXIDBhIc3lC+OEhw958X2WqaSa43sjCG4brSjHDSu7p39JmWb6G/qsJ5X
YTOPkua2pcQFFzFL1W4dMyccgtuys+nh/Sh8A9MTbccipSEOTFPVN11fXCdS85yOTIx6ckXiW+Yh
SdHByririnOvc0DcGLTGPCc5Dv44LqquXeIGXSs1xDaazYs67W5kRvkjiSG0C2CiDgvGK6+m513H
EuNhxpRxmfzQlHA3kflQVRqm+57ctWCZlwqJXe16in2w8YSo+OSXtvkmsMe1mW0yHTRkHF5//dBd
WFdxqwLrYu8MKIfgcNTBF8+cnZhFHpRlcoIxyogouyvf4lss/hXiqXDWk0f8Rhnu3Elr/1aZBXfK
Tj0aP/x1ePJW40t8Mz6pP4hRq93Q9ZJ5vAivxlXxJmDMbyKW9o37od2oO502+2z8RnD8R034fvCO
GOZruq0olzEbbTiS34IL5xRc3T96e4E531/Xs81rf3Nz85BfXWnzw3y9nt//P8q+a7dxZO32iQgw
h9tiFqksKviGaNkWc858+n/Rex9st9qwcNCABzPdPUxV9aUVXp2e8lIGf09knq+8BIFv2ShKDDRR
Y1wZkxRIXwiQYV9fMb6xtkNobe9b6voWqncoqEP5BqLf24g10B1zOkxqNVi6aEx8onT6pkjGbtj1
KkEXnScXxDQYuMpk1D1OXwE9yhXqA+I2D3Td1XKvWoGBJtt+b2kqiDp738cUUqO0Y3dRNFSX1Onj
Az6IHMiKscpxCMfn31fLPyf082M/dQeosRch4zunwFONdpoXpCgOrWSl0LgozXy2JnjpdsxnXs/w
jZKwU986oD8bMEPbV9HiOX6J3DJUWXSTESlQDjyFWRx0IlpENYdvL5v5rdrAbdAItZaAgr+FNhjJ
VF+DqAYB+hRtR725w65ruvz+Qp5468v2AeiH4dANWCD+KMf/XgcFVzIj6N+cJ3u8ySKdoVehTW94
aNCXZNx1q9S+tluYuuiQtcfwQ+Mw2ZlJZEKSY/rIzwLEk6Dd7kNhLn6xO56EfP/fvUkMMJF4QfJX
Mv5tjSaAQ/VsVwoej4FTz2EWMsCIBp2bFHYQZbfFYDlnznkLDwpOxkgHuZR4AlG2lX0dhnd5b9U0
Djta0Uu0LQVhJh11rtnFBXDtg4DZsauGem86HS53as/D2gpPCAyUKG55BpLnMLUWZ14fJTvpZL3K
Qo1h9nCAgBo9GIjd/vdP8U9t8fUpOOCx8FGWJ37aknEnMGM6CpN3Xb/dIQigQqPObK1ENXOiewDb
kYFAKcHcyy9SKf454/vPlSWcQCIOU8hp/70IoNRQj+ws8Z4zqFeIzeMQqmnjXqkn29c+d/PBhFOm
yxMXeh3Y3atAXamPyIBhHqnXYKmYgfaQtMpxXmnwP2Ht/rsEQGFAK01YYL9Pw76mjCHQXXeQaVkL
+ZZPtemB9AZpjUmpvRPtE5Nbl2Bj/BEO8XYY18UeSrMgasNRVPkzDKZ/nHVWG8NVXrqMDNHfFfxn
80/x8Pu345Zq5u/jFNvo230+fbtoQuOEx/wJ5ehSjqGVS3zzbbbv8J/Alzyd2sthlzqN0au9KpJb
YY/6H9nw1MHJVV+lTpz94o6Wb/bPHQEw/QUlBkbs6c3JGcVJcy3PyOITcjUU8nbq1uURVaH9Sd6J
m25kUtkrPdVVa8/tOvJiOS9x97frP70RrHIh7OmZ9zJ4PaAnghn5JaN36ciq7ARFN+Slvz8x++M3
EBelfk4CqvfrG307LiopYzNw+niv0Nfrt60RaxBuhUMHsc2d61b2ZtOq1hEklEB7UTKxy8v892H/
d+mnGjMQk1KYodPlOZrRkIacbPNwIboKZw1y1CznRRiTXz3qU+yQeKmAHyse9dxeF/8U6f2NMbZ0
Q+6smjVke0ebhtwzC3eCmq1S79BFYsipGGxAJGby6ZfE3PHa7jKDSlXbievqerIDRMUuycYnm4BX
MUknMZoEi2o3ibS9ogm7vQXa9UQsSDFzu32uNg0OJRh0PAI0U3E6fTAc+agaBPiXOv+vnvgpzeOj
fi54eVrylfW6OoTwh4l026Zvn76x02eV0K5nAZajPjqiWL+vLPHfZAm7G+FRRiyCMfyzuMswiEkF
Cyt0wOFr017PlDPeOEI5KdxYKVPUr+w+OCOBemtUO94ePlnbJLOqvyMjcnPitgG5RLa76zpEHvIO
Oso6IIdA0iMVCo3E1WuyWqV6qR6tjw/wPX6/+5/3xbe7f3p1IHmxEXQpeK821k5B3rAQQu2A9xa4
SNz0lXV8WJJ9llWO/H5l9KJ+2Bcgn6HjifarQD/nt0KWTo0SsbkHxb2zRJoz6rePbeJsORZ9FsZ9
iw5r9BbVdY9Wiw/zSTgBFeTeHbawXr8LLs76A9rrZ3RLSWj3sOaRyHx0WHPda8Y61wzUV5a0+Uw5
W1GlAwTWWYpA3AK+NKM7UYRvNdHeUX84WMwAH7zd6brOkpX12A+kRGGspuZDjfWNGuxmQB40RdTA
DiPCSo8Js/Zg+Hw/Dg6UgI+0FRIYPsdks4Gqj+sO2mYF9At5hG9HSrMeQGogHO4hhGYegf7GdB26
LkZz12RadQLNYp1Qx4758HX28DJ+v3rNT2ctKJp5Dtbe5ClWaKfubLzdSwM4Xi/VYBmtd+Z8grke
mh8EBpoE0iHq8gv8ClQZriuZYBgYyopDuxZJjwHznZV86c3jRB6w2wGe2fh9XSg/bWb4dmBERyM+
QZQGy+bbSQ2CtJ+B1ZJ7TrO01DqVVreKseUs4F4NHNrrLXc5QHAdvUE1iU1QxS6FOloHaBkjPSaf
dG/JAFUSRNTdJSc8p7ouj8yZRsmgiq4LmV9yg3mS2u28Y3FkLzA3WsEtTs1RdgwWZNl2OCYq2UhV
GCbvJc0pdOcK/1Cgu8EOUjkGpV6n7jsLX/8YEouyrbOo//4WvlrUz0FDgcka9gd+AIv091sAUzyg
A1HkcKQB2kbGO76f3pOLtBq2WG2pGavq68NM/qnu+H7Zp1iVyQlfTBxSlQxb6orzILBQcgLvvsWh
ijNMNtdXplPXUL+5D592eATBixy4Q0/Gw24wbsj4bynZ4ftAZdrCb33uXMLCtZ34RPVU5D/SliPa
A1liaim32KO0DwcluBYYVq2ugCd/37DEgxem9cG+oPT/mEODz46kZ2EMgAD79zvFHK9hmOjrneI8
brU3Yxu+n2ySOgRenOfVMdA+fPVF+H9CVv8nS1WgrAwZdcydICX+91XpQpg4HjhCr0laWFPYYXEF
cN6gZwwKRwAmfCCVPDooXpWQP6Qd4LRDR40HXRoz5iVufdtHAs/UXTcJnKdd14pxR1lGzHfdlcmt
RSyxfPXjxZP+lI9DGQgq0jAlZjGwfXq/FNZNKjYcKoXrEkow097FHUQZyf2EPNckB54Ql9rDL81V
WzjuQtY7MtAU0BRtD04Qyvr//03EgAUBaBOUHCBv/ZTmDnNPtzCs57xaq84Nmu5ljHrJobediy20
FjThZCFi/H5VccmvnrbuX1d9OnB5NueScolrAtHWg77tt2/b3r2HqhEBW4q2P5hjDOG0e2vDFh6t
MQKndv00O9guX0dY9nlgrJOJTWXqsHhFnsU6NLaHjKFZ8SH8EYCXPmbbB6XBVABGZxCkNPK3Y2Ds
tY/fn+VJIOFr8eJZZAgkwN8KQ8qnDkAaJkVJR3iDg7ocQxAjtyR1N+toOgxO+WLJSj8u2f9djX3a
KoD3JFUEQrxX6Sk6rTb/hotqaP/qLRLT7SlTG+OWue8iAc5RfcdhT+miyqopnHxI8YjdcJfDP5dk
pniCkBygOdoBBhMaJpAEpica9FIBPVPhuEGEG0022QnuCto+0lo1wb+n6+hSOfQlXUPhi5Tay1D8
4/PJiGqQS1BgtvL0fOiVpnJQ0YHHbHlkNfQKXRWz0TFs0qDgi1JQUWsnkfVyy8FFzxzeIRJT4E2j
w4OeBk1qi/2Iz7zRm/2npA2YPJXwOcSMkXFkMHZM6Me+ikM/LuZvt/y0heixyH3oKXBe7sJOLLJ8
u3WkTUuwjeZVZcOe3vMvgRG+aO88Gaz8d+F9u+7TJhqDuIyDkF5Semc9Pd5YhB9eP6WGfUgds3xc
btlps/KwB/YWJFVfrMSXl386PDt4W5e1hMcWSPFnCX3lNjYEa9ag83UH0xKjF0z4dIxMVZnMOpC0
TopeQvAOHCRNwoqk19934pNQyL8vhP/7OAfUmU3SFFXd2qFVA+YbXqOW2xOabyhhfYM+Qq6NrLxQ
n5AesHe0OOy9I7x4L18r9PlsY8CLlQWWBUpIfsoP/K6ZqzxvY6+fK6fxaS0XUy2VWFWBMWEBbn2A
Tni9eAe8Yvz9lBGhCf6/Sz+VtU07913I4yjqjWEv6xwpyNeuET/M0roQar8C0PNVkcIur/W3B36K
aQDJwpcqEHIcSRoS0W1qdOuZnD65r8QH2qLrE6+/0TjEqe2kQiOTXGeYlY7aGue9Xaxt5KW75oZE
dLNS85W6uYnaO+0fKFr/9G8n+DoTc8TxdLKzNXa4rAFebsDIqPqqNTbCatJW3kRQHWgK7WBSfm5W
pcau0fQHUOyQrgOtgxSmSn3sp4B8DNY+O1qD9VBXGxSXtX65KeZG9Zb/BgNTInyIQKp+/L42v0rc
55fELho66FjjZHsm2DVC6lNcz3JoJzmo0kAjFEidAjMyR+gWMhrWqonaF6pGGxqiUKqsBaagQwzY
cMs/nXsT1OgqGuO5Pesr6Pbpq+CWaauHllwU90V3hF/O2H/uFWgbLGBkBEDv/L2PWr+Pc7+kl8Ra
OIKqsF9D2m17va5RExmHzDyEITFt2TVdau3mf9DQXFml+lAF1VItWX9xOz/MHFD8/u92/ql26nHs
UAYwXpW3lg9n3jrnMXHhAIpNtxENuE0G7yFM++dAcgOBt7PWt/02gfezb9fQn5tgAf/75+R+OvO/
39PTmV8gm5WTqFuKgGGFFS2q2wCTnc+60GrEIhaAuRKgdNg0QWC823zyHMGKtVEtbv5YVlu4Y8iq
COUgwtkleyx7HcQwZ9j/fpsLAOyfLwlNQRxD+JAY7z19SQqjw44WRgzU92gDoB2eqSBmITHYJJpQ
vngpX4Jfz+sGaqyQ78VEBqJqT8cPsMBNwaYC62nrdf0Bx2jSugUxMAez7diwjXv9Yc+od0yEJ5dR
VRVl5b72jkfO82pC9EtuueS2WR33ASpLMNle3OCPm/D7DT6dVDOTKrQUgKdMm+c1SrftVik1O90i
q4y8gMBlgiSrQ6Z+KmoQ6+/oVawirVRxsjC9tUcdjNbE44hWBPm6wyUh//2D/bSsgKdDswkzAyRB
TyVtOsmUz/RK6M1hqVJpvReDehUknTYtNOi6NX6/HGZzPyyQ7xd8ClYKFF6kgJKQ/leYXUMDpaZW
Qw5QdEwLls+HWNkFNAWzCoIGPAiRnQ2WrjtE9RXDN0BXysye+PKcw58IbHPourMm24uWL4lgkgCl
x6NfE7ValnMFzAopzIKl4EyB2OO38wbg6xAWz8olEtFQnbPJHcX2Dx+K+wSMaAiyz/eoZVpwdjjs
+/bMi9QKyEieJDWzYmL/VGXKvquTD+jQ2U0OMlrb3HCgQUw0aqCGyWDszI0yESmoBAdgCKsZC3jA
kGNQz/LCrSsAUZXFCaQlCkaKUi/YbSelesVjxi/7QAnBPQvCJsDAjvxxzCRboUYo1SOyZs2F9tNN
O9UISYnLROALFjGz8mmgaHoFZUAxvM+9dGmgI8/V/rbKUNlQGRISmgWWfd70HQ/THEj9szNYCXzV
3aJYwfA/L+w6L1ljyrtzVg/ouTA93Gk7ajdFrCUy8OkekiZz8wJSPSDe7oeOhq6AwDo5UwJXMibr
YRavVRAcJx+fyJ9hqZyy6G3TCcBiRb14hspopfZRemWEfivI5RvU6U06KvW2hOZgO7qy1F5inrPy
WFmX4byri+gIN8ZDqXSYDra6n7KIVFFTakxZrFgwmio2MnAVKO/d69Ghohs0j8qSAuU/tapBggAT
fR7GstYKHyhebopOYK+Ihtj00CeD9fzEQTTXj5lHneIMpdqesfw65vUYIME2i+yyUA5RVmphAccf
xmd0oYkvKV2mKtyF9bjsLqycfWQdteVjaH9CLg4uSD0QCaU0HkIekNBYitdtD3MouD7WvnKBhPU6
bWfQaykBYJYCgk9J5ZRx+wfAwBS0sOEuAohc98KJh9Wp7rcUcEcK3MUhtQp/jwKoxKmnbaEIocDK
SOsA8uLjqKzmPm60KILnqR+chiiwRiZ/yBSYLEkE1/ZGHECoTOG7KSpmn85wkSj1oaDRQerlc5ax
sI5h4d0xxgizpRjEhC5hMyKMsJiA9vsjDblrJgqOpECna0Y0lOvDTIUmxNMRYuTOaaCOMce+AwsG
7LMC9FgebCO/NBOlsWKKx7GVBQuRIfPAPHQzvsAKHeGFUMuQJo69ik7epCTWGWY2mozVJLY0o1E2
MG93h2DBczDUivPFaxhickhVf3xAgB2JBgIAWkEliaHPAwWIAqwVi0seVGBM6QhJywZnwzwdJiGm
NeiWHvJ+3kH0KALGOwQltBK0MB6dGPqjVeBvlBmTdBYmmBgrfEb+WGkQA9tzAr8P/Qb5kjD0q4Kv
EH9HxkkhMASQogetKj1tawxxIBnScLLZMuWqrsb9BAqwz4EqS0M4q2LyQ5MpicaO8YbhIxs2EBs6
AiIr6U9DEn5SyWTl0MVY/Lq6cvyU5Pk9yAbMd1hRV3z6OPIJ6h1f0aiqfSsiLADAUECDqE2pAXAU
FD9oR7ScJlfhpAVNOJBKSUBGb9LI6MH/0Jso71R/yj9jOfqIOgW+MDnIgaCHVTRMqCEaw/WbtgVA
LOYPAw8KddVVht8j4Ulruyqzc1V3Dhd2uy6mrS6NMy3upYPIVWt/Qb3FBVB8eRucfQY3KPZ216GR
xjDhGfoNlI7DEsTkobWnmNLg8oIecFzsWrYBIi60Y4axYMNpyH52BgFrzbYwrSi5NdfEm5ILtwyV
bn0GYH3BF+CNzfeHVixMn4r0ImwBjGr2Ax2GBjePf7oiy4Bdo5wC4lCDKJspusaMX7jc3H72bV5o
GVi4hFLCTVHFrQYzpkELKKDjAl8Ab6pRVlM+XDg54rAXcOL7gUjQKjR4ES7xHVuCbzReOC6GJsFU
N2Y8KicmED/9kD2KBVLDfnIUyJEqcX+hS5y+PDSggvSWJcO2j7j1EMExavbxNjkW+h0g9Ew5YhYY
VfDWyOnZEmR8dr9o38foXgMgrzLc9ACqQgb/U7FKDlOgGRgH2JX2eq4IjpBMnS4McB+gfPDgkmiG
hQ2mLujlr6A36Yq91Gn9QrqNS1mXE3ozpNgzXDR4bVVbOY1pb07XWxQSt0iiPjtwz9qsdPIJ6jhM
DDl9ZenTUxALmaNdEMfXOoZLaD/GvOa3zCEtgSSa+agESw2cvxnulCAN0fnEEZmbStL7vpsm2aWr
4Q42BSuRBxYjjqs/RcyZTR6u0Yq9dUpyjJSJs+KI5skclTtA9rS4kTblCPzKlOMIz1p8+5STDyxX
0aSgG4j1jsCZcBR9hxFZZQVV+4CGaQ+5ZeS60VR8FqIC7pJoiuVgjBzr9CVvdDFmPfnAeUEa7Gka
RjIczMNGjrKVqoLjdeFrklK8+TN8TlpqnXThtUgCCE1JEZQh5BAkRwYChGH9p4lCUUV/WRtykIaR
vB97at6wHSIWm+5m2UdDUUx6MjfNhZKEo5Ll7lhW5xagOPj1cX8mse0NbhT+yNx8TihoRk8wFydl
wps05KKJDEsXSS7BahsoePlMymUxYqNavFqKZSE3oQAKQwH05jdzr5dDekZohZygOJwjuWecPMZi
a6lGJKmQmzks1TixcHNoKxOGRvdqynwcZMwuHQo8W1ttfbGx+6mCgUSOvKvh9qPQA1fEUiu2RJ+L
Zrc8L6+7gn1rg2mDNQUgbyygpQcRl0wQzhyXXFMRblAR6s006XS2HZwsnG4l3CsZSPGh77tLxnrb
FQzspoGBH9g9W8ZOAn4yXnsHb6DSagPxDA+k96HCFLGlvZaB/njMbsq6gtZVvksjiDQmXHlhI+QX
TaJs0yJF+zanAMhCGFA7vnN8aTJpMT3OU/LOyVCH6NtwF4zwxREgEEYNVEtiKlmVUEikArTD8woi
Hfh/4dVMAE3RfN/r85JDQargzCPkk6wurjQ7HBFntuAyglaYhM6YjJ4oBMcauWgXs2DtNTibQl4L
kDIZrBjNsAGid2wYYZjsH5HeQMF22LJ+oY1YwBKS0qyCmowfAapKUSM+SqsUEPnnIbTMm3wGNw+E
QitRaC8PhlAVKphmxambQZGB5FBfVTMlMKe0v7OdkOgK35fwxkq3GRjX48j+iQr2VRL/cw7PoVYX
aOA4MUP5u1ynReQjM1zAPUcib7wK2BGHPnmISSXk34IVx28jj8AfjIixnqkAIuKf6KOUjZNhNEhT
H0n4Ec9aWlhNsJpzOwg/RmshqYKGCW8nsisd89JobuNudFSzZEDnbI7NsnDr8AM/ud4GCxThs5Zc
EH2j4TyyCHj3VMXmxYiY+hzQCQcVp1GtsNMAibZ+L2N+rJq+vYCnujMqAzpOgyT3usE3FHy5MK/U
TE7hsMDCNeIVNfFJQeE/fUZewpSVhvYz9Aafysiqp8ZAnsrAS+1wBwa9KmmtUV4HYP1yGwQHzdea
M61DZQbesUiXTErHUFZn9cpsULyog1Gea92GBMADM0QTOlMEpgfkvdFCjbE+YalpVWvqUDrDrrki
t1TxBU0kmxqnFhicQ+h6m/OE1bITrNV0vGqrg4rbDE5RpEO+REcb+OGjQQ+7hE28DhMMclsgDlHG
aJVRmzBcUzuVAzVJ2pa2qObHSYf6iQYay1tySv+wRkjkQ6LN50xLzd8/FSMsq/GfJgGMcjiAQSRo
ej81+JGPJiEqnsRLhE6PaeSwBZRYwI+UUi2GjUhf3hIe56jw2SsQ+PQB7BcybfJ3SdC5TYKWQRl5
SQs1VTa0qBwdvi7SBh4wm6lXQ6AUJDgNSEOzrYXMqwYAQCVOnXzFqlJeo/H3Csj0sQc232YlxNgT
+HB1oM2zwMQNEN6EVu9Y6rMUr8ZENIYOeyA5soipUgoVSbrQQzYxmGohBfvaILt81Viz3Nk9iMfl
vE1qBWBKaBpUM3wFYoMT6u0IvVYxafB0mE31rCn0CgRLQVgVIi2GHXEU1XADgkxpMBol9AV86V1i
ThDLlZlzCCu+ntvPyUNu+82UQtGQsaYcsP3ywdfHpN1DqJOM8aOLrRgQ4WjUQ2irMPWnD/7DoiTb
oK4QXVbqwY6GGSDMkub6I0d/Cp6kfXODRIfU3fj50fOXHpGIZ3ucY+DTISDRFAcze7hK5dklYDZN
TWkj9Id7pYcD42jUdW2ndOYG8JmZaRE7DRYdPPR9SzAepveFg11C5naQRVfsHjGOaDbiVZY12hlf
ZLDmGqoZIel64UrHAwQAOMDNAp0NRT2LOLVmS9i3tBoo0SQNPkXYzUgFdK+gAttVEMBXohfHyJMF
x3/39bel+dTUY0J/ZOqmCLzWoNW30KTVajPorRbcIYHa6aO2bQ6wHHICJ9fgP7eu76lW277JYDAl
6OXDByKa9BfoiMNPVgutAghPX6/0+YrmggbgdmRAsQrbv3MLezCQsB0bV1lB++0I0PwE2gNkREHd
eDWR+KkLyH97ruX3v425UzpoOGYOI29mZ2PMK6cKd1xwnXLO5CGigHXDJB30e9ZMtZFgtPNiyy/H
4fOOFxYh7SVCwbLs6bhkZ0aZw75nvRTah1D58Emmtxf5JLqDEZ2EVWNvYifWsRKs8QW7QVw+2T/X
xph9mZgC1fBsmoQsqA+KbAgwnK3d2lac/ij+4RzOGk/pttv7Z94T3PjKWKHB3ngbjeIBhAzMPnUI
/h1g16MQ+RhuOpd6QLBMk3Y4eJuWYKbYXSYHDrYasD6NOnuNha4VGSza+cBc1K500FzUeB+u51uz
Cl/ANH4c9AgCpBRocDehR7eMZL590chvcyjhYApMYzbKGLPNI64g0cNI9FPYAAdmD0cIZ4L/Eu+p
D+X0+xf9cdC2XF2EbYbAAYX09+VLJo17hulzD6C9NARrr79eDXRRe4tShY0JBJFguhtphV7ABv1u
4KAc6gWEAP4c/35alof1F+wnlqnKF7Hl2zsAnSWP07hOPaBE5LfqTFnt1d9Hf0Kb1eMTVMqzc+hK
QOP3UB2LSLgDqr2/BlvahDfour0Fm9ygNqkBKV1gvopzvEu82KjO2SbZZzqUKpHvgYLIbiGmoSa7
ZAX5a5XVCkMEmJ/RMn22MFXSRq23ph2cVTBVzGzOFPbUhgckweZtfkupHIDWLaEOmU2ZEHDEPEfy
0FCUVqgg8KerNbPQZnhGmzg1wGnB7CtAm1O9B/U0QXyfLAUsU9qgNdHK18IuXKdWdFRuTPyi9fzV
W37aKqwoYTzFwEqMh6HM3x+VQlLN0gw1etKx1wQDyDH1XSE9C0QDi0HcERxMXVdp4L5A5Nwedp/v
kslgtEsjo0tNDiw4FUp9L/ApPw1aWBk6XaIsYMbDfykgfPvKscgVIGPVjCflRLs6YJwiHbff+h2D
qe6CBwEUk/TkHTt3x2912mANTFhVDymummwfit0R6/z78v96E89v6vs9PSXcOZTUW3T9aO8skLWx
ZYhtU/oh0E/b+xuYdG9bzDsOtllpxD8uQMf5vAkJRgc5kAgE3OGPVyf8DyQuTMi+vaWnDDjOuWpA
Vc545wJBNwCcCWLibyAjAbG49e251OUCBRGYzP5p1xJdbwBLSC2kehvPs9J1bA4XawV5XNAStHit
FJ6vxuqL9wbBgB+27PfbfIoECASQJO78EUiJEbERGv8GtHy13JCcTL1TLpTBXBYk8MSM7VnjSA88
zbLDFmAWtCQ1kQCXrSV7IG2AYwQ6G+bkaqWCWQMY6x2GbKvgQL3Hx8Zg1foYvUHn2/BvI/7gAs7F
TkXU2SqHYB3YEjZzpTEr2E6oPQFTEfhICM4RxGEjX8UodCYH4E0NUkd6ANwQSlwDUu0V5puR0YEF
sJCKRQPDaDUzWn1cNxZwoMfSi02ManMk0JThQptRQx3VWODEHEIr0BKA+H5fjD/BDfDpF/QWDkMW
GfXf21YJQ1qZfTbeV3GCUSPk8LEvFIPHmEQcJA3dxKJ3ZP/F8bvoOjwHVhYiDNiYDMS3mS+E/bd9
mcMEFX0rf/aYI7/HKI1fsWCnA3Bw1SZzv6duewtqwerCst7mx1DdsufRPhnAAsgAJascOBuYcUP4
YOdyq1m/AUmNkxIaBAd0aEy3JINW2br7Sd+I6fb6Rl+J1pF2MI4bLDhZPKCo8mB2r8AMP9G5/nqs
p60t1hObQCWz8YCpXUnEf+sDfWY1XpUu8D9rURbrsHMyAXaGelx3y/CSsSorm7do2eAzOzAAatZu
cKR5CbT4R2wCLCMASoCglxmI+MMN6e8vzbQtW4j8UHt9Za/7k/hZmMDCiXaylsQ1r0+P/AM/PWil
iIB9I1GH/aEJEbptjc3iIAwBD9FjrGCBc47iYMk44awAIwagx1btvn3LPQl9vQFCDPCIN2q47IF/
r/nqK4b8yyd5estMD3PeglNmbzKBgkSu3WxEtdufirfTeDnYHbYzkW+fpo0GzMJCSfYLlMSMVIKk
AuBXqH+q8WyGer5/TE5kAAuLzepDyYuIQL38vsN+yjO+Bug8rcAQRnjKteSi7tEuVMC2bH0tkTNb
BrGZElhS85nToEOVdkDnluX998uyC37qnygD0h44ZTyw/8+4wriZ55zhISOwXt+nzSlYHQ4RcNoy
GAetiS4MQKEfiCUfv1/2H/WCr1X2v8uyT7kduspxP9RyC2RD/5E490GHrxmMyYCnopAKoIukwZcF
qiW9Xp1i5DX8FQrm5M9EnAlsLHCDmN2LW/rxrIH0sgJrYAZUtqdbEqAmO1VF1gKjypuy6Zsc9BIe
o53pkFoEgBF4IKu74kzXa6e0Sr3Tkh3ESbXh2L7F6I/Ieq21Wu0iAr9RmqS9nNovN/D0qQCYhjgU
xk8sz4lPZ7DcQ3Fa6MEQkb0rINOpRqEdgayA3R3ICbhVanMgiDcXt3Jd7Fjc8LBTPEk1D7ZKPC/R
FsrD8QMgPcep9PLdWVdk+6atLRVYH+/4eOAZDr7+eMWDYn4oj77fuPT0ZqV04KBqObNeBcGETGeU
AXNy9B3gYM1uguCDmtBNKlfZ/Eq5ivthdePKQOcDEgVE1DPGiMYIq2X5ifWACiPiirnRm9Jt7WYm
EIDv9pI10lqqhTlBNU5KnMSYkazDP2JqUGYPJKiewPUZZTYitgUBBC+SjVdZlbBkvM+fFe1UGRJG
Irc4TPx94LJoK1Nz79NeieXTAyWAOTxka+Q3xZ4/KhSrwbl58PthX9q+x5ogyocqv08SHW2AhfQN
3wEMtnfotcIIfpQWkKoCXRtMfz/mQ+HCY4mDCh7oAIyOGSPM+vYZvMrRrDM5qGQh9Vm/ysB+gHtw
0CNgZei6AWLyxW34FrXlYi6GvuYmz+8Obcxd0+omIJpOlALZQ2DuUYOnd7hfNDOjUeLkdDmkugdK
i+X+Rd7ydY7883IBO2fwC7vmmZla0HCilWVgFc/nDjI/S6GRWbmRgfN+oHfUWVpT++yU68OdiuGW
g47l76fKT9goqIz87waevm7KoScBdVYasMXtFFiULiO2O7PqOw8w9vzwRSviJxrZX9dbdsS3dy+w
uSCPLK4Xne+oLtecJpBmBWgylDWh8b9QiwIrZHR2MJPKdkWDwm5YuuX3MXLSgfz++D9RLuFZAco6
WrAKC+uKv29HKoU+LqLl8Um+VTaJV3mJBeV1gHcNkbKxVtFbFXTZKTCnwpwm1jCCecWy5X84gMA6
QHiDJDIWgvJ0FzOd5+NcZgJAxFOqASCAbjitMoaxvVMyOQGiflA2O95+x6lu8FvgNTEbB665JH8W
6i1gn+kaVCQ0cl+yrH7iavDQhhJkHvR3+C0+neoJbD8yRfw/0t5rR3Iki7L9IgLU4pXCtfbQL0RI
aq359bO8Li4mMzqQ8TBdja4GSpBOGs2OHdt77XFmJXxBRBzRpr9Zfm5+0QovKNuO03u3KD2Cn1ef
u0c4MDZep9y5CU6bLWvzv9/YT+q1P+/n+7NKpMASCnW6ldz63kQcbx3/K6/vLqqNYOvB2pOFRrPh
HaYx5RK6Clf2xnXocK/Lz8fdc2zrW82BSsquj7KFIwBtXa1+2RnIt+/m24f9121+66LqBgqDyvrv
sdGlvd3GIl6Y65BVD2vgc4Av4opljBOhZfrLN/3ToP7r2t++aaUbxMkww4QNZvJmLjkZnkl7k6Gs
L5Y6LdebRnSvPCgbn4NFj8/cerCe598qRuVWv/7rEXz71BOQ57qs8KbCtXbNdxCynJuPGuPgvb+O
7hkuhhc+al733CxaW1s+z96GM7JbCyVcfqDPWtJScaqVdEp+GUQ/te7+ekLfqlkhbbUgj7g19myw
thYNW2RC8ZbF3j/568xZegd6JwnHRNmClhbDmUKTAhsTwb+H80+naHxchEiR6sqS9F8/6o/5sDVn
NfMT/APwx3eZAg8rfOw5s3vF3MacU96TxbD87ajwx9H551W/bT3K8P+HRHQ0Hvb7IxyrZcTxHAXa
f57Hbl0trudfOzQ/1Ttg/XUQNRKdSTJE/p5uB0MbYlm7VVqe/DIQIO4BCtyIpiOTFeEEW0znEVEr
9bYmKGeVr5Bg4SW1D8mduRspJ1ZThEDACVM336NjfPv3y/hxrvvj9rRv87AQBEKZZaGG97/xDFu4
zhDPMQ297BecH10De/HJBizfglc/p1+Q8ICWuc/QdXhaEU2N8P7fN/TT7ofnhYzaABZoElf19/OK
8jIbQ1Ga2CLiWVqH68Z7ocPMH0vOu5jxAtqrgCA2VxT7tBz+ffkf16U/L3/bkvwxOGXBj4O2l/Hp
VV4xeQ9t4Gb20+Rwwk5z3/aZbz9uGgTHWBwb59JjT5hOy/hheEKWpHPIQzbLrTX6ilL/Cv3rmi/d
f98ivo4fZhmgr3w6HKPCDP7WDzAiWZinnkcU72B5a0ftOl/HIzQ3whAJJtrkT/NRXqpLYlTgb10a
L6bPHe/0F5Dh8c66jk8cyBQoGY/GlY7uqQTZlFKTashp4GfRhiEbiTY0YfC7bDc68lVZtgCR7fx1
Xr7fwCqsyvMmfGiewgc6jDTCfTdmRgkdZSd7KC/Wqmescs60mV+Yfxk8BacV5jKggJftkAYQYN+r
cRbO1U7wkEvwMXZL9OLg6T3/HFxiGVmbDdH6aXzyX+Z38qEc6ZzsWi83XECMaEPJlnkdFEc/hq/T
e8j3kl/YHxSnflnjAAIGVgBOMhe0okb7armmZ9wJeLEG23ekdfFY/LL8/QTdwd75f9/Kt4E7TWlk
IAbM76cRT/T+eAQBQ/fFQ1Z+O56hn1E44fUiOAAE3qEbHHDaOSUUGBJb+5v63VnRJJ5PfmM//HvE
/NR2+evWvg3qIRTJNcq4NRGLcnJ4oSEXgyyi+/qWg+eGAnpruFYv6TW8cq/cI1vUpWmrC+CPKJ0A
ch7yy8aiDjpylAlPHXm8dRrsL/Uxu0aLq7H+ZZH4L0X7+0qqE112I7+SAvrd420FSkcgZpTdo+t1
gnPLCQldWOWu2SRo6jjLfppe0W/nX9OXzNrhQxsnF3dJoiz/7alhd8Ps6bo9pFgIkWTsI6TKhH6O
tvLWPQx7/y6+k1xzHezEk7YIFyiouyfC3kdP+Oov01phzGK/DdEwogazUU6u+wtBkKyIaKuHY9Pb
MV1hMj2v6V4/Y0LxC1sm4MvN3klFy/fyr3HYP332fz6SbwOsjwZlCEivxZ3DOfUGOZ6nLI6Ly2kn
MyEqnMng+fut+Pyvx/KvF/Ft7EjzTHdMzQsKdaQDtO8nB9uSfaQM3q4/g73R2CegDxtgDhsV67CL
Ufzht8bhD55DeNc3TJAo0wPFov73tDyqYxgqKL7uOXa5fUqBzZ9G+/NzjSHJtm3H2az8Q+oEx98s
yz9811xagzJwwx2Trf2trEVdHkRpjkxT3Qybepnv4Jq+jujrKdnik7qJT3gftwUEpeBMUQFc47PC
rEr4AccLu/CCDiO8hHtaxU/Dujj52+JECbzrd9WqPDS/SBmk2938/brkm4kEItWN6wdq9+8HleYC
mrXerE/ERBCUMBnRkrDFugpWMupcmIL5WxNz6KhH3r8nGbjOP1z6hiTHPU9aGf/n70uXqpDMfkUA
L+PzfajtPfqNKbVf3ihx2Ikgai+coLJR+V/CxYJx9KQEUCwAkizeJHgI8xYfc4Mz8LZjMD8sKC9d
4N6mfLtYHzbEvDmH9pVVdfW12TyfjPsbwsJYPvv2RnOcr4/twz5f3zZGZB0sHj5WKIa8a/fxekBn
cF8sNi5wndsg1vF22E/hul7QQUaobl9X5189urfP4u/3oNyoisxcIMmU/28N/6OOmMCyJXh5pntU
BWvtuN2azna/X1z8xfKCTcKhF7gJUGbtDpge3HjZ/CJWuz3s/7k+3TUNsRVJkPK3yUJJ9Ln283y+
h0Td4U9vMIKObJov4S/v/YeCjV+K3ZWvRJZMzqL+fu11m0yykVjS/ba+mb60VUXT/nLZlZUDH0YE
GpOy6H48/NbH+fEJ08jgLMrS/rc5PGJLSYJBAmPLa1XbVRgWbtsEXjttktZ6/GV0a7f90f88UHQX
8IxonMj/nYv98UJxgqTZKBhw8hbDZE8bTobShe7Mwqa9m/xD/TE2q/I0eRMy9odQOSh3wFCio6V7
dCjjfb8PFpwavNHPMU6dI5PH4hJK0d77FwJB9j3DRGFfXr53E60fYcsxV+JaO2s9HkmzXffJQv8i
bOg525jwU7fya7tjdSPAYgxt7W1UHe1d9sprRxaTQ76oS3mnLOIj+RGrGBJ6a1sSdHI8LD0+KEz+
zAfUHQOwt5pG1NnnVPit2rcoWlpbFexyRedSusS+R1WYPYXkVHumeineTcnuwPl4KMjHxgFo2G8R
MlzNFVzmA0EM1w7yAtbR1iNVV/gkcmUVc6azzV/B324EWvFgYU1X+tLLs0+0UroC9VrctXuy1dTt
8KbeUFTi1viMOMndCCfit//9JtWfX6TOZtjSVVP/L/rnjxc5moJZxrdpSmE5e3qaCC8jhQd1OH9O
ZpsV/fI2fSpvF//5k5J3+2jtEe57r4f2Ej0TlBSvSHO5wPQ9Ypiz682VHj49n9/YWd+Sw26iNKJZ
UdpAJwFLxpD7+7vKjb7r9GH27wJj8LQ4vfbhm9J/daSzKW2264t5qzehJwWoRuazFhG6oGWP0/zL
DvEHyRH3cUPE4gk2iaf5NpO0UtqQtK6JWEkR+S+Sc5yeBRLdPiQqxHGfLx80wb5HG4UyJfvtbf2w
nnF1CIb8RzKYSL9dvYkFrSnaUr7nLO41sVRbxMFWEkEXpNKx6So381Gh55r+AIuRfvbzv0fL/0rY
SIsxRFmTNSYZcLN/vwRd7kWtSkcRxa9ljzuL78cRczSz/2+X+TaHjlYllkMFwXLysOQIRFXuYnTo
69/mzB9nsT9/zzchRstoCwKx52Sjkxdxc3NgPEbCQ2x4LQkzULoUxcNvVESad4tUDlaxvuqTcxSv
Y9oPnGAI8Z1chPwp9tKgcrUoe5WU0zxfmyDbdUwWorIs8NWZfrFSW3GZDPWlhYM+wD+OC/ZGHILg
2q7lJyNC0EM9IEUCTNSXtBBdYqMd3VcWg7YyA80e6mOvarZK7NBUivgRSXKzoJ8F6i+P/6fF0mB8
EYIhMsTUb285EKpy9Ae0RlQtE/Fy7gDCNXSCO9/+VcH3w/mHwkE+ckhweHSS/9NJ/zH/yOVYMNrC
+f6h8TobIR0F9RMoDRuSl7V4SVawGzqAbv/1UL1oY59qZiEdA/Vd5QAYhmmxe7TpzrzN9uLuWC2X
S1o0b8e3W2N6feu6Rt6lcFLohbG79IiWuD9dMSvY5aa8Lce8PDdyVyt2m+ev2IPszQ6UECb7HQuO
s6GvA81s0wK4i+1VZn84/MOwvlauts7RBv174Ms/reK8VqCTTMgoWb5V1/2Qt76kMiDn9/CZdeNi
HZOzutZfkxe6XwawwrX/3K/zN1HxKjArjnJqCYO5dInjPwmcuC2lj3/fkvTbLX2beOMmkJWgK8T7
7X7x1vAQL5Rpm8Dl4V1/a5r/IGZkNPzx+791jKPUyPVWy8RbW5a+EozGu/X6dJrJNthtYh78L22K
H06j/r7gbXn8Y/h1tZiOesWva113f1yHDCFgl5fLkh79JnMh1F7PZxSt/36oP31hf/7Mby2ryAoi
We+Y4Kzm3BfPQn7ONIznxptShZyE5gQBC79c8oed69+/9NtXzcTdhWPDL2VL8FLZL0+dt3/J13uO
dNbL59L2FMd7fkztR7YWK/e35/zTygEJhtQcQNVgyr/NtNkYJROf+gSAF4mkK0AI1jhAgpGHoGJN
YgFbANWO1rWHl83aPzu3k4B0SS7Fv5+8pN9+5/fK1aI8vyk8Wb6/L6GK1akT4juAttgEmG3gr8Q3
KJS0eLMYc/LmJqw82nbpXY7a0V1c1q1tzys2aNvU+bjddLpeILZb6Sd/124vi6d+wWy1Tpb873K3
29Dckmz7c7037MX6/W6PxXgNzPxcIKF/o7rbRzDiI0dcG/fou15TbwOIYnegU3C93z3f8Miv5hWJ
CwJiG2T3lkw55z5Ypw/mVVvC1LCLa70Mz1+pw4Gf87Bf9/Z6AftoXHxNy8lxb4eAZ5ucFuf6BZJz
562+kDPxh+g8rUT7t/nh9oX87/ME+20iYGDi+taL0OKsNHvm9vvwjnS/VrJp2V/0u7ZmM6pguQct
gAYw/vz3e/xBn4PeGn4cEToKbd///vofHy7IA0Uc00a+Bw0wczKzTrblVbobHoavZtNtA3SxC53U
LeAxdwm5eCv1jhRtgvLcZsZyAsixIsv3Gp8Gz3AnHOOulv22F7xNjd8ezV/3+G02M9EZYMutb4cd
hXUYgyXL9ZA/Ri/tTZ3TbtSrwmL2GjcLYOTUUVBxy02AsfJcbOPql5H/01T31918m+rqoDOTvq7k
+3IXosDg6C10YUSEa8ymGaaUc068M7krql1vjft5Ez2HX8a5JxoTuZOnth6pGId/v8Wfqno4gJDZ
0U/eRPzfKj0Bp7dlCTwhXYRdr3zoGlNCQ2zOoUCrRGyOvr03nuPfDkh/0Dcyev647rfpyLfGpull
ruuTOYljd2WIdnUgfYdE7Gu/jtB2a4sE9e0TnubjdBxX1mO/VU+WsCsadwg8XOpq5licGphu9K49
R+0vr+uHJeKvO7z99T/GdzmM/aQF3KGURZvRGvY5osUyWedjYVdhB8zDxDL2S5tE+eWq3z/mqBqq
ykKJR3vzv8mZQKjmkK3Y51z8Dd7I/46wW/TTGAsx8lkLiCRr3SUI2Sbxk8P0jUykMHMU+ZTL8SHc
YmxSt1//HjU/YBP/envatyop1kC03PSC7FkpCx3OCenXZ14Jo9b/ipA5gzrzgk2111ZYoan9OJOB
N49NZTG+yK7kdBzocD7jJpuUV9uuVLdGMl87+dI6BW7u6BeOfA7JflwFm35lOSky3OmG/ls0bzG0
CJICne5tQgsLVfG3ZtkPnUOFfqVB+A+2EmSu32fUYh6U0dAkWqxat6FJQWY7fQ2ydjbNSTrIbhmt
Om3974f6U+n111W/PdQu70R/mLhqHtlR5FQ4NgrXOBQkWj3RtBUxcB7JuyeC7Kp7PSoQr9iGL7/c
hA4f6YdJ889ff5tU/xj43YAgqooRxRI5MzpW2zuSmi+Fur9BOHK7s1BIEVX6aFbYCQ1rlbQ9wUGk
M5ca6FkxQ6LW+tc0KnGuCNNDOxlviSrSALYuWllNCB6EeJ9Z5it5GhjVjMU8qHc4plbgcdjJMygE
U7MjjXw6XfF0BdNq9iGqnyIb+kjD8Fi+1ezgkrJbTerkKGLk+DMiS06pY4M2kQXlQMrbnZJaS3aB
hFdJNt4dJ8mDk1BGrDXawTJy11fTN0M0t+IYL/J+m04pEkPjwL9zUxqz68ftKQ0FXDvFOspML9et
q5k0mxYrFmQkUkdLenwPeittMRO4TWy6BuQaSWwPWnvz1+f3daI5YlrRLUEj2LG15E4CCTYycWEQ
UXTR0dBC1/pd1smOGr8GnPKIteEoueiWiKEmIOXMNFFO0pOKm7rLF0lo8vzYZ2iio4am284obST0
7gKb3+FQ5F/W2LsTTYlGTZZ5oHv6qLiT+ZIpD4P00PXPpLoexDRfmkm2zttxI+Ki7DENxzO9QmHZ
kL8pKKo3J9httOagzVjMBsPRx5Upx5++Kh8Kyi7tpW+AOBQ4SWO+xngWHKb0hTo2gx2UBAdC5HCb
cVrgjrWb9K7Tz5W07mA9YFSXo3RVCFApwulcq82lzq4weZfiYLkdVlFBVZ+MgPAvv3WyEXBmYboE
SLiZBW5BumLtXEa1xKZYW2c5DXuZXHeFwzgWjRxEUWPUSKF3cFmWCmdinFo7UUFSUHdRlZdeoNSV
AIwq2dJKRFeZOIRN6wec948QMex5wHnYLOam28R6t6zgeagENRscGPeh4tESejQh9BQaaQ8D0Jek
HDvHEv1HoeFM9+ZTbTi2HrX9gNg9Tt2mihwzSFdqtY3Km+dV4gzBHzSnKxM8ERqQJ7LXj7Neg+cs
kmTrk5GyncZqPY2tY5UHYUhcRdNdqfqQ+aGKNizrPLcn//YbCBseiKFIQidVo5MQELLKnNGNhN6p
5SIgtk0tC0e0dqAHzhwonXJzydflyAMQKOQdjfDZJ4LdWvrJMF8mrYIHE4HCh3Dclphs02lVN4PH
kZPX1sSWdZkXYMWHn7Lw4/kjEtp73QxdVZ6ObTXRoZUhL4Cg2hlVglR4HjDJlOFjTlbKUhPkj8mI
l0kdPI2F/9BKw1Vrs308F0cx1/GnmPShwVTZQmHspbF8y8RxoaT5prf8dDkW5ECn7f0YjURHI1Qd
M883u308pasu4jVbh9miE5afgvAQ9ugzOgt75COS6KXCX5DMwYuCNQEwRFZEdAZTN9EUz9fl40Sz
sDSzZRk3X5I53g/CgOJR31ZCcq1EcaPzkeaJce9HE23OElye9lo2jwSFLBuN8Kn5XGO0SdPAlTJi
zPKFQmVCFxHbo+ZaQ4AsgIQ3izNbI9tIorouY+ReEoAJfTm0D3rHmOyFYp9XsttVRIZxjOLoMdon
inm5fGvl+AszuTvDj2hhsCWGuAhNDAaZ6mWiuJRGZidDt+PJ9IqgXQpmsJur5BgWpL1J70M+O21R
QioMHnJUCMztdtu9y0bpph1kJFm/0y3xOpjy0lItnOjVSyJpC7FPFwbRu1mdM81DbZljr06Z+nW0
DPK+jrBFyfSZp2lf8p6bIV/qpOt0ytGssLFO3UsdBvvQ8H1bEXvkPNXIsCgOfmHyZMt9lGSntvSX
jPOTnHWPjQnoZI6jjVJatghLpOvE0DHq1O2EeRFX6TGOx2Wgmyc1kxbpFFzVthxJCzIftAxZSKXe
RSN6GEkAkTLFktc2RMsE+d40fLeYcXB0un+PkvIlMJNV2GhUFPn8OWstuklpyu1GEJbVMCCtbFAZ
Z+RquYFOfIHsN/dCXjQEUTeXofG3g2I9yfVAA1YHw9ObWHPLEdN9BXw2CUK7zUemRiWVnaIt7lOT
NzhXQAW0ca+F47XttRw2lfVRiTK2ffEC6PzeFEbLrrNxPSagoJJacyUTRkPZtYtojJdZaxJAI0PL
sqRwGw1C73aFktuRNVynhi9A9IGXgOiapvgIhoJ6Ra9L1xKsXaiqLQVr+qz71SsRmgst8u+iDjh1
p13Hkg92hu8XF9QXamP6u068qRfCWHR8a1rmHdh9q7xr47pztCh9CINkbwqx6AmTQOxhxOqmKNsk
zq5jGy07OXrzmWuqWX+3QtK40LUuB/Bcch6fRJS0oIO8qpQ0MGIRgdXhsBaMmHkAq70g7odQvxdS
Gm2aNWy6olrE2MaGoNlMcbNjRgJnp1ckl5Q0vrM5dtpEYDVJQtQf5PCRJ/yeqOGpL4Ot2UyPbYDy
xiz0lzoovibB2NRa+gqIC81+TM+361QozlFzGU1OPjGj2nWMqCwWHrWpeLJALQg9iVTZvm43IHoq
cAZG8aJm2WkIUBvpoSfX1ykbdwFJhhGYqq7MPVZXp6n1RSx9Wmyfkrw5CDNOD/2qaYxaU974dJjG
3oJZtS7Jz5E5/g3lmUl6OI5o6wKE2On00ccXWFrOMFlOMRKK0VRu2KSbIVxHQBEilY2S/NYhOpqM
eq1I3X4k1Nf4qMXkGE+fufnGFy2JEyVH6ERhcJ4aomJlsp0irpGId0NOk0TngxNrr8lK3k14YY8/
2W0jemGan6cqPYF6+9La+Sya2sKSutUQSs5gkikmcvVHrcxPiYC2pdWjx05acMLMe+PnJOBWsPm7
yG/ZT3fAPYBcZb55lQZKwkawtQYjc5keFHNiu1m9poLvtmos2E0x+BSNLYVeNW2motgPeYObXY48
uL6rwAhdy2eFMGqYxWileXSBcS+rMsvUtclNkh+Njn/lzS6gtjrBSIiJsuTV0oRlYXyaGjCtCnky
MZSZnjqa/BhZnZdNE3GcwmOM1ryouAveThNX730IeUoQOdRUI+w7eFJScbpr1flVgpoxxeFCykbP
rDPsxpbFYWZwMKfk2RCFJ3I8+QktRR0O7HiCSZY9RKN6ser0a4hgVFY8AsGsgSHi1gFWByNHxtCk
j7DDSaQdPgfeX5wtm0hbi1193yg6O6QkfE+EZKlVFISJ+Flbmi1o6Mca9n+EdXaJ/1jdPDM3u1pS
OLX1kJm9Z+oC06SxGI2SPAy9XcnjVcjf5yLYxFO0mCGdDfONRGksLSndFlq2mkUqf+0wWgkJ66Kr
Sg9+yQ7O6pAVZU7lkxYtlLsoD92SWx+sycuHFkanNdu6mXh+L2+nku0q1eqooy0GyqNipAmH1DV0
wctS0ZmDaRFnCV9OxHhG7jS95eapFlqnmQKXWFsUc9VS5JbjenYizVp0oLbaqdvKfmfnE/J3C2oQ
q4leaDCPYnJ3s2hXZGspeRPzJ50TK4vomDg6FxzFtdh51EoHy2N4wdy6afwwIyBrh1UBqFJ+T6ve
URNqqG02bwL9qYApWfYrtaYDiOgyFBtHUq4V6+esvscWpJGc6Bl8NVG1VTEkiB+CcGzJs1PiYhHp
rjAtRI4LApw0imLLo6tny0l0Bqx7IEjz6k6sPmKZAyxrDTCO+zCR2fLm62hhTI1LpJ3ewRQE9IIY
rtcjdw6qU4MIsdNGd7ROat54TU0ByzwVE+0KOascNmIxkRSLiaVdaakzD6FdCQ9Ks6SCGWu3R0GZ
vMOhHHTHVNnSbVJpa1myJ3TPksKRew98Rz9AykRjdYqDQ8fH1wPuksXXWV1J82PVjE4vvQl8PMbk
e0nzKlQc05R0jftjpWymWbCD8AtGGP/MOku3UfhUjw+ZsUvj17K9RvNzDritnt3Z0J2kFx0TZYA/
vPrRNYlY7oldvffFFQGyE3vgcERNt418zemtTaltJSr8eB+pu5a7HNgTk8OG+RWLaQEypulOpuUJ
fENJlbt1e4Vv6WtHqS+dSvJtrXXnzqmTUx+uJ/8+GU5xdS8RG6pRs2q0ePZ5+9Syq7E485yKlW8N
zBJb+IluMi3maGXihNKd4smH7k8+UAADdk0WrwUypHBnaSX4a+r5YLA1aRsj+EOTpbg+Ai15G5d4
saibd0qwseKncXT9/oVzHU4cEzuMr7OReFKHWNZ4F8u7PHg0rTe9ecL5lCmfQsvbLw7NCKKzh7sG
UENvliaRO4BqyHamh9nErDVJsgyCnTqnKwXLV4k+cRyuojg7GSqPlrNQIdxm+ZfcncL5Fpojayye
tIwt8VURQL6MT2WTkre6KFrSZe0pWiYzAbzroBDWArno0pc44Yb3HaJagXHeSUD1zYdIfWq4+6ZD
Bxd9AJXVYi/o1kp/rtkfwex0g+xZylytlF1BfTRonw188kPzJtbAse7K/kjFXkaPjZQicf6Cgmfn
xknzD/34kuWLtLuU+jYWz6pB4i83fdQV6IObbHBFwjylijVlvIDStKviHeu5rruT9kInhX3zk1m7
ccqQhcKRIj6WtddmcpjvzML1eZeVcocypMyXFexWSwUmaVuwg4Yt9DpAS+tqugbTu9je9aACjLvU
f5QD2nIxCaOtrfCLywgDNtsxQ5lctZfctP+QRcHpxooQ4HWbrhVxH9bKYpJ0ZxgFdxoOMoVGXGN1
jg+mfu7aaziQpFdvm+J9Vk9VHCwi8T2RHzJrXQAxalGARg8gXkfOGaPy2rN25eqjODG06mXFDGLw
gOZVHHQun7CCCGeobbVf+P7rbLoxK3pxTdu3SSQ/mSIRbxXp2QFjKcPipml3Jj9jfNGCs6ZtO1lx
YnnftAcf6GB8kYSdKBzDHMZotpazkVoEjKPkhPIZBC4ZwIK4apTZTdZ6SOjWjdyHodrWwmxXC+Z5
EnIMJwXNPPZ3pjG/Co3i2+yST1IlJzgMy0MkW88gOQfb6sd3baRgSCyYx23vjnL06KPVqdqS3Vpj
rOoMBSNN2fuqSZG7ZJ1by/oqiOKVWZrbtghJJGoq+EFa2rORrPp1CEOSfWWhbuagGLxQQjkraskr
LMKrrKMQCrMzyLZnX1M+xiwfd34feT0+xDG+AMxazW2+L4J+nfTBQiuKhZUB6GXqT5u9JhAXn/Wb
WXkbymZtFY8JdUlKQLbG/CPxwY2JtcBqsZ9T7j8kAlQIPW1qqT27hRXUF0POlsN0LmfV8ePIla18
BR6Yg4DXuN53SbdW2aybo7gce4oM/TSY+TJTFaelC+E/Nck1jN4j/L0jQ8AMnuoWe7ofn0XmpUwM
Nk1G6oKWu2MfumljOsEUbZNob4wfGbwaZmCKWmNfWucmrOBh1eR+LyV1RZa0Ck7WKJ4y4bMacW4J
nwFxurqj3HKZNYzOBIFXrXJoKRYrTi60eC+guzKZblRBhnr2NsyrpFgV4d1s3mf8Wn9kumHtKdKv
ilOVUViUvbEu232dU0i2RNGqybXsNTeYUzew6s2tCBPQ9MyZ4Ekm5K6ennGG5t5Uvbocl5Z/P3Cs
NZr7ErXWQDNOGaMDOokmXMlsneAHt+kGLopVgf0LyILm756oQQsvDzyFlc9aVvnWGBYmkg5pP/bL
uHg2k8Cd+VF1fZ3ltVKtU2SQeM6bFyF4FwTFbuAZlJnihAXcN/6v9Sn3vau3KPAqeBB6dULS3pcQ
T4G+5BxK5ojp+RxG5V6rqd4wFc0iK0CyU4iGN5pXn6Els7E4Wum+F56CTj03xT1TRSc9RfWqAuhR
uGbzNoq7AWxnvvUFkuwwQtCUopswJgtNPIlUGJG+76Ol1Q6uSuuG3+HLgJpvtxw+8gzTGom8ucrq
XQWDG/Z3PEluJwEU0yBk4+8pCaJvATeRBBnAhaPWYYPkFiVhNtq91QX7Jo8WNLha/1UpKVQAN/jA
YlWdD9LAfz9mdhsPbp3R4ecfonClThyW8MFttFysVtaSOIRapZ9HUHndEUU3vne03+Q2Xeq0Fkca
NmFoslVBayR9lLIn6Z0tVNG2SPsVefB8TrR6WVLlAis2W7XqfaLiG9lz5xn93XLZCAupZKxEn2xE
afc8R+M5N56r9shWYz0MuF8448NElFPRNV+93q8CM3M03pccVpD5Dp2msIG90aquFt3aQDzLLVmH
PVUhbcYQgA16xAweXc+LFYFxqV+NsGr0BqvKhxmyh+odK9+LfWWH5kKLfYpy3bktUFmRuWFJHT3q
9FMOnW54kvowlwLQQCosSs9oYHEPzjHy37kOnSq8C+K3GtK2oPF5Nxz/qQctYeGqvUR2RGkbVeco
3LRUft2wV8w3dEoOLQiHBpXN3tUxeoJusk+1ulTUCxW7riE4m7PhFeaJCE63Ettdnt4Jgu61lPVx
6W9V6SxE29jYKHTRUex6MsHwsj45qog9Rrv0075KYqdSA7umNooiUnwt61D1tBo5p/Rnh+vK0dbC
OkO7g1CRGUTqnorO9F+19NSqB3pKKjvRufaKfFE1WwCxNSvB2G0qmZH6WYB1UoW1hlR7EJ8T5Qk9
ImVLz7oG7Yr6OATZr8RUrwua4VqpnP0MBDstJi3YgmdfjrkFdYYdEuaA9piLa7MpAF+DcQmeQx03
e7uHqo7ffd4lhLD06nOlrqXiOTFBSWgXcOO2bpxz/hb2N6HCtqUyHV+s3KR9UiaTrRWm1hbDoj/a
8VA7XcZhnP5MU4vv7Ux7s/ah0fb7RqKKmdZtGHmj/xmFsJjVx1BRt3NN9EW6H4VikWfU4xrbMTOz
1ZCMxEBZ/x+OzmO7USQKw0/EOeSwFShLlpzksOE4tKHIBUV8+vk0u1lMd9sSVN37x3x+aowyrD39
V7koaK3yTOtI1E5aFmpOf64VhQYmjUHTtpS/Qeyu6um11v7d8WN/DL41+NSMaH5pP88c7MBcq2Cs
n73EicqUYUjG+46PYUzegvhL5j+tfByCP5H8+dluSF5jiOlO7E0CRIfyYWkuM3TAvFxQGodD567S
O3yT/vkpKb8fVs9noP7c9FA2N7Bjv99oNmKL4CXQL27662b/cluuRD1vfe2nT8kXLLB1c40flA+P
U33E/qZuQ2U6BzchkJxvlZi3e279emkvymvpbDhO2SknxjcBmCvib9cjZK2+1ssLYedhQ/F71QSr
sWvZK/1bZS8vXqft1QIUNugWAfPGk2hfWupaJ809MR+sYmkfLAd4sMqfDfWha88q55w3VrH27uW7
NlOsqv2Gejzg8dMSzys3nQiAmEOZm3Q5aH/mYuKY735wZxBWCCzRPlhcWuLf4n0v41kLznHHrqsf
UyZzfzpZlrefJuKdmheZ+Ot0ehNz8jbklCMNIoPA4hIl/lMXJC5AKw6ULlDlvhJ2EvZCfuWJvfVU
Ccr9T2TVwV7kbqjttduQThO366KRq8xFqiYo6XPeoHuAbeNV0hL/t3wXBn1lQbemhoChVfzOzvBY
qDLq6uRaO8NpTKkmq24yacO4HEgGc1dUBvIWA620LTGJlzLbegV4NjPhMoDwdxy/RLAk8H2aOpdM
6mraVNkXKdknz6G+IvNjETlV+eqDHtt2/5xhRSwQeww2F4zy2TZc8U4TIPuAiG+zk77ULm3fxBJj
DczNo/CzbyqCD26pDj08BiWjj9nUn4TQr8qZw87lOk+6rlyX5qmesADV9Dgl8tIsGEArsiM5yM2K
e43NF2j+LMdhn/Xub1KYnzqQgBv00RJb58bKjJU7u3lUt+AdlXHNTK6stF46irF8yO2yOnTacs2E
2vSmcepSDt7ZOZayOs0+cX6GuIoyPyp3OYqAnuUBL7Vh7Rq7fUu7/DRk2ctsIjpZxLipuuqzUbwE
QUl+NQmYs+Nh0EFxQS797+hx4bvM1bO/QBo01yzNWZrFU2Fpkd5YawvKqZwhg/TxOFUa4VN2HE6C
pAh75KKynpOcnM94PBcD2KOUj15V/LuHmzCxJdU+Tc2CvHfOPK2Xpz4FKNANL9s72hCHlqW1a6FB
bCUT8ZSjS0RoCw4VGBJKIffCimzVtcxmHoBKkpWvxfVW6n5DsIjxyXXBEkui7CEZi+2s6p0VpzxH
7W/buFssiKG+xM8AaUQVte2XVpHhkC9ARZYOk+/2MV6xmfMdIiSqrJTmV2qItGJ+NwoxbDF7ndol
UNFka5t2BMlYjFjbOlZ6q2JJm5Dpfub59KZbE0ylMDpqSZw8dDx+fip2jhMf+ZJ3p8XrHrlBn3u1
bGknu3qF/ljoegHJZuNIaalL0KnJm1NmZBsg0LU/7FIuK6MZr17N5waCFFUJ/lIz0AhTnz59m21D
6vGFDgj6hlvvQGzTIceBEPwCbYY9pdxJYO3jxGQEsveawfjCE+fkbBlGdoDrYs7yj/HShow324IR
WAPrmGM3qqt3erpCFIqklK+CfJ/N3Y+o7W+VlJEtx71wbmlpfsi5OQSBeGxt9zh4EyG3w7lpx4eK
E8/Lxgcf9UKuTc+dRU4uX1/bEMV1ny1rjofeXg2F+yA61nxOUq3fla71Vkl/1ZjicH8LoMHCmOqI
sQ82UqA1Z/6w2HUH23ooGLOgwoCU+0grodAUY7eR74fxZfbcQ+ctIRqRlcPULHM83NI9aYx3ZVBu
JJ9XXb4tvrtJY/fY+xhwFUlf0t+qCZ3InU7jO7DFJoGsDkA8cxCrYYIL4eca/Fen6NbSpvNEJytF
YdBqi49MtQ9ZgHmJWWeCnRLpWRTzKsu+UofniWnRVBmLxVw/Fa2+t9S3mT3MMEZ5vPdTczs55CLG
We0egrn8bBrAqV4OzGPSoY00dS51YL7Yc8z/NNRb0gvAWFSt7w3d+jfQC8J2zlpR5DdWSRy/xsTL
7RuIhUYVb7S2M9l8+63qhm3sZUeZOX9ZCjwtpPbIt3Kwc7lshC+BOedm7UkOWUXsfdQJ42Msp569
nq1a+A+mhreitmNuB426XoU6bB5x4dQk0us2bHxOUthqydkL9KmC+/HYh7MeMJLr8j4COw/Sxz2d
l4jN4Hd+LKP7luQ2rly8D+s2TilbbRpnSwKdvaqVVYWeTairU7TO3qqH09Dwq9vG3IVu73IEFHYK
nJ/sqfh4Svv4LfWDQ6ryg+tmW0NRvBRPlNb0jy7728qubEgzPa15LbQ/OKw9cBttH/IWtN3ZYAME
2cYeFExHfpxIJuXVFZpYeRoLbjx6DItN/O2leR6S3r2TQ3srRd+EZQP0ZsdXkJh1UwLs69Wp8fOj
6XRDuDg6jUYySY+Foc1bThHe4Ny6zX7urQfXLTd93m3KKjtZbQ4/4s8vwqvO2LnW+VImNBYx7iVp
A7Cisq8h1T7ype0OgfB+K987imJaZ9AyRV/ugoD2g0pYXlQ4eRc6aFs6DwNmlu3NZtnrU8KfHR5E
Xm0XCPtV4KYf1CpAGPo28HB1xx9r7ZBWA1dCTqJUNtNC0T8tbgOK5v2oKmbyKx8CGiFSz14LczhN
St70AU7erh/KZHjRHRY+KLNPL+b7URDhLjzjyhz1U+fBqSjer6k1ztnUJYT9MDi0s0sWxJRLPlRM
M6lMTR6quyuMA3mrpTangXXyTLkRWv/PkfraYtfQ/PJW1dU+a9oyMkSxzR1t2VslvTe2l4IWuV2/
0fniDmbMStF5yDwLe+ZlFHrNuO3HFCWOH3y6KyM2Lwl+nzu8vauH7FWkzUvR2R956e6E3n+C0VCH
UGJBW+aMJj3kiX4H3JLH6JWbtmXiEfGnSo86w1nQEYIcI5gLijA36QszHrvKYvS7JW6KAe3qpiPD
wxI1YL8lsQhxczJZmwPWGpOGH19fHrOGJ8kpquciLjfc159zbq7zRJE721lbCJNQybdqvrRadwB/
qeJr1fh7FyLZxNk/XktzF2fIZ0hAHUJH1qeg572CHvRk9yv7Lx/qoei283hNk+2YWXvpNp++mUQZ
iqtGN8OpK+7SkSieWCKXPYHrkbkotBtQuQthir61bvyCVWd4qUy162JyKCTqiUmc9YwsQucm84pc
ArlyJ/p14AHzKVymT70Me4tEfeeiZ/9GD9amXbdIUXV6nhU40c5dLi7Kr1I9xbG9rlLoy+7LHcSu
Kcj2Z6YNsLgXyHkG1945LbvmzPQcHAz/xU6fhcG81YSWjciCM89tIxHjyznNVb6xNVgo5e214KmD
n0JWSkp3uEB0V/06p34qySToLVE53hClDs+tBUuXMmsQLFEUw+bOFLYByoOhfzBjkoCLcjdra1av
BQGoJf4VxNj3UULUwfw43nVRFSltm8Hews0CjrstMCzixOEEPUBc3roxrVcUl2s29FUJ/sDMzdDA
yJmhvigjiuGipvwcgs80S9e6ugGQMgYsLttS/UJpznKX+1hv9QCE/EWsSqjEH92DAADBiXq9Te5B
K8VXQ5znWKMapAHtp6ys/YfQZNWkMLw2DPpkH514eXTZWKbg1Zz2OT9Ox3/ltypdIxVQ3lPfXQNs
2mz/CSrQPOraF7985JZaJROVYZO70DxQPSVTGmmE6QAV5J+GtqIFCCS4BpAOyiVKjYOAn0CINCr9
rfK0a+KAXuYVZtz3ru63GQcdw2Ekhvnopg9gdYyFq5jfyO9evLxe59b4XIEtVrW1LYPgqmKHoH0q
1wwy+d1DxdUgFrVp2eHi8qAQn7UkfQ4AsZru/5tQxLm697K0SDnGzyROAZu/BmVfihS4JfuYoaBM
+zvurwomWerTukZ+ZWrnmcW+4VUeAxHpDtRQ+dPqn4lE6tSj+aPSNkfxXin7iFRhhYLioGuolSrq
WkYHRM450TxA4VDIKmobQ1hgtLyXx9lOAyJ+JZpsIwMnynqatkzy6ManorjQNDMV3lYupPL63cY3
972/s/ubhcrDCX4kgrEaMTs7kRdkq7731hoo9NwBSCHXLod1YTuR3n/JooJeyB8KjTjWaZt5z34S
rIOCmisUdJrmvPUOvGXXYf/GrT4i82AhY/K9NqrbMeSEWYBZX7PWIHdQWPqGrSPyxW+xpGF5x8A4
jcdSuyWE2gsQ0ykvjo75vWT12em/zeBM4EbYelw743G2+4vJ0dtM8Eb9ctSz/uT79sFr7IOu3I2e
kbKEElGDR7TK4aJl2iOCsYhaIaJb3/yxDw2v2fiMPk7w6rjzqgfeb03Uuc5LTRmTbeylOWwBww9e
RqSiKZ/y3H2cMu1oCmObTMjUyEAv5+RYtuKpHZbQTdOd53XcKu2DF1AwhkrQG+a9tmwt2LjW8Ta2
5W5yTIGVA0gyvvl38KwsPlrfwwZa2l9jP2/ajqcuJcYOsdBSr03IHS6wvQ8tG6vH7s5YwiEn1QtV
e4emyV9y9t2W7BHROghqK/s8d/ou6yF5724AlJGAwZnjw9c2cEKM7G267kdQQ9Fv8/jsLhM5wCQs
mm+1J2H8aE5Zsj26AZhAAC7vskDqpf5PqX+3C7wkJ1KFrCNQH/2EPKc0R6zPMVmSSfmcpdVHV4ud
E8S3pO83pvem+PEGF/Khe/eTg0NfnRE/DgaXPVvOfRCdblzJtj0xhJJZxzKTmIiYsElP1YuNzCiI
/+gHWaU2tWTBzp6+kxFJ30Q7OCTaXerRFnDo7dEZq5eKRimQ4gM/1booy1WvD5FmoTzU/vAjfjYO
mDX1DA5mRPrpVpPsIpPmD9+j04/uEXmnvUogCERqtb8eMtQEzAZuZrymcfyQuIzDqXe0lbmqLDx+
UKhGqqKgtkEd5GEqeWoVpqRORHZHmY3wti3ZKf3kXUS2IPqa19lgrWuV5xs6UD7LxXqks4m7G2M5
1evPWvNOneQHSOp5URbMguXv/bLhEza0rykO2EjTgRlyMT+HWdvNU01bzTDsFivbLYP1WU70JgaL
d0k6cS6S4Zpo1LuhwdA6nj5aRxe/OFCtRCxLcRyr4pBr1SUZwF0BtD/HhF67Uo1fVbYwIswm/vbS
/O0LcVSDPDOWPndltZaJ/px3sxcueAey+zjbJwatCeZZKRoBy8V5r1zEArBnC6WVdANONsUePDuI
w9j/RVRlPI45tYzI5Zzgqxrfp76PiqrcJUSxMFq68re1NGR+gLGqjRaBJqNAWil5BrzysbdeJDR5
gFwRB8+uLrM1vyAyFniL+dHQnpNga3kfQb5zACCFec3Zax0zbFJ/lZuXDqpIq43V/XeY0v6UGtOf
L7qr6Z+G7n1OxDquH+px3+Zf0o43HgBXNlT7WcqwRtbr2hhMJa9mBlDhOh9eTvRfSQeJz4JjgEfV
ap2CWSiSH2lUFoOL0K0+av64VRyHSY5sNy4jvRb0RLXrqgC6zvSLraxT7gCjd+o69hOCnX0tUbKg
p8ZiJEE0vXWDuy970hCgB8HNi8Hh9sp+qWlA1Y3t3B7Ljix2J4HYsplyJE+1g15PUONG9hxQp7Bv
TY6owfRfWr0GH2PiD5K1O34smJwq67fLSah1m3dlI/GCtmSiUDiZffvD11I+htHTaeQTIhJOVUV6
0kLFw8qD9e6d+UagzKpgV/HiF4iBfY7LviC/NYBvyWnrHEhumXajeJAzhY0NLZj+BWe0ZDHESYy+
x/iZUTEoQvft+kfTvx3h7yv7kquvsaD7zChC17XvzpUP25wush3gj5snZ7IOWt4fBsm+baI20atu
n3fdGXEsSsHXOk438KcJMgFBHmbZ/cXtV8vS3BVq26N9dinrret1r/URuqdGWhy+1SbOZxChdq3s
Zn9nD+hrZfFGLHkpyyxMjBBIitGEJ7L/NKyPYXytqFmGB+9NOo8IQKKZwibHHbbiveBo7o3PlFjt
IfLiK+wmi+BLAeINtRIgRpuW937omcPWAq7DrEiBcF4z517pc7GxTKgwnrZevDHHRzh4M/0Q8bFL
H7FZr5Qd9d7RN45obEX/sWQXYK1V59RrDwWb5P1pXaqYvJhezBhdyanFoAIzgKZP968s/LS/uQwf
XUFUK0/DgOyHhO58VzBAUqw7qp+BYI4RiQr62QpCv+R4aMRDPUODiG/PK1BqPCTlWlsyYPmXyvpz
9I2O16R6VQFSYTT9z7pzlG7UzZd6PpvNHAUy32Jd2VGXswJykumucT3EH4iKvoRElEsQeM9k2IH6
WiU6JbMO85kiJdTCbXLKLWbFSj85RnuykchTV17q5squLwrQQIPN66hNDLZpu7XdXTMu27H91HXE
lLSXlrXamFCLY/c8TwdrWfMXleNhnC5auzcNqsEMRMKDCB1ggWxEYspY1nOPMcCNDF5uv3NQMWlP
Ah7CJFek7gnVVfu+oNF3k7c7vSLNnGGPJmHOKK86VToiurjhjQkiid6waSeI1F9jmtYkUpB7dUiS
T3vhieHhG35h08PY2Fnyy2nuVBO0NTVNc60hdsHlCiORdIgivhLAvan5kvDBif3ZLfgP/Fvbs4Sr
f60vtsNEyyT6Bho4i/jW6YznfM+4HIuDQ2MmgKl4LrTX+zifbPtqZ43Fapjf9RYNA8qq/hHsO1JW
sDG8FlUA2JCdwGMWuKVEeR64GEPP8U7AbKHdci8h5pzmIAqM28w/tKiXlhh5HzuIPn8GcOp6TTlb
nZ1UcWFMApt9GPtul5THxsQamOoXv6TegRKyOKCuZQZlq9vjjMgr9XiVmxIMCGgjTs45oQpj+kcz
b0Y+XsFbgy+lI/5gkNam7Op9MuYPZCqBVkIzs44+jdwf8OhbwxesX83H6HSnWgWhjaZndivCzOyj
h06qTFFhMjQR+0K9Oc9Pc7YT7WgxzSgMoSSdrOYk3+RIIaocY198NDr3qKlmNzozbfTv/cwTnRbN
RqOxfRD7wZdU1Ykvo7t3jDlRnnL42ezTHROtvkYavRqw+Lio37p83c55KAKrWTeN2Gr3glKtyK6B
B32oPlOfOizQVbPwKdGavZOFeXCy60PXLJvSbMOifqkmZycS8ueMclvzxhUYcVoJDpira98oruV0
A6ux8tV21HCtzjyUKTiddWuxwC7zciOdDJgv3i358mRYHPWjf+m8tyyr1uRUrL2Wr9TBMdEiJmYl
DcTwuMCFoVl/mxHcDh+JkORrPi/8ViX5F1Jqx3RqVrLYa7YJM3tTgw85zpHo/FMu0TrVm9cl2y59
Adk19GOCEEwSK+v9K9D1lfpax67DYPrcJe2KksvIK/FYzy8dc1jqnKapjtpsXOUM+AI5u8+Z3Ad7
SbRGt/y2A3T8qMJpSbY1xGXn/jSQQCPhOEypoTamD8Hso8OiOlO/+1rADwCwmr5DSjOsJxh3875B
K5QsyDNaSd634swYHkrD29ndn1c26CNIfC9bDYziMrVpVKEpp9JYj4YFED3xDOr5JmLMVTHcMCmc
s1gBb+eh7zAAEyYV9M/e7HJ7bDIkKp1WrMdehI0ZgM2fISA0FCEu/vI7WWpT8jnij9RsdFLDLp/P
lHmGAyB5mT9M9z9eXAtgec9vKGSeVjHqn+xuTer0f+WwoFR20WrJa1I5DPH0WFjf9+W58qrH1Ek3
4/ga4FKTJlGyJkNprp+EfE0pMYzpdjLo9PxJ0bDZ6AcGvlSGBfph07PdE7/FriLq5C22ssj0KWdL
gRnQaqdAOjSzRsUIltJbK4ZHunKdva/08H+5EQiJWz33EFF3jOGfLe4aiOyfGafh6PwO8/CplLFV
ENt1S+CgcRuWmXNXX5eZeQyKi9IdZkyyPuwv8LatKOTO44ycEeEmFSabu0svZkhvFpKJsEFN3qE3
PmJ4WKeFGp/PRvAdZ+wBzsolQM6ycHK4EWaw93KO4l7/MprsWkrxXWQ2lwvL5tin5Ivnj24y7ReN
XzOh99Y8LQ2Dx0Vr4C95GFueL0/4BwQ34Bm7cn7PZxQN06M3Xhr1HXNfFR1fEHKHgtOQgJNVy959
/0h6gDMrIe2OwY3hkLvDglqYqaNdHsSYRPWkvY+lCQqmrSr9S7NeF/TJg5mHEomnp7Jjac/YRwjR
58gdUIPn0yMx7RFt1Rt4qXApP+dx+rFB0+u0CzXjtUAQy14bVRgTaFdGZmdeUzrAqyEJpdhiv3iz
B1CXJPaBzpG8CoSc1hhUjBWlAGWtD42f7Gi+AgDy9laGY8JhAMEww2kDq8he+jxkE/TfnH9DAWNx
G9H6iYbo0TKZTsNiPc1x/hf41cZs2mPiyA+V2afYHy++5p3bWN31mfPF7tJIQLS1Lb2d83fb9pQn
I6Spu3NdfebD24hrbJn3o0zRvRlhl51MphMEVkfdg3ZC0eIb/WbE4jRkCHtNlkGoJgyidha6M01l
xV8F6WXZeHfljBi7OOppgKqDCBm6dEmNvBS5fnZt0n7cNFi3wTMTXqSQaqbpwx1tpGp4DYoZxewG
camHs7A3C2+GxwlWeORTi+Up9y6KIkZV9ydz6o8BHbkrfflse7igfjy2CVG9s3Wyk45DCwfyCK5R
Y6rpuOF6YJTkqotfNdL3gpBH50PwpvTsttpj49MMWw0P8DvoKYESGEroI9BXaZ7sjYAKSLW8ayNX
k9vsk8pjqZzfTDNY98m4i8udwdLTt5t8oRoTBqlAGKIzzRqZfZ2SP5i2GUDWmNXnMo/7nGeDwGPm
wjbsuDu5vHuLB5drLWZQz3KQoLxirohztsu5lH856OViwPgbS9Thd3DS4VE3zz5/Kh3Kl5ilI6DY
Gjy7z79lg7JDYIbEnnEyqo8RmUAF0VooL6IovQk+Asz0yOD6pggNRuOMxxeaeu3yHjSsoUuBVcwk
w5Cxmi4ii4ti4NyJ8ZfRkCoEfyKNj0OR71SDD63SjoM7PRiU0/v3HDgG+tG5iJx4nCZAq3UXtnmY
aAJ2A7jQyQLMT1GTYXvDpnhft1PLXWM9YmIYLm0PoCes7jhnMQe+hpag/oZNX/cMA9DQB5f/jhMV
Eb/FCUasJJrBvUf7stPGREsYmBKRvhRLAurf3YqSctdpVjRd5u1rk2UuHgabrcGMr1ZXXQWjrlkg
sHNSBPuO3XJBjboROu1WR7EvGElbxHxmeZU5cVDaprT842T8A+kNB/e30Ju15u/GEkFWTV3sdWZP
Q3r6jUgCEtVWT5QXuHjkRnTkH+PwJKtDgkINhqQ3BgQevEgxur7c2NS4d3VWvkL7GPl5srRdD2OP
OQ8L2wwG3vwWDTfn58xlVtkpz9oUdsOTV70HlBIUOMWGpX+o03gdV78zZhq44xVtZ0TRogkVvwZX
03CfBKzlKHPSJ+ddEv+hCyOLLtTa5KcS7VXh1UFHti70FzszwRuNo3MnbYi0XOxTxqlcJRPoddQZ
OwVE3FXfWkozIVLwCld+y26lGzflW9t0vug+4YEGY1f+0GSPZQ0cVwDKytv9f3XJF7MG4ExUPoXc
DoM66YsVWbWFagUZDA8cxdIcRJK4TlqwOpPnMzvoyYeNu0YircsqrDgO5WoO9M1scj5XFMDCoEx5
2PQHHeuH4p7QDJ5Lu997+rHUf23J8zi2FYKlpWvDxJfvXt3ZYTYxjBt6VZwSTSF6WEYdBEPerQQp
YeSeh866hnrofDADXLChOdW0BP/aya53f7Su3ngpgbCxREWMPqZrUF2ZzJT2xFxhkHmPGtjIyMxD
aeLXwOANC0MiOm0tvP7ZWp5TjRweFazzOqUhe3N38yrs/pZVn9OhAZK7GNajWqqIxohVW+BRm/sa
hyN1gx10TbAhFDrUWc3j3NiZFUXBX0H31QCEyKa40Bn9Wgsks76FQgfr+zBXAPj+rTGbh94sTovm
8OXLQ1+iSAD81sW1Tq8pOJiJUzIP2DxaFSrsGwFKMc02EC5tm5nA2fzVSZ+r5FL/f6hQOsP6NbAX
969zE8J+9NlzmhxShxnnXLTveC5Dy7yK6TwtG0uimyxXWVnudDmsVYM+9TJ2NJwV8LIs3uhyoSg9
+TLrcusgOHY4HVTwwoS/RrLYIbQpPSrOQV70z8U8z+rZ0h5MnWNiwY4HxtJWy/1YiqoCUnAen+bg
Iycdw5L9oeQOhv1c5WLG3PBmtJ95Om1y7DNDEERgVlvPqm6jg8emc9nNKDWUZkAfChZEjfM8CJZt
wFxd2O2hkgrYkR+DPUHwmwzvasKQY3xlTbNpjHXlYMHlL+iDmbcQhzh7lse/7SNkcpMndHXTxJ6r
iEQBN5SaeUazLMb4FOviWI08VsyzGKqw/GIpI2E8MzaEKenQptoaWMyO187wNKCSJtofAgoIPPkd
pUEZoLud3eNUflS1E9rz/MO6gwR4Iqh6uNXO+1j7Gz1Qm7Kpnhf3Emv9YfHKzdQ9LOPN4gwx7/Zf
aNhk4aPC2ztl19qrt1OehAtuxIx9y5cvCQI7DyZLLATp9HfdbGaPGwe4Wnd/hu5rAfluIA8TUiOY
fx0GHI5hl9mmN54GKLRK09fKryKPszAzTHBXtamL4qDHn4FAUtZ98nLG5b7AoOynSGdO0okGcBOY
AQ19w9rAfD60oQ9xWoxfKjh246MOrx+zzpMWOfkO68m0UpRvaHepqz9SMARoSLty7rl7j+VnMLCC
KOQKztFilcqNh1ndEraIBNLShp0105mh9MNIir2O1X9UF/ysDkuPmby5MATk3UZSplvcgiWDCp6E
laff7pIGJzg47aOUbTTK8aGR+anDqOE74uL5d5kw7yai58hLwFsRkmaHwv21TVTU3vxU1TieST8V
kN46wmPN0LYm2clj8CE0noEfl/BnLwvLlKFCK8N5+UHztcHhuBHV/aS3Xk0szbn/W86XRRzk+DOZ
WSjUVVH+3fQAFSmKemagICdk33T+aoBvl4gNnwQNc2o3SBUQp3A5SIcwFhedY2CE/JM713D37fiE
nlhDetxgMYrndx/gIGu6jQiIccDT65V4WCXWWLh8vz0k92FnIGiZ+aofaGFOMHuOmBeB8JhTcK5v
63gORUJnbWKycfHKl8tzk3073tlEK90DBcWB2JTJGFZ6esr6gplbP2auj0mhQYhZXWYb/QHlXMxe
5aifQZsjEzE5ol76Ebz4qWnlRfYt3eDms0rReTj7On0tcABlCV7250ETl4Qr0y7i0K72Foee1q9r
NOq5/t5YBY/b3XtmoMQFz7C7hwEKQ5vfS4kN+ikrgL78U9rcLLS15mwdLItwDpRAIwdPo76W8deY
iWPgoJySR5Ngcx/YVIRAxAFfWZsbkSMRyWr9pRrYfK3PvNEu2mSGacVwt/ATyzZ76oIe7SP+3DKL
HKVOTW2CGxcnmZXXgXFuFnfYcSRs1915S7txLJwGeraNUW9aVrl2FM9iT1AFcJiq7FA1tNRnxFPA
osZBQ0gLUDt/IeYwuwrxFkQ2UTSGQkuM7S5TkZ1PAxODC/6fclZ3KHuJlmP2c+r27GIJTmT50gW8
w4YPe2tt8Y5Hs8+G0b3rYJ9VHYTNMKJ3au5WZyJmrNeWFco0mSRiDBkaPWegXHl99o1vt7BQx7Xw
0hgPMI+OxW0I6r8C/b3hI9iZ86NdTzsg8W1JLkmWNJsKmjb2Hkuhr/KCd8fQ7HfbTjY5L20q5+PE
MzPzTZgNMeCwi6KjexO/HtLHXT/OlFGJja2SN+UgmUam1QxbHzFE4baPSgBuN7H/C3Yazh5mN8iW
1NA3Kv5nyg/Z/Wkphg3d29Ecv8r7hrn5oemCzYDr33eRuNqQaTVTGjraGUe5pf8k3Ydl+YxMl0Sr
2aysSLC4p4rssL+s+nMnZh1Cgvt4uATWQTZWKGWGy0pybqod/3apHe5XZfUfR+exHDmSBNEvghkS
GleWQmmySBbFBUbV0DqREF8/D3NY67Wd3h52FZAZ4eH+4p/nvI4WQGf+54YYVJ7Kk1O6TzaWkAIH
Qp2eTV8FBqAWNxtWjjsyYH8t9WivKELJDYFrpvoRl3i49zCTPfOUUoqW5qFa2gMcWyMa67A040a7
NqjkJ/3T4ABq0w7TuMcLivW7byNmfzlYFYPMpOda5zLn6iCpFA0D9oy2h7mRzWtdjpdmhFzRk85N
R9KtOJkDXfYgBJw3yDIoiu62ygS78BI+5cQw+zXhIfIucXqoMus0hfVBTu1GE5m/ViCI8EVweHRc
PYh2QWHlXxjwqDW49fzG2E38HH2snQqvPnUTlhnPjB8Xm1WFTjwV1p4ABRwNYkVD9GzS9REguEXK
PueyfayieF2YfoQ3vfjHsX3IsKwPM/OE1l626wBx0tW29DJ81NpXVnFYGrailM62RJm39uC995X1
GNaz91Cky3WZDUsqtPDIF85rz7s4+bfy92704xv3mnmzpxGZwS4NE/dhqTNiMi0aZ7o57Ssy2k39
qgl7Zdtnjdp0wp7Sklc1yi9nxHzNf43GN4eevEHCN+1z24WQ5e5iZh7Gt9ySUraY0JSev4N/s2Kw
m/TdagT3yswgJN9RsdKlnO7tAHAcFFbyqZvPlYt3cLguCqFbYBBtuNK1ezX4WyO6s5HyYfZr8OD9
g2jFJqYMiSZ3q/msQ+nEDRrk2VYHmvqDQ49VRS+1UwUgdZ4d5xjjCE2JavnYi0xCFAlnij1FRAay
dYncgx2G/p/IPgqDCq9mYQd2Ui9MoMcswjpUy4eqiHcCt6s7XczuLctoRDvWBA9/HeklM/rLJm59
BPfeR4+o7r1+6/WgFSfdOVs5htinFFeRxNJcrVW8M0JzY+FoZX4Jj+NjMPkXqE+9f+rpXjKWwxT3
SUQkbt+mBE7Etal/bOPRRMnXuvGcyOzVjYpt3NPGsXjALrWtw3VgYrn08n2vTxth342KGCgpV46Y
aBtWr7rz5jNLaaqvlLwW+mrETYIPU7pbmxUfuni2s7fO33jkNxh6RZqDfSREDkuwnWqrLmdk4r74
83OrMcZt+XDdP5IXHeKFQVA0JgAqPQeTo0SI+iqKn0ILcNHP7rBLhxhThRF4st4m6iMh/Bsaz0iE
VrtPQnVCF+U73iUTjh6o91+S1jkzzkV1c/EYNsmzS/Azdra1V/Ms10EzvFH76AYE5dBnoni24NoY
8XmOP8zh6FpfVv+aF3u9CKTz0uBs1aJhwwz9ualeR27ShnlpGr1bBlSArgoK5uI6j6vTRjtbRhz3
5maUBHrG5tAmLExRtvNF1VDh1+7iYywYcvuRdYzSmgZCN4++TWB4+NTjvbCLdZ1dZwa7lp6eUjOn
dvfR2aXP2u2kfLb0dtdbH2H5YxeYiWykLKZZ1UigRdGsed26te8CSNiUscUcD7Ltt1CKGDU15SZs
frNqmdLaQTn9pfRwdjFdQlwKfI9VecyYTk32y2j+MxTedifjLfzxDLpeUEelODYJBxejXWGyI41Q
2v+yoMPrpsqT9N0g09onYZigsgI3lGSNxl1GbCg1PjJn31FRxsW8yoppK4eTPf0RSu9IUZkMhJY3
n4lr0ExvjoTMz+XnDv+GdK/zkFmSEkuc0oSlp5jMeR65oVgIx+yjgJjNfnL6Lb8NNIVuqSmGYuOm
nVmDFW99cFCA7R8mH+af/ggYbGN7Yj8A2hSKPA3WiuZV7zbWOG2Udh15+4zoCTaBX3QPOaNxaCLk
nMXScrikyTR8Sxx0mbnukH71+SXsPkqedjd/0bXfbjhKaogIkdHoPu3x03R/HIXXDFcSTl5y0s4l
hLhl0lsOmFh0dE5MKCrbu97BVHe8opq9IYPmUf5CkZi9IE3ftIpq0EWu0y8ZTpaZKXkCPcCqAZUY
H85CRxCZ0T7RykX42zMPj1nckVPywh72z3DoKHljP7r2ng6sKgtq8D9ebD9aUX5EtkQaNp8o43e4
IPEZxOg/WJnZQ58MLPeaIbK5Kbdy5En+nkIzg7SOSzDmyUj1mnSkMpw3KfqDa2Z4Oe3pQbplvaLO
RktqR0bQ7k4MTDoaL+MKajHtDuXFVNpPPAz7mI8ir11SAfXFXVAxqUCnzDBUE0Yr3/o4PrejejZm
cw8Bs9s6eOZHS+JiqWiLWjvd+rwZdR1j7kUY6hM/aGSIIoVj2/MQdy0kWQAvVzH0H0PdHhgL7Mep
/mjc8LeV8tIn1d10+AwZM2x0tMIoZKjTEhLhiOvDgf+AogHi1JORFIz2QvdFLbQIXkRDfHsOfBIo
eyvPTT/qKFpDFKhls5lN59MWc7VFebkmriCRIYi4CAeJ3qJEDbOUV95j9tepvcIWMc7iLym1fTt/
SQpkj7ai7b5zfvoQvEc6Lk3xHODIIhXdXrUlLBEzIAFRdMYHEqRz96Vn+BtUys41AvvxsPNzPPOi
eNE7H9sDmmolr4PqL6NilQW0sRCOgrB8rOf0eLgyqqrYANUEpNGsezgRfv6c6OqeInOEhbVuipto
mY3XY5AY5S4cIHDpw3eMcbjV/6Sbnw2VnkXhX2otfcxL5PmBJL2fXVT4aznDplsMHZqOJoquaxmn
ye6etMl8VDA2RqgBM/TFvhYHNaJ/9BiGaTwizzw3lWBV+48FDSZzGY8AXU2sdD3QS89diX8StdQR
+6SL3ht1m//3JoKHye5L6DoiilBDQZMeYX5SEfAcZbSpxy8MvU9mo+089at7M8iydjfYh0T78BlY
+TNVbhkBHHejk2QlNEJPvxnr7tRxmYeTtU6rhrR8jd3Be5hZtCLdzxHtzkBgoBGCd5wdo+R9bLu7
BlTW6vtda/12vO0JBr640alC5r1N8eAZw1aFw2uCJRZS12YytFtH2cttoKqL9G7STS+4STYkuFaE
nHZVB580NdY+NixRfZn2y9A95oz4CQnrgJoqC4aWZ29L7HFIag9yrAIt4oz3sWhWgrurzjxv5c3a
vJYGuzscQXNjVsO46nN7m6A7tLa5h6x8rRjRNF12iDRsBEAWcS3NNDtu6h/rLj7YGFL8+jku6I3m
ArefEbjDRdg3KwKEqM4VtX0Vsxqk+5fV3TkJrYNTNNecArEnWOIrMlAl7U4VrVwfFz6swWlJ1Mdf
PXMfvUBTnbLAgWc5tefKvbfNn8J3MnhvdjXIBy/DTGe8z0AQBPlX/M00QjVmTQ+raoWjOdI/Eoua
qhq2operZui11VhiSnak9HdZZgDRrvN/uFa4RjPX31lGy8k+RmsMtLAHueWdxdX64xUXfXhqxcUp
eAE4B7v6WJEXGHRAD8X3kL7l/aXUH3H7HMJZ24D+SnHl5taTG8IC+hypkivzXrAZy/5t0iP6lKqC
Lr2V8Mwc8W35XxF/fvtacreF5oDF6bCwNaLwT49QLQVx+gHqB/GXAnf00H2G2EYGUQRKr46zbV+n
sH/yoUh5bGpZ5ET53PbjVmKudeQx55aNVfyY2wiaPV99O707unMYSWg2NsP0TYFpCBxMyp4K0yYp
OMZqkyCHZOVPkn/amk12diEujueu8vYFPm6Zm+Aju5HezMnFg1ky+o9hlZYusKUif4yTkBfIonM3
sCRTUWvFWvkRihT+XffbyY6l/ekYf7IgUOD4pzmSR51un5Z6RdsexcbKm9xdKVkYi8fTR6dmK+cO
sloQZljz8/eGrr/hCKSiW2nFyDnwiifn4EyHEdujUXLuI/A4Hu7OAt9diIONzypx+XMQy7Zt/FM7
eDik/kBOrIGJ9eAm+rqki+jbfNXpjBvbq4icrYwPjBes1AWu8k1OaGeSUBCEuLxF+OyzTTpss/6S
AwvVa5BMyz/FORwJZuuyfdbiLwUyoMaDm1vWNiv+NIt7z1tnLX0sibch/nPkN9mY17jS3uP2Kcmd
c9+IoImfupDWpd4UmTp0/c1f/hxuBt+I1/2cbSorPZjhsGKPxGkA7RhLdeqcaSeH5hyZkK18F6OB
fYRZtxmp+G2T+Be3bWbAw6BIjjWdyC4Le3z0Gtzmm7qR8M3Q76Nn0emrklbIhDNfSyRWZmkztsFB
Y3s7FkwLq387OAePotGhNirafjvibO9UcUiSKYbcJQ9jXYMIUuc+clZw5vDu9o9Cf7byDPTSufDw
LjpzgK9y3/g0+oIkL7H6Mdtk9PZOXWzQe66a4e4Httx5M883h7du7Au1TgzADZi36Khccz/Vxzh9
naznGuaEBfUV86Jk0FinN7+/14AJJ/1f6uxynhXCMQm43OZaYKwp221afUbK4fsjswgXOHue0ATt
W4HcFIttEzqr2OG9sM7MTk4VQQ/T/xkHXO+gVZjjJ6wNLa6l/drSuvbUsWAw2ls4X1v12vnMhsS9
SblAkKutMd8okKLua12+FCaLsvSDFRNUZ6Y7PMScqkxhFCNsuIGZVxIaIHELwE2p5qGyLgOACaGH
65DRRoyVPqzjbV2264j5dwHRqIXVZWYsJvHZTCXEumyuPrD7CtZBygmkIaI4tnN0XaYg41Nj/ujY
nXuVbeqBtEofMuhvjz1mlQJbYCbuY6s2XX5J7KMu83ue/4wjy7ncDuLcVY8/xuirsuKja2q3IoqI
rCQHqdx1Ot4WfKA/f7jedZR76mDE8ao6YZdymSrZ/TEEQuJh7ejqv3G85t5T2Z+KlL82lUBr12fT
ZMAMcBPlvj+Ad4XMEk5Ak6qd2Wo8Oc1h4KW3eJfnoTjnRXmR4qtYwKoozPOhRjNI8FtlEiQDQpI5
8M//JQmXUmvtYvxlaVGtLeMeGt7Gmvp1GCf/wgm/SJetcsx/DSy1mnesUnowjr9CXJTxS8gH38iB
bF5g4ztpG43Adr5tgAkZNJYhbqPJuUcdp7RuYprKEyz9yI04XgKyfg9tvC3b16LUHjVVbCob9F60
1T2wleVV1t5Gt+/1IHctmJmpG9YSZ/NC+FYpsEXvrbHlT9f51w4EmueyzsD4wvlXDH/aqLaNrD46
2rii+scs2CL4aXInl/NvqD2qkMGVwDc+/PXa81Q/O8p7GOyXwrG3XRttqv7qTJ8OVntChXMFWsx6
0drvTMdRxX2eXZUTNM5HThcyGX9aU2Bjqv+VSywXaT8t8bk5zcqI/Pcw2pnRhJI4rkmZETHytqMW
Q+LKTtMMWB8+YChejIxUevhbM/IwADg36LRzeJQjnDTG/0zZ3PbNHMTDPP769i9M1lVY/XqFuJau
tfeMl9R/ssd5zR6DTQkWIWaEkrTMe1pGy7biwR2AA65Nj3IlN8+kH4N5MiC2OvAYki84qPS4g7l1
smFHrcpkbATidU6F/1gkw2Pi32ri2p2pLoqmwiWJ4vXWBhPlk2fU7zMrTWsGLZ4FZ8g/x5Q6067H
CITXWhTZDo3y4Li/PTbhztSeCZd8xCkG5II+sm7Lm04r6+JbZyUEN++H27lPoY3to+VpDTUG+3kL
s0Jx0dSsmbM2fTMHLf7irNT/UvMxE9M2xq0yImWyK8mAamm31KXFvYrUDlPQnsfknx6Hd7LxBCCg
dHgj0/bePbOn8DKBxlbqkpvWXhYuz5+Ttas2bfVV3WD0h0gT57u+ivja+HEJ/bFXo/WuWn9MwC+C
C2Jem3XHtgGf5GcPRUEy5s0xgjk+psmpDT/mGf92oi9ftjMDn6psjr/JIDZg+WuGDkX+z2jybY8x
uIEI1zXfBJpNHh/TYN9fGj/gZlhJWS7nYt92a1O8uA3uecBpLYeWxysXmy9m2zHrZCQIx0gY2Te1
7y1NgT8R/dbKM6CMGyu08P73gc+025RpUKMvaOCw8uxNmv3K5OyZMe+Bp8XMUBw6Iskr/j9HFTMH
Fi9lc7MHbeuyI2RI+e3pWZfvifdeaj/Kxm6m/1iN3BjmwRrFjewa+YWRUtI4zC15S7hgk64Feutc
2p7am2K/7H9dxGFR1jvXCnTn6PUBOo+hL1xa59Sn5k9iOsU6qXlTq2Z8dUwkgD6qVq4WUYLbq1y9
Rs5fS7OgmyQOHGsdyXe4mnwSUA7hstQw5XJ0YwWqJ6vvPOd3iSjrFEx+EKmAXQcx8sZyCbTFsy1Q
xLGQJKMObQkGs6dvXe1Nx/BJQiDoou4RaGT9YNP/hLi/gCtvncrdJCWAMcuDHpQm6gGs9ZvdlWeK
KGZiMV5aEg6DHp11u/hwyuot6SqAOibRTes42MaFhXbQ5CcuJVqcnY6A7OnsDAZlYPYkcggmjjUz
qRhFxv6HjR48PStQMcmEBlZJHI8Zh27/2wGBMctpF1tYQNPiqGR+sXCaGt0a73zRsTylneYXyGGb
MXk2infHHIA3v6bT4yyvKepalYL88baO9UYilNpM7fXGDBb4FhQHaPuU4PUQWD4LLrz4Otjx7zBU
WKyBEkfTvoXa57jWhXvftefj0gPqHjvCS10G/ABz+FWiNw/pzq+TxQuRVfIB8yEHHiSnvsTi/BSK
q6gZwQ6ctyZhSndjTgQeK1xjc7YniLdaIAIqDJLqBTrWDmHIjAm0xhKv8S3D8uxmn3I+Yi4in8rA
nb5M0+J1NPF9073M8tcLP1LgyXUZs//muUyIy6bx1XXU2k+nb6tcwmZ5DyDeRJoaJ9R9sCnFd2Tb
v1ra7Uo4t65hnyY98AUmv66+tT4gxHfTVK9LuqtDBrFx7qgBwp+mvURmdhpNVZLIGY6mqUMuatIN
qf1vpxr9lQdTdtvb/btIkiwIEx9FfijWI8y+iOOwlE8ak8MiQSDhL5m2DdxaoJ/hZ19BAWttbCgy
uuhlDBZFT9ms3lCshh1fSaGRIAgxcaWqeO9cHQeABIpRKVD+Y8cDhs+HHjyuv1ymXNIW/4ySV8NX
TOn1zLm4MUWFCm/gjXLiYWXQqXZtG4iqUc1SewbPuzQ3PzwxmOtxmBhZ9NrW1LVd7IrtxNEW1cbZ
1JzdOBd7FKqzGqqd8vp/ROEDmTkvnqTr5c96aIrsAN0JEiBfbMYWYqgooAvALca6edHRwe2wf7Fq
bmPL6tCy7TPnxmqqlngbgb8G2y4W0MJkcLhYAJwlSKNF0c2Y0uQVP5S48ZlfHY/XprUZQfpUK/Fc
vbtdz9dfp/86Ha6aa44Xnc/cBe9ed48yrkgltJtIZrcI0IID04XxycaxOb87OTjA5lHCqmr6ajoi
SkbfkSAIcYDP/rHk6bFxEdZJvySCnX4/GdH8WHlzucoiHIWKOtbwqwcxwObiwV2Ylb6FCb25eZ31
N1V+4MJp0CJ35/Vsk+TX0cg+BsyjG9+X3/YE7GpqgkQuXXV6SDX1ZmgqmIS2GecGOnf+MczmpnPE
RoQzzeuo3Xp7gLabUMLVzBZYOcxdZvw5A1qWoH9EVNNnNExkRtEzyClgOxSFcVBmvVc9/x74OacR
ppM9td8Sd1GVxFQ2abK4lCSxlWIlpvylgykhi/gA3RMpqiUbYy/XODDw8g0gJ9gHsItVycFE+HKG
j8IXQ3fiI0o74lzjiaeUe5tptrQ3VlTj93hiHcyDAbrAhGFU13eJ0wmsCVyDluzc1p1DBhU2MOBi
4zKYaOlaMzTuabyE1g4HSdY6AKVTRvreXTV3YbAebNHMUK3zFtrfxyCZV0noXx5pTRROl66EWi7K
PqdRsBFrXCvHOGWesdJ0dspnb0lusohJiGI/6tjl2LK6VDIHfRFrxKXTSO7MOicZdgMzBZnoCZpQ
TzkDcN7CbJ5sk+8u1EOxUa1bbJx0cPaNCS0ltgFCWunws4wIEbARHeZt7U7M66eQVY1TlC9qsFqL
EY3d2BJC+RxnJ2jxmElpAl54TttD02bfmV0/5XF0jlyx0zMqT9oPz3FRBdjOSFDIKsNt7PJ6E2BL
7Y0iYQ29Y6JcqHCGtKQFI+8jq0GHsKjM8rYW5ICWepeD2DfdrcTw3gKHwUayJkeEEYQPp7SxHpQE
DdJHZaig9Wg5KKRiRYLBYLmKYCsBbPBr71SHcqAbpgquoLLFOStFuhDUTXEpMFqnKAa5SF7s/zcU
UBOPCUfmq1X8jRCQm/hHlBUrMCSfnlgp/ctgnfLiTzEOSBNwYps3loYQZps1fjPVpI6DI3ZwVfsf
tb+4h/r3cnyy4v4ApHxXMOjqs+yAgLD3ifl0vYJicYTateknOAh6uImaeu1E6mw6E0c7BhqlsWCu
71fY/+7eZD6PhTynQNshXh6jon1I9fJTa4wHNupxKskcfr725lB4b8FUUKlZUONrDVESiPrHGFpv
QzT91klzgYywNnSWOTfXbGJ+72BsoyElMrO35/oLA8u2icMLGG8uT7UaOgCJLr/B5aFeDEJW9+5D
tlfxsGpB7OiZfsg7dhRhQ8an15QD6OnozauzY+8cXIHDeny08RgTtnh3umdZ3ilRTlN/KM23pDKA
Bxc4jMCIA9sJR6Zcu9nvH42039lLS96JNY5QRt5xx+YXCgT7D6Mgtpq3fGZ/up9jCQ63vhZiGhle
IrSlhvJSkEfr4mV6UQXKyOVWLXlFufDjIwOxM0dttFv7qSitLZi0lUYnEad8Wn3zpuvXqnwSpNks
HBNzIraZmdzq1nsyxkeVC7Cxzk1UbFAhepbCS8gwuipr31feme7zqLri3VUGQCrJfSB09xT7RcC2
n898OcLRBM4dm7lZybK2Z6i8MeuJuldZGHC63MdwHBg/c0kgpQj3YwT1WDH7Uw12Q6WtZGwEVep9
Dx0nftschTKmdaLb5z55taP8z478rePp+258mZYkNRDTHIjXupnts563R7zaZ5+yYMhjBiSEz2uI
CeMgv+vEeomd8CkJe2vVhXwvg46owrI8kpexGz1VHtmZTmsQsl1ekVnfGbZ/S7x/aTE9lqG3Vt3f
kDSgNqeNM3unbFAfRVZfFfyDyNLAaeBYytr2kKDSQel/dPuEoZzQtcMIBgx4pVkGdHnL1LG669DX
dDxYZe8fVUutGfdvSZPBP7SCLMygKypWMvXip/L8S9z2A4QZYvB6WPzKElU8Z12MLPudatDZ5JBo
B0UWgDlJi8fW2xZCkOqUvb7hlcgOxRzf3co5otMw0k44oVIP2o75MzZEwJ35EyGMaYB+qXNI6oa6
aXb1xQtxKC2bUDUW0TZEEIElFob+a2HXaIDpP69hp10q8fcLFkFhMu4Q2pl8WzirhPWqx+U+99Iv
w8x/cq0FGt0dbRPT00S/qZkUUIYOqirUXsdieuOTwZDQvhRG/hSCvGLfFYJDZPT5Slr9RhjVAANF
M7ZEP3PGwSB83IXIOrHaqdA+yaee6DgCu6++qkE78Lnv6sYLVC352qtTJPm5ze5GUQbkBDeuLusf
NlAwy8XAO8kIZ0J6kz74SUvPn6Y8dVbl4kycRIadgUl3nHx7IxjACZcRf2g15BBqYfQUpxwk/sRt
Z3NHp9FLlXe4Hc2NtL+SqICZ1m9iywObMx/b1sEMMWOxTOr8pxT6kxka59Dj+Kk4JOekfdWtI/bK
aQtyiO0u7uOE+Psgqvhc+ixRgKXAvH9EuNP8NgxkkskjwDG4gYY6NEmGSRAXw3JshnQ5jXP1k4Rm
vsbeD8A77s9xPu+9Pt17zm8LEmpAS6/cmyQ/q0jKWCK8NgqG88itwLGBSXnNQ7SFDoBRDleqDeu5
SBnBsRJjRIRYwEr3RHvPIRA5E6esIozrfsY1ywpCdsw0u37wL3B0HqHucEfAFMGRJjEeM2bE0JUG
ud6flox+yTxLwZnEGo8R/+JidWc6r2EQ0pkrwuPqkWVUhY6iaJ7sfVLCVoVrvSsiBFl/mHhyUAWr
8H2wjJ0luJUygM6MK1jX8Win7r4FRO4W5Xeb3zU/+9QbeQFChc+N+Ng8z2tVTWs6zts8lq9+Be3K
IK3GsBCfybrJnpBCNy5cgkl86GH92rtLJaizWg0hJRU5SV616+yt3nUYJAmAw/2OmE6x4yGz3FNK
a0WtdteZGFkTFmN72HjY8p2cu3BWzd5chEAY3Q+SdV88RaEYDppVECwcuiA1Tbql4jRw7sT91YRp
nGuB62kHn51JVv5vNo291sXbHDu035PImI8186/Exp3NfgJCXFV5csFdzdhunF6dTH5tvPwe6jfV
BJ7+GJOwehBjT2qL2XLqX/vpOGXYeefsIruDdCn78+pVAxPnnJlx1USkToImDnq9yL2fSnafI4X5
WOikZ4iuYI+HzkFJhq+o35VTfcvaFziCGuO9KQE/xWYvd0pOg8N6CRc1w+M4qywCCV5L3nj6p0fx
i5f/zlkapDHxuqGrH90WoqT/Z3bdY1uC/UWW7xdouDXslz1zCMWHzNcQTzQ2zHWvoL5A5bx32Ceq
Qt8VOdMpctK+REjzvAegXCRQwvVITzpaz5WOjl7ma/YgEZskqzV+DmZDOJhtV4iuKsxfXdw77JhT
VrfpSS1lqfsRNTZ5K50VAuRRzR/lqWMpxlVDQpflsqSmCf833WFMn0YDqtGyyM1N9h61vpeqbZaP
MNFhyTnFYZ6bTUsE0mMNSTbzlkU/jkYOZsamzFiautzmya7Nb832WCOVKgJ9HXxV0LI+CIVRvhZe
9Z0V5XND9ITRJxr6agC6ovZLdGdksiC74lzM4i7qCndKeKSJO5XNvIro93FfvbIb43sgBWIXGk/N
uIlQnO3skFXf5Or+ef2zL+l2jX/zUF8iKV41Jo1DNF47YH169IxIszYBZRsphRPjOQvyrePjHAZK
nRbo3fprP157owsGZR/YxUITRAlkkS98sp2NIGM7sCMvOSVGd9Tmk5biy8Hts3GnKDC0fS0PUe2c
Oh+LM0USdyf0nCCP45Pjg4DXgppFFxT4fhP4RR30fRMUUb3PdX+dxOY2JEjZgXTlOU/ODQiVMg/m
5fSo3gbZHNmDta+dmll/4pMlS46RwnPoiN+QU1sr//EhHjzyTvQZ61DDegmd3h5xaCmesNeZe3CC
ya7cXxxY22Gq9lPPogfwaJi9fzKnpBoz6G6AD3I4Wz2DvX4ma95OawB6UthBvkyUDLdAMG+v06C2
RgsxKnMCJbpNy56ekJPep4HKomjTV2xzKe+pBKnahFcPpzDppd2idY7+t2UsNve/xs+IyjNaE49g
iQ4Zc2sD5p/P1Wpr775iPLTk8YhFxpW1rzN5niKilwytSyKioThHkdgK9kO3IcsTaAKVsSVmdp7s
fu0YBoVTCaiNFTwJPiNvePBtVi7FI7VpvkpdXO2kX3Tjajc0p66GwZzVQPxMFNJYezhENr5u7nUs
WD52KsUMEE0LXqGD/iYQc51n24k1uidtYTpsOoKuc1HBq5KPFuHUMjxb06v0FqMHNOL5HZ1oPaho
FxO4NEcM4eJsshdHOfJQpd0hAkotun9Gkh16p1yXiJZLLCwpf+opO6ThZ1nsYgy7Ufpd1e1eadN1
HJ2tlmhbOI+/jfGvgOBqqeSUpT6b4T4157d0MeH8T1bLDwuSYmG76+ZTzuRKtxfL5ztNwCqum7vL
mh8nfQeu3KKozTGZfkFHzjDUx/Rig8MBSYs950/wiztMlzwbHiYgl7bX7azYuInJx1+WAgfVCEJK
nhp3m/MXl0gkGNFXZexsmPOQwaWV1atVp7E+BNHe1SiF1GVGMVCdYJvWzDYgJKTJpU5hra6q8awv
KTPMbigLndejFibnXrTnuhN7ar8N1JS7RxGAurSkfxAdfcxMXl9u0hCEWo1JyiYD51LE9GjMu5ou
MhbVL1iq3YhrbLAwBUXPky+PAgTNnDOSLzRuxBE0/omFbXBYRLeMx4AYsDkhA+wz6x8yfofeRBIk
QiG7WUiLJg2QE3rI4ca+HFguGStG4kzyy5zoJiKy3x+s/CItwv145OYCU5s+bxTVhc32Gp+NO7O1
NyxaaJLTFYnFGWBDPX10KJ30JmgSxhrlFUn0PYXnFX32o7WzqImGDqQXKx4MdwHjgueA3eZVWBbU
J5mqCcerahkBw/szJrWrOJ46roHZxBLim6AKq3WJ20CDlcuNSljH8PrHsMJ4FQKBRMEd6D/RAUDz
YzfpCM0b3pOSE53Nc6yjM7bqYEh9W5aPfsT+nlfZBB1lUZYwUIZyGDHjtTl2bPfYJjFrLW8Tc43M
7x7N7GJp76Uvtl5jBXk5Xez0pkNSKdTNigljGGIfwseS8ObqzGeRTIwCBtJxfojnWzi8tRIkiAgG
KOVKXLQykDxYKv/tbF6TD1uVWzGAIbCKTTcjEbNltHsP43fjP47OYzlaJI2iT0QE3mzLUN6qVDIb
Qvol4SHxkE/fh15NTMx0S6qCzM/ce278C96FsTgIgWZRFb9a/BaK16b5rXmwC7NYNzUbD3J0GOcM
/qDelGgfTuu0yPcUh4lDZ33WAZ6EpBVKtNfRlPkzpFiDtcZQeNBxFctq47EqVYkCcygIZBljGDvb
bEVt2pgUjYednTvAJ0W7zoad2fqh99C1TdfkyxqHTmIHq4SxlMvRoiAWD1GIVdNmCBF051Si3ilk
cSSs+bwMTmH9Ws4c1Dk/qxAHRD8bVxMb5I8L+jFPf6utQ4HPICFdS2F8rgZykUXvmvxOWRrkPIQK
T1Mbe2ttTnGLfkoHosLAbBQXzFgUZy0R66B7gxQ+p2wsyepdWBXSsOQcms9I4Z/Bm+5532r8azf8
2zzW9cZ9HN5ixNAGGGAXoYqa3uxBX9mJ+5oONOTEEGd8PsjCECt9jv2HVxQUGuqyt3Ekow0uYDLE
fBiY0Q5mbby5EruX+jsUKjY2MByUfkTPoZwhnNbicfTUTQXmBZWJ76ncz85LTH+ch/6k62+61Z26
6NXlrk0cuku+e+iiy7LT73ksURGI3aDkFzf5Trw9dxueKE7KacXpRdZLeaIQshlE5PqX7lzoxxGy
tkgcHHzUwjd1bBfwRkJn7UREgxvvlVOcElV7F7pca4YJ68J8uvJZAUBBjX4NaHYt42JWHKHxR5wh
cENIkwXTzvX+ErbEoW6uhRX8Y0yzkOE1SsFrsK5SqWK9+kU1oJlNbP+ayqdc39T47R39R9i31nVQ
P9eXLC52nlev5kFXmId7xXYfRlEhrm3bywAaQ3I9cRdtlRp77HxAarg/GY6s9blPZP+BmC09DFq8
N1j1DigmnSKBvEWwLQPVqRxPrfvRZnIpW1xQXJW146HBn/y8z3Y5fgC1SM+GmqM57feBHtK0YTLL
6rU9pUfRhOtBvBdUQb4KwrUeZMEwg3LVaS5VzGyJFNeWOzzSFqNhHxNVnMhmvLZkInSRyxImPo/z
wT7qnwW6Bw18d28Hfu2qL072L7EQJ7XTWlJMx0ic0EmjSKuJ2huIi6L8l/TorjnaCwUFY+4SbeS9
dq3JECLjmGQEyarYQNhoyNzXteQ+ifdEEm1xdgN0+RW7hTpGd9TjUaeOXCQYTmhMa3mdgpxpqsFG
1UyvneyiuV9lWIoBZ2nkHShsCRI0meWPtrBeQCNf7OXFp5nwnZSjWT+VdbQjvYfrhv9EoYEob5vM
qZn9U6F8cHAqIeKatL8u+C6te53KvRXCpug1+1Uh/9shZBUw/2vHBTWpE4xKVH8L1cx+MTMKoOho
vaeC9rqgWs3zYNvUAZb48E5pQO5E2z2TEOBTkumXcjTeOjfgmowrmBpoqdEEzhhx7lZhsn+9SATQ
lYQ95hicF0ip+f+FRH3QxlINwj5JOfyEuBTTity8NPgN0VumDXR9CrIpOpLsQ2eXzTzWlKl1AjSN
byDjFcIFBsd2M7t2U8O5lEb2bPtbOOf5eBDjHQa6XwbCS9ttGFJhaiiggGlYTrgDtKz7Rj3C10cv
QJcD+8pi/mBwXpAs1MMyCkexkcbZYscY4mVgMLyomZQMBJ/D/F+rDoC+EQw5LBaPhjoOYdA1eyWn
b8p5EYKWoj474kOGSBAcPV1rQdt0p3RCMpv9FOF34n5FnNW2mp3qidJH7w52wCMwa+ljvmeINII8
1BFC48xWVlXw8QnM1sxE9PVA97kYJnCX6as6PC1pMc5J0CEruPE+vZFEHD3YVPgZo1qeEjBwQ4XV
NSM0D4jZZNfbaBD3MPgX8YAGqX2qE6jz04ntDlCOo6jgJQB375tXN/nXVPP/pvz2yHRq9RZRIFr8
6YkLcyI/Nu5nXAt+dEDxjTaT9rOFP1YbI2hrSlWyScJx2yZ7FhleUt96ksnKgYci0HG8fiBTDUdj
rSIY6ICrdYhXMz30FUp/y/oczWPR0B230dpDIJ+jkFR9GxRa6EAq6PubGivnPLrmxJ+ZJNSy6rqR
nhjrt7TB70jKVsTi2WYxW/H1TuwTB1aGHnv/jumqBmGkVREbPTx8cmP/PmjVCyzuxXwchrEJgne6
VVqzrJzer9O/uHhmUXKrOMLUnMmaq+knnmkgHfLZU/eFzGkIJgITgc8wfB0bB2Bfgvfl3vRcE3G3
qQgAsES6n4LPiZFDyXldecHGy+w1ihxIN19mqaNsz/idSz+t32lzudXd7aiOG3Q7rFC+rA73j9Nt
gkDdMTFdR6jmk7nbJYOpZYmZ2iiVZL3JBhwBfE9o1RZO727tKOYpw0e9HVT2OMCMWLEo6TshgvAN
OLIXHm9UVHr7QivvSCIPUTlgzuOMHa8eVtFOEmCo9pcurP2OVqLFpqOKnyq/NljFMNGR+8kgLXtF
Tuw7BKBkbnU0WagL3n0ZqqsS9V9oIhf9dRN31WL51bTh0TO682wWckmBZT0PsPjXwR/dLqs8D+eE
PfghUxcjxAvdTRUbXdl4+yCLWPAlcoe6/B0Q/KZjecCqErqGgqR1TN8DCSN4NA6kIS011BQD4402
IcU4ZgniTbfWcT4cxd1QHWcwbFx2DMzkLSJRUrSCbYoCxgT0kc8tAgN6rPHVJYy1U1GQw5FuAvXF
CEd2h+E+K7K1HTtHl89PqoRruFyBKmRiREFJE21GjaALD0Vpw6GFM9mgiCzJ3NYjJibuQu+2jrhG
jIe5rFZ5nPsBOniJHg1cPq18CNgk2baRunKST8HqNm5v7AJYzBJDzeLJoilv5kAlsAo9VQUfA5hr
TshEon2sPkuGAm65H9RNMVKJoy/DkYo93LoK4Iej7xbbbGT16TqYPZZTsWtpZWL0ZdE6flfwJmAb
wRWsxQlr/xUcSKelMECBKf3AXUgF+QZgPER6O6wZq4rj45lDGbC9Z5SAjGOhtoy0c1RSFXob2BWM
vEJcGs4tkSespsuW/chqFkqSVSb2ke5DFdpM5RG4SVcco5jLzu/Oiem7Ct3iYsaP8OurSA0JkOd0
AZ2kbszxAu1I4IQAf7K2bBD9x6Fa2j/gdyHposz4nnWa6/xU/AzpmjGUzNbJmK2QV/HCLgryLtb6
eyL8kUR10qUJNkfc6cI5gGCy7MxtCZTO9HF7MNjqkk1KtVkeY3F3d6bf/PYY8FmwAbMRPwxFcmfH
9jmw1shTpxKVCFsbMo9X6gCSiQ8QBqW1sYadhX1h023ndZ5Y5Tt32mgxyW1ESy+poN19gFuDnrjb
d7xZvCfaihFAanyqKnXca6lvSkooIBCCskePfUaVvJZsr1Yom2HaWqjUuIh3M+mPQplF3lL89nv8
GukPnzjKHqZgtOfLMmaFu4vY0X5iniSNl4V6IvbaBmLFd3geaVZg5n+RguO+90Dro2sB823Ou95T
18PTar+8FXJ+mOJrldbyJfa+XYb5kO+R+sOK/pIRgHnfJSaXPnXKXgXjX1T26ZzBSI7XIcTVEvdX
w7pW5iagxyM3J9UQg0NOXBXBMt/TMBNKjtQpLe9FeDTgKiSHkMtqgV+jDKicsSCSNxx+FxKYUbVD
30wUtHE314oCJn5PcQOcCVIyBgi2M/SdTXps3h2VsTOy7HW2BT7cymX5Im/OHh0wMwYHfh9+f0b8
yny94KTi65iWbnGZ5UAFz8bCfdrKruvg1l5G6iLI1+FD/UjIFA6XSU4wzmvebCHsdmKnREv3wAcc
OlvLugWEHpVL685WbIoYgFCw+7nDHvdgiJP6x4CcvWLdnNDEYN4dzcswrvBRQtKFUgkEFWCdUvvl
VXBkfegewJRl8S0p9N6CBrwfCNNtiYaBjixYeySVAbxiKTBshyNglHeuy4SVkr5oc794b79IBII6
r79m4zYhD7S5D79MhKLv7AN9I8OZaj13niTPiCVs0PyreXGOurLGxolbj1eEcKq8W+X38pUSBeoa
nkJeh/bCBBaJBJHPn5CFTkbjQ/QPOh9KS4jeDmnAKwt1SXnEzIjhK5ZW7GL/KB0m88rIVIPt3ULQ
XCGlhIqM/b9zjnIVf8fMoF2S/5ZGvwMzqXMSkCULT8EP07X6jw/HvRv/pm9sjxQXposNcxHfYJFQ
n1GokF51ogxJNewVC8bNpb0o3PhsYTZDE7hSxC4S/zRj37ufg/ZSWs5mxr9t44ndDRN/BjTr/kfk
hMcu+NYoNti5AHogIJPOZOg+y18YDYBhkME4zEI7ih6unh3fFRE8sbNOcWoghnNXA9h+ftej4Bip
VyNyv2k7i4J2qVwzuDDCFRuT3nd/nQulsjY3pzvtg1F3qpJVsDKqlZqvunEzYL7WV0QoH6zwHun8
ZBGT1IK8F9Ae42j9T0uoyZSbHYFS1q8DhWVJtlP4rVev5GKMc2xTU/BBfHS8GoDygH2+FPVpZhBk
4dFCGtMxTqAQStt3irR1hRTQA23e8Vj3DmJhM4JazaiIWHWU8oZxiLjSOV3R13O/2yQdJdTBpeoR
AJZt9P7PGPplUOS7xh5QtR4JweI209hISZIbftLWt2g9M8V4i6ztBGFH1ni/OOdSXqepNhYaBus0
fCsLdIndj0tFytjPLn5y+Z4glYcAR0eiXBx5x0ZSiq/ZTJmNT9gH+EYoUhk/CuYxefjURvtm1M53
mafrfGBhyIiS5DJcf+AK+2yrkcWR9wk+6PFQUUlp09blLSIzGcrgKrf46r0bi0YjfkfxQ78A/2Bi
fYEttvfIlnzOE/E+INB4hsDA3RbJPo2HlerWb8J9j/jJykXPt6V6tKvxIDQNSPRtMF96YAO4qenn
2HZG701CbnZNlCnR2hrBkaOVHw3LWoYJHMN4O9oAWqoS6BqCDUhJc/ikEwRrN2OQhXAMlqRE5Fd/
6mAn4Id2PcKVTiXhtftq6tcUzJdTaKugurdstGuX/eFONU5Jf/TMe1KmG6mTK1eSkMNuSdgDc4Xm
wA4ebPWlmSpGrt9z5HwvsAqTQzgjc8WLxrjaHd6dDq8/0AwCsXCkkQLYY5NLVopsNwJmaSlyP6+s
c8QolUqMyhWK9LeN8amh8kDDudYa+gLCcPDNZAPu1JyzWMfb4bDej9uGBJ7eN6MJCgz5LPjnA+bW
HgGfnmJdhKOQ0BvNVLJl1VVXSlWORcFo9qNrmwMbpGbolrJDm+01RBGyanEQGakNQrZjHb4NlLeK
Se47P1NE6V4T0aan3kiYA+B2GAouaJPLNkMBpA79lvr1N/LMMwO4HXuNBoppHCKijU+uKn0LBtEY
89FO5neU6mdCDkj5rJiseJuqrg8mwRMupXJ+KNGTeWRDxxzXKJuTLDpW8G4bVY+OSGcSX0wGCO+k
/spH08+pVcOWdscJGwDTTsuDq9XXOs8PNYmX2gi6M7RudLI7IfAr57xOnr02o/FgzABtW9zCrgVJ
O8Vn8DHLQeob1j1ruC670UpuAu/pwkyUY6gHvuAUjNjLBCwEJj3ZGlN86qVmLFTHOs6yqTLO6XhC
riLnNnrkfjjEZEeZlqK0QLmuUVolpsfr5CxBu2zLVhyU2gNuUnwbNmy30FU/x2HAhmRc3UGCbEYm
wFXtxNpdEjla0SO1HC7AgzQg/axxK4/QBsR3Fi9MHZE5GANwGwSKG/MxspVvovZ1llrBEcAdBGOr
hD01GYJXiWj5loJaCdxy6TbkNoTJVwJvk7FJxJmtpYQ8K+ExTPpr5U1YBKA75VAdjgHhSbh6Ca/l
1YwCjy0KvsK+wDddxIip3UL909vg7E4UA3FlvtuYv4bepC0ufptQvara+KNqmKTz+VAfBlBPxex2
cUF4B/EJIHy40NN6V7YoT5BgPAoUn2PHFCWjJJqh2FmNsioktGccsayryvRbT8qq7bW/rI72UWwt
c5OLqwXy0YxUdOTLAVrovhyPqTU8gK0379E9kgBg9AXcJbpe+31Sroakf4em988ZuIYGJjqyZFxC
e6jBMO5UY2tb4FXr6rXSxm0Vt8cwCx8G0cG1Pn2apvvn6GCYRqffBjpZugXyNg6EZ5zaFM/cgWxl
iE42AXKo+0rQTunYyxeRcO5F2rVrU4zEkons6qbdp9sYK+LNjiN6PdP0HlZsfWodtnGkiHlZ3sPI
vtsh4a0wQpma/eQsZ2wWYE6M0qRghiuqh4yhOxcmN6VJmsQUfBcawdlBYvhD2b1bAlyg1ShfDIUP
taK+dGr+oiHcrsPZhVnlLxOOPx7v6AerCUOACu26mJkaoamF63CItqaLT68Zf43WxkJPMWArykDJ
BCUwimhQdc6BulYescZDVxnjR9dnNPugigDgcoTSlCHmZiZMyxFLHb9K8SkDXHpAevpF3NHLhiWi
WXx/d11hONCaA/szbyDIq6UMJ6wdp9WkP8HVETPe2vdBwhLv4wxBERNBtkxHy0MBqznmW+1ykRW1
dsrU/IIE7mm6wUsUkJ9kT2+kac7gXufkQo3Hy4n/fEp2kyVvXoHbss7EWXWJsFTICAuamL1Wth2x
A2n2h0apbOvDM865A1hj7pO6208OFynK+Koc965JgVFzF4+oM9lwnY2crVM0gP1hoevoYlOLaVdE
0RqB+ArS0q5wGMOa0t71bXTW5etEFU+CB8MOMkM4KsosJbkTUXXlHRJ4PAGWxwFWpUdkTojYfdL7
ZTNqF9Xqry4jiSwgViWf1UdvBuc89gQItMhI2CVP2dPmiJYhJmgOe29EXjzyMEebxGWKo37FZo06
JF6bdrKe0DWuejd8uFgjsgkGiGqv7dnM5qZt7/MqUuCSYtQDna60Yu96ip9541sCaG7UZhJtzmrH
2LMoPntD9iCTYikDPOg6iDaunLKmvbYaxBA/Nhd3zK3rRMM9jpIPx4EuygzFGRBcQ7eqaJ7d2PIJ
UFiXHo+hKwmT54aU5qEhoaMHeLkHXODRAvR42Tos792xkigFwDhMo3tLyCmSxBnVdM1NtlL7ivMY
PhFTnYIQGC8RyJRiXK3u3su0nTAL/A2wC2mTJINUtjDiwAPL2l1sp/4PZVMr4pnwWW/GLrunyp/q
tKcwUXchuU2ZI4/jpPmhGVEZEwwwxeXeNsqjM8iHUhCmWtoFJ6U93DNG2IpdfvWquLTO8Kx79yEK
55dTbRF21l5HgZybIyxa2jKX9bpjv4bGcOdjWdZ8inhGF62WXFQc1LGWnCQioDCxvhgZblOnOZiB
s+b9YjRORIWUxkEvprsu7WdZOubVcbrmxaN6WgSwlJRKyX3PmVcZMA+57h5BH+3HhuPAhidCrRyM
9dkd4re2jrCZWfjokr01WE8zSv4ZsQ3+L/YH3Cdj+CxSm5o0RY8VvKiO9uEFxHhG2asR/Gj6zJwd
AALZsDxImSGMWCTlxUGa3wke/2bq2Za6ZYLWkRu/z5MTuo4t4rhXtTBfQtNcGoJoIxMfY9JiF6sK
9TPpwouhYMKyUbJmUbpDW34WIsBlV6+COIoxh9MP9YNSrQ1F+3Ia6yUfdXDPClAyvdS3qgb0qrBf
1cT7VFQIZijQDO7v+lyMaJ0qD3lWp9ZwSHt30ztsDqPA2ePPJ7oBmlhCfkwryw9Pr9+npnjUHbpS
FiPGMhhwbwG1WBieQbNMAplsGDq25IaGqDrw/E/4MDTjNU0600d6lK/KJjN36Yx9HYjXa2iDRwRT
mTs+dWfyNrbblb7bS3tlqqRJygoHSzrMwHIzVreplr7XwUCVqlvlKbOYKuf/u7E+0SUxDaPRLEtg
PeZh7J2LzQmhdv3OjfM/Cga/0sWhJYncpRBth72l1oeI+ttSkUkwWiDPMXtTgRerfANx9psbw8a2
jLVrqURFtPx56V5PavKCST+HgdJyCFsIR8ZPVBa9epE80YHzp44BbrVN132NtIQto6A0OCghnAYW
DZH2UMWuxmuuKPegIpL8IZktREBGJOuBJKYIjdEll8u63ibOHXuCk+4RfUGzRjD+KO2r46316l8X
HCv7qrH2NTDlWeM3HgdSrOdTB9sxXcMEMEHyDskMyRKDruADpwcRfhQp5K90SXlMOVb6/GSMcCaP
JJsVvPM5zLVm5yBPym4528LA2dbhviQ1Dh0c2CYShCMUeZnpoxgG4R9OZ1TnFY9CSIyHdtRBrQP9
Rpb5JfIX9jFGcxunZOOax7QPqSHtfcTBwOZvGQqWgxP7IVusDAXTRbe1DMsf8lckOnjf8A0OPy69
v+wZkrXTdsTs1tF+FXxYoXscxG87/XMN7UiwLxI6wpGLBLImPMUgRG6TbQqyjkYk5aG01oDSaEDY
51kAhiLCSPJDhIKCNMrM1bcRH00jFALTnZWqbb1YZ9B1FeNHoONymAek2JGnQ9J+WEhig8jktSqO
ofKuh9M9o63LeIUGtmNxfg/Z5I/kDU10MZLlVBKeXbYPM5NnCIDZs700nBepHGzz3tnvNlQcWhP1
B7LFekCdkV4rDbeA9WKbr6P+0RrPSP60TXFoyTQyUNYqgoDPas48W2f9ze4xIdBnTIU/14s1SAQ9
Cz9NAdmrIPK1qQ460nSMH6eAIFY7ZgrCkK/gdUUvoDIBhnTTOxxhQe9PCRp9eWoqy9c4QGPkx3X6
gjFrDUJ+WQfQWskLjoJrNDqYw3me6cpHEgJC8acgF3UZxk2GgQ+WwEj4+BiqTjF688x6cdTsK7Pl
g+UYgz/ezd+klLQX0UbFpIHfedmk6r1ERwoKbcn+PvFKzEfXqX/G1BBZ94KIgNHdxDM64/jsrYlF
JM1UFC4fE/3pqAzrOdq2rJMXN2GYjCxRLZHOQITsHWarhTYQtCivAuocJmxnOhXWV6I7G1l91NOP
hlmfc2+ehXjMdc2/iYdB6jBhoCcJBG9hp5NDPi1HtCpFYzwEM+kQgnPWzN4aHmJGt515612GaPA/
DQZWRWmjMlKfLkhbnQN/LHFylQj7akwYyWxmUaThT8KjEXUA3uUVwCmnflUiJt0qGZN1SpoA8Bw0
Gpss1ladA52lZsLc6u47mpE/0SZwHOlQu+Z7dOyvfKCdFGn8iU9yY0KVKEv9UalI8NS+/Qvp3UfD
fImH6uRKQwMJmD9GgnxFMN5EnD3qtp7XA+VGR0NfQiBb2NV00+PkI9HSE7Hv3/bgfiC4PyCE/pIa
F6yqMVsOvYOn6s8Bd3QQez9hA+VRNyN70RAi5BuudlU0HNAF7tXI7JDZeuzwW1CvTC4+M7P87mqE
WI1dQTCM90MyvUnTAxEkcHiZtV/lQYt6dbiW7nQ2PXMg7lZpV2gjd2nLAoFEJNY9jFwn57VESbcs
ucR2OoLraeDSrEobgmjO5G8UTC0T5MhRwBQDRsqEPxO13qKym1fFCremkj4yU3urpTGulDlKrM46
kMEm0kuzwrU6YJRJg4ihLJ/svCbH5oZ8oYddX6mrIEnPhTtR8RTrzuNi8yzzo8TH57ndkdzVrZUU
fs5uXiTxh1GRjdbeHAOdLHGPK9NCytkTg8u4pDgNnXcKnJiXJ/vWcvvTajV7q1VYYTKt/rONfNtj
JslajYGvOvG7Mlwe7DvQvK1SKM1CHZtLNpAprCffga7vuxjaAH995k6/HnwD1L5rGQgGqUb7dPB9
tUa5iRqX9oh5feXUSMm6TRjEFMwt8yPrHW7ShU8Xra6ADYpllNjUTnFpzJTPbm67Y4PDFlMG8pbt
UMQApjSy1pK1GcRnJQqfWRJgEMrf4wzUN+47F3lJuJuwOiUmuTSaOtwDvWUYYUECsZDGg3kXIyxs
dBYNIJv+pw2uCsfXVHIoMIP/Ce212oyrXL9mIcuzdq9RG+fM0euW8/jLSjHEvY0zL5iGmtHJXKMs
PUPnRbqRAmRldzX+6otLZJyEQpCqRo9NKqPK3i5mHEbcKweWP7ZXmKe2e67I68E7RgTXdcZBtA0f
p3GIrX9DBhTb/RTKnWuvN+bRxl884GPQ2EYWGdUsc71mowty03o/iXx1eqTxocTCOwWnogr8pvoX
onIkk3yd5P8m/uyZ4E0SxMaAEUXLuMBavAlsuVaxHNTYxHE/M9fhM3IwsDNXtjAha3eNiAXUx3Ac
pzLYEeG6tMg7nOjLphpMKL2wJzEABmP+jefrGBH4ZAJLc7r8Lsurbn3N3ZCs5w2VbynVKtaqo0S2
LiX7rVGdN1tRxNCi/Yg0JA9x9M1Fh+mqB7Fr5sat5oimjyk2NZtZdIDXbEQoxsY91ruTgCBdeOwF
0CYbGN9tW2wjKJ7aXoADFfRWAqbQ8Jelp8w7DnAD3J4VpImDzS/kBfgwWSbHZEjQgQOywqzL6IEM
4RXN7lkL+9Wk8KQUX0nwjLp72r3YaBOGLlvVSNXHIx5rOTw0edPQg6vYwnq8z/KgZFgbtNe+U5ZR
94TxtzBIxsNP0QfdSocj0XEWhGzCBuef6B4T/UJCBYwKdJGplwAbdHRgUM4WqwZr9E8lDhsD4KLo
C76JaWWl2EbW7MnY8GTaRbAGtK+WShREs0ksqoHs2zNOVcPR96NWp055TB2roV2ankPlo2R23eVI
b7mh6+uErbwbIQekbyn9RMps3/G+B2VnN8T3wMIq6r8YXIwnOL2o/iK5N4lMqHkoZPlguEdhy7Wo
UK8hqJBC23bM1BvDXicxSIJ7G95seadHWFikoUdXJ/yrueJhA2/kAFz5H0rco0kRgdt4FejU2gyA
EpZ0ZUzWAs17zR8UKsc+xB027p3snOccZ+iDzOqlLFjdkS/O8IyWDGxPPOxwHh1yOuKp0H4M4wYR
CsIEeGn0SWN9t0QJQ1tiZzsWGU9dGWJM/GdmxiqLBcbdW2U2L66BOab+Dktr2yuIapDLCiCZJXdt
Z9QAE5rzXHR0OWDiiyffozFemiboAiyoobUs1W4zjrdxvCvaZ90A2KE+NiKIMgcNcEczYjTWfsJ5
f2B86OUnXTirGFCEGR66DVhuTLyefiuyd8U+wCpQ7G1QXsj6HBlYmmxFa+j4AeAORnsGjJ7+35C+
DdM911jztikZAyXT4vOEiDgunyyF2ZgANP0di68xf4kSB3sVOjzWdl1z07XQ94q73WxJvhXGYRjw
VTNSymS2cxXy2UcmRH8THDSuUkA5iNP4phVqH64viygK1qkNYyG2hIX2EavROpndHeCNKHm16ZrA
C6y8NzUmP34C1v5qsSIcsfep3qkeelL0Lhz0y5kSP6KiznhPAp76iF1hZ7HwRVobxwkr//ES6+4f
vGgyPghHA42owEfXwnnrX601Bktwac4Rb40NxLtlnmOGcHEecbG3jEPgreMsXynAiT2WOJYgksb5
Q2KxRh+xNhPyt0W6rVwwS4mODqwqrwwCFzGiqU5B78CpS6v4keGSGazxFSf3h9F156FNwQ2KvSry
k2YC3ZrOlWGygkNpIglJJCtANE9ADy+eM65Hk6qpHq07IwjMf0Z7ttvimNAVqV24CwHtog81GFeY
aBq97t4wBebiYgjb7wUpbKMr1lF4r0v7MWnu3kIZh/d1KWJ+455AlcL6dVs2cUF2nMJHNiL6VC2/
xhSna6+qNDEV9L4cqg0ZBRsZ9gej/sT8xEzXuU1qepBtvkuH+p8UqLLQEygs0gu85rIE4S+VfRBD
Nss2gpPBlCbccbkfcd50U/JmeyesQ2SYXou8O7Ym7vqKaIUEMzt7dkkpNnc8CHz8pG3enF6iAzB9
PrZ3kqdugRB7O1dvkwt+BllE2uTAqWgoTG8vST4NarS2tK26wyIwYjtTfZPF1eLATFZ53jOMZCnC
j7dYaA26vs5NajCpHlQslJ2wsA7qJ2zG67FOrhaG9wxkW0d9oCPsKzF5xIm1mZxjCgRrbOSuJklL
C75DfPCSdFUrUs8Zitfcjg7qAJXd/oqM0fcAkGhkQIoWK4FCEk7p7luJzSm5hbDIJENxdFM3XU/v
timvtgiRffIAGI52rckNYxd4NwYmwIWFDopzZrL/aViEQKIu2O4AMMNBw9zKkQTwIAbzqoFCj3+/
6B8dCbIjG7BScw46AW1aMO0FgSASMUWOZ3JI6BNhYJxjA+q+QxPfXfX4LBUCmuPyPH9eQRXsG7VY
E8vG9H/0HU2cUqTqmsXZkAfMkqrqMhNXUw17H3HQ7nS3RmetEDuboKAINbySWrDLMFC7V7ZhizQy
Wt9mFNLNm00bpSwCF8pYEyjuLPK0nVe0zPH4QZj6UFcoLSf5KxGoSaAhlCS2HLdO9aXyeTbqUwNU
pcLdqBmU4HLfDnb4o+QKLIDPxAE2CRyd1aZessPhv/b9tQeEyQ5U13lFsx483b7p/1ogxS0hJR3y
20F8ImgGakgl+JD8w7PqR4ykjaA/GoBzdWAmNLkd6DUFB3WJA6hpNwoKo7D6cEBYRvpEEqBYSrlr
0EUXPHIZTD4zSH9aJzy5wvtOymCegbJQWg3t8Eys9562bYq6FeZmfnn1FKdf7FSXcQlEv/QL9Q09
G2cVuDDyCXVggT3VFMhPmKyuTwQpaEaedASTSIJ5I6B7sQ6fd844X2P92Sq/Ybpr8kcZfgEV8gxG
ZUDvg2qrDj/jDDYmhdDY2GCL4x3MXjRuzDCnnzp6VPTJhvOhtDPLAFWuNi2C+BZAOEJfVCE94vs0
0aeM6HO0UruKfNxh5AAJ+U/HrmjSPqYKhUiorz0wlHku1o3z0g6fJcXlhO8LXBoZerA3eEswl7Ls
ZIWR+iP5oDL7sLK3DCmvwUh7mMZVqhHqYqXioTPS9+bShvgcp2cHNbVHcA35zHe0GIXEkO7kP+TC
Qfauc9Z7UbvRgnOLymAcQJm0/uRM1yy6afWL54ltO6b3xvpLmAk3dNuC7yFHWxMoPHnAa6rsP47O
YzlaZA2iT0QEpnBbtfe+JfWGkPvxpvDw9HOYxV1MxNyR1A1Vn8k86Z3dBL0OBp4gpPtmmegDpPBZ
eTZMt0bJeIT6HRkvaop4puhsfyLa1FQ8c5v9RUsOCv8jrcKi42DSghdnZK1eZuDGotfEU+uY8alb
3+0XLCjxP+L4uHcYMvqn2d6Iii1NlsYIvuKbFRAgwvwauTODiIZAk/dOvU5q1zp8qmjNg27vl+9x
sm3D35ASGYlClT/d5MmQaqYPjASI7Bn71+Ry8hgTx+p8Av0U6A3HbBdioYlvmuWQVfMx0vomJ7d4
ulPFQDnUBck2oQ3pPHLvtq6yaWHftMdSe/WgoQBKVneN/sUhwRuCYrAMxG6s1ka49euHxQSvP+To
MXGL9hsdSH7VvEZE8waKUeGd8mhj8Cq5TGijHKONOa58Z0sAh27/YSVb6tV7DRWNd8KqNjKGwnCL
ra1qPBWbXbT2yyg7bf4s8183bjp/n/oHywnX0tVnKmQH2qEUun6u3EVF1Vfn6CiSpTfA1EzYabtQ
iFEktJfJkZpFxzp6l963zKlW6W5oSBxSqJ+A8N68bNO7giLiHNTUwUTIOtjVs0l59wySYW6DczEm
bb90DzAWC/Pd1w6gEOD4lsqzEiVl8kdElm8f8+x0IGuDrUEyU+zd4X85mvnN3dEoxVuA6J5c15Wu
vesBc+aRu0+nhDZ3bfeTRmLuOYx5KW+iqwO/RW0wKHY5YlIcX1JnpczV5Nv/Om0uCpIxAjyVHMKB
DxJXEN3IYRGl2N1YbsYLMaI4aLDW/Vj8iWl/aDwdFUQ6R6IeYE+TRBZGDw1Svh1cnJjNtQq8prQh
eDQzW2OsLjuK/PIXLNYipdJu7XEdkgxXwZCrW7HK+WTMIACAzSosgRHw1pTmndb9GPhkntftZiLT
C/g3PcgWSTQEXVBFPJbhPiSlS6zA9Na/y5zNi/pWMsWluWw8SBjsDELvofBFDL5L7h/rsACgkPGv
129ZumwN9HVmtZKq3BqI2zCFAhd74FLAKnqz+2g+RHcXplqBmznz41kQ/LMl2jRKhxzzKYGuS+kC
YFD3Dvp0FBsX00Ahp0ljZYKYi3HAV4S0UjUPSEG6W+rDZWTrubFs+Js/qAT4PW0EUxQKIUI/lZBU
iNEJvqCmrJYgx9KAoDJ1P7iHRr3qOjs8+kEFD/tVaH8Z/1cuVz++6sZLJ5G31bE9qqQ4fplCcJ74
szHE76DmKyn9NcrimSbSbZdWC7t9mARaNEDBmBIhp91auGHDAlvOLys2Ld60BIDgpEzghGXdsJAD
ban/HO0bk6T5wC4pSLuZiS+ytta1WMXFcE6rg6Fz+SmIqoIReRf7+wmdoyUqQq7+UlbOxSBB08UW
2RIjG/Zog/XcfbOxXxijulYBM/X5dOtXK4srBwHaXjFYjDo9wev6Wi/SdzfqzhrREUb2QEHtld2f
7mkry2/WgkQqzf6yCpB7KB4LaYPHVX7i/BXwj77a3sGiUEf6e1BBun1jE0NrZ32MMAGINK45BmIE
57FXbUZeqo4e2GtuhnEUVbHqJhbOl84WUyjnohRMeBGihSAn/N+iOEdMqqzCQnOB6YoVrF+u7f7h
ZvsBp3QGGd97zyWsJrj2OAXK5mJS4JjOs6+uLdBcH58F35SLUANuYB38SATHSn92HGI95bcJsxfr
Tul8YFBNx1Pu/jgIf7HE99hTBqhEwD8jOiKBRJGRN3uWGyShhdvzIcf5XEXKOjyi5GkYZNKwz8ge
hiRzimDKQJAgdMy1ZwbzwSs/BLInNzpwoWQ8H4Kt3xTvnSNZNJ19qN2xL809io2Mla8JO4M6jK6U
vYhP0GvxzK2LGl9l/uzUMy5Oj3KfRAxHRUvqsmbqt0H3bozNfLRUJl/bFFloUA5vWveyJhmDAw1E
vOoY1/WrCY6lWcw6+88lCVNN7g0TWnDngFjCN1Pc7Sk9UT101iGKbpK9o8/8eUOpTs84ohflvwqw
vZjU2YzmlEfRAjFHdIQkn6aDzGxUvNtEa2Zp9y/FX+xR1QmWPV2ezVrMGfn0RdlY5LprI64u0D1v
Y5nfOmkrYUJOtBvPXEBQWE/ECfcft83IMbeteKFt6yNsqOyDE7EJFAM0NdeuPPDPMNMQ3tcqexHt
gQwq1B9jutORPTSawMpUQjM9aj2v2qkGe4kytTEJEtDXsXNgzkgJUmrnCCFlYAKKYv1TcRs0RN9q
5LuWcbix9PrpBMUF4BOEq+67Eh4UNUboUKnn6tAiprbrZ9bzpEURgNvQuIMKwxflLkRMTCZCMJTB
zIqbwljIJADVhKIOlHMQY3aJc5I3ZFr8pJXy0WucW9EgD26BK7nUr4DW55AyhUGenOgXstl7iM7Q
GW18HMNJ8vDCf1aTbEa01yG0yr6Yi/Fz0iFNCQ0ZskxjWJVuvs0b/NIcR8MywxaMO2anNNDbaJgx
fUMQzVaaSda5rSwdBLYxQ1QK7JpbKPaGax7Lc8zSVLKE01Hhul65FAMtf/MOvX+TV98Z2ZtKzMbe
0xeN70Wz2ADTNV6T4BrjnC7879w9xxXRxHeYsc++3YL4nSOMmY2JskjxuhmxutSyu0tun9DfQqYW
smJsayyy+Df2EIUSv6i107D62Pr1ZwN9hqfJNXcD1KUyQ9AG97pn4tPPLFy2eHGR7qGKKZAygbJd
5y5mQxMFFtWE4mYLA0CLiY2/VkmX8P+cnka+/ggca2mQxhUhhdfoPyoN2HnH4NsHHs4HwObIVDhq
WfP7TMYsDf8FY2wbzqqLADSrUU9rc4smturqjfThIZIeEOd3pvtrKwJVjoLPEBjX23DTFe5ujHe2
+e037ZzUZiRtuFMF9bt6Z+bPcGLgTYvXum986JW5FsR+SwwiBLQDsvPOUUSXhLq/VMiJl+6e6mmZ
WPppFEgMuqvVESMnaSnH/o3MP3Ta/Mkhl9Kg+atoMmU2nyGPSqCbH3lzCSMwd7ehvYDD0spgXbBq
B8By0FkqxYTI1Zj2NFdlqiZyPCvad0o+nQUGOimMKZMGX5DStiO6O0K2SMZdRT76HNF86xaKlXQS
zFqClXlRelxBaj8vB7BTVv6oijZhspU+SnwIDDALvEENLpnpCscE5Is3yRzPI0m+L84YsdDVDaf/
UVXavlXwhV8re51RFyZkWVbWiDoGISIPQ6WXC49dfSCJ48hPjFgiDofwXdO9q5p+JQhwh2EA2MZs
g+n9NPBtAv5jREDy+AEImPYUOo4hSexppn10UlkInYFQ81HbAN63kIaZECuYKaxULEv2Dpbxhci5
AElgIh2jPdQShZkBN3d0iTrqbTFphd9j9yvApqAO9VwfdiEmTBsNP3SntxS18ND8Ndqxz0hLPzry
EJY3E+GIMN9AlUugNOqh1PjW8Tun1S0OvtG1Jliz3GaAw/IarFM6vEA/huopcDTEpzZi/Gsim3Xm
/RV9APRul5bhrDHv6NZrO5xZ+I170g8045zY1VsfnXyTSGpobn1YPQJkPMPwW5TdQsvVf6bZLnGn
19GvRaYdLboKvgm0s0kREM0S7JxerVxAGs+GKZ9bnzDPQcDSYEy4hEl4VqJ9qTHWwI2gKMqaMQex
TtUxIKbA46fLigG842MFcgGdsXzrLRAZNDkMyR+9duwwxyEbKMqlhnGKsAmm9xE6cv8+aisTVoTq
rrpyGzG3tOOVqfxrg4utvA/ioTZLZCJZ+45ZuGQc6c8MBpcDmGe/34t8EwZLR19EwXOwwMDnc6Xd
ZMZKadeutaNHqmhpRf60jTNWP6AyCxiMJlBcBwbVPYriOU255mK2/Yi5BxoFRxgWQApIVdRzA11i
H3w4vrroj5Icgked4KrVnTdJK8Uvn5oLj3aVmWNs3wvn3LiIai8NXmqlPUhqFal9G/WP233axiWK
d46NPG7hQcBBixDdkBS+9dmyxB3dbUkEzOKPjAQCnMKTTIzSEJSU7HaIh61+CdOZRYxVfoDXI+CL
WHCce8M0VEUXyUAa9UDcTCAEisuVSQHmZ6dcvuA7xMFnWWOEsthqXyA2RezE5U3sc4W3Db3jLhFH
szvr6R+Sycr5DCUDFHI2Z3UED2Kj4EeWsl/3RJcNtyYEnYBb4+V6t54MNS6ozAVIVb+78Ck1fL05
LTV5gNDYPurm02Xum3QHq8W8whwFzS0/kSAgqk5jSikpW3wPdxVAmzHvmJiq9R7QJ81kK96BrFI3
XZ3ww3O0hcEXKAkeaa4SEL/TPgRk1oJM1NHch82Evn9J4oeRx4CpMllAWcZ2LJq3gVFmHVwz69Pi
qDaJvII4Nk1KyMmQ+UdevPfxK6AbqJ113R3QpM2plA8CD1IOwykqucSCFACG+1mV45or17JQhyo9
qpXOfyCx81ZI+u8RBJ5j1QJNQrgIwsMZLqUNcF8vd/BF6ZGTYtfoxXfVh9dqwGdQN+2K4oUvy4gZ
AfDgldJR5y1IuHloomas64EIU/vVpvqBbmJV9rp4i2PSc/D+ZEO5r+qAiU0drxI9+TVT71cHLQ5d
DO2N2nC2gh6gasK0FdCtqBsrZcydIU+k/G66/i2pAckI6TBvM/NgZM7H9iismMwYoLoshblIan9W
LnlHBqwoxx7uvtSZeQMZI9qd7Q66wXIa/OARrSvjgbL8WxNEaZC/s9ImkTsv68qjT0fdFCxr1bwO
hsdL1aUv0/+JSevqDbPbuy63gFnlu7Y1nmqdUs6ih8mBd4xRyhDfWfQ+OXtNuTIAoqgg3NO6gXtT
adl7mvA0YSXz8j5ddZGnbFU3cK5J2N28GCl/OOnwzAYEtA1FxS15cwedAR7pctXS9YF/jvUUZGMK
xgAWaREwNPetYK01yIZ8XZrcZJoVDM5zVFElVGb3HkFZRH/JqKMtTXROw61w2npXTf0mCLLl9Dja
0vlww/pLLQxeemsRNn8Fq2oyxThWs3bjEXBipAmItu5DwWUQVuxkcVYOufWv4b70JKmgTPtNk/US
HA3fZd836Bg5g4XdAylxuw0/GVWWMatS5xLb6qEmksDosX1Y7Zp2k5yjfMNWbuYm010EGtRuN0Zm
frqV9TSD7Nwo4a2wDgo9fi/iFaiyWSPEomusG/AcHLDdNCyJLoNgPiGLVwnEukdcllY139m4aEg8
GDrCgZiosGouvQ2s0oWqIH3O80PvK7+ag3qt6FeQQideeQbDsSoJ9W2QSDRF/ONE3odDtOhMajVV
VqWfMQwwElA/SshJAYMoz2I1mVcjOg4IsiyUZxInUEkuXp5FV6Hmr9ywLk3ORk2xmL6XrnpJC95y
2UuklgVpHp7H9GiQaP0ayz4LnhF2G2SsBCV1CvYeGgAiruOsW3n5kM06B0uYOlq32gb0a5MXzEDw
n6kTeWiE2iZOTJb/8GffGr11wEYMzzqqLxPD0Aedg3eNziyXLU+XDQc2dZg9s2EAXjUG+6C121mo
OP8sX+hHywY0m2s6IIncYNoRjtSBwSvwnRtmjGjeIMhc8fZ/Ebr6EoDVyLTQ5w5rKQ1BbNNgU8fu
8mhTbW0GWLE7fWFpGhC9dlfXyUmtsEsU9NAOFHIRyFfmqofY0Jg/+wY4df+nafOv3qv/gc5Zpoqy
I7Xk0x/1Temrr2KIF6EOj8YqqQtC72Wb1bku6LzsTn2hQ+O565ubF9YfUsOhFIJM9IOKaYtmfMUj
WYTa8EPU11dTeCaC0ZCpFfm4uD1hCmRpsIn9mC0vY2tobY3S3WCFTuhh9ruOPEN1BDQLiEeGPscQ
MklpML93/jV1eBdlEbK8NH4hZmNpcR+eVMW8Fdy4rJdIbCaVVukn+i5neVMlW88c2R22F7swF2XH
vxYnGhttt/20o5w05xxAgV1CzLLii8hJ5rLlJBVOqbdtk2Fo768bZg01fuQkALusdchFnVjctNq4
cGhtS5zhXsGwWAnx/vlJumokc3rH8JbpaJ51UbmzKuj+KqNLzmqRfJmOB+nQ89n0wpdl/aVUR2dS
DFhxMW4sl1FZqdWEJHj/dOxMLObZbHsRtqBy1K6l5/4GSrUgZaBiQm4lYP7FR2z0lzoCLz4S+8vw
riKviOD6GYwEJr8DcktXU5aqE4A59NEAUbW9GpNVMJGtC5NidW7bNSMozZ0zwZsIq9O9lzCaMhkS
Qm32GSzyqmCWoZhLEog5RQfjOY9wgQgSc7r2VJcs2KrCx/BEEMTMQhKJQrBko4MmHUQb0wbDo+0u
mlgeigx9HxASFLsNf41pxv3F9QCTlExC56aprbLKchdFbXxiy0ChoI/3xgt+hGl/8dVD+0JzxedE
ADt7RGIcuVZxUTP+CZJy5QOJVajFTDk8pQOXPWiPRddJPg8RztOEhVnient7HJ96MfJOh+pd8VDa
FMoyFDqdPZLFPoaFNPQjmB2T7YnHiAyeC5uaZmWr5X5AtuLhDrZqKEqBdpAervq+PYQyvFpuefd5
O0qmrhgQyDX02FvUpXsL/eZSxOlOG2HJeiTapem9RncDDm1VD6TwWPlSuBy+IlUOuWHM0wrhRo2e
28zMpbSsLQ61FC6uNbDvSU2MM5wyjfGXIVXqErCOAb29mMzSJKI1ibvWspBMW2qCnoAbRGTZrCmK
nSGybRWixrYg91IOUq/cAYoAQnP+FD85yVLkc6Mtv+IG7xaBZYXerPvBYy/F51G1xwzKfUF2T+ZW
sDCTXSx5Y3wXjZCQBBb7N+EW741bPdpAEspXrap83PrCP2dV9T5NWkY0y1HFLyps75EQ1MB1A5lx
CrUoh1nd9+tOJhvPlDcmoJjwKHk9bV46LEPoObM+WPEKXKqKDqtgnwcIm/TvmTZ+BhL9lZFxSmdS
IZ+W/V3TXcZ23BpjvydmbclXgn8WHJA5wCQLT1pIeJNpL9Wk+6kAhlldtXCq4ZCQcqZayW0gwDod
40NNArWMu7MsPbR50a4vMfUQ6j2HUPSZxZi3+Hs1l+5Kpz4eMDR2eCG5i5WvDKe1knaYqyMEIypp
gSpqLXK4aKtkzcWLlMzxPH432cPr7mjc/QAZW4xLKDeZoWoFWtjY0pdmRbgn7r4T5Ljf0YQ1a/Tw
HDF+TsOIuRUSKIh8UU0RXwmHkV+Pra2wRxf3WrmobWB02XCWIn72CQ1f7FGdNPZG1WjBzaJ/hb3L
JsrYK0x0Yyc4ai0RpfVwcvyRVfm4a4nVYWSo/5tqIy8CiuqFq1Kie0/JobAmjQ30cPKSjWSTld2p
yujdIN3WOGfxpFCNOcVK5/E3dG5LpVZvsmRrnwfeykYkVMT50VKKH470F4XGJAnBE8h235ZLk32o
ZkAn4FcxMfcGibcKuW3hv26iHI1VHjEM1Nno2GUxDXS30eD+OjLZqoJRaFljOTE+PTJQOizHmRRE
MqKUMEr3EEEDgEAy1yxKO3+YGVDZKt5/msGZ9MD3lIB2h5no8r3BlYNYawpfjaMb7ix4A9UyGELc
WfzteNJNhQ9XeZmxf0lZJ4ts+pIdZFwl/gvPkDtEcXpbsx9piN6CwmwB9jgFQbgMSjSJgrlQq62c
cjirQ78cGftikp3bVbpsyDcpHeXWIAoZbdazGK3esMwzQL97gb2a3HGemZ3a4qZAiMGR8EZa586D
yVB2iPULY6Z73073ZZC/mrLOQxyx1vzxWOb6Ke5UUlacmQ09TrT9zicwxPWCE9rkVQIfjsn9vm/R
f3XFKVfkNkC5m4PPCj1rG2LZdpXk3pvtIkIOicewX6BvXHNaMc8AGarlN0s2W1P7M9gZGqPxTZbX
Lorw8VR9+adr2qEy5N4z25PDkVoqRCy2WAf8k8jtTdDVWB76c1inO1910Efw0NX/HLvYpHRvljA4
GyQdpJ0v7Z7BD3FdOtpJHjIwwOrntF/Pp2A29pdd99vkMNe4vGZt/VeR+Vupwc7IkY7rnpgPsj8i
oJxLgubG2r9RYD0KtUaJM8xHP8AYwc1rOwvehIveTOERBrIVY0QuQBxDp10HVTLvzB9p7CNfbdMt
d8W6ZW/cl+W87NHvCmOHNgcZjASzb6xKltlqAP1CGBRSoL9I3zzatbxh3jmowl4TfL5TLCSlPOl2
QkYKmhnfB+Q9wVO1UQM6o+ypiPE/16zJGcQZtnpXY3+dToZWOfxTuR85v072kN101b5WWXn00/5o
NwgADHanfmR/l/a4UbvwpfdyFsTeguROYJcGSCy5FBMEavBHejgdlZG0FkMRUHX1xcvp8LGW7qOv
vEuJhxWFaguFTQPCNqyj1gVhDMAhbWnUR3aTNpItPAzsfXVEubj83u2pNTJyzLhOlAKsSjayba41
yAh+HjSfwtPf7MrB7B+G58xR14llfSc6M7lRGQ7IwY9hQLDFGD/aHACnaDe5MY211QlkHiKNL0z2
LEZTH4QGUsqZKM8UUVyuxFWORXV2Q7GsHaIzW9IjXQDypLpeYlb5uUr6VSO9Z2/mE6aIFEWCUpE1
zKTfrmod/jLpwRldmcjZQQvjnkp/k7d8yINCukx/SH1aaxHJjYgEkyJrXRbjmqJqLkJlZ7fVroyA
vhKdsm+RxTSuug3GyYqR/IrR/m5y892b+LDEhvgxIdIJWhs9zQ6e2nwGCvjMjDMl19C0t8yNQ0je
Ga1JRojR6MarAo96By7UacaTahR7luQXIcWJ/O2jbuEMbcOP2mzeWxeyWpXx5cc/Pb9XmGG9NMTd
byyy52j2y0FeIxJE/QpdS+/269H25k4I/YeP7k0pKOH8eCfb7Bg2tN1Elu0NIpboc4tHUk9yb+ZI
ilYXaPsMpmXi4Yt2bvXxtqcMTXyKNU2x+QvqggVkhxGnWdfmsHN8wEci3Fpx+T5m3mdceScQfJux
9M251itnIxxWea+iijWTz8Gs5/aQ7lHXTUsjyqgu7lhRUw0RW8/dK/eD4kDX65hKi3Sd4ontUOaX
Gh155a6bjo0LzL4Bs2lgkQVDBo4HhQNNIRs5d+N1JO6l8V4H12VV5qMjYEYtFRpgV1tVFlwKq9+M
oTMlcBRY1vDTpcHngJFAy6xXDW1XQ6+k4XaQbawh33chkbjFqtBxorbViSKK2DD31DC1sr1kO/hE
cExvhERWRA5HkJVbQPHrRCYrMf4IkCFFUMxjDJAIGWe+UV8TRT2FWQluUTPQnLJztT96xOhJY+07
cQh05rvgVCIRXyE5v8UKCTfBdSTrYnwkxo8XEDbMpFS18K5TlGkUjg6DRtu3l0r/KXNG/ME1zE3G
k9Oujikkjrk0Aa9CcqQ2OR+Y7CI0nbh4MrpaxdNjv1H52AQw99L7YGaA/Rzmu4QEb03xEBrKuc8N
OlQK1mFt3pvQ/dHOcS4E2belnHvUjwz+KIH+ErPjh3FWNOwpyb2sjHWZ8ymjgB2AO5SRCq/Yogti
s437SNS3xrjr6aHvbpGGF5m9xsq0jnFuLUsFJrKMGH4SXCTPun1XMOtEzL9VzUCijsEsGRcBQ8wh
+0j1e8SoqA77h85UpUjqrVVCfk0AICLwdpARSMq5qUTIcrl3IPxhVmZY3S5U/U45YFb3nPce+ymj
fltESzlJeaJfvURKN5rHujBnVMgzYRJFjPTQSdbxwPreUteNe47ql1LcC6AJ5iQutI6uTjHYgchy
z25wy/0DJ2+uNwtZAChEkJsX/6wAXQGbGUY7D63EjqMbFphJqWxSP0fNYXK9FguUiKs2udpFtCd9
85izXifga/RDpHsCcgVCmOYva+SpzH/csdqlLGwyE3RB5sxSyZQ4uiu28vDbEbCnOReB8ma6p7I5
kckHgJ2tDoINYWRsEG+1Z2wi+x7mF/KzFmPskKHkLw37I+7VdZb/a/SvmvZf/uYVmb2KP8tQmyG1
nKKX2BzU7OX/Op440o1o6X8hJiy08BpABGy899pAN0AoTdiDrsf5AoocTQZLrIEaPrpLEpwEv0rA
w8ceUWGHWbpfro9yT0HmQpqYWT2keWf2vjLMnLyK96R+aaz9R2aqUfxtsBEdWfDRYbbs71PeHQGu
yGJRKeAadSX7mOYv1O11Z3TrBse3MQVZNY8g+m77ijoo22i2/uYxPuAVf9NwhvZdfBC2/ewIiQQm
PpfcRpMSo2EmGkyHJ7F2qFZnnXF30bnH2oFOetZl9lpz4k1oPtSeP45WIcFQV6bVNaGBaOJzMPHm
hpLjCRxgXJxj6S9Mm+HPgPm3IHSYw6/4UhzlUfIu5ZDl6/xG3tbaiJPl/7bV4VBRdbphCqcb/j/6
HeeqaiAIoms3oHSccNzsWEImp4ogH1v+WRoXy0mmO3fkTZ3i/exDMd0ENboo1BnFeHeYkerpXWtB
uUMyIgNxhvaD2hZ/LYWpRwAwLGozPUbVsHcLd+bBSJGsGSqSsl2EjVlVz1Xl2Jug8CuXrQIUq8xn
+Pc+KbN4dowArsHZVfu30FWQ7pD9WpBvn98qsjdqNtWWe2/Nq0j8lZ8B4k+uXfgJuZ/V4ZqDhqN4
i+VsAVDmTa+PMv83YXsm0woYKt340ryA8vnmOJc83bJyWo5VvtF1ZjjVNSvMZUCWXS3JGCpc9FQI
NC08kCECVuY3fEuNh7ZNBS1wy3DkQ3ZITbS4+EfitLwLNh5tMuwQ480ingOy1yff/0ZJWFiXOlVg
sUsZq7j6Xar1PO2uZIGNCBDayF0PzU/o3Sug3s6rmgIUkx8Rd3jgyrVvlxgM+3moLnQwAarWLPFk
zGLxpRUnnvRljU5YiAOzSPYP5l7jOwugL2gjilf8RTrbYF8ZFsloL0t0XciJYa5lKyuB3awQtApa
KA3xy2LLy5GjBcizEhpgQcAE5IKyXxo1vixiuptIJTo7u4bjvzIhz11xd2qzM7n0S6y9XQZnJlh1
1EAejrGhrnd8YSsHd+GgdMtKMeHdiLfODfZ9ykiPi0DX/tmxvU4LSN9A2SLP+CrRHUhzfPNSa9G0
WHKSD7ORcw/pqcUBVltPF2g6qHP6rhr1N42Ch06EVyNRk40L5qxUlI1N9HJHQ0PZuNSL6lXozk66
UEriON6wPj8S9fqMYwunbY3bys1BmI0Vr5JC6WQkpBR5/jE2rU3fD3+pIq6+iE49OGPB3tlQkafm
nc+ipl92bLc0yXzewMhgayl7c3+pNha+VH2HDXcej+FdA9oLIx5IRzBorIvGPxTjv7oBdFsRhPSG
YEpg3CMhYZWzCLHI5fhYdU09ZjZ5njYWE6+0vrwS1lHgIdKV7qKi4vcGYhIKvCi2r659NHcpSQLt
yNXoRB/srBYKtlOa17eoRfTp4IdLJ9YLfp+ertgk8TTmIVPbbkajt5wkGzUKNCX47jFqCidA5z7S
/tYZEnq7WHZ2vFRxencktNll7KFpN2dBJj7MoVkmuBfohpaaMp49Ni8GgLsU3u+stDOb2be71dL0
kqjWLWaZHjtw3aJxfPRB2x4ZxfDRN7zihagOVklcmNAP5hgetND8tTJsvE7B8qe0+leesY4EAvMx
yHCVdXKZ1e1jjJgCeLCtrQneDjejKvKTZsn3UqlvE0TFQP02ouc1u+SzGeqjWhKeGBqLMIWdhSOK
CQyHomMQYB961c7rlMeomI/CifdxNfkPVfhi2GEqoKUJXUZpwCOmXtCNY+ZuoiJH/zkQ/OIh9Saz
ilsg+A4acS+dX0EVQEQuoa7FhwqFMQzqma1qS51hhtspq8Fv92jdjU45sV9joIKgX41/3MH/HXOw
ERDUlXQkRCKc6wTS5v2wTYPfCqVBjrxYM7jSzHNB7WSLcj+pZFQ0+mEeLQ1pL80wO1hEuXtdvFc6
LmIFj0PjzkfP2isxjdbwGDivzPyWAXsUSD/9lj1tJUiv6ZhWFXMZajcDWXIlGLbQZGmqs+CoQZMW
FXvKk0ebNJfSt29mFzxNo2Eo7iUrl1zWMeNFLAY4bfEmxjHM386u+WG0pEkn1WYY5QVW29qo1b+y
STd6FV4K1dlWlGIBxHq18/8pkbKq2PFQSu/cCTUmy6UqFpY3omvCC4CLypuijRaeYBjdAw358yg+
9eQjDZ9m+hTDdfIe9j3Le6hoAr6ax7arIt0PS8EQ8q+qWP7q8NoU7r5w+Pqyz9GeDpNhFdGAojmH
/BP+pna3LPAKB8PRlVcl+qZ1t1QXwetzJD/NIGva7i6m9SHbTVTpcwXdn+w+Buc76U8tN1WLFwE0
svyqp3RH8WkLn9Ucxru63OiZsyR8a55SZxPKgmtzlU9yL2RVVrqqzJfdvvcYbcF4z/oRgx77/JdD
rxcc4hpNDWVbSHIjK16sxG/FkGyq5t1tyU3IbknyzMWhSzsurxxTDCUSCYKL0NhYDQgzEBWjfmoS
0GX4xFv8NSnCC46tbNj6DVjG7oJrZ932Kqv+Y5DRnRxMLABavCgSdGzEBA37klpfaiArXQ+sDXlq
VXh1SWru8PHk2oT2Zyw96CcnPNQRvSZFiWX+6OmjD1+DevLrqyXrbaX3CGAvetSTNHEnPwUi6yof
sQBhl035qOKQxACWQVbU7G3TguLH3L8IDs2ovbv4dhoTv4wCFsKA0OltBNV1VVpLT7+LHn8OTD/J
L+pGLZiDCYPKgg/auLCYGwYqogTmvPaX0f0iBmRnvmF7P0/RczchQNMKUiRWoZYAm3wKnvMJCyD9
WWLs08kqNXPu+/9IO48eu7W0O/+VRo+bMLmZDX8enJxDnVg1ISqomHPmr/fDNmCo9QnSwNMrXZ1E
br5hrWelzKvZUFQ9xxu2Kz+r90lALWGJdWsDFmGk2mXfCWJZR3DjtoKTCug84olOTtdYUNnqQchD
b2jiGEm1mcKlynMGfgbqUQSNOnjdJn6xXFLBozPnyTQJ6rWoEFeLaTY+c0t+4yL/YqU3cxDWpi5v
IXnY7i0qOJJ4jIOJX+Gx1KqTqT3b5quoPzkOyX9h7IPIrSA8m/GEGb1L+mEo9h0DXkUlLZfNSJJ/
N9AiiW5bcxFmARcHZPrcw/uKJXTQo52lg5HqqCpQFenOTlfkhdv2O5lI3GEMC9da9GvmHgDAIi/U
BQ/tLZG45NnclB5/v/QMAodTGmEWTDO4B0viGbBJzyNb2rUqjC/oh72szkifzIfvvLTHUNBJ2okt
SXkQWW9ktuLORA9gcza+SDiH9DKawyVkTfYpGsBoyFvzUJn3bbMpsJRNLAtVsRExmaHKS6sTNDu2
EspMhWwpQ2azlTGyjwdsmryboGg1HyJHZ8zDOLhbCO4teHQau7SScREjN01p2V2P4H8E1PJ7SlKX
R/qnQpBFXiM2s5Frsu2M9Le0+Gr5hKEFsCx8c1B7NukIgrRnDG6n3ZhBEbA88JVt2ABrZR7ou3TV
kHtwmyTKOY/QFukHnRF+w/xGYQSqssx3kAYiw1uMNPRafu1jg6UFp5wtZip1uJ9KW92g0NKXtQHV
RycLGFu8DljNACvrGMGCqNpVAf2zDRDyQXop64yug+EOAWcDCuvcH6BGNkjhCD+n0ZX1lDKDHI/M
3aBtmA5dg4acN8eVA3ZIwSLZMPwI5KePvyUXD7uyzpGurDT+a16FowBi0hniENO0Z9qjpAWkN50L
9raDaKBns9IKxsd8eAizauvI7d7SxnFUj5Pz7OX2ptH1q8ecNUbvZb8Ruz4V7Y+OizA0vxx8yEiu
+sSbN6QYt2YNZP3g6Hcq/5uLl77nxjKSbeI+EMytwkqZFiRB9aW6qMeRo3spLHZ4ADoSajyJYCdA
1YH6gN1B+WqD6pCnA5qzznyaGFAM4456ADVsdDFdaa5YaN6dL688tz2k+Tq5hZ44m7Z3j+3mIjBi
Zkg+WvlVLWWW2zypuMWd8ksVNgouY673j4KrOLA+qvzmNPom8+0ZRQnJd/Dlm2FmutHaH0gP10bl
PmoFLpQoOKUmc/cQDRChtDLiILXVyLL0Z1YWY21LD60YeZ1U+riETHS9VqIsGniMqr5ifajX6s5g
0U6Pd248JNqD3y5GRTXVG+J9BC8xCQEZrLJcUrZm9zUU2sYd7k6YT2NITj7/L6Lbu81p6LjDxsJe
Z9BkhXDdFYJWRcE2IcYQq/wIsAcWI+WmhX/BFmVElylIhFMPNQhEXOxZY3gXyWV2Lk+FToIXK8sq
53+kN+f5EgEhFM1XMEbu4cTJqApcdue2JQFjBbrtlKT87MuMSCsmDYX3KNQfBcssPdAXLmTgmJ81
UD2mj+4wT3ra5lSdNS2B3kq7J2liBqmDunasjHXqB5KwmNy5sTIveiZoqvraSsQSAQwxxNblzec+
iEZQ4rkxHDuukSZmYZ531G7JXjd4GkAcsqvXoJZvPYoaGZ9u4vQPvalmkV0tE565bo5ZhQeLWjBR
bgDHEr42lSAzuLo5kQmaKMGnMZwwV6oFCqq49O0mhVtemndZakD3ajzk+W2w4eJZwa5pcYxBMnQF
y0LQBERgWyqKNIBCgVPvdc1aFk648KDvN6W6zAwivCBD9DDtEoAaMl2OOjgEq5mLxEcv1FEosjwY
qpaVoD0nOIIIGgxMVop4qid4XJ0l5niYpOsCKYBQezTqyYpEtRerL9Z5hCedmDFHYR3O7NcDRm3o
0gJ877okD75iQZSw1DZkRqBjEWN+hqq0b4ltadofhUD1Hpl4sr76EOZtgieAwHDErTx9jZYJQAlB
iPF7rnMxUSnjKI2eTo1Y2+d34A/bgj20M5N8Y9WSnVRGVFy+ox6HuFrkgpielAxVI17hWN3kGE3D
qHkBmEm3xwq15SyQoXmQQ2wEDcCtdpeq2tLuCUfthlmd1pu0bZZhAKiQK0zBSiHZEH8DGA9VUS9S
JzlHWFIM/Utk5pGualbaZ1MFVAlKRCridROle3swN+Xw8EFS87gA8Yg9ydMRzwcHrcNu6Xv7IvzR
WHcv7miqU6h4RBwDBYkHmMYAXMKSxwFXW4/SLvJRC6KlTAPCvZjTFX78IZvg/jmbOq9nZuDOzRKC
aljPfSdb9CHZNAwXBw0pBnncsmlv/m24RVVqq+SRcBUV7753Hz2W2FF53GcrTecfoG71625PCTup
cY8reMw9trAxMi5ojeuORiNhEMH6FeBSVy7NRiWEUAG0hTkMYhqa3WXEHNIlHjFv5AXiIiB0LwUr
l1L+4sEw1eF5dzUuAzq7mm0clM3GCzi+3uTgnPT45cuLK0ZJMgkGRTWvKGY8qOCuPdpJLx41EtPU
1QA9qEJWa5R7ElT4lCfR02/KyXGMD+0ZZxmSPko69XWguPtxRGXwpWH8sFyat2xYWhW5dLk0bfAE
oaphHMfsDtNOSqoe+cvIbwKgAfyqAhaAS3wx1ZhG3HEk8nkwTojLgpuGxSyzAod+nttGHCSVh09b
HB00W6nmPOwQ8r/ZrJrozanXSmWvXVq3JkyOo+cTRrFHYAeT/EVW9mfD1I4epvwwejW5ErLMvfZs
5KG8znJ8xhFXokUr1DCFrUg8F3W5A3my4peFsEBwjR8AmiyDPclTLxKPDZPdnMWIywODMFJ+FAKt
XARBsjsce91eR9mbAGytM+OA+GxOvA6jayT2cWsckQWZk6J9CUmdsiqfRCFUzjG5F2gEpiYSc4ip
4wssUk+ec2vMXLThTiwwEgP2N2Fh0mUbq9rfNf1WgxlsEpkUJ4x/3jv/ywhuvZ4ceiS4bSTGYhHL
OSGTgzGt9ONgd8hajmrz1dfG0gQmF5JwIoIfveudvWJEGsXbkJIcRJPWEOTqbBzXnxkFQUDtPrAv
Mhs/UEqayxS067H3MR2sOUWY1mgmXMHEWMTIWUwkj4G3FpQeAFPYcCzblCqeuAw3UJdqz4ik/+ak
Wus95uiKVxHVXHIZlykrQcvYVDUUkLkhLMQ9d4cm11cU9hJEyEguAXS3KHAXusWgEFeLwY9RJgzD
hY5HW0veW9tFpw97M79WUnCM6Y31lBXnWrMQv7qo+mN51qFbMj19E/AxB+/RWTWdM5NPri7iWlBI
TVT93LeHrHvRyodiPzxodCX+qHbYuWRPZRIOs/4RU7rYjaD5xkJXKGd/IPG++h4C6oriTfVeInz1
ZajMEKZtWdwRoCOtpJihPJVQRppfb5xjy1oEMXs7Fu7uu1mwWpEL82SHxAWi7B6FtllKmO53nfir
gonlYEuz2rqoIFzYKJl4ulwW9swJ8JrmZEjF+8obHk0BUx+PaueVmziV0fbJi75PtvRmeGdXIkWx
UalXq2ofpcTiXXd3HDiIyHCGUSKlOl47yoZVxmgwYokrrGwTUeZnhsraPHq2iBFQmBwkGXuQiO41
BtxKd+c9aVM++/iEOihpvpsS43lzhBLtEB1h0gIr7KbrfF9FpJG/SQz+8EXIhUFYULSQ9XgagYKy
Ygwjrfbh4Nz29J3JAIaM12WCukUqA8SPtLGpPFNJlguyZAMkHqki7pa4XerFSyO7S5hxKrJTQ58g
rIGkcZTYqMVPzyW55drlX0mNYKwEkRrcVcKewFCsCsOdEes9ySqe8BpIZ5+vIbxLJnYt1BONE85h
4lT1lwheVA64OARiglcipg0o8ofXrSKxMrqTVoOssG9yYC47sbHCD5sdX4il0iYvMPAfrbVBl9sz
V+24ClL9GPAo1aEuNWhzKmoijQybFpxCiP9ZTj20GvQZTK0Mk7YAb5aBTDTtHKS3n4LBpUx7bmhP
tWeOJGhqhojAhw+EszqwzHjEXLm4XPSDS2nklsQ8+ajM4qWcI6AHrmN63Gw2+TTxSgRP1Sxn/Cv0
MQw8vORQm8qyQb8ZEfU70Mlr1pzx2yFQBUj+S2VBtvby9KCj6XcFi0L2EJ119YS79m0GznQoboKC
oVbxb4tTGMMNddvmMXD4pPFH53yPgiOtTDc1SEYChKyI5D71JHd4NkG3dYW6H6yj1dGxgPh0oa9r
BnMcZjnVu96xAWRIhbIm0nFR+kcz624wXbZpmVJAIc0mDlcYr6NQOlH9tRIhemTeYCJnEDEC8prd
HKGV+dnnyR6zXE3CHwqFXNU/a/QfZYONAQEhJTg5aN/ZCGEbbacIlFP1G8eTL15z6yo7hAmOgR2s
88Wxr6/4h3DbAJF1QN0M3kqpKMXGOu2tSrFzfwWMx5oae9YhltYtkaVJfG+xGQ3sTXU1ZpTezjVq
SLPHN8Ev5sCOD9UPuXzG1g7t8rRTwpdGwQnJpEH/sruvohsvEQ/4yksRy0w3HDZ5+hU480xCvBPJ
3QcbCvRrOMxrY2XXZD7KpH32FMA+bYirHWNyNMHmQblLzr0LHrH6wNqdDlvN10mPulhAvgZcmzJK
3AbBeSruXeh/Rn69sAxuL5ra4t1EHSyzcHQYNAlSn8vsk/tT9V9kVk+kIOZsuhrjVA7Pmnwopu19
ZE2Sjn0jiw3dwz6lJDOagS2gG5qYu8Bubcpvlk00M9Pliw1Ute0/JNoHWPVzMEBZyz9QY5djcCVl
zkFVLk1eLUeBPjPs9oJyF+gG1i5WIgnycBLYrAH5FhCszjn0UDWTMtlJBOp6NEchuWsWJTSyfgXr
Ua691JAiRiyQyWxaw1hkw8zIW+66lLqxDpfgDCaN8pQZthr0gQrlrhxfHf+N4rUKrirQEFFr8xzp
oMLdwON+nkpMWKisEdyjOYdOeQzyG2C2IeSyYatdZwxe5Stiflgf72V0Fuh0EvvUDo8RPxoTtzXY
J9dZpEa1SnJvMZj6yjf0H0Ug4c9LjxGjQAS0IDXO4By5b9cS89wq2XdcVBa8W99+GxjX5Oy7WrY6
PH1J2fFH1IvHwjpZNPCUeg+lQMCAD1BqJBFvRSMTwpsog5fazYk+mfpsS2uGLS3yQ5KrlItHX6Lr
jxQvnm2hFkDHW9lvKY2bR6vexUxf8+iUqy1KMn1tRJQNRrJKRbaIRrK7Ek6tGrxFQqcG4TQZ4xhj
jGhqp81k+7W1zaUcQ+YgGJ5KCW9gss+bu9t/+yz9SGACk0EwB5NBWfsITUx/dP4qeSNQI/GguKRO
+EyAjo630XEXe93C4V0huazTYta658B7xfzHWs1eV7W5tx1/NiDhdetkpiYNb/895V70C2ueddJC
tdtFEtN4RzS/+KDII8wTYyYRxxeKaJUU4hyUT59mNWu7Sc9Jkkr+Mm9vugLt77uFYVab1r2Vnk52
iLGnkyfDBlCdC+ZUqcQKgmc/vLWO5CZUdTI0u5DcB8+onyKak+kwF03yhi0JWlG1LyuYjlw2oi/n
sWPuzN5AVkSbGuUl3HoU82HPJQTu9VNFnBi82eG1YpnnD58ygME6dGa5KcYeTF84dXUERjbJInh8
CC4gBQTfdU8hw+HuZTEmvRPdBnnVwbGPdWzH+lTrAKB60DOSWyXhZYKL3LUfOqdSxiwl5mmJL1nT
3/qgfwXrLKHfTWz3Iihw4vIjrvFJ+dx9kHZ0A/JMYU+N4TWA1VHEpwFgmKiZ+Jlww12Sa8JPRJKC
s0+2hi1o/YnZuQuY2dOSbCSg787w1XXbincaEe/UeMysszGRfB+QudUWDzO9tuwLi7wlH6mYjcZ8
HRKgPt7R/FaDKua9ajB13A0+hzcEk4aCLoQtDlTIrEY53LtLZzOCgkxEP7FxRAWGMgcHV812osVl
4bEvSnWE0P1Cd71RNUuBCrlgnOiRmR1SP2ZgL0yknYn8gd2YSpp5amvv5eRbBGSetPW6NSqCHHcO
6TRpVjypMpdqai5aRM99SaAehl2HX96u61XrsVkZKGy1axmciAkkJJ43CsMizk1Ca9uVHdubQklX
HhjzMRIpspQd2UWzXn7TVJlDuEROjQAyycFrgzVNStKRiLnlyRhAuQlxeFshogt0GU9SA6Bg4Dvr
T63ekhtw6stiEdMwJuS6hcCEUrDTMltqXINavGgdRIRd2h6UNHpPhgbYB/+QUm0wF766RTjO0Sih
cxlWvoI21rVhH+uH1qeIMdxt0eNtZe4SahnZfDHjXJ7pVsAux0OkO9r1aJnd0FsX7NWi2EDjY+KB
jcINpoWtjMuPfsU8G7K0tWOOcae7Jr320gwcsmGzr4b2NY1sA5dYxNdWLZvUYtTtgKIVi6xhRKFK
zIz58cc7Sh/Y9AGTkd160ZKsTkrFNjT4HZuoaKDCuwswCI/O8N/8yHxGMeIIRzfe1Y4TMezqW+LR
hUVlwCllQhkpkXf3zqYxvwoCugoNeYesrBstwenu3i21unlpvwsCwvAwsudY1qwOwywWubBgOdvK
Kx0mCkkqSyOBvuLi7QxzDuRB4DEYMD8Ip57CbT63opm7kXeTwCmkunIsbfEtyPEYhVQHx84fionz
nkOviONViBZ7yFoCnph84vrtG+yMfXTJwMzQVdA7OUtZkZYQ1xYUky92H7Ozo83kMtk2CsskwG1r
3VAPftBVLHZNWAdB+e4LD+VCa7bh0SOIw5VRgGB5wAFS+XxXQCPAzyOdgYHmxzy2RIj4YyBUCjBh
6QHDilnFM9io1qoOVjT1mMi5CFJxwD3q0sV5y3qqZxNUQA8JC2k/IIdpegpTknPDGkmP7EFvKdy3
RCcSFELGNLZjEkdznoIeO45Qg5ad7a1EilZtw81st8WwVXumh4ZLmp3XcS510T7QsPpmZsVfYC6t
DiGuQXkTs1PpOfItHtghHUiP27Yxum0KVTaQUD5YrDGL4GUwumU2UAo7FRmH2m4cUsUpOkg5mNcM
mlxOFlQfLcPUDoCLIS0peef2oM1NcQFAP2kEEHr3NbbkaVEzPGQhojLIKjoN41E+jyUCHZxT26nT
oOLY8+GyfqPaZurzqsUXHaiSKXB1sPPDEZqw4O2B0aiMRMvCnhjaqApbN/lbzmWoMzOPLrn8JcR7
XeyjMJpUxseYXhpl3sJpiT1mmsUyy8nqTet89gyWrFxmiOovy6wYW27Eiyk6SDXjkeiekPJUaU6J
z6RRH/VFzOzhMMWs93KCKAs3PdtG9EJoVQjoQmfZ3vvMb85JSvwVbhGLyV0mErhrAMXMhqjYeEk8
3VZuwosOOZ2ukIUBmuSMrR68OG1q2awPCaAyJ6pvbWlOS0xhvWFhGEzPUV1zEw/Bum0ZAJlAQlFo
FshPcvIROZmUIt95lZ/M3C47sG+8VWG7Jlhqm5dquVNwQ8lhvbNbZKNhGr90DElEy/mYsPWRbW66
akSpMPU7qdAIUISZx85GpWgb9k6Y9mfJfC2v2Q0GNfQZhpjMJUdFB+vheB4WMjyy9iODW7Akyub4
L5UBc+9kWLR7mki6/wWHSrz4lyDUCSi67KJXtAFD4E3rx/7Aye1lFsFIssdnYWPf8IJOfEN7aD1j
Xx+5e9kOS/C0CHv4k2qQ91QDcz7X+6AJsp/ADoxbC0OLaaBJrNIhfiXNsFLJTs0am3+jcngaV2+Z
USw6g81gowz7f1lS2rtsw1iwuuFOwdifgI/+l0tQ7pC5pXcbRTl28l37t5i7Im/ProWIIMF1iWoU
Dn6cLbSoOrFHL1HhNDxbyIg13R9YSGmcH+Dep567MayNpr7/8x//43//r8/uf7o/Ui5WlMXJP5I6
PqV+UpX/9U9F/uc/sv/7n9df//VPg2NJVUhuMkxVtmxTEwZ//vn+wjBz/Nv/6j23joDJKjd3NFFM
hxXrUGWjIk7g+phm0//PlzP/8+U8TzQyX5R8y2bQQt1JuZcOXIQn5+Gd//JS4z/16ycTgtArWWWa
ZuriP1+qkURZipQNCwkpc7zlSJDYBDfaDrM0x7IELi5jpqktJP3pG2Ss55vQelWqZhkb9UcbXj0i
Qf/8nnTV+subUv/zTbkWYJtWpOKGDvLVzMopJtOFRFCRGo+tcbGK7PwsJ3a3Dsv4xWAgmtmEnKBO
UBs2dGGj+CeDzVESWBZPE3dAnEASUcvJM9MpMjqTJaZl30OpXuhqcAzD/qOJMkKQnBGf2jGxIhEP
q5K7Vgu8/FiucPgTwsoCdFbLzQp47sKPvaXI5LUsFHMiAeACS4dzTpfmeU5NG8D1RAxGjm5ugBN2
Bgx4Ee7binFBQYXtezaBmWhXLSe+l5wyc40lFFqNqRQqt1pnMyIKsslL0pM4su0OP7pJlVHK9Xpo
E/xJ0h0CwlP2UfLH1VdNZlfmIUMgW7lA9oD4nuF/1AfdSsacvWXmDJS2crIfqusQX5VpePVJUHOF
hS5OIxWSOVrXNEuPyiVz7AU4Np4oNuA+e6202i4f5bOa6omlMnAQSZl9Tfz6pPU4tWvxsLL2SwqZ
olaSfSsxd+aac+0raes02kUHG2i52Zocagwn9msI0dxEfj1o+odRlYemT46a2wZI5Ns9q7t5xeRL
6BV7kvzkQjWeyCWyWr1JXjIBNCBX1OWIqVLVbhPym0Qs2IOckEDYSIErwVRW85M04NoqqWlVE6Vl
vpA95iExwCmzS2CthWdnUHby0O/Z/jDaNe5h4p0dvfVxMZmryu/vhVAxyLXNu6E3e8MEE5Ypjr2U
+urc2Kg0whKaADtDrj0NRAl/4aY5xdJrrE2awV6M1DfLQ2RR+/ZLXbTSTIq0p91pKzPWNk6t0xV2
4SIvSZUJ4q5gFUNvZVThexCqK6tM2qklBoeWR/8RFziTI5/WA7IS2Z0MdWHIYUgpN0OsLq243vdu
dwj9+ttIxSUNknnlVSZzx/6gApyi14veNdLn1lXWocOw+12EHJK3Jq3yGC5snfVbHq3foVpiTZOw
kQrOuqzvSIzProQRkp6tuOsiZyQe9/JHJxfr1PMuVedsjIznfYzvDWOaOSsZvPCgvgVduR8C9H1B
JZ+I2QGQWQQP2wnXZtrO2ASAdjG1u5ZZKDQlOhuM8p898Z5IiPFRqGsP6buRN7T6MMWMeF/rOZFB
/VUG2NKCeLeg6eh1BmQY3WyN6G9CqYBpz7x0g/kehRZRRH1ioAclLgYsNahG8jkclalLl6NAVizr
ZKEuZMBsoCyp7q6uoFyDCwY7IikZndoOv62TV2+RTBxYoSJL0ayX1GIINT4HaQ3YrDvKLeylLz3v
lh0EUdzxyBek/q5Gxi4y3LUS3hOoPk1Sr4ICHlOAOHZq1KqyaDOvvbeJboL6HVn1QAHLKl/LuGWp
EqtVCaVn6wTBNrL8kdASS3PHJjvDxxKuS8XazpVzp4wzCKW50pdDcTAcNl3ZwxQ2aQQhUhlzDKoL
W+tmkEjeO0QPC9KWplIWw97p6mtUxccyNJAQODHz0bhMlmaMOiy2W5bnxnvl0Kk2gk1qkII4Cs5N
wXYrFY06lavyS9g1g/GI8kVNKouVfgVypK0oM4bqmJd00D7yaMZ+7aaSZEwlHL9xQe1uDe+Sh9kO
L/ikZARiFQl5PRSZCoQsRpGws0quwkyLZ7oqrlRtyFmTW4NL1sS4Tv9xlBIg1bhou6zfh2jP8TOO
YQL6tmqrR1iEX1GVciQYHZNl/0XlsT660Fehqz0bgjlwRjPNSWKA6iBpK8cZ4/rIpg2KaumS2sd+
pntghP8MuWqyRAVa3iSA1UDBTLNKfwg/7TdEhYSrpBUGkZDSWeSchnlZreklGMa169pD9BTn3nqc
Ena4lk0Nd7viQlIKlK/SrHY5I0PFEWeX26Esmm3Z1jd8p8Q419Gytos1ZMvXMcSH+mXd2c0804JH
wEtgJ5+mUCMbIzsWjTsXol+HooMTCnUp6LSLiFTQv8lCqrVtbOdbqwMcKKQ9huNzwEkwZSP+g5sV
E105MB4gdTLMkDOKnoFTXtFFk5p6xVrRAIzy97bO1LdRD8EoNlC52dEYQp6tt2hPWNIYI42xbYkj
7A915J2KMlTnZL+CZ6cjHaEzpXtuonYrqmYlR9kNLxvoHqTAcMhk7tQofqKN2oL9cfDPsnDHf430
0MczVGcchTbB1HKqMHiQWavDTUMGXEcLw24+bbNBbJWTXgFNqO9Q4KlqtkrlwZk1GfID4aaXWA3A
5UrnphqeWpQ9qI3x3YKcmOFKOpYK8xe5Y/kU8WhvSvGCBZJNH4sVuwn2glwJjMJzRsw/fEA1jRGu
7NBeSy5cX9KcYIjcLSe6hYO5S1J+coGKRUnxkA5StDO5hqVO2wQt7TCLSz8jyduMjzLLVh0LR9LY
906k76pRvwWu+DIDwsJhxZSI+f/9iR2GXOQXbdisTR3Q0E1ozf5ccyn6X0ou7T9LrhCWfFbHLpUH
62QCsV7SpXaqUDTIGD2mtM3otT4gknU4TLZ/fm1zLOf+Ww2qyqoyltmyIv9S7jrg582qt4YbG+NF
u9kG++1dnaSTp7tSdx/m5G6e7qylp8MED8Jkdremq/3Cn6cTafHs95jtV4yep9g8ptnWPKx3h2m0
CSaTbM62e7mr5tFkByJwzqx/untlUL8qpt/G4bufBpTu7V+qV3usmP/0acbi9udeobf0uJGC9rbd
a9OFO4mn6/WxOl3X62plnfA7LYPZetKelj8QCUziH+gNjsxs5ckaXs30cyedPSRgk2iyXE/4bJfr
sLrC76E3nmrr5S48ZZNNs9wwyX1rV/6s3Tpz3ONAWovFttqh4bhWi2DqzlbTYnqQlptptGdtWU2+
tvLZ251dcBF/+cj6eHH894+s0j2osmZp5nhx/fSRQ9nztEDjI2PIjXYg4avZk0U/mRaTmn7+3M0W
/vYjPV+D2ctL9EEjWs8/UfpDzt89lM3u9eEdyFC/W0cUQtNdup5Xy8vqPL7pC/d7Mvn6Kjf1X961
Yv/lXf/S1BVFmXpxxrsuZs/8fa/u1pNqsmSIP3FPUzG7uIvZX650RfntS5oUFoLNtqWNb+mnL6rR
yxyUZ6bcQBiax/59IMCwnqLbY5h99eb27s931u/vavX/vZ4+9rU/vV6EU8zwI0O++Qc6dpnV2ac2
TON3c2GcZKJlJZK4UdyCzkPT+rfv97c3gmZqtiFkWbHVX46ULtBkO1b4sMWT0B9tYJs5FSciluXn
SK9dMr9Nln/7wL+7FDlIhKIbpmGrv54lPecqe3bbuNahRpQmkyZiOQHwaIxp/WsctExVxA6dxL6r
xTIrWHfSAdAxTskon4O2NNV8wkm40uwTHQoQQ1TxlAm2lyCFa2c6BaHIb6giJkJrEKsQa9S/dQTv
5VDXFaNYlaGOd36X4EiI2nqVolVLxkmek161OCZxJFvpLU/YHq0yHNOJrhlb+lSP511DYBNqblT3
WsCmJTuY8rWJ38L4VdCqMcXYKGKYC4VwLmHuJAnyGapkEz2DS2mYtQGJS1+CYIzGWli0EsQw/HsG
X/XpCgkJbnRidJhO4pRehPnVrJHI4UHpN4p8zM1b0n8GybZOPtr+GWOG7YNDw5YpYSec2PFmCNsl
kc3ThAlfg0jAJs2hCI7k/qSVCSDSQ5BVT/XoqxbNazEybikjRaLvnCYhGkhf9PUWXpIl35AGvsQK
UgeNthCvW2ZFsxxCaKh9gd41CUGyhUt1vZRdamr7kETxHD6SrrO2YtHjnuJkmLeMZ4XTz00Zc5wK
N8Undi+N5q5cb2AezWqdr4xpgBfsWVBo/tpmVuW0XxGLGp+RMhEyjEj7bRpcPZbQyPiWQXumFSYs
tp3/5br83Y2vCTHOjwzdMuVfHgpOpiodWeXKzdoPi3SjaQfnS36i6rQYbkQQIWd/fkHxu7mOpqsG
Vw9nsix+ufPrrunj2ONwE3tkUZOap2U6eTOmV3+y7ibLbHUCsvuYzzeXdhLtz97yb0fd7x7qFOaG
JWTBZzbGb+Sno6c1y0zuEMjfAgrJIh+DZTLGEaQ+ZRFrJo91k3wqDbEacgctu7zWzPruq9nhz1/E
b4/An9/HeEr99D48qdWNOvWUG7epDD7bta9m/poNp5ibhORFWiwCJd70FlEwTuqof2VDM/PSv1VY
v3va/Pw+fplpoRxhrwAy9SZvwmiVb5pV9j2u7RAO/+0Q/NtX/8vBm8sQjol1UG4O9Rue9mP5goIp
3ifbfqfcsRLYr/rfrvDf1gA/f75faoC8rlFQVVJze0KdO6jPbpFCYtpJygzs31CTfDvPmJPc/XcG
hh3xeVd56qk7XZszGZvkk7f1db1chsyhJkjZAPVejEmAQ8iCvkdG+5QFJo9IGXEAOvGZ9WlNNtpn
lU93m/Nf7p3fTnt//ii/FAZ6UleF1PFTYd1ZN0fkEfahP9YzfiscX3++Pv99I/5aO+m8mm1apmIY
9i/Fb+nFddAPqn7VVImsxWRdkAOIGZENanyp26vkYh4nt8bEP9qMyqDKn1UdrkUDVCTPViFI5fuh
A5G087+8t9+NYXXTVHmCW5Yu9F+qFUxDlZw1zIYRtVOlnJB7yZ9jdMrqz9+B+rtKwRCw5VVVCAFJ
4D/v0UpkhdtYTn9TJ5SMyrOfPovn7HlUJteO+llxJy/tqz+dz7PJFELF9nIrT9PV9v7nt2GM98Wv
P4WhClXowrBtRfvlbcRlgdlHGrobLpBAOoKS7WYZdFIiSSeDdidXxMDSeYjxjE8NZdVc3a0jlqLZ
MfA6XifrclE/y3Ty6hyjg7lBkb9GlHSMNjpe2Etz7pYas7wJsbogRcMvQ/vOMNGcbuTeU6qzR7go
+/c2XiCa9baXiztzaFD+/BGV337TTPoNRWjU6/8+LX86DYeorlrPEuJqEj7sxc7dkMUMu6GqwBo3
iAYDE19VPYt34lSVZFuyjv3zW/j9j22qum4wMfg/nJ3XcuPIkoafiBHw5rbgQe9ESjcIWdCCAEgC
BJ9+P2jjnJXYDDFio2d6enoMCqiqrKzM39i6dRMobDR81xtldZ1nEAp1IKGUBWctPXEJuxxNxMsS
uFj5jN7pvE4/6QTbL9UXFTMguFfUAoyx/mKPUVTgRkpzk3p5rUUayINnYOR/D9W6d4jS8/nvUG8C
QYOtemPBEeBiqgXIQnh5ZMTnJ3PZeFVvP0C6PQlqDyhgfOpBw/xoPLS6d2I/IK2J6Uj7h0k5a7wD
fw/9RgUlIN582d9PJM9wmlfZjaKAFkOQe6OFPl6oMa6S0QmZ7LhD59g9DVZh4w5wRfYSoTuvGrQd
IXvHCAZt+oxCPHILdbR+RqanV00KH9Fc8WBr6vdigIFam2LZkmoodnvW/FgwskExEoUEZbbdYIrc
oSqz+rJUo2es6/gIY7NoUKu1sRvfXEdVjkxKefTk1WxDvprABuqkRbctCaobKbRWX7ZaeQmqBZm9
5dKKsqMxbju/FxNXPp03285bQHeFpaN6pgFemCBMTOpw2zhVP6kSiXO9sLWZqmz9lAqvYaOrMZEL
8Cpf503ttbokhT5Zayh7a5bogBO6bJ5Q9XF26/CAxB+qR0b1kfNka9//e7HczbhMRZfstl3IX26+
1Ha3Op8MhWipi9JVHDB18T5Y+bJ79fNeFlUjrAfswbqXh2nPHgMywTtguorhNPXX/vnBvCntLrqN
ZTSLSPxUhemT2lj3Y96kWm2KTrWhND2gruhgtRSBr4yPYxCWnu0DmfaTqBPQQRg0Pcsn4+meZ7DW
HnyVu+mXaRqGasimLLFafo/jjKIvpiHUlbDg1hHLtqCnhJpHYf8ZBXNEJjA8vaLQGkIte/Tse8HO
UnAat/kCnI833wBA3hZdqEwdqQTwvVfEaLT572qcdDNnO/17+r9vs7cf3OLmKbdNVI0j8/eLluWl
Qpphr44uvvSKV8ROcW2Kni9Xzk5RIoQGQe8Dt3PwA+92GzKMpw14A5iDkqfihAicJ4mzls0Gbldc
EEeqqLKKw7Ckeh5uxYPh3tvXnOlcSYjBmqncfBvsd41iL1eENvgpR2OxPcKMlWTNLcojZc09i5N9
ujVtLDbXwdY0pvZR6crqlDYB4qXPeDY3lLQN+qX09IHIFF5G8bkwzCfl4F1W+txG/wcbjvH6rOAr
aJWgLtGQPdKAMM+gL+wVHKVU8q1KezuD2hBnDK8k9bRUT+n875c17y6EHy97c+QYmWqROvGyx7jf
Pz+9AD0CwuYUcWtz7R4HYDmGySHoCIlgfiwcIIV+OUMtbSKLMwVGbCkoPaqDz4zOr6OOUWwTBJM0
oCtPU/BVn1ONoyLHu23RXnmL9wBchRLmztx85Z9BXe2f+nG6c05OGH7Be344od8T9s/6+/GON+tv
LZmXk5WcL/OlEvd91YUREEzWgekwpa5H2bMR4RdUJAqeRfggc1Lv4SMs3YYWoNPi04ybh4MAsVZb
2iRzXELOTrd/WbnU/DI3OjiMoOfVrjcnLVogbEoW9zodn4U9ezDJ9yLezzHcJNIo2dVXYrCE71D4
BOhV1OCS8K6bZb0l9P+OOukvzSWIEqeeDK8i2geAYpD8mS2Obq/yetoUinpPUsUn3E+kzAwkqVac
uKHWEZ+dxPmM5IHoXZ1n1Rkwk4huTSvm1sknr/WUXzRM81c6lJBUM/pfqV+zbdWPR/cF9dFrthv7
R2AvtuYeqAafGrEfQVHedJakzL4/fBtu3LaeDP7BqTdiorkBTCdDeNXTwMm8aZi6X6vg4+D9/d3v
RnjLsDXJ1AyNesPN5ipWxZUAn5PPbV8qmnlJo8R7qHulvHWV/SIjnyn0jXcqE1eVmnBPM39TPhkF
toDNw7B275ZtcV2xua7oKlrev79O2qHQItsotZRu4S2XPhs3/YQIj2AsocbwKILZyDSGm68TOTyb
+NUJp6E5sl0TUqgDSvEwI5vZOPrZ23WCD3X0cXp+8MHu1YJ+jvHmg2UHC+ySbKBAiAAMSv+ufakB
Lmb+SX49ku1g0CJXnZcKh7o1/IK/n343Mfj59Nv1Yxp7/dpRGy63VOuftq8vviz8qOySUU+gswi7
r3HLFAMvDMeQID/+fr567+1tqt/YMcm2RSX29wyB9jrJiHa2akYeZYFs7a4nWpCye5AWlqJsJM8Q
qzp86jBfBtCpQeqchDUzx+feMQnIeBEEv3wZe0cFOYlTtuWtDs7pUf4kt9nabTj9v2FiLPZ7mOuq
gfJyyJR5463suNGE9lzFiD0iXsqyGTdvMHke7e277QFbo3SNWzOh3Lz5NrjtHextp1Tm2t679myx
cTGLgjszVZb559n5eybuVh5sMhXbskjujW8U1o9IUh/zLDnpcjOH1vJkimXWc4f+RFyDQFk+JyKe
ug8e2G6+m29KMVDinFBllbTsZnPutNOxcwVKMD94pshcmMO12AfE3AiIDNZOIvFPnrUkhx+ihjT6
0GdbYc4etRvvZWoKvrUAtujDaIZ0s/+sujjlisV7d5f9aJZEay5l7lk89V/WYhgFUbB2AioNqnOO
Bs70w3RL///xIX6O4Gaey1PHSHTIsihcOKclhMj94PzaGsOhx9JxEGW+IOO0FzRe077ubQadeNM9
YT4nO5eDU+lAnEBjPAgMsnZnyQNVswwNsRmb7OzmAL1u7AOw26MxO2pnL7M0aNPcRs8ywmBYR6K4
X+ZyVynzIEHwI8tBZII7Ntazi/qRGWqcr879M5xQdb/yLqjyoraLnA1/JbdTrx0g+Mg8XVt203ag
bZls+MjnSvXsHKZI9rSuR9KJ1jYC7B1Y5jJ1krPQ8XxFmqfA9UUXstbVYQGd7I7Yalwn0dXqHGab
6vLKtYM2zlzjuK82w2JDh4VmKTKGYA/gBNOAAdadI/Jrv+adYZPG+1oFBfaGUJWqQbXsUHTptAJF
Dvwez5Z2wfGK12naNipxwuLcSIDFVB2kyVG1OK5hg9s+ZAFRWp8m9dTtbgaulMbIzl3r8BhhRlx3
E137TA04KfX7Va+dE5IRhwTgz752tRyyKLYol/fruSdlXXB7MH7h8lxfE1RGGthkGwgqB7R3z0ls
GyAwUYvRa5QVKVEbFVS6a+GrWE43TEGZdE87g/ZMKwYDkKYBUGNVPe5+p+ZlX8xh5e/27yttUsPS
OtVnL4VTsMrqwaUCQYiWrY0rCLwQOYsM+ctYK16GHKIK7LhCs+bvpX/nfP61xm5On3NdHFSlWElz
M5M8SX45mX0Te/i9cXIOOQw48z1rgr8feS85/fXMmzLm6bwCPX1mt12GUktZEclnZ1oDb2582nzD
EkstNJAcJa5xmfANTImdZIZccj8Lr3H+Jb3b492g8AHAGQ++xr2awc+hfQ/9Rwgutxicm2uG1u0P
jVeaYE4xr8L2smE7wXsQeHEcczKymBdhLVL36e9Po98pcFF25bgha5d0Sb855RCFAedtF5f5U+PU
nr7EN+8L1wgK8ggd+RTlrz7wO+fas4L6Vfb7syBYPF+d/BVCX9Emzc9ULmMv6PW81yaSPW3lHqPF
FZhFHH+Nu4+ABveS31/jvTlB9BL7qisCchSKQfvBO9X6ULPjC6OE2+TYXVlElptEq5XoeOUb+QzI
sZ7mtk19yc8H1RMijFQOvVpsHnW81Htr++fHvDlXqIClJeK3l7lLpw0DKvfa055Agl4FFBkHI10X
p3dvG8EwM4P5dIzMq/vViOm0FPPOqOqDcnf2PuoWYvygGWfen2eb9qNiaar2XRb+sc4OW2yY7Ox0
AVAOb91fQoGM/JUzXHvR8NobLvv0bJ50QW/SH269SHyOtFHgHx3fh5XmJi/Li9vX/e2EF1PizvTl
7Q2BGPA4IAKFWDtXR1m5loCOgQ7KboK8HILsr/Dd3Gn8ZbvjcfdR8nL3W2POY9A2sGTA67/Ts411
QD74wgthgFP69q4z2mUtvxTGQKrLyFPYCM2Zl6Bo7Adpk9oezrdZDHeL/z76Zg0Cf1ufUdC6zs/x
0aPNtey/+Nuuj/708u0oonVwHa+jzcAQz82yvS42LmAkhzbrWI2ayd8b+N6tv73o/HcwN2sO0LaO
Igm3/qdz4+zFC6Xzl2HuR4LbX28fnV3PUJ3nePqwMKzcKSD9evJNDlMDkJS26HXOiwpQA/344kxF
uoRukUKZ3OzHkoymEkFzDRdb63zancrJJTQM39P6HCfgtxNbWDs7kPFbgvuSg+5+K04KDiDwtGQk
FFeBuSUxpMJfZLv47w93rxGiUKcFniJzB7Fv83tYNZmSIQU7V1anltzmACkRlnwOatShTkUvlaPr
4RUm7lZ6LQA8/P3470vxP4vox+NvFtE+q/KtpLSBV6LahMGVg9AYJutOOkknHfF2ERBkI9sDaeus
xym5cfBOy/N1vnXnpXh+PrvPiKyif+XsXYlKUy3C7oOgYdyd4R9jvFlbhXEsrI1+ucxhFImlFrgv
tvp59ftl9CbPXpK4RRRU7nKFn6ILL5mV95I/D4/96NKNRmXYgoyPnGNZuACAd/miVPaai+Pstamc
1HnNLq795ZXxHLWHruMMsgHJNjKl3rgWD97k3r3q12TfrNXTWlVgsq7BIkT6ErWqbgma+m0f7ZGx
0MT67cHk3v9wLCpJpgah3FZE0s7ess95eZlfylVvk4kaIL0GOpk/KeoiloRvDUYhorPDhfF4RIT+
2M07qFmUB3+rmUj0rFBoKlfd3bOt6m4nQy+ihBpXhPCRXBnBx+s6ec3qZKloKJ2SsGG4BZ2/c4nA
9Lc2y2BPKfgtSiaIW/KCBMA97Lt7KY2LBfIHJcTRFA0FCl7XAUzzv9//blBqC0KaLFsoon33lH6c
Nqu1doJXlF1bKADAv6ri+CscLHS5vAjTezfAZIlE5BOqz37TxT7h4KwKMf57GN+NxNs9ZtG8bmvy
9EBur5vZBqvR0ujsuG7uBVnM+amvBAfPyuLcRRn2hboZjrwF/Wzhm+Fslwk6RyL5+Ey9yf7l0J9M
sEUru5/5AtogHSN37VDL5DaxeE5ni20PeJktep6jelP0W0UN3rQbNgK9LifehDG/CcPeCeMQdwnU
VudoHwTTTgSwcec8WOHKvfPw57ve7FUVf4bkkFNVqZ0nZAwdbPG4Rg0zF60nEUUTmqxCEwtL6LFM
Z/rgxojctuVD7++Pfq+7q/wcyM1WU4v1/tzUNX2nUuzF8kq7c9gWo6OZhRA/PfJ+i4id8CEt0drb
LokFcZg5X5ZzfX5UDrybX9tU/BScnCQKKjfdpyOuY+drsdnPIXPhowq4YDM79aoeVZzeDOqG4MPk
XsASiDIIM0+yE8fTR9XxexVSxdZl+lBKCy74Dk8/9sPOPlaQQ+zdXA9lkK5GLxlJ2Ecusu6B/fCa
DOwZ0giS//dU3Mv52koohTabZr92c9VSCgiTe5VdeG6v89w8r2XHJ1k6YyyHOfyDTa+3K+xmt/Fu
mixptgJJ8hZwtilKs1pVeMw99SvW3RDwxrY7Q97Q3Xp29+i8HQPSTRQrhR7u3GN/GPU8pRuv3e99
MT/4RgiqGWQzV63pyeGP+OBPMSglH87ZSX9/nDv75ddob6AeBQr7RXq8SPOM2w5mndbs7NprZzd/
tCG+sSt/fRfld6aqrOzyoNYp0+BZr3T8Kqpci8DzBm0f6Gt6oE+AwFk/eXC1lNuNdvtc0n3mQudS
In1Xe34suvxEoTVT99KcZP/kQt+pRB+E1RlmkUedwyEA/P1J792z1Z9PvMlpjmdqvqrEE/ekBTpv
lUVnD0p/aARc1AhKgCxdhmAInKYBWGfinXOgcfOB5M6//h6MfOcMhkxgq1T4FBV5vJvBKEdle7yk
WTOHT7Ad9LfdjQ/leWTM3oPK8a5z0DWJEz546L09AIKJnrNqm9xMblaVtrE1AyXVZg7i8iDcfj2Z
rD/53kkXhXJ39ai/3b7DP1P843E3S+taKMfKPOXNfJ1+na+viM8IS8PQ0aifTtkhPB5fdnor1GXF
rTqOUa/7TQmvYo/s198vfq+oTybNPQTIAQVVu91uPxbbtsJiVQOPDG9VrDeOPNWXWxzwnGokhwhE
oKxsInQpbQJ5gg0fYA3gJELqHrGn2YomqibS4jzKDYBu0OED4B8yWOro70HeWxI/BvkPFKGTNolF
VR8owpP0VQyszxyNPkART4cAz3tok+RFzuEUWeF6KA2Oi78ff4/U/OvxN4vDapD42GS7eq71u8uz
N/QLx59s+xNrhpdFsHKj7TjCO7yrToTw4K2Jte9k43hsuyHo8l3lfTw8HtsFcrOAfg3pZgEV6drC
85ghNWMNzR+n39c8EZk4iviJ/y4GtTuYOtQpPv7+FPfujhr7Q4NK3+bH0u1ysZI8L23AyU2Aa54g
QvULelC7aSqSaDKCBWNNn2GBKMQFrgOH7qMBtN/6nxc3dFtVeTiEo5t0yURqZIufJRydimINjeqd
P/ucbBbgrGJn5YWdUdjV3b/fWr1TX+et/++hN6lRfTxsdcCe9bzwdMJD7b28nGZIp9GpF32Q2ZBj
gqwr9r3e80H3BgBiBFUD4NnBR/ggX7wHcf01ljZ5+LFhD/ZK6Wx3jIXqTj8JdH8dJ9RCk27zICbe
uwz8etJNGrLNsAgsq/ZT92tvCPKHhDQVs0nwLjzJX49ih8b0+EN9sNvvpX6/nnuzxizgZVmDZcvc
mi+bL3Q0HDKSlo4VgCY1eu8LbUiJZjDANlqsXr7OjxqdIOH+XmTWTfJpnaUar212F+hBJEeHUmxi
jiKOhovODO226AWhKoqszP6+ETTg+v5RDIv+zvX7rsV/xcTnbrd/fKIK5+shvblTKujvX4Tfb5z1
V7fdNf7KtT1kadAjm3yu+2X3Sk57MD3lY1HF+x5Jf8pPvd3geXRYeoEd0E1yeqZ3ETDPUrFz3zos
xf72iV14EG+KR9UhAHX5ro4XOIB6r/LezcU8Tt0p8G2fZP0L8ly28dyvaRV4zgJYHSoY/cWxtyB7
zoPUXbvdMwzMtqdGSX86/oAEXD46ctr5+2MLWzfhtKjlzVpq11V/ie8ANSbco8gyUMvYezg3epNs
sQ7aWvDI9EYtcljzM2+OHy8FV65oA4RwhNKVFpQnHzLL7uQBP9eedRNX693FXqd5Js+PyFoD3iL1
CXQE6p31rHqJk/fjMIeFNTUfRBjlQYSxbqqip7remSleWOxq2Hf+0sd4mtXyybIZeehZRj12W/iB
YuejXX4n2/z1xtrveAKNV5aOKU9WhTpso5vsv6ycWbvd9hSypIi+AYj9wXE4HRfh+OlBaL1z1/n1
+Nt4vk0667XSBpm0drvc8hDAElJc9ihKbbt8g+6Wu/tosThTpn52cJEXKKODckiGuRgo9Lrr8FGM
vdes+DWom3h/KDGSLdt43213lo+awJvcxbVEZMMIJNn7Ars9Cl8xIqLTcA5vP3yNKeRx3qYPco97
oI9fQ7kJ9xUyUIdTu1k0Kv3uqdf3Td+PEtiYl0lPdMYD0nFKxNbjHIPD9MFGvTkATvbleLDbuaGJ
sFwSGQ6Lp64WF2K4c2crf6JPCESTtyGdg1m/Q2ir/H5fBR2A7u0zLmA+xQM9EzP+pU9UBLVR6p16
kfUEhotILkVi0RlfnZ1QhtyqvJ1HPK9Dtrju7EIn+xxvgk0/9emgrd1wbEw6Lj4eQODOzgcTwB+Z
EIM43sRfdbc7th51Cx5kGtbNMbTvQOZWkJOnMKOfBai4l/5bNZ1tx7NDDPpb9yiOtjgkyX9G6Urg
QwjwvxbuI2zJoyVg35xGO3QW/jflaQIaPf2qR8l2yEW9JSEnvWD0XHlIZQwoZnEeP+zc3au3/1yB
9k24Tq7FvmmMgzxfRR0bDF5mBGBMlQhNmdo1FmWr+On9HRW++Sl/HBHfTO2fSQ7Q111lE5R00Yyr
9/ZOJpEJKM5b5u9cXps/5e6sJO2MYP4OBooLiBORGFaP4pdPvYXKZVGCl12JT0rGEyVanP3nzUCP
PccJ3fGaVdfv9IzGfZCgym28/GvoN5Hcys716QpUYN6K2h211rAau+tt45p2bwO/tMIx7anKX5GP
dLIG4ZX83ZB3DxbvwzVzE9UTykTrzGLxZjLMOBW93KeN4Sp0hvXnjfJVNJOO+rwrXlCGTPP5RQ9r
qQ+Pxz1mffx4kZeUEdNBhE+YOGGhJ9UKs6nFy9/TfA/H9Gtp3QT/DcX2i91mesjcISDAHWbI1SEa
eXJMXCO2urr74JEPYtotiA3Rk+JwyHhkJ3xacp1GZ5UadxtRT92VO/k0vZ6HHZ2AXD1vb3DjB+vj
UXZ7yxrDQDFHfpIBuH2fHMONVixiiGKEPYJi4oteb++S2MaZc158jNUPY/KoBfstevbXGr0J7AVm
Z2vbaj9CF/IQm+uF8g72Y47pXQdkhaNMeKVoi7t0dNK3sCD2P5iHdhv8NYSb6Ho9WdK1bu9xqlhu
By9HQTY8U8Pou//J9SLO42kekNz//dx7VW5dMjQLFU/oFWCmfqc79tWosp3cImzc86CdfJwtPNBB
7torHNjRs3NQ9K3RKdx1ybgbV3G1kNJGrIWbMdp9mFiwNOzo71HdawLAPDFMqq9Qq0AQ/h6VUZSd
7HiRr4BfYcog/QOujH54WE9mW+/SbYHBdF96i0HlDc4Rhtaf03Irpu6DZPC7zHUzK/A9TAkMmWxK
inGzIZPGOqWdi7qZP51ce7oeVG4elT3Uv6gDct8FF6G61AP7UDKcSwgRBZgjopzCGG2dk3jf9zDi
cRoanQ4IYmH5TbQLqwEax97W3fpr1nXuUDx9NKvflOS/xn0zq5eEll7akTd8vxY/jhAwprRQp9uo
Urm2YH3hzc0P3PE4wqhSuW9AF9cOGpvUNHujz0r0DC7w3+odxZIubZtenLzvoz11Wk7f9AtSwEqA
ijAfnvHanbBkqKapSbqsWrr6zYP4ceBdk93+RFH7Sv6vi2XxVLl9c/lSJeLN4CYEaHDVo/y+QJgd
kVSRPF+FFY0QGrFA+1os0PVueCl8mGZQEIEtNNM5HToX8EDT/XIflCDuNQx+DfbmiEu3l2KPCdqW
vasElc9Z2gnhknk1OAYEEILSPXgVSCSUpbgkp3DmsNChn4xxKRQSZ7JyxWhEMRl0AVZg0BxK79BT
W+zFTmyjfdR2yxswU4gIrQIcZpYPwRd3rqC/3uDmeLxejZ2y1S4AD/vfl9CXLojqtp7VfxlOlGfp
eWQwIAB6T+tRm4wy/Y9uPu1W+mfJUuI2kRQAoSDdLFkTFVtps6frsi43+C3sempzwWclf9BNUNrQ
8ddzbi4QB3xhLHMDrt6aY3bCHeJlhgAP92u4QXXcJrBe6oQdMtfE07nvP4hsd0opdLJsuJg0c1sR
hd+RbXNSTsr2oNez1d63UBjeKJMd8M5tCif0BKYPeazdud/ZgfdCtstelOepYg1gL7nypRMUaNyl
aAajvivW1vpBmnnv1v1zcN+1th+7TsH0CZg1VX+Uz+A2OS2gfhgkPspWi310dcA1MPEKIZlY+/eH
ubfjLYgXMOyQN29B478/jJ1vT/beTFZzWpsv0CkwCqlWwTaEtnvt0HbdxpQVo8/27ktJFZcs59hb
j2THqSbz6dbHBW8ltN4AsfPUmU+n662zitfIfcCPFHr09Pdo7wVYRmshUCJb8PG+s94fX8o4l0Z9
SKp6VvpKsIuQd6LwiqFkfIZuFmCX4ud0Db3cr2aKJ3mahylUSKlq3Jmn0dlHcM83mU0BcDPCIIlN
foj0gJe6eDA9B2Q8YQoTK1h9wmkLVwESggFCnQvDw3cxLH3Dq/KHLe97HT5LsmTSARanjrTP7znA
hUu3r2hLzg2kNpqv1cjA2u/qYRwAfCcJsy844ZhB7bheXMH/hlv3q/MgmN4J/FbLa9FUy1RNumy/
h7A/y3Z2yZrVXC3x/24Ux8onxamlLuyReNcfbEezDWw30QDQHaxBHoZkwXd9/8c8VtcqtaumrGcH
D4/hADOC4LRsYiXOI8DsRpBFeWQFqp+GaSi7OhmqAuFZ83Z+Echv+wDMfbAOyrD92YiS6BJewvZn
K0Lq3Tv7DdOMXBBdEN3BMpxfJcPLl+TDQA46QbI8jg5uOc4DKazDXbAJ7MiMirChWBA8wuob994V
FI9M8JFaGulNirmuOuvaQvxvlrf+W6ckUPP95/l4HOR7Y7Eq8G5gPWcX+vl2hn3ieVIfGuQ1c6xa
j9PUTF/1LQanR5PfKK4YhZcAPPEVMi85ng0UhoCd5etmsrMG+yx1FbS6sxwY8A6TZPPDOmALa6B9
d6yRiP/SEdO0T5Vr6GVsdpCi3dZs+ez9ojQ0EUpSz+xZOeAEhh7maQ8NjBO0WiinN2OVI7jZGWiF
8ppDpN+kTbSxEx9ayKSsVzPz+HY8lwhTfyia7KVA9U7a4pzKDxbOvRYxecl/P+ZtSfxaaie60mk6
PzuraLl7h0GKRt86nqUk0KhkC6wIUg8cDqyQnaj9s3sBoxQi3INqEfSHMwYTxFi6qf7foeleNmLB
u0GTS4OVpH23MX4s6SZZ15qCKeJcnaKZBGd6H6vddIztHHwQgTDmi0lFWU1Fvkj7CA1FB3yFqCsq
kTWFwh8b030gd1e+Nfr8BFgW0UlCUys8+Jd+Od/FyOgeneNbvfIvh748WqFasLBHq+Dvt/hGktxu
TPpq8PElKFYoD/+OA9U+2TZFZV9mNKJxgigm14sssuwaJvVlYaAcaNitcYzuNBImukX54AbyDSr4
5/kq4ma6ragy8/z7+fYqSXCUSDozfUgYdA6qf1n1ijl6ds4JFog8ghJqPedTM5SVVtsj60LPl9FA
wKm4Xl4d/M8xKnfU2KKdgaTWKI/3gN+3FMubsH6rUUcBvZCL6/TBh7sXQGFA/Wfgt+iVIrma5vpo
M3CxndSeMu6QIB9r8S47RKE4NrqPMNnyPVjQN9lGQ/lF4tE354aVdPT19lp1Zm6f8jAAYkD2pFbQ
d1d0Yvk9LWicvnv2SON9n3Yxl46RES9dKItO/GoHMU1KqFv9l/4QccQIyfx8GEUwB1ZuuUgAwpch
Nl4DmxvKyOsNZEfzB15v0Vt43Mkt58t5nYagbFycstzTln48mT5gUvqODuVo2ZN6cRw67kNkaZut
/bNKYBn958VvMv/iui9zzGePI41zo0PFaKzBecxz53SJN5cHe+JO0qGjf2CDvVJalfPvafixs88Z
2XMqm4f5/tvceWQlHDL5ONcpaa2wSlqTZrDCNvipySpJIu4Y66onbzBtRynJ9tJ9tzk9d4pnw47P
1/kq8SoiUhEckukJNbYzzJvLKOnEKzU8N3hXI9Z2Gq6zy7A21k+alk6R+xWX07V/lVK85Ck9GpUn
n5D3L8YJcR3/ntLCAWDlpsaXUl3cqpnbSeEesS2+mpZTHtnC+kguq0iRXwlS7m5rOpemmB7K8kEu
e6ew8ftj3dwnDietQgI3uVJLy+mnXehX4OIe7PxDMBJBMEGOJzgJw73GEu006uyONTmLfuLU3WLx
KCgb/+5KRiOrKqJ6KL4SVH6Hk/0FkOnuUkttB6UFERlftuijIrVUfXr2dASqRSqGZLvroMUY7vxJ
2y+wnUosZLy83YEZ9NQW8tRbSENhCdnZTOJiiHQQ1L8ycpc7ZzzNX1DApS0oEbDXKzFOYAE/SHy1
f5OIXy/y3Sr+sQaNRK4KPeOzdtsbLeTHhCrC0XaG6koM8ylKu106loHyATpsFrxvnd4iF6+Yh82d
eGe5seKGShc06dnFn85JBuOnR3nOnRve7yHeHB2HTM6Ss73azXOsbVRrnmXomDSDkpsW0pCbPVcp
nXNjvetlzXCPo9B251gEdc7M4FzHHVl762j5i4SepQmuebN+WpXmg+V553z7PcibkHldafss57oz
XuPappDrZ6vVnHMstFAcSBW0VLjiIfKN58pCX9mPAFf/XkPbxxumDaZMp7J18/gUMA1i69tsnvCW
TXbsrpX+5oyq5nFkYvme13AkW2VH60F2cqfUyoNV+FkQkVuEZbu+fqwfZZ+urKpzKuf5xceLk3JU
tIMaMal8LUBG6eXkHoUaSnUEWdG9DuyXVeGsT16Dwg62KONN/PH3eflvBGc82EUYtkWFz/6mQv0Y
T26aFTYilxJqQBbtfM2lk3l48NJ38Fow0iSUqihmtryqtvbx4yG6VJ8vip3t58YYVZVlGZl+PjwG
tqMtL445ObqXvhpDgPCLBwVM7d48/3zyTRS07ZNtYQAGQx/z37FOCTCdnCBzvUCFU3uK8yK7SPai
r8Etv4eKLWaEpO4pGpZO7W6gMuSCsxNjGfGFnaNAEj8szAe59N01QYbFhU/TuZl80zd+fB5J3h+P
GyRnxkhLupjMj09HPUr12leaYbq69MjrnaKK9JU0PebnqbkxvGyL1qYOHKXazVR7bqJVpSh5cDJy
Civnp0RRAgkgmHm6sKokV0fLidv8o3ltd8nv459vKyEsp8C8MUlVf89ruj4YVnKpi3mrqbXtXiA9
+0qEj2QPSa/88zL8e63K906Rn8+7iWzY7pzVwuR56nSP7k6LQjWx+cODyVc+GnDHly2mHogPUPYY
//1so10pf73rTcSod5ujTlmupbzDoVlKjv+ieRG1MwRI3obDU+/NZyVRpZnVXDOiQ38mOhyyo2YU
BL3at4FT4kfseHUPi6Mr4LS2OQsoaIkwOR8PzN7TGcQAvpDOYbF5RCu407XVJbPVaZDodsj6dyHg
xxrbl5Wd7vYlSpIVZiDNbLd6XeX4aKky/usbLFDpqGYvWrrCIt4O9f0D/eI7nYT2+aDKDYmyxj8S
wrK203APMLZz3Tj6KLEJE8MUeUXFPVngbuZtd9iBlXg/Y1KdwkTX8ZcwS9E5loK6n2T3rGvjk14g
LA4pLdkACmleZOUY6egw7fn/qIcNhz5AqT3myp1ppbZ2XJKoWlDT/jM5WUGR4IN+QNANcwbbQCj5
fKFrMjyrZU89HaNDaY6NvOgqFx1DOxyB9/DBr/rxQ+9YQ4NsDj9lrGWNBwUf9V5GYcqktCahyLBu
s9r1JacHmDEzR8/tDzdLsojdUEw+ES9YlF8tsgRgi5jmTuakPsLGQh49hWHWD92/V/gdJhtT9GMg
N7Hyioxilh9QeX7qN5TwYVAnwcp5M99mx4Mzu4T0GNDP4eIcGL0F5Keod3RHUmS4WTgCleWh1U7e
5U4Bvqw3M0WNPp6Oj8h+7Q6/3YU/x9hGiB/L+FgUFQJ3zXm+wUrqsEeLC56yMUIwuMCgIgvPHVpU
CeSY9MGT74B+f3+dm8J1eqiU/KAkeITRMvrai7cdvOqMNuE1bCXdr+GEBcePC3Ra3HS7GCwJ+Fm0
CmES1eLpY1yKD3xsXe1BRV9W74VFJHsMisdAcLXbmjq+gNvTCasimkV70ce31MkTkWIfdwrf8v/h
7Lp2G9ey7BcRYA6vzEFUzi+EJNvMOfPrZ9EYzLVVggUMbgMXjeouUuThOXuvvUIr36/RBzg6OmXm
ihcBnp3kVY8anAGRSd9uC42VH4ZsTc6+lkFcTGR0oaTLAdK9srDfs+Ar/SVAeeC6sDob5HvtDrJl
CBrYhZblDla+hC5ovw/UtaFdlgNYiXaFXrTc7UZrCc/DC/m4LKGVEhV1Zw5Gax1E014OcEmTAWBB
MmCDl6iYXKRicGX2p68di/k/9iGlktnAKBtrScrm7vj3cn/93f14ak8tCV+wzMineXzgkbwph2YJ
fqRSbhFXVFxgUwFPSiu3QfOzY1apO4W7YcPyJXn6HIyb4duo7LHcRzOBtWf/dh7OvXmnz6OIjOmx
2PI2P7C2YEG2uWyXEWB28jYsgnUAVNZinM6ZhxJI6V4h2Nvg1ULjNrV+6dVcFzTe8heUDTNmC1+F
3mmSTax7k7Mrg9dYgzZzjC2bRWt2OmWN4ItJKwEY+5tn/Kr8Ev4XJoRr4PPe1gtDT5dZNQ9UogV8
vHr1jLUFxvy6MDt5OzjbbaeAr3RBNyzfSBm8rjfn9ssK8OctPO1qDOxjyDjGLdS2k4BFOMENBnA6
7MTQXxzJzJjxGP0zuRvwQwGJiyoQf6ouwNWh5dK6gVtagbyfmOkDYxb1SwAX9u+H9A1I/rOnQbcM
iamIyc937/xjTyPJjokSSapxhyBUhRPCo76dwFoMq0vbs5Aqs1xUXxx2k5liZcNdcz1c52iYw993
8rpI+HEnT3uc5E15VY8IfBIwS8IOMcHmklsi+VQFo00h3hw4L6gv2FJ/XO7pC+wA07V+QM5b6pUD
43eW8UEkDS7BzPHsVbgp3BS4ZiTz2O0DmxMird88fOpVWYeBJzyaeIza2Wen4BypqHHkhyWYArgF
UQGPjpKZU+Ww6smn1RuCy1r1HeHmBXqOQh8+0WgEBXiqf/M/frxygk29LCTD9CD5pOFHrQ4BrsZS
d244gy5mZP6dj+YsB8z+skojyBNMElShxKnM3OJxJ9GFIsKWkmr65chsew60OAjSGtrXaulCl5ue
hSVTGsGT/jMEo7zxojfv7lXb+OMHPI+pypwiupwfcOTwM7Wi0KoWZS3FIL7R14rqa4Aa6O/F+a3z
ev5Mfl7yqfinc6SdiWkKh5Wg1lhvQa3CI2akKoDS0PjcW9eUl93z+cMkZQh2N6CFHqELXl3vqQ0G
6ubzk4d9SI10pUoDG/BS+sYlgRN1BF7Tm5LuxSz31+v9xuZ+vN6g88cStu24VWbHyKJbw1dhZoye
0ciBSAPLjqs+wa1Kh4H/TPZ6CKQm1PJjHpSsL+BwLNuddkMFu8wwfaBlxTTfSVlfmF/A2RbDTgbZ
JSxy8Z72ReCr/BATTHFodFBkbsVi0kll1Er5PofzsHIHrPlzMj8lt9EabdCgMwS9/sNUkHMIyXel
wO0OvI6/X/KLsQPuiuIQHcSyNOCRpy2BoD2W5nI8OR5HBm0wj06tj6C3hvCDqQ3MGQYUMdBQodXa
okBGcR8jiEkHkilriwEhCCC/cNAFbBBTAAgQNp0RbE/+vslvTdHzSvzvJjnyqe0N+74OeD4eD9EC
DPWyVNzzNZWJVZxpPLJmEdAggOqsA8LBBMyKFXq/Rm9jto/2jEhmT5tlk5Crq4/88YmlS1rwrZzf
ur2Ld2ak7Ta7r8T4ipThgtH9jpOHVatsatPcwXgfj30j7T3lTTUkvvqgf/6mp68rTaQmoDMCJiBY
qucmhK7Fv6HJUjIIm4RawxDjPlndrkZjwNDyvd2s8L+xLayVxeJ2WSzW1PWx0DRWV260fLiUFvyu
Z49U53hWiRWM4GutUFXTVpTLqdehml16WN6lMmO5S+mrbtBC2OB44tN9UwK8nBv8/G1PrXvTINyv
ZKIRPi+tEmfOhMDaRXqc9GuqWduQkNc+pjb31ZV4XAFGo5Ldg8IGsrCROOuBNOLaNpIjfM2hbEcz
VtwUTlHQjrUgDtOJRlmbXi4OEujotQmnszfLjZ9v75/lBp6FSDPY/+DE8LvnKeFc3uIMyeZCFfYG
IWAdmbEyA7wIBTMIDO0pM1IQcMxZyB5QMIXF+stWxNJHPhWSCPRhUYPE6F1YgP3+AlbRem/xemyU
h8ahTM9GB3OpTJAw9OzAKbXeL3K9XvQnBBm2DsLN7oTavtkiuX/5nhwjYbYoIliEAtvhqZETgxG5
5D1FYr0dISe7ktqkrmplte1OM7uRjORP8bLFd13r2K2FTWoZMmYCk7wHxXsWXdtfmStC9WTAnGp/
ZJdH7EaIJpHf3OiroxoSYKihhTmICMvo99OHNU5SJyk6zqHp5Yk+kOC501OlE9Heb5E7U6LRQzA7
W91C6qsCuB6WG4Fd+YgBr8YB/uj8Ihpg71JMRjGY1ID+kK61mM+Q2gwj+gYtc7Wa2GVGbXxqOZK5
8vdu9UKsCNSF/Z67IJEBcQi/f0CXFV4ixg3a+pnVVKYqxHvfEJUl+8ZacGvsnlAV4ZkiihxaC9ve
CJdejhRp/+4MF1689R/3IjzvnBNMnDiv5xtoKDw3WfRfCCVCOhzk890BMQW6oDJyD4tzSS5wQM5p
0ZXWGjM/LVYoA/lLJSRyMMWTBbDR5RqWOqRVnxsENJzLBY2FGzKyZAsGCqLcopQAU/tK2cVw0cO5
6zgYDGHFXAGi4BrFeoCYXlBnYSYICb388f958MjbmE3TYZ4iPH23pMcWdej3IA2cmZUkY7Hw8DcD
D5VZMQvK2fp2VoPGm2ZKYYKBwFuPQI2Bay7qeCF8iQ7pRAdxKfQy8dEi9/j09+29qnxZWqJRgAo0
PN2/UekfRQqcu8WigtP3Ie1hilIaordMWYuKZmKKg/SoqjuPNQAWZGTQ8GmcDBG0n3ZEX5Tpf98K
itl/tzgMRcDB5jEdRMrY027QD2KcIJIAkTrdth32caZmg16L+0ayG99GJjBwPENK9rSEZFuoiTo1
Q1AlYWWjTmHHI+2WQPnJwpa/KhSaO09tCosqWHBaabvMqU04IMvzIA1rCZr10OFHCyNkpS/vfuFI
gD4ZdtX6mHTJfIMgLY0TNTI5k2gQgwumubSw5/IF1xt0ESsI144oF91XDpLeVKmDtykHhA3jWw5X
+FtRppskexWYrc8YQxqoWegwiU5JGGcKVobuJnEiQlRZ3kQ1C36R3EqEymQf07SC244sdjtKVHvp
VlEAXQKDEuwuM/PKJHxO5YZA5ji417AIA+2N6KNP76x4HHjQIRnFT32V59cTENEYxY+Pr6DLXSw4
DyztVm3oBds+QiTgDBbV+fA7tz3Ul9BcNhKynEsZ4BZRXtN+wQwOV7sstemZfYDAqdGIO1dEtB3d
XthpLY7w6gwRcaN3yYbqDkWwCEBb4sNrLx0rziYzXwHraSoWHL/nkJ0xfszRstTOG/WaAh3kyvnz
5eVEupDSKs4XLLesQYDqA1BfJwWx5Mx0HPtc9sEcE7QWwbH0jQGmxSidfxlGR2yuYb6MI7fijAEe
oVyjALCtpBHrxMxhyp80RuebImUX9CMgbmH66KHNR2oT5p+LAk+w9+GQTKiRaATVak6KHtqDlyE5
BT+SU0kPPkeElvtmlzoeSEtUZov4P4HTJMRyVfCKFy4ZfBosbI1rh+0vPA/PLx0AHQJl4c+y4EaN
BKN2cItCy1qbBC0uWgqSUjNHMbxWrIFeE8mro2AhOU6NJDNo10TyRXo3AUlnZZqpXeCmzBIchgJT
7ZhEUqt4ZjrQqDYijWhScwSrPdfD2oQ7dxZbTelkAC5G0eCTQqnDwanDiz9uJ+FS1LsIUG73keZ3
0B2Q1hBRmlhZnuBmkyJSk5rB7VzC8683EbnjSQR3X6oETB8G6b9t7FbZupY+Y7zWKCmVQmxVZkQL
So89cr5omaVLK0FmcYUwj1SE1SlBugQP4Iz2P5q8t8US0DUmQshzVQhWWPLtVIG3tCGSUhP8XEvi
YgFrmy0OYZNvGjvKOiWNh6WE2POBAmdiivQs9NWOS9VJNIgMNhmDnEQHRniIfiWPsTUJlsgZKWUR
ud6RTh8iYZ4TdKnzFL/GBptvi86K/K8ku4mh2WD5JdO5gyl2OA/7PLDSIWqCtSKWzCELTshASNlP
5L7X0oonP/MSNuLNiigE1cMQIO2Qe4XhW9Hgp+nCZPSe7WGvjrdUCDLAFMlIDYjaAlWMBcOHNrZ4
aUGLvlIOFoPOXIgLtAH2GK864qvpagRELIUK2RF2662a9jKUB3ocEWnnMAOM2FuE2cuTbxK9lnAK
LG6YEjGIClGpZLEbMhg+AsnzHYo3M+IjGG08C6Il9SYm31Si3xzkp0r01zb9dKKVYiEUWc0NB1px
r6UCvLgH4g1RmDzhKB30FkXcBH8qeNrNWsg7rdRgmSAEWqYB5mBHArwTqIj6MThjhEN0p/m6D9wF
1QD++cAKUYCnvgPYXnE2IPCBNSpItSRHU+zvCqiPRL8tG3A2CDi4KdLq6kLuEdoreNrJyJCASfGZ
vxGxAjWFs00NaD+GDWMsLh2hXfrFpCF9PP0ADgi8d1fAb2bDbhnrnanJC94iUg9nG0NEXeJAJp8a
cszOy5bomeZwhp/nABY4ZFiUHEIrcZ/jLKCnzQG889b+3MFFYNU589xcwQFoAwNGHAUQTTBfMsNf
ZYoCcP4Bd5xdiOcbGalzLmUV37f598H9CrrEPYM5IJEY64Pf8/vJIqUiJT26m4DgNfBlQ9qJde8K
dX7PWwjVF0tw0SlXuM3hvCCZvCttX3RGvy7/9GKnmOknMh5nn6JWqRYi4B/0cLOqJ5jTQCAzhh+w
Z9awPfAeF8W8kSYtxyo4nLn29fejeDWE+XUvT31CLyRe71fwoXKdSb9f9SsMKA3RnlGA7XYmMqGX
3H9qJ+1WYq5nDIcEa12TVH83r/2/b+bViv91M09rqRC9IO8G3MwZY5tORWgrNE+ru5UbMOzI5kH1
5xrYE1ATyD2APhg1opZh1RXZBRrceYoXq4EGR9vNmy3khcRzXuX/rZinSg/TAL8MAvBfpED2eJUc
MccHbW9VnfgF5ojCFcQoSOxyuBxiVYOV8ubJzH//0xb26/pPW1ggMRnPNVix0BmSEHhgyIWZgH5d
tZvOYu275Ny3gc5nCqAmxyIPcNwTlNl0I24AWcwqxADREjINeAlQhQ9g2nu7rl9/VohfRhgH/60H
+v1ZeR3DdZlUV7C8yo+SjHYoNkE8cAdHUqQbvUsluT4zBqmzeuVmUMUza2EfBm+e1cvbwLQRIXIY
Ts+BIL9vw2dz0KuRIw/KQ/kljgq7QXE2PZKP2gg/caqiSS/M7C4o6A+ELVInlOnYfkRogfEA32w1
r9oVDqoM3AiwQRiCPS0cLoIPZTdzP0ABaI+DtQd7EgEtkKZWaFoPrDl8AqZ4c9VXq+XnRZ965yBp
IrZuEX3awNoeecQ4wQt5qO7eyKn10L/5bL+xhOfF+eNyz3waxDh5VNbH6aHT+dFAeToVNvtRfAk2
jqCMU2FxCm4Lt4c4DYG8f38ZzIseDJ8mEqQAFoAl8gzpZ0Kd98PQpwfGV4mdAAZytgPTBseiLUBd
f89WuSFdRQtG/mdKgzQPRhM3TCkoH4SVYR04Tabkd0AdvR19vrm3F3NE7n9HNByyHp4xjIJLaWFG
YQ5hZKbId5hZ1vrK2kIiHR62/frBAjnn4c8Gn6sKcPnXrCl9V0fwzIu947+7kP5BLzDoTJgRd1Hp
8JxfnM8IaCIVVYDhBWtje53k2r3DHzwwwtwo5QScvQWNL5g3QDODXd5njCQhmOosSjW0Tp02b7q0
py9tEgS/RSFfSlpe3g7oZU4YhH9F7jum+iso8TvYjuUpaVb1Pn3RUZRkITfS0aHuDix7oZlyNxEH
jnVzclUUg8oJqNDDDQXSeVQs68FsW7NNToNgJyQeMV7uGDz4bCeSX0wIzo4HacuemDkY0QctnaI6
1wNsTkmO3o6/RVNmIs60gA5gmLQGOV11pbHIhAkF9NE9iJdpZjNIEM8a9A5uQpSAHq5SgFYH6axE
hc9tlNSJpvW87UDrXnVdoo58oAQUGDulkY7Hib40YalF/h4TtTcTpxcqbIAjHAJuRCCUSE99OtIZ
EO2GcWqjQ05dPFjvaG2psJ/xTD9yCk8VwjmKiKV08TItGU+LaxORJ7v+xHuON8kxoZD7BrTyE7X2
A6XN1XdePa9gEwF1IT9rhJE3+1x+tW2ZonfyIRYLmE+qQTMPTrnHE0bErMnoThXSBtMLq4nI25RN
bx4P9eJzgGqMQgwMMlYgV3saGbAtUJZgyPxDUIO72X1IycobIFgD9hIT6OIDh+ctDsnFuDuIaXdT
+wbYf/GCwHkBrYwEjRfP4XsO9wPC6jwmpEserPJCdWdTsut9tS9R4uQKESlb46TBI8uGMzFphioO
6qX5BhwW5jrq94aNG2BZdBUUtFAc93Qo1SDTMUUPs17xcIyBr0JfDsMkQAhKCaHMyprAU0cUxIC+
43MrLWmEx8NFCflZSKzuO23wlBFZwHKD+anTzzXHZ3i1tjCyXcBFxm6ROjvOibJgnmCmYqcflb3D
EAiFB6F+ZKy64QX5o3SKSP0ApklCDAbLHG8J0FAFh054w+F7QQ/4phgBNARsKGJI97seYKkU3rQd
SNOTl5tcn61KdlQCEi5wvpkDLfTRQAECkCrMjnjJSAXxDQmLe/W85zEIHF9nw79nq7BCitO6qZoc
WegCMmdNyuLd4cED7cVkVx7WaPCGs2j3bmgXGr8IIHCAjtlA0gug4tmiAAlioeYbscuq2bHGQLh0
mXOsUYYInzOFXVE2QlkHtzHgHZNptEmf/TWvk0tg1e9Ki3+bF+hM/++3UM+srYSoGH8km/RQCZ48
+qsBcHfdfCRIa+G7RwASIu/nIPnWsGS/xKyoFiIvk6g/ouiSSHaG6UxBeC4p+AYLMCL0xw/aRxtE
zSbjMObORpWsaCONGrlvSTviU5jOUbucIxYk18tcBeqad8mSkwcyjISZRMfUCkedxAHElx7QRgFy
OkHrhFdqMXefJAwko1CDKnzXUTJZbYDMCuyX0GzILtb8SlJydnSKtNVYDsgFLHLhCZuylYGaW/FK
l2u4efiGFCIBFNA8spEoDJB2kAV/2P5dL3yr056/S3hXU2DDcbANfyacxyGMqsIgSeeOH5odsKPj
Uu6QrjOqXKsTn4AWSdO75afqwVkiwJ3IKO/Em+/lRUXFcyTUcxQC0jiJ/V7NP7YniEK9MubZ5FBX
wlHMU63joHJPF+CBljJZQGbQDo7QSE5PsFrE8SbPfdYjRu1t+eX78Bf0j0KFBFp6ObWFXjfEKpBo
VcxgKdoghASstRHh1NSCik9C6w4U6wYd1EzjO5LM96Ti6XH++iFP21xUx8SQi2R+KCZ4gZeEXJW1
KiT8qa2Q/luO7hSJKk3kMpHea0RnUugMag5ZtY2WcteRWkXSV4v3IIJcGLG5zUZrvP9UcoIW5ime
myXuEA8KI0L1y1cmG8SqlOO/08uMRGkBMyI00EhsLsD3ILcxF2oBJZhc5xTjoA8SnHCFUSGaMzd+
tp7JIbG4yxEbOPkKxa+wfmWmQygZlIhlB0SRJJdZu82C3OAJT5aSxszLdlmNjcpx2IvJSqXK3Myp
85CJ+hBSxgCtKE2CI+3ZIVUqEqjDItvIzTiHG3PbCdh6KF7+XsKvzjY0qgyLAHMGhrzPyuyqC8LB
58b8QBpI4VRd6C33sdGY6+AUKyzcGI3PaastwAeDyA/UPpS7Jeu+m9i9KDGwhv+7Df6J64CY8Sji
Cey4UuorgxCrHMPLfgyMB68kaNRAZOUo/+jBTkvC8U0H+qIhAiuLlhBdATKICGH87xOHKcoojBO2
OMwz78gCkoGxH8ALXoasHAwx2K+8eez/dhq4IjQG3JwlwoIv//uKPC8EQTdg2E4aI2wLxk89wqR8
1CFwt3qd1HungE4Fg0SjVeg329YL9svviz+1mxMcfMFAF7FhcKScxr5ZpeM5jufgXeRe+24QhIue
DtzWhxl0LiLVNDPHEnvKgNFQEKlCm68k9liT8CgoJ7WkMACawzozEHiKndS0Sotimek8tW0KDLCg
zo0q6CRFm+mQVU6wdkHOYSSRPmWFDncaqwwfSfHoJAzk2FplR5evd53Hvek9EaeBx/q8w2A4zXLw
BcHR/lxI0ZIQ+x3YuAdIPJfZ0OPZswzIPaKXyKSfG3kXr8IcZlRDtBv9HsREZhJWVeONrte2lpiD
odtJySOaSjUhCksgGWOkIS8qG1aJ+uDSkIJbkNUHks4T2LBhIBy045olUbPkYZXISQ/bApFr5AIp
ytXg9apUkDe+SrSeg2cRg1sYms5A5uEJRwtGXOK6pj1w0MNCz1Lg/R3U/XI2phzmK2WoAsqFjiG9
I97UiVOkzKZE7GQTrkuz+Rkr7xqmGdzzq2o71pJaBBgRDtKOIGKT6YQvkgdPl+LMeoC9NetpaMwX
mT/C/EYsN40orHuEIMsB6RFK3orA4WkPvVqpDmG3ktp4HXCBlsYUrTQl8xiTwUi95lwJxALUtBPP
NJueFuBAl7nSSNpi7Ft8nO16hMM3XIZutoX9hRcviYjclikJiT/FqbyQ2X6KuB9W7DESzQi7ZCnj
78/vhU6Uh430f+vg6fMLAopPOtEfYceGaSyCE/f+EtQhCPNgAnrGae6c+V7tVM/IQwy5FGhwYD6p
w27bB8sRpbRBWmt+XJ/SRauWgQrbAUVKZjovXakXWAwhwGahgZo0U41UB8qXI7slAx3181egfalv
OpQXJHP8HlGAqwxJAkp7LpkDqhHgLDFlyKvhN/EN4jMr3DIoR+Hua4eQS3VzGgm2dfIiKUABZKVW
O4OA/QlnwSNjjQBb8HtoNXwjpXpBa+Fh8o4oC3BaaBLhW7/3uZoP48qjy/wwweS1HOWrer/HYN5C
ep67IEUpCxmIBIVYj1lqPiDlTAJT4g0aPL/N56+eoUSQD2Y3bfIZ04tqqWtCPqAORDtLbiJZIENX
jCMlHyGXypFLJr5jU73QkAHIpNEvI8ND5MV/MDa0sv7IVdWh/SrU3kauypKAVALxFOvZNBMouHjC
GB2mYe+CNV6g8rg0M/8HKwL2bk/beyqVY8/Pi/t4dpM9NDYuOHT72MaE4JP9MLZWfUC+i7JegokD
0652bQJeVtnth/ml8I5qfryVhb3wb+cBrAHcQJH6Ha7zexl0oC+NUebVoDJKu6w1kBEIX82rgMS4
SQ7dWIGxZ3bs4SQAIQfGxU7fIyUOwliLQWOFwtn6ewN4Wfb8vKGnZ1QRMemjNUpw/gqtjOqXh8wP
++SSBuvBLDEaZ+XUJZQTbA1KjOREnSkVXk/Qe69hJeS2aqQJb3mpL6Y7eE5w44C/Ayj6zDOjl0DA
E+vN5OOjc74iCemOpnKx0mETKG8LxzCMpbYbZdu+1dbyYCcaJoUzB/n45um86BmhoKXRfUtYu1DS
/X5d4MvyU0byJfhTrRIxSOKAdR2c9nlL8LCZGHMwIcLZboTNaJHWO8SeWr+5hRkifP5m8dmINLIh
QN3jZlToR1NDDJnkxUydHPqN6AKLI1YSrBof8QIUD/BbTULz7TFXYttTsVEb6QqCfEBiW/qN7OkF
r42HXO6/G3nCMvOmbvihYibsYBBkTpiJ0opvzs6VOjJZFW75gBMsAuELyDiWt1JXzMJwwM/cvHkp
L3eUnzfyBBPCjSfqqrBI8VImvbKKiwSJFIhAcO0AHl2veceHNb0DROHdnO87f+v5ZWBFQrYgYj9B
lfz7ZVQi8K9izg1Rz+E8zYYr/4oHEQaTAzmfueXohO4Y+Vndab+3hhPUFbJwR0M0e3XJkH0BgfYc
5jPf7drC/soLOL4jqYKJZcguoivGtg0EMObsZf1m6/+u6P669ad1RI3RgNTufBatHV13mKMTnHFz
huNeoADFc8H19tSMUqChtSCx9TBH3TOOlSoGqN4aIFn5EGBa2csStkmQ+LVsiU7o8JUpH29u9QXQ
ycMj4L+n/LTS6BIilVbEWIbZ0UYGb9aDIMg9hvKsNhwLY+hlf/fOx+aFi8Pviz6vKp6I6cqjShBk
KX3agzaS2zXU6SZr9WtW9tf94lvvHKq9KS5bkOK2oAC/XWHzfvvPa2JZqLtBnOBxTPxeYW01tDWT
+dmBEscvv021AtOCut96rJkFmYuZmN4F/IKAVmaYUiOhKCsmS1aN6pBE0F3MKGIn2H3GbbsMHqbF
JaFDkxJggFMvI9ibVbV/6MGsFcpdyj087oOEirzEzwmQlUvSVtnCuqXfU1VxIBLa5mNSq8ESE5p1
UoOJVQ1yPmUaLDkU/JEyB1c2c0Xesc4EZQps210mCMw2A1FPDJwJQTE0e8hQ1s/XKLxDR9NyNzGE
/GabfPfcnr5MTNlCJJtOwwFD5kRxR4gCjpAUqncexJi9i3H8KZQvN86glIOyPN0+/h/XR0QQJnkw
kSUh+/793pop6DwW7SM+rzM8VwQJ3xe8h1bbWTgxLdcM3CwXNzgi7eZhWaK8+WZe/fxZVQUDU3qW
pj7V8XHVMR0JC6sDwXKgtPK5HBQVDM56i5EUxJM7HK97g/fmqb+56neO4I+ziU8iohtBCDl4E/wG
WWpJcV8YsKvcyJzyhJSn6Sbk4pue5cVkGsUrBD8IqeIwn+aftoc2TZs+5pvsIKIv9aIvDgHrIwun
FcIi/F0qWF21DFqnH/UpsNNyRbJGn5w4KHP/fuffOXDP3+pcxTGzlQQDR6rf79zrmRgR2S2aDVA6
z6ydgldBnRA6Cg41RnRIpindnFeGe+qGB9aCGmqfW6xOOuGqNUsNnDxHsGpnBtVbJ8OxydjeioZ1
Gw20FK58NiljtGTnb6Yor+YK3M/7ftrqwHCTqHqkkoMk+ubINI/ASzWvk9SW8lHvAYnPrVrEq4OR
F3+MyOLNgxPnsumfBwc1HoaikBfxzybQweRTQSuxgIuRuJ7yaiMYo+hQ0bVkPSUkH214YjJo8fIR
SPhyEgB315UVI+ivSCRHSIgFAdyBo9Gmxvh35QyCI3rXNITRzwQxeA0jAxporcdqhCgsAmLD0lCK
J7EhtfBG4z4rdgdzEJwp3YNMr2NQyA1DrRoKNPzYLnJ9rNww2jEZ7Ap5JQTbtyY6mfK3bIBvFyo2
GqxETOpkYTSa4lKBVVjbdEpvfACuFQjTDFlZ+IMk3YZ+DZ4vYLTugwciG3JOn1uSaEYVhWQqUZYK
twA7sgtuceCrFGxFBx/MyAKWTcUjBcqXzmV5uWwoCCWnXiWId0SEF24x+J5EEPbAm8cO9mxJw8SQ
WLQelx7S9pEwp7JcC/6qAs+0bS8EDXVIRjiRKGDcsBgxtsmpY0zjKGhuDc2rfAhf0Lh8B1C9mP3/
uqlvmfGPrUUkBxhhw73h4I2hTgc4R8Qs04H0nNrM0wQi3g2jEOsTJ0AhVQorIulccFa3fN4rDUDi
qkMwMLjqLQkyN1TtvQ/RTp1g1gNxIA83UXJsQUDyievQjksUR8uGRoIYl+9IuC9UOEPHsbKmsNYl
utp2Vb5L48meAs4UCDFUPWGC6eKgVIF/4cSJkDsh8OR08CmZjjHUh/NGYkkgh+dTmyg9I5jsiCFR
0UlaVWT7LiHMia4/RE/S8ogARi4YRYWHK3HMmiPiBUcwm77K1JEb7YJH7mNR3fOkadU+yHfMxC3j
UtzBYCgByZdzipA8sHllcNiHlZJi4a5UXXIydpOBAhcg6RLTI9s9k0WDzJb5kclhKD4lJjzWLI9o
7biOLiHmI13PqWxauUSeLouG1qJIPERZqYdxqoo9NBs5hSgFXoAwejDJKVKDdjjH0B0phEi2sp/S
O5r3AfsndaPUYp8rScSl0H9H5zRIUVENrNGxkVGIoyinGbPBs3iQhD9osEtx2WHQhgy1iYcoVCOt
gl0UTB8+/n656iWLAdVarAlwUJKryCB3jov1QZQwMwseQt19lmwF6mFHFDLCtXfgB+YY73XWRFAX
UhwPXMN+ilHoyVzIHxNSWgoB5TIEuyxJZonEma/Ih9toxg2jGva+pPLZCKZ1gAlSHotQRfoCEkcn
WCkJHod7Fz98ErPkMgwWTQQyPiDO1KqJcVXHVaqEY09pf582r6ZbSN6jwQDgMNz6JxvZE4PQi8oW
pk5Gfwuwso/scQpgA5StQhiUy+vOLI7UssTL2DJGYpYLhLh/ZNtSr0804oQyxHIruSq+ua8XqnKg
WaBtoOiBhS9mb79PQZHzAqJJUOVBnCVXKqzz5SvQpZ0O5Riyt5Hz25SKNquEzY36phf8Fs08nSSw
t5oPEp5FNfAcVMJ3U02NOZsdggXC5HXvUohgI4BJaEBrJcPIpVHg7XjwVztFwszmneHCC7cD/Pgf
13/qqoKMqWuhwfVTOTxCMyDIerXmYPSxskDjdzqcbguIni9at2SOpFrq5m7jSOYxPDq0u0GbF4Mo
ATPKN+XgK+jr1309lSZhJvk0n3kMaJdznpXrxibIPqhJzxzYU1SlXnW0rmBuuJYR3B/U5qQtpErW
QPiCGnpK4Jek7DaIUVPHN+Xb9yz4n1eGlcxDjijMFt+/1wvI/CQz00IPzszfIBXsYSDx/w9h57Xj
OJZF2R8aAvTmlRTlFTIRCvdChKX3nl8/SwHMdKYqkEID1ajuyiJFc3nuOXuvzV1jztS+XDoIL9YC
b+r5vn8/Hm85nrVfBk7Aav//4a8L9TCQqkb3JTZY98/PzVabd6rzfmEgFvt4TcqUz5Z9wPcoFO5J
jtzY0cgWXD5Fdy/BZt3tJJ1ohYmAhWPkLtEHJk48QaWeffv3jmj/lPY3nvFf3O08Y3+c8dWWcIoC
ufAUaTw3rS2/WssKQ8JMu5ePyVY96kcEoqtLtMIeNUvnGDt1r5GZ5yZoV7F11DBKCJR5NlghAiDS
HfvZcBtvWW73E2fc2ulTufTfW/HGJ/y3Vvxfp321I5t8QegKg/vMs4ZkxfZf6XC61b4+4yj16SVu
iPK6JInxxq5wY9+vv5Nd/n4JA3/3Waa0W7kJ+i9Dr7/O6OpllevWYCHj1jPAtucxSv9Vt9EP6Rc7
0wLB4CVS8BV71itRfg+rg6nMLBJJbOOOGuicOl8fmkvmg+S8gUsvZvfVei0+3cOj+Tp6BtJtjI0p
zwMGi5URzgiod6LdrdL9t2Ltr99w9WLDdpFbdPhsuc7JdnQyWLXS3XRSdt26WVuOMM6UC/fFyd4j
c86EJmNu/pTvovsYkRbv+xlfPwtB7xr3Bo+QvGsJd0LX4z9BsDuGTJoW/CVpEbCfNDf6LiBwJw6e
2vfiPfzyDuXaX2Yr/87YQ8eQPrDNBEgK7gPuMHM+Cp9X/DNUr92HRkHwyCO6uCi6jV2UulCUEc7g
e2qF+YA/5U1ZhBcIYHAXvZXVLICuPTkd2GoISBiiPRCCzzX9xMIxVphy7urmArAOSpBkDiV1R/3h
r3H/iBGcMAZOztTe+Lj9Nrb563JfbZXUsLF0r+CRGY/EnXoBrgeiIzFOX0Rvqy/9IQE8xeLASV5y
ADg7wmfD2dFzb935y439x7J5vWdKTD0RdCVXSH69IAL26fIUslheNOnkvPDc/bvckC8vw3+Pp6BQ
RgEsKtrVLxdCH5hKzOubu88Altd7bXlpb55O0umjueh+L0G7hP8d9btbIojfSwomNv/v2Prfnwg9
y0bL8jn2hfmaPVz4Dvu5fjh90UiJyYh5GlzmiYgRst0GHSiL2K2v1C+4jsui+79TuOr8l0MYNmUa
xueyl2ds6xzPnxZNkM/lUnKxe62rSZulQnaUxmwL29QO+sRVCEIfIbwmOihX9TmP1FmePPWpuBLV
TyVeBKLk9vG5ajXH1E56qqCbfBdz9SGIPOJl2JVouPWUAHWncBRj31Ea1WbOeWP//TMz+Ne9veoW
ec3Ao6SF6nk3e+1Wr8+7FAmw/dzN0E1PdpXZeFVYnvcE7UUw1uYn0KinJ3J6xLkHi+TifeoW58B2
LnPKcZPBUOTdvGDXLvml/34QpcuD9p+TpR18ib3AoHH9wS7yIcELlSlnlQRG9VXCrfWwyhk2GLt8
tf72brzy8m8FAgMnvgSAWg1kvn8/fFSzQRroHE9eTPN0qcKfk+b9oals84M8pXO9FJaSRUg7hsRZ
3tjWw83k+99+8p+ncHV/mk4aDSFFFHMBzGkXu0xNRNqp23gP5LSsLl6/LTSP+3tkqQZLz43q8Udk
dH3J/zz+VYmWNOHUImm/iHJwgs9em0/0IYm9FwDDrCET8pdirr+hBLjA7bplt1SUlXz4mGBXqfvt
i7d/kedQ6Zx7f06N2/UOizYrI045NGLLYhcd73NvdlEAfB9vTTp+mx3q/zv7/0APsjiUQNDKsK9n
o5u6OQkpziq0q0NfOgHfssRuVvVreSaC4AUUcwfpYEDO9ihCUxpQujnQJYhOGM5qOJekuSyfR0hv
L0K2vYVXNH9b1FGEM59mIM8W5uprDka2HzOxSs/1I1O9Q/3drqUXfRfeIR2qZBJ6qEq1Tb6Q3Wpm
rTR+D9QyPt7lAuNrvFUe/RVq1INOAkgHQY0gmHJhbHJWxHbWLceZ+T644Y4keTc8tgtlWbg+Dst8
luUQ7cMH8UPeM0+AbOLtjNn4oCz4ODPcXXsn8u/WzTnZjU/lPFhW63jvoYq0QQAcw/0tYT0j+V9e
8j8uxE/p9ke7x1DYMOeBnJ9hg+wnojQclAThPAiVyAklJLqFEmyHOHf7zpsTTj3YYiBspZI2RNy/
5UKwkyJxnaTJetAE2W7yEHKB3h7YMgMVldUv/mds1Uo/L1ij+wn3zNBvNKOt7cKY8Prnq6L0RRoK
/SNymVU5FU9qFwXsTqwFXYolna/96AV3Qgi1WqvKxzbt7mKlvAt166vxDIF8pLFwQPLNfNV31HAn
GItM/mjSTSvKsJGWOigZmZ+UHUd2WkEKcBroIXIVuy0iNwnabRZ6h6J40ZqIEqo9+P5OEfu9qd5F
5ioeJDdNpGRmKtEqYJdSJO0i8nPbhLI6NMDpyskpMeQLBnwa/j7BEOJFHfia0m2qaW5Nk1tEzPal
l0rXDroquw3BZkkXY8rXHG/oHltGyjkfJVqOC6Pb98WwnvDMp1O8mxCgeqVGa2SyJajJksK/aXgy
zYM/wgDxEouQiil4MozJqXPCNvVwFopuQmaSitl7qh/7aFi1Q73taISGySYpHhsdP1kD/3XTCvG6
qcpddLkIgrkWTXrqRbNLZf0hLIbQKdT0gm5xC0majfH3GCh3mYxLT1OcrArWsUIaXxHkaEnC4kGN
zXtjrF3R6h8Lr2HnIUZnlvq5X8Z3WZI/1ppxnKQHkz5bKUQbXaS1KtL6DedpR3gM7oFGUG0rPwr1
XWJIG82r5mMquv1UIhp710rVyYLBNTAplyAzxdyuGALrUs3lkWweg4WaVC8CK7gdlhCax3pWGRpJ
B8FsunAcMrImZepyYXwy6n6JP4xWsHUMQwZmYwEBO7Bes6Fk6Re7zeA3C88L3ME6GpVyNMx6Ocq6
HUuHGk8YFOtFZL6YKviw8T4W2LtemkHRw2gePGY+A63tUPPQYpMMKDYzH+rnMD6aer7wwsoJrVMs
QrZuKLNUb+6F7U4qwrkZ+Qe5sdyxHmfCZLrUOlsVz4F/6j3YLzB11Oa5Ietm0hXXQOynSquEsACt
/xI5hT48x/lb0hhOE3erxoTchO5Ya6Z11ZvRPMrlTWPI0OcBPPmNNTfEc5VKbjZUC/rmgQ/Ty5Pd
3tuaMtgP2nxtC1pJ/+D/l2UDdECH6Fq+C6r6WZz6k1L1r2UcnVNZPrSGQKcSi+iAafOkFBAUok0w
YppvSQjJ7qN+cgQ9cSYei1Gv8Y5Mnxm+WKur5olWrJQo3k7jd1mHMzVLF7mxShCst5t8vNPlTT0x
3/c3RdsS0GJBC+kXufXdoyeMUB1a51aAshoTezii9hQLlvBuqRmHKJkcZUxOZVSjjh6cvEqXpvnV
px3QC7Ao3VOcbBSht5FQbYoYy3SAo6nMFnzH7JhwWBSOj1Jmwb3In7oxmU/mPOpOCtSwUP0qh7vc
FJyBHxiG1Ysn4VpAh6IaTsKvaMA019JGN5eVsh8yAmbnmQpNybiv6ghxPJcBHZgCYCliSJwyBRi9
Zjfo8VKu623UP8dD6DYIAXVxLk7ZqvFeUgUx93AUI9JotAnzBBJQrXUFr7DbIaLTrK0ub4rQ6EBg
ZNdCz8TF0iBrGLzGlUpftnxOpXKVep991n9Msef20jczP8eEZtHGIuQvHANdIWHes3IAGIqrjp0C
uQVFbdyfooY1Z5xC7H2JAv2jWFkMjsBN8o/IE/V5p1p22kV7fcw/cqmAPx1i4veoBAxhIdfhTqyS
R0nL501O/yHeS9W+H7HU5vWhU8R5GRUH7mhX6a+Bath53XMy7P3ggQbqrmrOcnUfdk+SshaSmSpW
PUY+XB7BdCaF6qNJ/HlbtrsRC5o0JFsj1heMht3CV7ZREJ4TC/iWPs2NuJpPnXkKCtTeAsIPMXFV
vTmqWXNGK4zxJLTOUlOfB9k4Fs0ls4Ht/1bUC3PeRRm0PYOwuihicJ8a2b7pR8/uJWo1+u5elU8g
MaT7wctXOsuHmDaOzpKSmh7rGQx0kwiULNRZzoNIRN4rCfzhupylrbfTkqm0VTXs7FZnNUGo4FJw
4T3q4evkfrWFHTSfZHGeJEbGZySOl7Hlr7WQ8ARhGsOFGvn9ne+Hm6bmYRDH+WAEj0NA6SrkszYx
YAsVqa0YiZvJLR6RXlyrU7+QxGHehg/BpYCxvFnSPxGacRFf14O+Z4JFUEMRPHVRCJbPSjJgLJYw
jwPZmlVKFzj/pxF7H/EtG8cmuLQWjWywI2NXxYexhHlBtv2/9ya/9uRJ48EeDUhJ+o+nSDI6n48o
vW/ccM6uAnc7uq/7PXm2c9/1DicCQsNZ55BzsHARz9x/592c5JRbTrHfNuts0kHWoe6kpypebdax
2Ldmk0wjexZuMRDp2X5Of2Kh7J5sEuBexhmyIjyutxjmP/L8q53CRcoISkpED2Wq1wduxbgzAw6s
2YAPVq+j+1zRlsJIYz/nNCVL+wFhkeUSNEhPVeLv5wjHpEtk0xoQwJDb2dbaPwPLJgL4a7AXXwcP
mPJi5cf0pv11iPoQcRm5LkCze2i9q+67JgwvmBWPxePgmnRdYJ04gTsTZlilQCq3m5r/9Jv+J9GQ
uhbSjALw30J4+7h5PHp3F/3Fvx+E3+YQ9A6R1KqyBFL4h2b+R/3qd7Kv8Z7EiGacFqSQGx2UZWbA
IWIqZvfEfKY4E6dgTt2uriDcrvrShUgFHquegwAT60UWOh7jyxvb2R/B0PUdklXZ0HBzkBwlXY1n
JiohMzMM4RAm6SKk2zdCUypkuFYDLmCoD4muzFN/dL02cKX+lsL8N5GEISNIIUeKyOf/KLLHWkBH
oPBKCkRuMXuV7jczeKyC/S7RBnYvOFaqD32FpFx5vwwBFtqd9fa0aGe89is3fADh+YrH+QDbz0al
e+Ei8313xWCvQbD59338kQT/52qBaSUr9WIWvJZfyaqSBMpYxOe+fyNA3s0bZma9NC+pe6d2nWZv
eRERGHjvJ/eD/jhZHmWY8tjWmGVgU+l6sZys1C4HnAMyvPX0Nc2yZWaRwTe+tP59UQ6zITXXRjn6
tqDld3lMCm/90McAS8alNT3r2T72CeXV9q3UOB3fwTJubaQmszA6YUiBYMbHvgyXA+Wc2vV2UREU
MN5JSBOm/N5IN3WBXqGKNp4kz/rkyyMyO8n27Bk47/c42qck4ehgDeSnNN55w6NUvnvCTO9vqYN+
RLr/uphXE4Cu9YQijqbp/AjLnuAd47IisDg+0FGyDfdp4W5f7kDunkf7bD4t0Rbeapr+/l4yLbUg
gSG7165mJ2piFlim8UyH6Xfqc+2NEVdmZMf+cwBgY1r5wVcAUaqEsSRHROHCj2OmrIjBkjfKMbj9
mgERtn2pq4aaztnWohOW7JKHre4vCvbNylyS7+vKEZWcjYy0johN5mTcIn4M848w/krzcFbH6nLU
3TJcxeYhah9KuSXdQZ7lweBg2TOHhSk+1MlCEVaNtkqlh5jST0FxLXv1zAfUaGwr+TDlT0LczHRV
OYSVOMtqBCtKZDrwJt+tOJmbRQstY9srM1kj9jKUXLoOiyk152EkHFF6U5bi3NMYawTD5UMx3SUe
TkI2/OWAD+lLAHMmz3T5fhQ/wrx2zBrXCgUb6hjsqmu/e/CmXXfxdpb5QqvJk7Xup37XWm9yBjcR
eUEtfCX1XMZOY8kvxnScaPjo+cXiItuCecjrZ336jKbVkAs4ETMqRMlR9HyeysFCldch7sTKnFZW
TQOjPlXqDRWz/kvHxVD4WkHHR/MiXr/gkxoImZk3MnJqJPigdnlJD8mqgKKNhEw/it97fmRkywcN
6SVNfoZAH8NqJXG5vmpGQ+tua5Ht1oaLYgNbC3EoAaUlIlWZQRCzCBpzyVvIPuwSdQnIY1rASc6B
/Lj+fUbUM9X5bOt5gKO+ob6LgAtvrGG/FgN//MQfyf8f3yLJI+kr7vmJiHRm+jFYee50UHfy0fjg
9y6VpfnJpsAYXPHZWoAfKtZEl91oIf4QQq7ffehfDOZFHC/wh/7uoip+WmaKUiTnTG+37A+dXtsF
JmkYfr+Yip4GAfKSsXaihszycoaqxI6jhzxZGv02FvegI6NkZRaPmfye8cfMInQN9bGx3grzJPH1
inXfnUxzpYbHGFlrrSzRLZUF/tcHPfFtK/joe8OpJc1pte5eLhZpib+ni50k9RzVipeGxe6p0OYR
MIWIvbWZzkTTf7Ho11ROO/AKZWcDl3YWlLMK/QdbOt3b1XXmWmoFYWAtTq9aTWyVQh+m31fRURnC
udi7QkrqqY5i2BPmln5fZfDYtKMgjGu9VfBzyLYpbdKKjVEBLfOhgcSUB24tb8bysx+es8haGMA/
DNAOSfeg49TBK+yUCFHEfp4hsrWo3lt1V+bdjSfnl7YztB9VQ5FHQYeR++97lqGwyOtBhLNdSe9k
5My0+rvO1NO/v7G/jVYw2ML5gIQuK4hl/z5MPElRFgZxfI4CEpfd+k237jHnDPvowfw2NintRm5R
wvaVPrd0ssZZ8q1+hJ/aY2aDDz1NDsW9+VGY9DCbhSjaw524DHaGsEqe/32q2uULdf0UqzzCMuuF
CbX90rb841UymiKKZLwo52CV3ilEKNcOfkF2/1QDG2NOSyA0ALjY2tY8TMt+EezDnfFUvTcoxZz+
oCCrLl3xIK2TI623CNOzrRArcSfyAH+m4VxYmU8BH/v3ggjPc3C2wL9sxk2NZgXI5A7Q1Orfv+iH
ofKPX3RNdBjps5a1WsdnHqSsXk/bVCVIeBNQDy6RJMr+UmeterfSpVcv4sVAica0Kg7t5ISpcT9q
i7bZUFGIJ0RR+Uj/0lYOwVreJl8G2rObWW2/rdcX1xyAPkCC2s96/scdyLqYHVabMKp63r3PH1b2
6XDabrd3Lqjz4/F4KylC/vV4xKupyqVq0H8IJH8cr9DZSeq1EQLpobTDk5ZOlZP6le1pTOhyJh4i
zNRynKU5WeqRQIKmMquQhPFRcb0Sjd2b3jxJLZxvGtni6GZSZ/t8/Lqgm6XBjQLnR5t5fTuRhlyK
a0vBCn61/zIEz68DawCTvVAXdDbZaT7T/361nkMYGvrduDDumw9voT+mbugsmLorr4LTUP2dDp1t
veHP7PJNeEBqnH3JG4O+spOcoxvbo5/V/j+nSdceczmzZEATf79HfpWMatOn8pnSlC7TOoV6rrmr
cO1tB8dN7qB6NrPP9MbV+c1IwpODIF+TCP4gD/Xvw/aDJgmQeeWzSWU1aUuhwKWbHminzrSicjRN
epbzB7neWcObVKfzdDRuBF/+5q+7zHWwfZJBiW3oqgBFcun3rWYC7fE6V4F2K+bbNAgcUzFdz/oO
MrAjyoNESZWEb6r3aQam3cn3yYSvKLUz2mwGPAT2ReR8G+U2ng5Z3HPm5ays2Gom00xnQxIaD7F1
Czj0m4LHsAjskdkKQfsxrxbqoCikotda+fwoHh8vO3UsDQ8Pp9Qh4iR2OlIz2dUrd4l9MO34wb2r
HwhdvV8+1oZtOmVx4yH6TRXwx+loP4PbP17NNjJVqY97GfMVSc9odS7GpXq38g4PgvO1dcCFDmfl
7CyPnzckWL+pbv469NVd9NW0LsLIIzFVuczlPADJ+4lCbx8RZO+2yLufiVaI2F+EDqAVAOcoq24q
QC+P6/VbZOFkUdjNXx7oy9fqjwsQGKKQdbQazmhlLmbtCgiod7zQ2y3SIlJ3fvqQJvsQsj6+FPbY
2S8vT26+J/d2+Xnr1fplnTRhkDKUx5ZIEuXVwhP5JN5qcoRvtKDp2jbbEER3kz2qQev4wQir95hn
3bxvLmodEV7uqvaUeX8r0+i3YoJixcAkiiMPy9jlPP+4JkhzYz9VtOn8nF18bbvX7sBKh9xs2pwg
4ZL14lCVzc6S8zHO3bcjaie7xZn4zchtd+Mx+SWz7tLnAF7GQsx28z+amSkMiknwRARmG06ltuny
ENb+k7DwxaiZpF0orb29xvl8SZkRZskCNuo7+kE0oGicTOdW/+fyjl49M3+d0pWURu6AwtVpQ8SU
QbKSG8TBLFGWA77jcG6Vb2N+Axn1W0uUah/3hGxR9nMV/r4htS/lUiqRPZvLwnlSTqKGNNZ87sP7
S55SzVdUiMtdmLwjva+qp7iFFg2/IRvx5Q/5PDNfLAhXFcyXKP82yCsoLTAkQA+z8qCkodPhUSmI
WPURPuTd5JYNXGNVuFEn/eKRoVVFCYBRRhUVVsC/f4bQy20TR4p81rRk3vQIK8uHckDiLDJ/1+VV
oyqLKszmvfegmHtw9TfqtMu//+/7dklJpg8FjQbrsXW14jRoqvNokJXzBvUVFB2Qzx/P+gJ98SvU
L3ta7tXzHvvT7EQQHeRfUk7l+dtEbbzUnGayz8cbD7f8390BZ8RLZqkWFYd1vaMLvDCohVD16a0v
qhzEFL7E2HKC6Smgr6Amd1Wr232puZmOCkqENZW5MYWJpc/7tof0r7uDD1lDoPa17oZiUzC7URoJ
VNQe89qNvcxlf/mf6/fH2V7dvzaRsUeqgn+O9FMr4CAon3oq1tj6mLRh+e+bJZn/3Sf8fW2uvpRa
4sl1MinBWfCDJbY0N1JZg7J0a4TJbBBeDIZ4pY41WeNLSdWsMJj3tGyue1urmVZ12c9rMKPaBXCk
umaXPgfTyQpaOwx1GlCoFHKL5rkius3gLyHFrSZ53CbDsIiDL9gxTi4U25BBcJCwtR4+k4TuUXeo
yV4QIo0ZEeHn8GsKNaK8t5zQpPL3Xvzi2+JwlSgvBl5U3sCRlwomyDo0KFohzQraZuzYixaiLaHs
hOrXvIzYmIa0t0X5y8r6jVnKM41/TCfyw2yeI/1NnEY3wZvQf8vJGzXEUo8OVnkXKXuhJZ3L2IdZ
dag91UkIAMzWOahTZFTmSF8XNL9VfAX9URefuuI8Mf/uymWH8zSXP+pBgiL/2pgvnfg8gePPJE4t
+dTancJmWc3uomGpiKRVFdFW178y0PLDWZLPbbmO8sMkfEm6BvU9X0z1Z6qTeOe9xEhLcgplKhqt
+uibxK2Co8gMXhMWbfqqtPqiy5jxK4wlj2Mwukayac0HJmi2CBwhUmpXh9NDL3ow7CJ9H+WDFb23
kjELmBUHIZSffDG0D1M9Ol34yKxwW+iFM3Q4w9nZM7JBnUIsufkwMreFvBkHb1aPljTWEMMSY1Zp
dqEDeazvp0lzQzV6Vn0EFNMRQcIZNJjbWMY8GojXpqOYFfz4HNsK5rkaTdO/H/Nfl6QLkIHYcr63
11ujNjF7hZR46TwZwtwIeldTY7QKr0HB0+sni0LqbhzxF7/95b363yGvukh5ZmaNZU0KeJqYgkfb
swzOFUQfq12/mL92s+fnoYVRgwxm4S0YreC7OGmn07QM9hjYmSfFzqUeusRIGes3pzneYaGLVuVK
nt/Bu17zCd7cOOmfSPnrpQcwIwE06BItuFZ/fzrSQBWzJDD8c4osd6XMRddfkoK8SB/DuwIhWrcJ
7eAFquqMGWg7Y7GwgS69JLayRj638s/JOxK1d+0UA3iAl4Sn6IiliFTKYBY6RJnN6AOtM0dhlBgt
Mqc5Ra4E0PbiJ8XusiWSh75leBLXvcvcfZY56f5TI1AdsxiGddxbqfMYLIpZ99yu1TUaPzda8By6
3ZHrQmOy3txUNP62HONZIg6J60Ks1lWZlhYjc8KR0tXcGc/dARF6aWeNk0PnXOA7J9bYerWO7ZZb
ku9ZrBxieNB0t5t4jwzixsf9l00+HTTVxGHPf4M/uvo4DBOst6r2uENvpX7PuFzvH8zIhcUVPBX5
uqIlmQLEcklgKXYXuqzntOoy+Cqy7RAu2mWmO7phe2//fr9+SqPrB4crxJQMtCr5V1fffAkwmB91
iXz200WLU5Eo7tm0YtjgHZCrHKTFHYm4wDQfJGddzv1b/N1fxO5cjj+Of7W/6JKy9CMTWfCjZu92
4x0hSnPGEO/cqktsFKz2/Yrw2OBkVrM7ArXO3TmegVCa/fs6/AyNr68DVRdbT9qDDNWvHhY/qs2h
wnp37nWiQBOCbFs3fnveYVmqQWMRQM9MuXk6dexC5c8Dk8GnHOJUcqHUPenoT02bofB9DhImWxwv
dbWxvdXS+Knl/3OSmM4YIuDHI4zh77e8pI8cBUbjnxG2zMsMV42hzfvYnxPxZDc10pAKgWAkzaNm
34m8ysq4jAoahOWIRRg66jguJUGCZ0z8ezatIslbNFb8DqaDWVN856fx0usRPUqviiVsxlFxjLb4
kKrqwbOGjUKGe6jle7N7miAreMMwV/vPmNCTKRj2sMNYZwZ2HNhfzTTf6kN5lPrkNAa5qwuMf4KW
sRUIQ622p0BweGf3YZSuQr7JfSzdWBLxwv9SjhlYF2ExMYVTfuIQ/9im5UFcSu04sQ2Jk9G1PB7v
2Gs+olgE1ZJeRCZJsRnzYSuXCobuXrQpRdF2WgtfCch9akqc6Vn/GgaWb8tl/91a1JC0IhuV6JW+
8gU+tFPh1kTDqFlyTrvkUJrGi4W1GUwvGrZMg3FFK+ZeVQI3NMDVReMxxwCrjsIG5AiiKvR06IPO
vSeiP+mUlT/0X1NY7XLwprNaqmZa6s8ZZhlOpQTDu29FxmMsejtLx8aaiFy2BJco84Gk0xz+oP/a
R/mTn6ZsHoyXrq0soltlfRUk2kYNkq0S9fl2JN9rFnaARvuUaEtiV3XXQ3BoFYa4lqUBzZJZPmtx
+SxgDlczpm29Jb3JHesCntNuwWb0VeCezr3eoJAbY/OjDP1iAUsbu5phestCLcc1ED/Udl2i9nZJ
a+lurIK5lquzONCfjLil3dwG9DHCaiYo0Uvg9ctw0nGHCcUyDcuVn6OW6/LusWYfZk1BhAzPFLZZ
6iM8jobR+4ziEU2W2KzkviThqxDPZWmtg05cirVfCMRV6ejeetHM97lp+G9qV8mf6RApgp2Yw0PZ
pZ9ZOa2Urr/jZ0O7DQ4DEbNV1CH7ry2D6WPvxIyLwkhaaHF9qDpypbK250kHyzeISFDrvErmelys
M7OeN5a2acOQCJ9scBWr2QpJms6DITiocj5HNpXZkDgFewigEMiK8OqXReTEg9rZWUWe7mgqKzW5
xHlJ+gHH4uNI/hTT5NVIRlcoCbuxydZRWr2KERug3mdmFFTFQeu8pd6az4NnvTU0ZrKUrn/ZxmCj
eZUFdZZ2JskJExTluImejaB6EIN8IygE642x72pyyXgDrehQoDmDyr4Nio5ZjJUAAoh8bifswq6r
Ue4F4lOkVfM2kO78erzrewTFSWutzLjdCgZocg1+rN7zHSkWU9csrLFEVaAtqqGa+QElZt2PR5p/
dK7KedTKdLjF7DMXE2nmFYpIyPFwh2k+dqzqEtqG5lXLp8U4Kc/YEfeyluwlNUNfm/ufU+6hSNBc
LWjfIqnbiVjimjGI5t2g7YR0IgGwnxYyY1NVDTaCzqFqzGCChDYuLQ+5pOzhgK4ETT43pXBuNGo9
bXiJS1V3fDTNjNPKXVySYd8GjNqCkPMlTEuMhvtW7dZRZT37aM4ySDRopymFI22R5DwbOS1Mx7BQ
/8iZZBODeSgMcAHF8FVOqq37XEdK5mYpyf0pjBXc6kqW0t2vxWWaD7Ahmhd9El+adowdP5SMneIn
xVFULW/hk/U8izJKNPSKzORGvbRHQaZCR/Qrh0/ioIOGCpd5TMu06uZZaZy8SnyolRLCR4CjP+aZ
HRkSF+k0a4rhmEQT8hBC7jNzXQawfIr8Gf3BKbHol6RT7Si5UQKXKae1V4HUjhVIlcrmojyM09J3
vB69SGW12yrmVbKMFNrzNBSHdBi++6jWFqIO4Q8gwFsmdFtP0ZqVGZr3NCBey9pnpKNvm1Y4FpHx
kdXWqWmIApVB8Kq9siqSkOgvK/4SrYo1mGgQp2M3YBd5vdTpaLeDNFPD4MED325rSqMhx9ez+ZA2
zMk6t1Ks4IRIlVQuJsOPfYAosUxplaZiT6bwVOzGULpsIzPHK1LNbiMdxQApsnZl1guzjJadrG9k
Nd2XfUMdK4nUJMxXjYF0jiapD6EoPqcqWiK5EpI59+K1VVHVoJnD8p/tEPWsE6Hj+xhLyPu79VCg
kieL/KlSxOe6UGPXqlBC1nW7levmswpj9991zU/9dl0yGOgEgTjI7KB+Oix/fASj3JLbVI9QKpcg
RMjDTEZHGSaHXaomPBoIgIPuJYi36XSjm/SLJOCSG2CYiB5kkm1F5e9iZfDBulkyYyL59fGZKI+H
tCTVNXTCLf5bkMYNbu/ZsT/++wf/0rH/67DXNVJbp0WcTByWJOIZwsDd/+XsvHYbV7Z1/UQEmMMt
KQYlS5bleEPY3bZIijlLT78/emOf1ZYNC+tMzw7oRKpYrBr1jz9s9AcPxer7AafDP+7KdaQ1ZF8/
+EidK3CVpE2f6WK0Qc90S9Q4rtJ2uijQQD3PQgz2fL9cGvYSMyimiUdsmma3swx89uXp5cWDilQ5
6Wzz4j3Mcj+4XeLgO3t5UR2Iim+TyemGQpicrQ1YW4qMOZ4CziVP4KQJlc2e8/f5DURze2zu7eMC
zqK9O3LqnAs3R8fcbxEMb9GIAUSr9hb9XDND6vy6CFD9L+7JNb6hSKWtCiKd+8TA4naMCT7W+FB5
Oea9Puf24vX+7vaBG1t+EIKMzvR/1aaJ/RpxnsMtw1kGJXrpa02Pn05JOlp8w6BTj7HVZRxRxfAN
cmSI9wUvXd6IbhlnD2kjOCnLcQqfWBDKZZPsCl3zVVFySqX1iQ70pfCpgOmo6POMAJaWPmna9XYp
tl7IZprLqB7z810sXiNh6j8UmdThWNhopiirROpczPKwryQ5wc45VM+vtbFrsBxh756Jp5Mnx51X
DNniPCpOijUVryhFXgEinQjEy/QtDAuFDI1bWcU5Kp2RAgK0ebKz2JyF/fKcPLRgYm26LUBkNHjO
oQipk7+vxbcGCSDpJFQSlcUwbCO8IVMNKrAyutRUQSxtYZ+bHL/j/P6AhWOCwlJjHW/hS0Xyk3X8
aKO13o5QscFTx/kgmOT9vMVJbmfpeV4kooPpLXrnmvoUQDwGpCvZNCzCdDsTOlcWtPKVM/JnM+ny
9Zk6tgaI74T4XECaeaMeijQlauPpYSBLHMH8YZn/xSGFSOw3sggTehlnJMGFjyxxlvnTzy1HJW0Q
d3am+7j039XZ4yN5fgeHEI2DF7ldcPDgbD7NiEl7AAp0Pm7OH+kNFZqtB3c43irMbjoi0eJ6KuEP
VGU4Rf/5QJ9WHv+svqqRRzr2UWcWIxqotupjX3ejrfLncosf9ywOhtfwVl8oHhTu6Lm4afdvm8ZP
vHjBt1sUdzAkjOWUELhPvJGjJ5qN9bjrvBg+r24/F/OzK85kFLKjOzrDn+RB85/z12bGc5+7ObrZ
YRMtSYbz8fnF4VcOUmz3593yI7g7r1EW2GhZiRR/RuruUqpzssaO9jCDg6DfSPNrTAf1B8ya8TBV
VdNUkR71BUzVSmNptUOS3S87t0EZuSU9YmfZh10+ByomCZZ1Dzo/S+M+tr3M2ZaByicx77pwMXjR
DWZcNvO1IvkXU38+EunzuGI4V3eRH19r1nGd0JvPZsjX19qqmnJM2sMZv8/OxbjAfnuDfmPb3oTu
qXbvKP7zDdp7Gmsf5LJfObv+hMrohAL83+Uv/UqqnDygVrXS+/YJMOY9fa5eji+6YB8Sn3edDDbM
zMkKtTEDMUrE0446GRVEV4gEn1yFi/eR7CE8dqY2J9TkC1CkVM4iFkqteJ/Idr2qOLZ7Z09b+r3d
f1iaJ64S/7/fvclh14lk4nr0FC7goESgETeGqXh/LtK7Q40ptqj7Cum3chbaSh4uxnahnnZh9CR1
8e4kkP7dHwP9xE4w1E6u9F4vlU6fGTeJFEiAw4ZYuDLpt+dcsY1umNXIzkF/SP47G97vN/9Dx54e
5D83f7EXnApDagqZ2W3V4nIchVl51JxMXFSjlxabE92U0NSwl5eXoTA8nOtqZcjtq1Q/d8fnDklc
SqJxEl2jRZo/4KBfbuviKYoqyBDy1Qy9RD1rXNI0MFcHvGfR0RftHPbVIly8yOSR5nvFO+5UR3Sr
G562Mht81dEQpBsoxl7gANxpj8ls7vu0+iHn7iYdxMF5fRVX9HtseD6w4xReTfIFHChnpMd1+9fX
kl+nHzeXQIynX2cv9umOK3iakLuTBEkw/epiqit+fyDad1k9uYYTVUDBpomMjYv9JGklANfydL6v
ABefRGfT/30SiKA33cadQebIY/D7l3JP4WXLz/XjbguV4oHjzPa0Ab+/edVV5zRTvVe5sF8ld3Hn
fODPrf3l/Pb7nerfF0ZeL9TYBF1hAsDm93W9UcaGXGxSmu/RSmAp4pyccD16MgEUHbYj/HA42SCk
5LYPLJ0ldBDuXPPeBn9TT1ksKFHtI0glMk8U8hPZvbX7RW6TjkDAbZvawnqlnrxhhsHY+eN5dZJm
uZ0LLn0AiK1BCYHl4feP9Mnc/Lp48JEmGpI5kRm/sdqquh/Gombva73lOtmvEY8HG5NusrZ56mfr
BsdidT5nP0c09rSnkL2fn29Gna0LzztntcC2FED+jqgZIt8T+wNslZ/MBrbw3+/0kw91eacIrCEO
yBI1vXpRtZ/Nseq1kzHua6/1RF/mCznoQvVlWhX1PA4w8/dJ+/Oz9dEP5xnfgBTI95sSjtl8/6hP
+LA9YcsdjEHmKp7p5/OEL3lRzkVXCsiVdIWHs6+5Z3+87TwwluOqmWXY/4vetIOn7hFeJhtzYPF9
E3RB9gY3/eb4CH8/6J8FT7/nXH9lwdK/rwwmtEPk7fjUYzZ+2V3DHlc1j2Mew25CRUWDC0RgLtiI
pF6ADSfZBNxDUrWimTmH1WLbnNgwT3AW00lhtQIm/BSaPTtMH/4LqB44WtyVJJTBxnEWi4UT3F1B
6qXvnICvNz19qH9qKkVPw/P5OIz7Qhbt6tzcZPX4p0eASfZgXId+xpKG0vmUnYEQHlq1dTDARBjj
yKl15bX99OW4mDkK5QHMBJnGDpXe13tpzboT204a9+2fmre1fpJJciAbk9mTrmQ/XaWr6HMmRPMT
v/o5J5hb1IELcRHNC3w27k6+7vJs/7TeaUHDziVFnunVeJ3XeK7hWC+dByLixsy6wsdOyZzXy5ip
ZLjTnwB+fkLgMVf8zhv4O5pPUPqH5g8eu4tv+NiTe0dSbTq+1Nn0PRwSF14O/TeMYAPBQ5h7ZV5N
y+rFqBDKZUqUL9DEmVhfR4WEZBJl5X7YR0123/EcrMK0ZanwLPV8dxhHYsIG90Sr7ff3WJ7+3W/X
hUI+PRCDqMSLp5EczLRts/i8rcIjoMqpn5knpLZatR9odZ6FyeRhXXeQ5lCtds3fXu7mhVQ8ZrG8
qgbMKDhXaaPlnBGGl8qw0CXA1x57SuwoS5XImDLzlPjgGuHf3+9c0n5Y/ymIaepAAZ6ItRfrv1G3
WTUcjhEGW9Km9xqXqcNpzkGjekvq+my92Vsu1t+IP+ol0XYCp55pF2YRTWfvluPbjbPx9kR9LM+Y
54SzyRj+zDe8sxEBxuSCr6GD3B7dyT/l4Eb4+b8LjnTz593nDy2nP4bM1ifR249u+C+1H3P7scQo
bXLfwXRdXIpvAoHRh9kHpEfe8IF3nJztRWmzw79iH4/rYbBY3N9bC/f59f41ZPunteocvOoxv8eS
JUFB19nhjhjDIPE5bvpkXQhB+1y4ZEc6V9aJH9Y2RtRi/kGOm2x/v05CWdI6RYnbYd+o3TxW6rWG
1enZoDyRzaWWbn9/gj8tpf9e7pKCZiSdIJ8w76DIihzZQaRP91KzDQy562eAnNF2F+72/U/tbqdo
C1IKd1vfbd33/Waz93z3+eY+t59pshLH/bReBnfqW7yBouZ8NAFH7mm0A0bw97uWptLv2xtDI5H3
xQQuuZSQiid6dLmYRTiYFzeDn3vnRxHo6PQ0zAqPDnTqiFfEUD+wx6HMMsUhjk/01svnEjeGWo2a
Ht13CwhmosNGg9arZ7uhQwi5di64u6062z4ivoWrsLXd5xXGPq/5Qn5MmXmTUd9V5O47zeTLTV0+
vbqKx1LIumF/iszn8YQ9Sr8R694Z2v65PNRUTVeyeT5tyi9HXpLgOWt4IGN1Ni0I/+xioURPFjXl
QM0h+xoR5VjVicB9+azz0crOy1U+h/SEWkxdWE8UETNlhpuwF877wCQpYTJAGvkiM+EFMhPunzW0
D82TId3nXsGG0XnZHOOBGYaxXn/bOoqruJANlqOreoJv+TJJZ2f37E7kvdQVQQPlIPNqH0OMgIx4
TMCn78lBW0Yvp7cmuOZj+uOYy1SGRLGJKMinufnPCLSVaEhCfY7ui7BxxmZDQyk/knrK6yoOH3U1
XFkQfiocoOOjGSePS6ZdfLEtlYN0ENQ4je6P541crGi09M1dXr1Y0r1kPgrVIRArPi6qV0B/U3M7
3AEw5rpyGz8u9f/exkX9kpB7nApGOewLd6LBRPPWi6gI8lW50v12Vbzij+7yIHnkCDq9zGXNxkSz
of4k+JEYqTqgHvCVD7x1duLsSPbJHvsILFDY2gdv2vTxNXFjrwsqHto1ci/mlD8sGv9+gAsmS5yo
uHfH0Ff0w4StHmtEY+XpyZLK0mvjfpglAyz9LqsA5aLsqVQOz5kuPEDfno8i2oPoJGytYRgXnRC+
CPXwWFkxYk2L8BSDLkpeIuFPT752wDr9hNxVmYm5NDsK1Y1xjM50h6NFI422iYRdxa/aqbsi84ci
xY5n7B5qOXVO6fJIB/coFPDk785Y5Z/1bGappdfn8azsR2wh6bcX54MfC5aThytp3I0Dvqpp5KUm
O2cIvEijWqn3ER3+7E8vuutcKqa0C4cyg2Zt/IRkxzM4sCSIxso2vUELvMAtwz5Lf6oII8kTtJEC
uvO5u7O6dC2Wwswicyqs262J/laUwdEzy6uHctcU94V1P6ILNjEfkEAz2huhiz8JdgOGMnn2VowA
T2bqFUa21ilq1bN5Qsn4ViL9LWtUOOiFTvX4mmkKVM/u5mBy+mvzj1E5eCGZ2lL1UCiNP8jqPbIU
LxLx04srUlFlu7GaTV9F26QxnFOHEWbcB6mROAk2rlqN73jq9vxW2FoziETwNwaGdisQWFJyxjdY
YPS91oxQyzr/WFfE1qJilpdZC+MA41qx9Jtz9w5GkdqhSPe/UlaqcluE0r7CfkQiBM7Ib8wqt6NC
cc/HCCOo0O1HUgzPqlOWHb1cxi0aO53g6XDGreOIozlYnS9TPXdEreV274WBOWiebMn8K0nDvsdX
yOhvdAnfLhlCQqMYWykZPF1UcWyCq5ivY00DdswQaBe3Q2ctm6EM4pakNjFZ9KpXHzcNqL2g4eyQ
H2EwGMtWQQ2D3LbJVkIuzJWh3hwTa94jh5Gswq2oM/UhIdME/6sD/Dn82aPDGeD/b90+HirrNjwu
KyzCTFMOaqvdWVPf/dhrQadV29pEEIzs82ScbsPs6CUaSLcZOm3td9L7SaDkGpO10RSulNUbcVg2
sbbOVNDA+sNoACUFDG7TdlukyWxQlx2xigfIBX2lFSBiw2mtKgmuNElRYc9Eh1JKzBpCNHaoNW/E
aMh4JuXKrsbM7kpl/tOB4N8V46IWO7ZjMzIn2fOrt6xJVqpIxoQZO3D23MTo1zRfnZrS7Pfq5qfj
wNSZMQzEEYRpXVxVHZpxoPs57FWd1o9gvbRGhr38RxW115QpP0B/FBD/udalIXmbjtmhHNPxfnLZ
Xk8RLNj5ek+c7RoMQFCgQWXYaHek1UC2wKN2am8gKOJJ2EAfO7+Cj/mxjRIHJ+I/kFtucPCeSngS
Yef7nZ8uow8fg0xQEpetf7/pbl6Sv5sJQyE6adj678KN/75aCberP+jGl1igu9rCXWGsVlI/LYZ5
4satA7sCijW1pOkGd5ij5+shoOsROlWgQHG5Mv4/6Bm+DsrFeUwrk9ywonrYnzlIlRBnSBoiAwCv
dHFYyFiMHVYxR+cRXLt8OoX8xu8TQP7pVKVNDjWIONEQXB4IW1MKcVUz+z2EXXV8EYeZ/jHe5bRY
x3B29NW5+DdDzfsHcy7RK+YsiYfDDKxpAl9+v5UfdG0Y1fxzKxf1nmXmcVHL9XBfggol23xF2sHc
2oSz+nE6HND0cJ8ETkNv7TLE2241Lmo3nots59WqmYvL6q68t57xY7qWxvcDyP/1zpSvdVh3UNKk
bEtUC5100wymLyYrIz964QF1dO3hVFWe9nIdZBTph/BBx2f697H537b4ZTGsqToGqCScoQK/GJz0
2I2HPrH6vYyi9On4ijfCCmaIP6FvygzvseBIry+fleAqLYCF/CIAWhSYorYgdtTP4IohFRK0d8ri
yu+AUY4E4vxTLi/bZe41vuLht+YdAtmdQJYJkYt9c569nymlDZeaz0teRW8qjofVVEWZgfZaUEIP
ezaq9fQzcVYA1xWe8s73s5w/k7qoOD3zcSqicUe9NnU+m4TfRmfy+1cVkf8/hSD/FMp6IcitSp10
r6/DF/O2elBmCRhB7eV+Oo/m+bwEGDov+0foW86zPTnmar4xS9d09DkDnCe858W4LVblzXHeOug4
/v7+AD8Vv9/ukOcGdi1rmGRelLT92GlKUgv9fd058bJYGMvh/nDTLYVncydgTc2Bwg/pJ1ITPJrr
5sMK1FsjOCzyuyzI7/rg7FuP5ba9g3CcwI2I4GirdENs6aZ8O220hbbWN8PTc+vM7sW3E2+u4h+f
yp21wIWahDQBcC11hSsElp+2D/yl/t+HuihzBzwWR4kMnn1XHVy5yj1Tp248kCoSeb+P34/AlT65
EqDhm8LkL8bvOBwgWxmhsB+fOPAVOgZNU3u0necEPa4w9XvZELQObWCWa0zXks4uXVAcHA7V80gI
1YIe/+Pv96RMr/3lM/33ni4+vl4NptGM3JPuI7PJt1067177zLHApghaQy636Ym4fawDcwUA2QSm
HmTzHEHAzD1ue5eOId5S4Y24RPtUYjq6vSa1/sHrB7WDCmAGYwDvpEunhK7OOLSNYo9SI74N9zS2
Nv2z7JdTQOP+EFhL+BEEwG+lm2wFK+s4Hx3JgfoEMFU76cJ4FoPusVlKz78P3Y/bDqJMhZAO6OTf
zICPRZFX2qiM+2SA/UeOe3LGi2RyDMFUIx94I4R+prflpumw11W0eRzLvQ0txlGltz5dqFAYD4KC
1tCSF5EZ+0OUz5skiOrTlaX3B7YUxlPcqcJhGyXrZQegDA2xP5WmdG8FRKiorw2Me7IphMfsZe5K
joTT3k57IGVoe7NYEM1RLK/ZX/3AUPtyC9bF/iNhnIhCM6PVTrdEeuTwoxEO4hSbLLe745WS4Ic5
Y8GFIxyY5XRyQL4AAfK+PaqROUromTN7LTre2/5sH9dEFmD7htOm7UPPmX2Kd2isYzs+yXVuQ4IV
Ws3RZkXw+1wht+3be8YNEYZNgTrpji51IT1WH3l7iidzoPOT9pQ8Y0SYlzMr9k74sB8cyd48xa9r
oiO40QmkVbdM5cmi7h1XN+IhfNclgAFbVPs5tN15MlMC+eAIj/vT+5H4i/d3fd/bOxiz9rxb79E+
QqPZAR/xt7d/Vq6Az7HtOLRfccbGGHiwg9pxcPCL7Mfn9oFQlHbHb7pBEOhvwL7433/8Nd3BUez2
CTqxHczwDF/fHmalat+pS/yFWgKvnCMM3yPVirogR2t4KRYEO+7gK5wEB1Zrdpe/EKBzjbDwveE7
ubsY4DtwiDC8uigkogIic0HSyn3auCbqrdwtA4PD3NT/hG117eGp35/dxPmyNIhqE3h/sUaqsTjW
x6Y530ObxkC1WhVd/XRQyo14UmeHooPdyep5NoOwwuFYQqqXqK4UQtITX3+fRz8oZYFwJ+UXVoz0
Wy+pGnKFE6BS56f72ssmG0TC7cnf8TYwhxDrPn5mXFTzbkVosHMXOtdG4lulraqTLAWVBVRTxMMX
/Quha8ZEakfzlv4GyiYDJSgi0lN03+pd48WmL8m3Jvx+XQs3XWphUClkV+7huxIeWpEIcRAdOHYf
vOJfC1mIPMf4kOB7pOMnNl0/I15Mwnes1avnMDdwxjrTEukOc8uqZ3XZr3LcVKX+/GDWMWS6Er88
wS3OlFfgD5bEuV3n+MzkycZuHSujPRy1+cEs6S2pkl0XcI9rY3au1Dcdw8Wux61f0e40jI7t5giI
eygdYEicXcGoRuPu9yf+rTxhtYZVi0wbo0Vd/2xI/FMVJlV/NPRRUKmZpVUYFPPhyqH228J0cYGL
4eyLzkjMItL2J8f0T6CR1hq+B2vi75/j+27JdSYUHL4n/ho8vK+PLRV77LfbPNyLC8OufMitARqK
F0yZvcM8ciM05tn8BK8k25QOEZtv/3W7croBNkFlsoycuuFfb8AqSoJcj721D9cRnmqv2o25qT/w
6b2yOn0v8y4udDGiZaTryGjO2j5CXqbZuj8C2DdOtgaG9AkC9ENP2U2sRh2uTLHRwYfJnkkXyX13
5V35dOD8Ut1d3MoFNtJlodoZ7WDta/wRd8kf2LWhp6X2ENnkp15pjn1n9X65Givm1xE2i6YbThmP
uJ+h/XRQLW9ZBz1cjpGY+gQOBHAwYQ21D0h84A5xsEFl+vs8o8fEVS4/M161EiouVinl0hBIa1nG
G1iJt6MUa9CVztn7UB1NW0tFvyorRNnHrnXSM+rMEzLV7vDYyEccOc1AkRoPaioZWFlQ4eiM+2av
Q8hM4rmOLVeE70wsjMFZk27bYVyFQjsD4kBEHz+2cW7XYbKtCpyzEykJUFQsdG3cHQyDdFCYnAB4
rUBPFJ+vPvxTtPXskEub2myDLskfz6R+iv2jjLHbUQUPPNU7qVN9iolVTIhAXoWBCarXKBjBZ/i0
ibmXqaWddYkrZ43TYC5pjrRwoo3S9G4M+lMX2HzGqRumOChINPssCek8ynTRmJl6vj8e4zfFzDcH
WX7sZKDWWNvmmuaoSfs6WvU8y1GZy5OQoYqPO8E8zVqlXMlKtzarZhFaFW75qJkqC3NsDsthvclx
DjWUwhYaWEpNHi9Qet2Ox/Dv8dTOtSNpT1YOlkq1IJQvcc+Slupbq6MganO0CZ2jjrvfJ8P0Sn+b
CooJMChP9Fzrwkmm14yxrsk2vJX6BIv2yFGiglvlYeOVXFy52HfZJtNf+edqFzVnm55qrY4Sa394
gM3JqVfaZG/yYniH8rvAUzt5x0b9ltSb+CV7QU5VbAtvfKvesQrYGcs8t8nocarN6Mfb4m70CYjb
jw/tqwnfH+eHZfsgr5q7alPcNYvswXwZt5kHRN+u06uv0E/Dhtvwp8eiBaPu63usHw6W0euVtVfX
4mu1kP/WH8kud+WdfKVL/NPmhpvL/13IuFgwGrgd7TnLrX2+Su70O3l2vrIkfT8H8Ex0SKZTxYJE
9LJSHK2uKmKx1Tknqu/tPFl1D80DDVfh8fhAWkuzznbygyIiirPzJaLV8UPDxfUl+wOZYCsDpciE
tWR36Xu9Tu9/n5w/rVOYcsjw5qZU70sbmHONVUaSjuY+9Kdivl1SV3hTOPPvl/kO/H0OwX+uc/E0
Q9KuTkodWbcqeamR/i519T4+pli9qOaD3B+eTkiGx2P3nkbtLhPrTVJoGMDr11hU33HirzfySeP8
p5TRSdgtUu1k7ttVtdBf9UU6q111RkDz3fGPdu3Jf+OPcTUIQuz5wBv4SV3MLUPKpTbrDWOPlbGj
LMOtsCu9BD6M4IIzvpCXATLV+NJj4zHwy8KLONO0fusfPfI0djKmSSJ6fCy9g2uWBd/Pwhf3doGY
61mdxYJR46yGYOg8E5z4trcfZbvYXBOufO9YXFxqquj/GfSsV0lSzxJzj1nf0xGSIkZNHhsx/CHL
VW3FbfGrWoCAXjmB/zS7IYbK+J7AylUvTwqKWUlljo4XXAn+wvxwa/kJ/FPj+crs/vE6ClgypwLK
40sdmKDl5tAKiXErR+VytNDKm/VcVJIFVCtiB/T6BS36TdRHy2OVubJMv7hVXk16Z9O21RZKPSuM
ulgAzC5Exbw/h9UV8OUT1rvchcx/bvHiERidJIAEmfpt2JqzQcdt7xieb47YZVfnFJfAZlHhAGdP
2ykGX84Z03vb6sQbMQ4X7SEkX5ecqUgy/WQMrzyl72SJaXr8c2/K1+mRx9aYD2Fo7DF5XOCB7yJI
cQVAyMdHkoYCNbD+v0bD4BytsxwDml1ckbBByaiGwdw/5ZBNI+94G86t3WGtr84Ys+PIToJmayvP
1+C67+j19FH/ufDFAUSXqpN8SBs+KmSkfhk5lls5b9GMFYEUBWopD4swewf9YgENYz2sS28aiAzi
nOjtUlQ85NvYWyTOduImt+znoCI9gh9cAOzSj2E0C87jCTIc6U/zdI3dNqS40InmlQvBWfCuvWLm
tIRdTCxeMXOivOsTPHqxjIhxIhMSTVd+NiNtb73xNpt85m1Qdk8xyW/0HL35fEdncc8P9na3ffd3
rus8u2Cj/DjRdoPbIHDuEtt5bZ1XgnnJUf44eFOacuIED1fe1R+W5C/3e/EicCaSrHEs9H05K59j
Mke2ZjdTHpXVaXt47uaneUtRdHe4+/2ynwYQ34YJL5bJJRO7NeXi4Gd0xlCWMpddQrnzyHLe7GHq
bbwXbw3FbJKPPnmMnkKwhe7MN5MSk4Hz3UeokRD2nh0EDe7iFVlAcMdoBQvX9X2b8OkJT0PdCify
9nZ55Vj+05uJO+Z/7vriFBmdh1wQcWzgXE5nbG4tT/fSI3rueC8sEpBuTgOcGuPmyoow/bO/DNbl
tqnGtZ6VRqvfHi19XprvljYsOu0Nc+j7tC7QL7b2lcfzwwXBbDiZsxpo6uUF0XBKJ2zFiTpcE37o
CbsDjS31ShH0w0GAHjVKNPxsMby7ZCPC2jRDWeqsvbVpN8md+ld6767Zwv00cjwvcjAQcE5Q4del
NNXSNs3FwrgVgqQOtNgtxoU5jw83h8r9fch+KJvNqa6RwCJF/OYvShsxsxSzro7iLU4PvtaV6wYT
mBQUzGyuRVb+sL1yKV3UJPyRQbUvlhhTi2OJxCZCzU43dcWpSWrQqFZYp6ngZUXlncV4RcbOlUnx
Q90OfQ9tHB0LImcokL8O5qgakKCiMd6hqdpX+E2xDaqaZ35oq/ExMWyYznFg1rhjF6bbPoroW/Zx
RMMsvyGYPl5nfwSQBo6hpaPvDpvOtK+J974/BMQU3MYEZk0P4WIx03JDP2BJI9wONPrrx7DzzcbR
xv/+LEZOKAbV9L0QvNMB+zoQfREqUXoy6p2Qbazk9ZQtzNNC1YgPrWc4ex9plEZXSKvfu0U8cfyp
qdp0qAwotL9ecyQ2VhcEvd+fcXxAWwceQagTFUoK0Rns7BAcX4/L5qlYn+Hm3U2Rgw/nB3HVzUPR
TlDpvsk7dZ2+/z7rv79f3NXUy8FViyCcS1FpmVhDWY9Fu8N6w1NDY6kNE0Fvm3VIqcY5BjpXSpUf
L2jRb2RRmlyYLobhWCi5EMVVuzvrh7sD2WnCKQ2S7LyupO1zWGRXDsM/1Il8QI4qTCeoLNKlR76O
t0l8bpR21xMfSpCbfawn75C3oi3nJC6eDgc3bup1D4gT1sRYpP4ImUqKENdVOF+OZvxMUsTvg44l
Fg/764YAzg/Ozg2RJWp9llX/HCDa+Fh0qnrKd0qKC75FEvGImASMSji12exc5kt9eDiJd2n1dOzD
TaJGjkQ6WUszABjOCbvJCcP0jEO0TLCzTwbLk83xQSbQG7MgN60wPheOB6L1kEBAbjxWROeZg9+d
1r05RcY1wZkXviH64Byel5F8IoeEaypw2pqXsDw50CaIJnyNrMcMJnlBFop+pm5T0o1Q4dsnLcLC
WtcH2a2UY8Ah1zuJhZ9WxyAfwCPxWjmixzyT0UDpL6SaU+MTpVoPIYTMuiAgsoe/bukO6UwPST34
gkreUo/7TosZSV8+qnXrNGyLYQ/7ScjhTgoL03o1xVXeFH9bFH1Sc3Kj860Ymq4Zw5/Maz9TpFVU
EJGnTpaWkVU8n6LqrTAOb2XY3zbK2RVSHAYqIdDkjaYsVIlIMk11O5R/Yai4J627r0Q8QM8LXX8T
x7+/P/afHzp+egYVE4Sdi1VHLsYM6qWe7fK0t+NuV5Q+4YOMtDFTjXVZXHvVfjimTrU57zdqIsgY
l8z8WNDapicaeXdqDfhjTgv9aBSbeTySC30gEwVfdXVwyjPCuXQhG4vTEbffgUhJKF/l42g0vl7k
V6ghP9Rg3BXpZ1QnVCjipe6rUerwVEQVc3/KctFWsRhyruzhsqquVYTzQWaOlQ8wUxdCU8yPNehi
K2AqlLnn8BqY/3lkvnwT/72bix2nEg9xj0c3ijg0fNlNFjCVYltejBAhBr9BVJ8hS5RxHnIM2FFK
UK2kW3H+57hVFuE+gyFBWeK2mn3aik+n5+QmnmP1vor3uIMuc1df1mtxaW1Pb+X9YXPyK2hq6tpa
yTeYTaJMvLnGePr5oQPO6nQUsQe83EIbs5RPmBGP+/QUzcoK28pEX5iHbiZHB0xkn5Lwrk9Pcy3+
m8r6FABp69GHFT3I1Q7rFzsbigAJlvf71P8BL8OUhMBgNl2TNe+yi4EpvZJY+iHeQYGRipcyIvbz
RMPoODOLzJbI1+z86HSbG8Cx8JWb9so+8EMbxUQxAl7Jls/bYEzHqH9WXC3PxLip8nonqt5BioIo
Y7cfdZ1Vp7FN8ZzYPe5p5YklqB4BOtRkIYe8pcTDbNSsnSVl42s9zdFzCV+uGZxeE7a1fsKebtP3
83N73P0+ZN+ra9BLjfKdyCcCCy9dSauhNLRabLRbCPopWaSkTR/8qL6Hcfr7hX7oZxHsImGpJdIB
BtKf1q1/huZIxiV4NYG2w+i26o7SKzMxxsKb9ojYPFyLBwzvaG79ftnv59YvV1WmUvCfq5pdnfaj
zOeLuls+nGVsB+VKzfVZvXx9ubmGhvcCSyCF7yW37lSESSgkprJ/eMI8CNk0RZeza4NJ3hfbu51A
wsZEBnn3/6x8+e75dfFxG3sfH9gbTV/wshDdaTNtdo2489PD/ffGLobcGrpwyEtLvzXric4vj8Gp
mqfNH/PaGe37nvNlBC7LrXM+jHmSp+o0iw6Fb2X3Eq9A5GrjXo2vnKC+095wJ/nnU11CJ1ovx0kr
J+r+4QEexdPL56mfc39svx1xWyIu8h255W6LE+n9pEzPvNKffJS6K1PrE3z45blfroGyeOoEredG
BmfADAo7qBcaZTxyjNj5Yg68+/4j1qgTNvZ8s7hHG8dT//j7t7OvxXt9crC+3QynLg2DC04bl1qt
EBEMabLczGRk1bmoBfH7fQFL+uQkZcxAgcHZv7y8DO56/+cP5gP2O34801cwaUvHILlLJtnjpEmd
VKkT1SpzcPnj28pf3dxgIHGHfnz6CB98hIe/fw+40YjLk40D+Gx4HFpb2ObvAjDU7O5jcf9Kgt8H
6X3XpvXPM+Cfz3qxyopyG/X/Q9p3LTXORV0+kaqUw62y5GyMMdyoiEpHOevpZx33P/OBcOGamaIa
Gpq2fNI+O6y9llLgwGH9YV/18/ncmhcsfai/fxLd2e+PGBz2gPPw8AV8gvXl3nGybrgX2ITf3sLC
rrBFMxFw/4kIIcGyRR4IotW4f+ey6VCjoyZAfBuT0ENGRo+jY9sTgxL48el0kMX4zq1z8/TJMrCp
8HfQtbnIXvATH3TCwMiHhF+H0yYrjnnxgXOHMmnS3zl9N0wKcHCw34jvWVqf+WlPkzgeFTGfxFP9
oa0AxybwP9Q74/kdnqtIjoClBV9EXEuLuR3KbqpwtMST6MduYDdrbf/3pXDvAQsXOZ7GUOGqSsFS
WVJvTKFbcpu4+/8cxsL6gvak64Ixlk6zps8Q6PQS6H3fWY4bS/9jqmgO6Nv1FjShwrQzpmrwIU/+
yF/eE3+6E0vfKHn9WI9l8S8owKw4sngIusNScM8kZ80Rd9WaMRv3HtryWvRZ2DG02Es0jhZ4DZ77
zxHNQZQD5tCIJ+CrLcDzKMUFtaY42hCDg07iM+NQhruvr3tm5Xe+DMOEWDH8IOw9TVwcIyhlchpS
ZuKps6DiCaMnWIPJ6w9/770bYKqfj1kYr6meO6YFROW0gbuQIStDbw5cX7gswFb9vH0FnvPrzjNp
qu/3pP43tMWJYpVKwolSxBO9FKAaqL95x6MDm45bCZQtD1/nvx94yzz+mMvFCZPyqerJgAcCwUvl
XU+4lVMDAGVW/7pnim+ZpO/rtjhnyMmQrqSDy3AB706n4xHJ/9fHr8PHnbw+f2+HLE4beFlTPs+x
dCO9dD7gfig6dL3fUJKA+AV4GXJ9zRnryQQje4lZPfw9q3Rn/LGKy3NIAqYjCSvDLr6kVu0md0KB
e4smLRLGwywMYgF7jNI25TGqrl7A5/7peQu/5c5c3lm0ZT9RKMVjlTCseJL9bFtsFGfwWPfv6boV
cXzfhNLirgK7UdMyqSaewKnt5bv26R0QqnVh3oPC/Eb2IoTSwMjOIewEo8oSDqIUA6rWEybugpOF
XsERu4J6oU/+4wP8n9Xl9XXS3Xv+540Y/OdjF9uRpFnUdwhFT6sLDtkLmhBxpKGd/HW4Zxp/s1D8
HOFy66kQjW4D1GhOIISAPrt5xBg/fc15QHPi36t2827+by6Xm1CZoA82oqfkJOwCVGv3Q2eol78f
cXXMfx0kEY6SDBI74BsW1qkYUZoBnb14yvfDWXVAIQPjBF40q9Tz470ey9sD+u9hC/NExrIP5lZV
DkNhheyqQ39ObxHG+XtMt+/Nb2NabIYEvCl1lrXUCl42b29oWaUWt9Xf19cgCH74x/mO5b1pDv97
5DLqI1KZB1WCaUz2M6AHLSSMh3Wk37tL6I3/x2ot4705VfMaxN/iqb9AP/BVWlWf4kV+V1f5nTm8
bQC/DYj/6XtERGFbhmBAqGXjY7eBbN4ecaSP7oo7c3cDaUwP7//ZFtdU1jfPLZ7SrpNirBc1tooO
y1EhbkSi/Gp1Eb7guSpukVLH+n1RLp/h3sze3JkSGNXQDwhqrGVuZG6zEhy+OGrNV7JHf+Kk93dm
VLi5dt8esThp8ALYAgqJNFZXcKVQ+Abk7xCpOXB39ogq16VuvSIupuxk92Ji+uK/Ns63hy9Onhyp
Sj8KiFVmu/1oDAjJfNzDcdzKAcisKmMSAVsGMGbhzclBqTGZCoBQ1gCNBC6rDrwUAUC0ILkXdLaU
zVBrfGVetSVUYtBZI2ip2bfejKZAlRH0MkygPARyeqFBL0P5EvA7Uj9nSWXlKXpjtegN9AEA/c7G
CKIKUS03Gqv4MxVVELQtwx3GcjSHcQWwQY4KSjfda+G75fT8GCHdRd82aiv3SVoHwjXYhvLLDvmE
Y2a0LpICuGueX18fDocz1m61Qkrgb6NGF2ixgD8evdg9vcoJKKeUCDbXsYWEBLz/xL97jd5wqxA7
Q5oR9zeqBeLCTWilqWflHhEHFYH8545DsdPkwRGFeph+EiHs/Pz3wG6FVD+euYg1UJUE2z09/TxC
qhf+vX4YV9ybtBnREoP2rHt30L0hLnYpMvgpAUkGLtULB3oTiPr+PZ4bN8GP4Sz2SAqgsMig+HuK
X2cvNzOjuggoOO/voS/vjWOxIeaST8eGocHha/5Uvip3jPK9l18YjDIOJGHS8PL8V2SriJT+7zMC
P6ZpcUcXGWTbxwmvz1yyDUhttsE9gr0bJv37E5Z+WleWDT9DZP1QCH45H4fOB4Il/39IAv14yiJQ
gCRIIScBljs/ga9nVZwIiKn+3lFX52Fx9kE+xqEkAWFbDsSNP83OAD6Zvh/q4JChZtsy/jycQdWr
ai3UevwK+sb3ChQ3jI0CIkSBo1K64DVe7GGlbFoIPcTyoWTClTgCnROOTot6Jiv11lRqVpFFd+zb
jWODegiQr8ij4YnLR46c2KfZSJRDJ9uQfmtXk7AXZFt6DrVnaF38PaNXMpXFjAKohdQG4LYccAEL
O9eXbSRNwEwctCTtdA7kOEGF0jeTGDITbCvcWVAAMdAxDXZ8aEwHmqUMa1o+64Pc7tTRC5rpWRgn
9Hz0lgTEzgRltB6NNCkaTEJw38cVOebB46BMKKNu+SQ1OfDjoMalQwzFK0IZCqQQdwNENCbMduZH
K02pUGK/EoPEGAUF/R2qAVp+MAvt4IuhVvtVs6Bexb/y8RufolkvQm0Fah1Rux5zIBDwZBncPEqq
+kyuOXKbGWx0TGd4UmPPmhMTn2Y5PeB/c2KtGajoH8oWpJxd5U0FYw3j9FWXlZEpXlxFq3JQjLwM
zVZDpk4F8xA7eVOfom+nnp8ZCdT8TH8IG3XL8FB+D9sN0z+n4XslthYouO9xo9w4y7ThTgOECr2r
qCr+PAFAqaFOWE/aIQMLdA74wDHnNml3xybdsHnot4K2nAAINhK7i20vs10+yLlGWzI9uCmN+B5r
d/IWtwYCRDaCLcTGuGcXR1mdSTqlwMIe4uGVHw8Igpj2TS3vtSmiwPvbX6DlV3SlAPmAuvTSf5f4
YmqIysKnzvCBHluU4/yH82Rc4GHjux1V8BhNUNpv0S4JeukKKaMTxCFpPPv2puHfKN/PG02TUdIf
oq+fwGSxf0JofYTbSnu190/O89Ngt9azrLOXZxBxPm63TzKIdrdoQj+AbR7e+uPzE9ImBygW0tjB
PXytJecVCuTArELooMLLr84r6Ka/XBTzIHjnjwd/i7b2NTg9t18P5zvJlht2RqVofh4lC0qut7g2
ocw0Iu0YIt/deC0gYUMKqMF2YCAXe8j4BALdzB1jc6OhCgRZWAQKv+DBX0CX6pvXCEG5akjkgD1B
ZYXGUpjo0ym0Ti8YMlbCO+5BT7x3vLe3nYNRW+tAXz+PhrV9/Lpgvc7QfdhuD2hZJ8Y9zvFbyYwf
722x5aepKRUWEqoHMkKWjAFrh6Q5pEnQxFY4AUo6Y/IkyauOQd8gYD5VOD0k2qoOkzuTdHNZZGSM
0P5Am7IX56LuAcCcIhIc8vjIx1844E3nFgAvRF845m18ZxdcU+c/LgB0XONOBeUFstw8jMrPNUmq
HLJqc8U+xjFYJcEIr3RG2glWniCTL1K8YG+g79Lo29PYrKJMOI1gZRoklAqJZIvjmUyhlUWjwUK0
JJKe7txPdBcu357KotsHbxAd6uzCO5K0MheFSpnARj4YG02n/OPhy6kxoDCMA7N7S30sCMj9dK85
CE9Q/wW4Wk9T9AQBUpqYZAfIWGHgjO82AjLrHaXv2nFA1eN8ix/QAgTKH6LhowUCvXf0jreQDPTi
tbM1aiDBXTScZr0tVg7o8lh0OT9qEFNFa2dihLsDhPCuNLnQRixwquvC/vh7+NxvaRX0uoFhDz0B
yNmBZmIx/owdu6mPWm4vlWBzaVUjmuRXvlIMqZQcIWlA/y+PG0EXi2yPVI8eAE/WBJJdNG8xi/ag
7DDJqV2JObTdwPo4kcFmES+qKRocoswsoLyVn+SIGFL3BOVBiNAf6+khhtKUUrt5+zT3vDMI4i7n
j/QCbEiNrhUodBeVJUuhCWC5QbjUqLVDJDc2iIaMIN4z4roKiJkXudlLZ6TpjZSWgTvRbosNw6am
Ms1GPed6UX/NHPQtYzD9P2AewKxNNbArWxHXLKfYvQxOCjH2RgFuQogBVziX02CKwuyCXckcEtBh
QKUH8oPG1HdmVSvWrBKjkDizYpGvzrBNk8ekUvVhSl0m4PYRZJCh4iIzaPtdyQ2z5pNuNWfDPi8h
upky22ToPjMyhHorAqM8qMw+GkDfzTWiV8WTG42zJQO4mUO67dizAHUmvD3Hg8ENFLUIJHMwvSQ9
dIIaHm3ZwNOW5QPwkKua2QcE0h/Vmcwh4qCB0VOBM+SmXqVJ4vSBBOm92WSaL2EaDXVMTGnI1nPm
yf1OEFcAtZr1FLtRhJg3l/HumkMtK5aKXqImGc5j0K9lHj0EDaOrcuZJ0rYAklyu2KeYiI9Brvk8
ixa5uv/ouGBXA505M6yeRaC/CvB6zVhCdjJhjVgRG5PBYQ4j3url6AE0n9B53EOd7qCMoj0N+Us4
vt/Z6FdM0eKgY4GBBobjAcD9kpOjV8VuqIg8Xol10T4KbijtQdpROnYeJKsCru4O+sPSrrXFDfak
D1nQxAP3wI7gM+Vmn/zJH98n8LPT7/M1dDsGfMM7lMqd9aUd8jHnej0WUFrWdtoOct2FTgndRVC7
81dq98TLztouzUziEbxCucZnT3VAgeKEW9Yv8ZPZ1vBE+gaJJ0MvAJoBFLNHvLbAlxKyHNAxXGko
xUhW71PydsoMMIIJrXDoz9CVZkvQ1Yhc1mTN8rVbS0iZ/+MuKzyyFfAdKChTj/MFh/An3hb8Kzes
jzV1OD/1Mk9xKF08uBXwmfufnw8XfLfmQCdfQhBK7+zRnx0OfPSlxXohuKfIV2en6+G9AEcdWHTh
e8Tgl9c5n/PVHeWgpf9X20D6as35EwjsQDRs3mtF/p0au9qz/5Z5Yc9yOVdiThLBsQSFBQHzwrmN
k/rQwHDAKwa+XKgu+NCJAqsbVUvSnBE8bRSqM7g5/jDPIA1zwbHjTqAP6+52ckq/rl+8P5D5oIOO
4xVFWuoJM/PcMEWb0m1YX6imBKX3p1uQdYJHxoYU9oWqTRRfdEupL+BDxL6ju0V0QrcALx1dk8me
3kuLTjqUc8Htm2PqO5POL/9QgrkOu+ClBoihtOhvlKD1T8Ctfi8vcoOfjw4GrDqodkImGmP6eben
aOCH8DAznEC2B7GqzKpArQckpgtAFj6PK9oyG3jwuz00pSMXi3kPciPdlG8gtnBbEFpANRe/Q4n2
QD/vAwcEFmsFGgbQHt/UruhJFu+FIMAo3eiptHibkuzlUMXIHcbLN5AXDXWB0TtXwWLRz0CdboRE
B6nL9QM/2hOHCmjgY/VvjSeXfsUvARjJ2JXLOlTqAIzIqwrN1PcJrX8T0CymaeH6tSWX1ESKAFvF
OoZX1ZAcvE2Ib0HpLRuiBSWRqzI7/B0rxNmb7MqjdNys2XgKtNixRVsjs0H9iq1KN+Y9EowrWmdp
HSFNiPYNGTGTdJVC+eY5V0E9xyzC7T3fwrV5V8bI7mtnOLKfcaXPYAoKBKOtDFBfzUaH3o7OqBsI
9OoxxPRUg1TgmqU65ePxnRG8KnHIaHLEUVFLGHUZchySMybnv036byFJSDrAcUO2BqRdEsQRfu6+
cgaNccF240lWANNPAoMD3W7WH5SG2AGYUeE2iNXjBLYdng/8mVMg3Aq8UhyctGxfDIOek8Tn5vEt
hviZlJlDCRtLXc/08+93yv3uiVi81YUT3MwQiy1IE0PvrTZ7O9iIh8YCHzPkDT7OwM7ZuJvtDsJ2
NBCk5RjgCoGb61EJig0HYeLxdGqgg365lCZjl0BtAgqA8FLDB00avwHKQRvVMyeDhL1mxMYeancQ
ozZnA66J+QwyYPRwUm24Gb2rYArDS+OXUK4TatR4qDJLakKYCloNj8CCdCaVHEBTP/jNVOOe8tTv
NBudDlRAERleW7YWB6KXM1mqlAYrF39OTWolzewqYqyTGNPfmu082aBaeu3a4Q7VjnLD3f/x5GVQ
WlfiyHIV2GXBkylblGIdYkq4xfM1vX5FKK1Q2T0B/AogBX2ifPoQgEL3O2gHQAPKvSg4oKIJVDzo
1uNP2atdStITOrkrmuWVKHQAyyYlJqKHeAazPmhATXh+oAbQ/sckNTAyUwIILrVJslWs8AHrDMi8
dU/K58Z182O8i3QOn6XjGHI4I1HS5IYkza8s5LIbtMyo4oQT3e0kyFrJ7de9Hf+rBrdY4sU93JT8
XBcNoPq1PeFuUx8j2D5yVbqZ/B53Xr4WnWBDHaNwO32JPmfL+BM4rBW6gRP4Enprqa2kjPesBVog
KCHErmjJBhbHRPcGRE9zaJbQG1GCbMF8poJJDO5zKmMAdWifvErwMzgfFPjqDrYqOkJzGGI41L5S
r4R6OqNPb034JS8QYQfGAP+5MKmlpVcGlgYKPPRqAKms9fcM/Ur8XucHgHRQiSIUX/ZujUWjDWBY
hJ8Sxz7ht1MCMhfwi08l0IEqscK7oHSV2sOFjcdeUNCYJgMzglj3p70cy07I1AyPRO8X3fgFdl7l
KmsM0SUX+pMBDjB4PrIvskbPIBYm92Sfx+TT64rqR5T4ipQtsVP/6lfhR4Kb28SmEhQV1DflE72y
2V247uDhUSGJf34oaIJs3mb8CB2YIK2BAJwXPlM3kzphiL/giwo4NYUXuZlJb/fGvXcUblAqXuf8
vwlYVBBypszLIK/p4QdyEQP855rTv1FlL6rERD37Fh646lCWYYLdOfkIBfzCStbyY+UWlubSPQsb
7vDgEubeKLvw7PYrKrxBHRUUoZxs3cAVhvKXxzwGV/7g0s2vX0e/tLTN6FPFL2pKqKBTdaE+HJ2A
xqa8wy10wUa4Qw3YisE34qbY8x00WFJIQLVXPmIYGqfwSofq5eUwL1SeI4XPmmLjlgaiCzhI9GeZ
zeNntRNZ1GWgPlCCiVWtmIWsp+BJnmxd97Y7YYf/vb+vHNp/7bZFWrTm8zYLY0x2YQ2YPrKmFM2V
taIKWJh3nz3DPzdzmFVQbIMpVt6l4DtFXBF6+RdCBGuClfz7Pf0ugC42wMJjiNHxDeoRWP+yiUy5
qtwwg5KkCEuPwJYJISqgPXFoFh3gWYrZ852n3zaJ/22/hRPAc6HAFFqBW68b7HnqHkel3NQpYzdF
Y7dZcc6DTw49a6Gq3lmM38QPGDjOA+STce1C0G3hqKtlG8+qgEfTfU5j1/Gd7vMJni/dAhOiENaR
XwpciNTk0ajkn/4IjT/oFUlDWKpbx4F1m3rxPeJNKjiDlv8n+t0/0ZkRjn+KKLSxQc1hT7vSGjgo
Ryev9D6kISg1CTQYVa5nHUYbJhvUalZmY9LvnvhbNvb7qBduBhODXpMpmOlUgr0lIbnOjZ9TUNl8
8tLXHxxEU/9e4d9N6ItpXngXA1xVtmfIeIqbc19122AGKj+JsJtoNcfNRWQMRWaVxvsAhd6wTSAv
vxq7E8RIqoixQxYqtrFsZeqgS8JnQC6DtCqV2skDzCtTWgyYF/U6bddaXK7CIftIIshmIJJh8ztH
5Yp4Wx5fDr2cKKEIIhqMF3MXMGo1NWyO+7tFw2z+JEy5pyBT2RDJ57P9nCWmIp8HdI9FoL+W2PNM
QpOJJp2XvsREXnE94rShN9JJgzo03x3jmDeUKDSysbdLKE9IGufIAnjuoWeGkpfeJU9hMkHLW17l
6JNtZTSTKKkpQAk56M2m5h0l1Aw1g0dASXmF2EmEeNXz8prrmgciDWbVmK2M+4XJnVkBQfbYuDxT
m3+v8W9BL7rGaHSHB4s62a8eRE5jOyL3VJ8ABPMpOhFwelicl942kb7xJqv2ai9wWnwOXQg42SAC
7E/UZ8nN3B7d8DN2aFSOrksEVhIidGRG/AqZCNEWcV+yJgRFCSI+qvw4QHEJSVS4NfTsUC0/wUFu
xStM+Cb3A/qbB+bb2Bb2EdVZkZegV3Gqo8kKEeRpNWOOpDC7nnWSYlMgYYlAzGLAKpiisSDiX1qV
OOJ84fs1VM31iUNuFCIqf8/5LacdioGQ39UoHcw1uvoWnM7SCHwmI08ncAGhXAr5vq4z23C02EHG
cRjvPI77jT6ia/ztgQvntQDz9FhAAfMkOlRmIAS/D/1DFbhryETkWEyeOqJwAugHZ+dwbVmYSjgQ
1KSimBA8wswieVdiL4QuHFkIDORevC3XdN+wuG8bXMbJBtU7pDASJ6IpIDgcLJwKSjJGRQkqh0oc
cE//5J3ekfKBkwrVRroL6Ad1XBtbuW4hqvJIRZ4kfNDUmubUrwzs62jxEKodAA8vXydIkvYW9Czw
r5pTnGiCgUplt0b+kiG3QHccDUlCfEV+5c4lpND77ZdJ+W9Wr1Hht2UM4lBtogppEHqlqC9UBjOe
dJrtIutLY9ELprUTzI/4QjOx9Er655RW4KDGxLJOhEwo5qlcYx5tFQoG46H3A6RAOaeHB0nnhSbE
tBea+KJJsQbfweF6JADb0tSY9ogawoP2SH8T8dkadPQmFcS662te0dd/DXbhawKdMHcKA/tJ/ez8
EnnhlnhUMJzGN9fYBf4yJGOZbQEHMoY7TfcVfO0zBODRn03NBRX5qncccmI9XMJ/o6s83uSRwGJd
6jYJyLEieHmkESkQ+vh8pYzF7yMHh3CJM1nYI/YLWhBINdNcdLjlHc2djpEjwSWs4Mzm2HMKCGdj
t6K6MgBSwc+kOUTqY+Jx9sDrySuVEPvfe45zZpQ+ED1pToXfoNuIbjIWf3gYK2qwiNXsuE1TIvLN
nRQRA3KrHd62BpNGA+HOba7ZtsRJn2gOTrbI5W+jcTPc+XaIl42SKUfAGybgMm5tgUPAg6S6TdPm
1O2GnpOBESoWf6KbInTmY00n+TP87JFlzfH3wBvxNyqgMbtXpRE/s1ov3cqICwQcTtWj247GkHTU
gqXaNNCnoSMZoclIk4zEEZ5pQlHBTDcr6nxDeu0NSUYE/Rgy0r3SifrhnXH+e+y3iq4aJwvgcAQd
AfjOF45IS5pUGAR52keBz4NmpuUivVbPGYI7BJe4kh6L2qAUtXEMeXht2Acg5ck/Yk104tafhC9F
qcwkRCTX3EF+UL/h17lAuhjWHKAeTVmci15Qho7tuOHEx5JfBbjOpMTKmd4f6/2dSbiV++CQY1eQ
aIeOwTV/+N3eBFw7zEUywr0C2DkeV2kmNjacl05JbRku4SQmlwA+Ch/GmJLaitT2CEZQPdRGvYlY
oxuQlJc7R2RLtxqRdIiCbVaJR4bIG7F8rZXLUGxKOG2ljGb6dmKR1blHKXHzSv42iEXQUAnZPIaD
MJyGPFtHqOshi6snagsW8dkatNJRAa24M3G3ApXvE7eIFlC2q6d0zOa9CPYMMcIJqfJTMcNkAHME
aWMo0UFPR5xPdaxZGThS8sAicWWO0D+vC7iA4R7enqPMh7SSnwQtu9f7fusNQtmD4srA1YoukZ+Z
DK6W5KYdivDxAvH2s2ydB2NyClfSTdv2NOvz03sDkCbUnVavYdOQvAMbhGm0DoAyjbsqTfPrjr8M
WvvfAo7wGij7EQe0A4jDl9RXaSw0jMAx42kOXgaRf+RzYsgiOYUdyhcBk+skyXeMFu2UvDVZDgxU
rXzJ6vQ88NCCq+vRhRbyOSkZNyyvJeZDCKliQY7tRMEFUZY6mSFnU0Rm00NXCMXVKXwP6tprJFBe
Cc2mDcYtN9fbiD9zZWHW3WvWhseyL91xLi+zmoH/S3nsGiQJAqWHq61tBy3xtSrez3Ps1lIDtYhW
tcQe2ZkqIiY/lGai8a9z9VKF4FYpINBXJqsSQLZAgeg0116IGh9qvnoXBZQpR47TR5TEJ3k+JX0B
sQp+owF6rhBto5TBipvCPUJtiJg81dOwE6XRE1LeaUqkXIYMnNaKUYvxquWI3vINbpn81ETZqYwH
aDLKxkzYNZdnm7lPvVRjPDUW9gUDgH86sXpOqazVUW8VoPlUGFmmcvKI0YtARtggMzo4+b9yuTgF
cbJuGtxnwQfD4a6L60TXuOpVYciBiaHMIpUTp8tJ9gH0Wm4AxvQiptqbJiHAkZj+3KWVL6aMZCjK
MNuki5i9nGn9h5yBGFtuW5TBla9Bih9qhbf5MX1Ei+dRbHBbRtVqaqFmJvDZqgiRkqkZW5PqD5Ep
DgKkz8S881u8k4AhOzXpLHkML2ihgMRrW5FNmBUodHHtSevk3mBH8lKyFUSbgK7Uu6o9qUFhTHVl
TEHsxMgCGE2t+OE4PAH07XRtP+jRLJQ6y7YPo8CvInQIlFP8NkrYiRwZ1qVU9maecF4kAEadKBEK
P3Pog6SugVCiaIpzw1tSQphVU3f+ECFZASZXM6zCo5yoqjtkyWhOiQoBxrlEXWuKoJE4Sn4gFbLZ
D92bOLUP9ST24CqtoWQqta2rAgyl87WcAvASIL2uAIcOpvPEiDTOLrKWNYQqA3d6HoEbvOtR3pEG
CDuKE/qzwGSSMCD/VIsZLLzgRjagg/EpDhpuLRiPrUDYTZGoD20JpRyiRMmbFJdWywEnPgenPONb
i4myt3qaXoeQfwdjzypJegM4AdS3NW8au8e2V21OVhqdpHKj12XriSQGQJRxMyb05YTmavnqsYmR
5OQYSDHnLfSQakvrtZeYKZFmGhq9akChggsvCMLz0EvgqcnseQC6SJmztTCRRx77Vy/RtKLzuFXy
mTyrRfLeStHTTIZtP8slclSTnfPjGtW7RyCJK5tkErQhgRjT6toQMu7UMtEZ/BQmCraf0Qwpx0DJ
ALEYFDdTCfhoMqvEpUUSQylgW5L3rkUyp4F4Ag/uWOh6chAgLIvT0CrbkIvNpP8Y5g1JwN8IkqqB
Q8d69MAECNN51VQzyKxxjFuKDySbzKbQsGDNaLSReJG0xIp61q+qAvzsqvA8cKwZABkUxwPgbupa
DTkja+SLLDCrPGT3PEAK7dssPqgsFMFZdq+2a3GGynT1Xgm2jGQUByqtaJ/FI4Q6ZJ9t3oqCu5Ra
4TYMpayh6kih05aImPva0EpJR0LAjdlqXUkXFBDBydNeqiCQdWxAovcd4gi++yokcOsyqA2qoaGk
Oxl86yIzb3jhscsbIyxmt4tRSYhGKw94k4QHoUchOc0sdSp8UA1aUSI6LSISGBiIfKKY0gtulBab
iEC1NgZoiuS7KcI1GIwOYZITj+heaO1yEK2JgDNcEV+GZHaEIH4dpu5V4YgFIwpReeagQnyzUnMz
5bNdgceEfGoXCUrsamMTig5rNMCRYNYgNQWQsvCcKuJrHRaoy4IDDCRqXClbQbjRcuJk82xlTWDK
kFcDmLAmYKGdji24g+Oc4AB+ta1m9GJoSGLoD+luVFOjytLXggUmjAcdWjtDG7X3KYQT9MxPQzGv
+ED7kAvoygq4g0oGLFuzOc0IXGX2AQwZayLldiKMPsul2wKa3npAJLPrYHykDC/SrWf8fy4HAEmC
qOzgiNVsMPBLu7bUe4pFUlDJETK/4Xuzk6QKtFXNYwhxhCKc4c/mlgYVNFEcdQB/vZnsQmzANtCM
DHCuqW+B/J58ppC2fCYaA/lKs3OTPkBMaV1l6IKkqas2MhJOPQpNaxJcZryVgWaOVA9ciJ4fFurL
qvA2VSlcQOYVccSoz+pxzBqTS+adlAjYZmAEr3ArZ43Tx8GRFSBPB2gDYWtrJEBIVS2kHxRdgVpd
OdmiQG8wxHM4DDxfm2SuQcPUbuNOATejijWbDTFDLF47rBbpQsF+sgnvSa28K6RpP1SMrgHqNcrt
Ro1LHSarGjS3gYeuB+AZnErWmAZ3knpfojlEFmTVCQjoNWUVJxEU8wZrwJ2RYEPjbtdBBbol2EIB
B9EBtdKR/XuSytEr+XqfDxgU5C60BnTOBdkEEWWOeoYktyGPrRlU7AotCRaLtLVY17oywvGCyA0B
eF9NYA5TZGdwCaFe73EEVjpFPhi9E9qgPQrhBFAeoENosRWBmOvU0gik3pWpO9S/TMy8HSXoq3c7
XsJNNJ4lgOwznkS6XCG3OCLZh6bZjjWjBHXtYNUrLSjuHtpQ9UgrIsAJAwMUUI5cwkRFa0XLHpQk
2EpDasRBJ0EbmNvGUQKIVZVOVlwrKB8yzaCLsbTTcnE7N9OhYPkjyEVBn53OnxVYIrO2QPpNnXkz
x5gNnml6Xc6oWwCZC69keT1DFjfVx4GN9Z6bAyftJwD6G3SppMx7LWaI2ztotGnhFq6zEWfxRu7S
10jiO2sWwKLGwq8Okd0IIHRMxvktjJGzAI2nHmhwyiD/cSQSyOihiqzw3FodyghHSX0SBRGATWA2
kAvt4AHw0XGqJBdazZktpooTZewzHyNyZap3jUyTIQUtmhuEZg8zDQy6TDZlAKyNHJ1zKT0SdBKW
8riCetG206Rdn6UOHyL7xUnECMXQawX+MwKOoy/myWAQGcVKAPhn5sZaL5lRG0GZEFFm2CPEl5kv
IcoeeomAp0WFokUlgqa87Uxoih4UklriFH7E+XSo4C0USe/zwrSqughBYB/oaILI8TrcLs4D4A9n
XB5zl5+SIh6NNKBVm2i+QFvkS2iDV6AzV2hAQcNifSwk6DgRMj12U7dJMobhkPXvEJAApZ5C3zvJ
JLLJKiAd7RmdJ7Gp9lBROo19xEVmLZdFcBGqMFHMni2RvtYCABD8MmEl0StJllZmoRaxZEGEfOKM
qAvL2pI6EuVeGwnqFkK/wUfd1aqiq0Oh2q08s5otT1mtOq1AAKkN+YHtzBH00sjSSV0Mqd8qPjIz
kz4ocic/KHj/7lQTwe5yvt+hNyXfTnIOKJQkpF7JcYdeDPxY5AHUqFoGBJ7hOm2CzRB10F+CXfQK
MCbjnMu19NbzXbkHXx40zumKpZFWPoBCtIKQeVblpR52bYvWlpErGl2W68AK5dHrB/UDxMfPE4dO
G3lox73coiDRTTksJFcGhhaPEL/rx//F0XUtR4pD0S+iCiHiK9B0Dm6nsV9UjiAkgiQQ4ev3eB+3
dmY80w3SvSd+lf2IWSOBxNaPXrzOhQTVxV9vzt04vnIPm6BnuyaPIwEutwbuv7YUBa0NVokojPTR
0/4jGSKbyyF4Cio4rCJTVXCnekfegA6oYd/IJ0Tb5XFff8qOx/lcOf2OTfFjLaEspBwN4vVTMNIc
0zskMSQEkjFnK4coW64PTI7QkkYK2z/5TUx7isXk7s2iER41NvcxKiFhNTmqv/764Kb5cezKalvD
T5gmnrfr1/nSdCLO4qh7cV11DeJ62YqQDHDZahttRTsEeSJQTTW0C54G9LNE3fwZ/v0dcKyjJ48g
/Dh5mRV64pvg2CbTd12ajIUYWmrvsdNhfZAhGsE9xJO6jfpw+3IjOpZLz/GKHqXxTjJchslDaDzG
jTBeMcGTEUnxjTttSjpCzyGWMW1tFJ5EwKJt7Fl2dMum3lK02GzqcHALUpbjEV+FeYg7BCVSZsVN
+t7yIQfoV8WEnCNZfeKZ7HdxD9BYayTqW3LuG+CDPYHc3YX0OeA/XEP6NbieyebYIFlO0qdpWbBz
4jc0jsSdPT26tdnLmVxdPAum688zD78bzDqLURuB6MsYGuMqnupUVW71N0quaeOSHt3j+kfTNkEG
a+DA4YXypT4Io3OQ8LIQvftTTdVLDYdcr7Gahhyr4MyOHlyGlvchJNMgjIQAzIjyFif3BdTzXk1Y
HiSTKqo1drLYeAcVRah45rAuj15Z9Dr5CFyhD7SMEITHERKalM/lFNPUIhG2D9VeE45mX+kV6Iab
Mu05hTDLmpe6e/WsuSHN53Wok6IjVdY7/O6H013S+sLaZCkQPcsglE/ukpQPDuUgwUogS1OwkXV8
026LjntyMz5GdlaFLz5ajuZh/pgNlPQ2gXx3IE/Y7FC/LaC/NuK8rsmlRQHLFHYbh62vmnmHscFB
rSpsJNNGeeS4iN7LWdTuptK/WSIfRdi8NhGuzQ61S13kbZCpUVR63owhObkxg0TAEycV6uMcDSh5
cfcMdnFMr8FWdeLIK/4oYoh6xwTdkkkPHD5EdLeDazNtHbJDBsmFC4HhQ9k3qNl/hlBC1N8Xk1y3
IuKogZzAyDl1vfM4Cve6yD87mqFae3XophoJyb25alPWLDKfug67RDM+NdP0Lsj8PPrtxhH65lWw
HrhmGzXxWfLlIAjPysH58Wzw6C/rZRXjd2TqiwfMIw77m7T8uVpWAD/LsrO4pUwoj57LnhNb5yNV
3aZxliSnrhfmddCcrerxUEMm2NXlL7IlljRq6yebiBZARvTb6fK9Vq5OQyd6taF47FHwN/bBxe/K
W6MhpeqqFpNLXKiVhvnQRPAROInYe9D+7M1sW8z6s7Np/1yNsvE/qUbfcSQe/dJnOIa9JVvoilxm
t05ykXjdvplclqP809slXXw3DIlqUGUmzvhVrYA7FgfN6DXG8LYu3xqJinhnWuMDUXZJ26h9cJdh
O5rxn8OHIuTdh4yTIydgzsj6MieN2A0+f/VXeZzr6diq8hG58c3JJiCZ3cFcutVLA78qIhdKbtFd
ydydKto+rW145IPNSSKuQGr2a9jtqOvvR7Ig/RjdYQLdUvN6s1ZlKCHhab/ioeaDuLCBnbx5Occh
hK48KrRprxx1pmZqDsgRC8EpjudSrIe6HzCmoL8bLk0z4l6Zy62O3bep0lkgbZBioH9AGiYACRuY
NEoW4LkB3zkz39IuyedpOBNlduGksylBE0+r0GPKIbYIi9WU53lB7rjQpyme7qyjFyspUA6kSN5a
LU6r7H6rqB828LfgyeiSjTuGW+VHhdNi2UJVVz5ZqACZv/WTqgiqpjCi/sK+lbdLfHcccPnwZsBn
cEI++DWE7TPpx5OPCFU5zHlb0Zu3BDip4jLcACrAx6V6BDq3OFtcM+d4jt+CuvoYSQkPkJqPTt0d
9DBBITSyDxEpNyW9+ZkdehqSsqgirHLWJAVjiLoevAGN4zNQ6rYrEQNYd136pzzwIxQnRv62TeJN
u5a7cYpehlrhmnDddIKNZEJaXCoGIAZOt35Pnb3Q0WY+La/1bN4DOcmMdh4m2npytr7XooLe+XPv
ha17bvSM2b/UoPjdEJegcvbwMDMYmKItoyZzRkTiOm38gZL7U+nhfk8mfavjFd9d7+3hmH0epAQf
7g92qyqw5x25sjp87mb5ywj/GWd8FM2aXBlypYshor914p+7GEyVjQBm1ZxloSDHshOvgW0wZWN2
bjh2MaVuSg8P/ji/zBV0/r16wD/jscdNSuL5gcGw6zKIU7Q5yKq5CInU9lqij9TRyTML4fqenOkG
RPtIFxfpwe1TAofL6tkdXcjeXdiFz/WW1+EpGlWh3RVlsnQXC9rB0xIWaLbc8WrclmR5nmWwD9b5
PXAA4NA52rYzdW61qiH0jaYj7E02jZSjM1SonV0DOM4JUJct8AENM/xY6h9MWmCuAgsBuHaa7WDH
t6rW99kCkEnqFerrGW8R2vO8VEnMZLPrffQUHukJGRa8/WwXBxnqiHXW6xO6uxlMQAL1XkqSs+eO
m94Zz9RVhYBbyxXtRvEkJXr9h1P/MFlU+nh233fOgUTLcQb+O/QCySBN9wSE8UnD2Jgmq7PTtcoD
bs6SeR86Lo9Lg1t0tRtqbcFriNKa5YTiPti2Sop104HpvDnHi7+3WJqUhHeFkrysAYwR0WQBwesn
auiT3QXLqE01gSKyqmw+YIHIOkKLgKCZK4FTaYqfkX6cq7/9TMA3YxVyRxVKvHW5idrqlc7uWzX5
ewOIQqj5BB9v1iTkJhXmnC4BM+bfJOM75QcbjbSUZO43C0xiTDanyXEfAnTSSpe/l7rZV7y5tMR9
MWw88Ml515V/nkSMUyl+16OL8mNLs7Ji7wD6MSXgTFrjFwi88qmF3R1IJyTz7j9rqlc2jK8YmDdr
oLfK0xu3AxsfNi/4U99m0RqYveYHqeY/Z90i0tDSp15RfsejBMUumBnTrffWH5eUouYpmkeecenJ
vKISJrGB7E3fA0ofWS66GFXLwGYgXoFeCD1bWVVOMJOTaAMs9LQG3SHy+IZbeoJMveDK2cCZKjNn
Tg6VbxRuONiSKvRIEg+6eWpgRTFAuqblnbtgWFQXPSHQucdg5YIlgP9+NkilYR4uvNbbKTNdiBPi
m1qdOG+U84FHz0vxLu4MSW4tHx/IHJ+MXk9WBIcQ0e2O7kJ01WBom4ZXg9ctTRSb0shNnhrHzdUK
iq6L2reVAbcbOvOxuNOUyTbe6BJ8VNRdQt+i8bKuEbQpj8scFLZkf1uC+YwQQrCOQP0Hf371PASk
8vVtHIcfBjUTaatnVLEDe0fVKKY0gmfEa+crr8Q2ksFLLd2iWQVNu3D5qjuUAIdV02MVmTLRBIfe
qR+Nxow1ezvXgfReul/e2iCOPziyHraWHuw3jc5xrACgxPLVlupC0beWRlBHpJ4LGZDfnVUS7aIS
71QV7GRAkKPc4sGf+SGY7GvpoioGRUhM8MJxIJtQQe7gXepxayKQ9RsJULt+HmlarglP3bV99lA9
3SYljl8SosowZNfBmkfmBw9TCwSduNAWraDh0XSpFn5xpwqcZiDDrOLkTBZgKz3iSpsxyj3RXZRN
boP2QOKXUftUcX8Acrrs5IgA+AiDbtR0p1Da32h0IA7AYrIZZbyp2h65qiOgbjgRn2kUHlUL2sZb
o2M0wDsUYxfz1isT9DKO40EGZTH2eutNbYHJO/c0+Zkk2/SBQAqHq3IQcQhOc+mzBMmLmWjsc8LY
ywhlXNfPd6/j24ZjR+qb6UN5rZe23FTpNCOtluC+9K0L2XEfsiOrOH4EWX7mmZQpSmb+9Gr+s79O
j74NT2gaQuKiQ74jd9ziRs6g7/vAAY2/iXthtN6THq5LnqAXvVeSpaGuaD4DF0gTPZ7KwYOvggBQ
AgzQFk5v9FY2OLjsBM2QE9s06KAkXsN8iduLDZ2HUqswm4JwAPfOOrgiG4pbyxyC0YEvw/N1KmN5
YqG59bTFmoMRbpVbJxg+aQ8KQSbuBpaXP57YAPYv9806ZX5PT3hZ3zyiTj30kE23XpfZ6dLAhbYm
CCG3Ydw5BKY9U87VMTDOLl5c/B5gsc2y9yhMzs0EdNVLxM1lUCF2EaoCkv7uhHJrJdgf+kcj1RKA
sQ+b2iKuEQvgalEavb6e3urE4Bln/mVw5regDz96H73GJKx25VI9hibeDQuAdDHqM+3qN4f2l3jQ
WIxV+0t5eAwxpMMGDiBQ11ANAdIABIOPOa11h0MXyxY3CTYXrwW25Xmfkx9fpdu88paKfJ6Dnc/Z
pRboka1gNp+5nHI3TGDmZA2ESAnA6CkKf6iKd6MPL4xt93XZXSpHvyYSH/wSAXG2Lb1J6oP/XhOw
JhoGYE9OW560TcbmSezmSjwAq7kqM4gUXeS5HL1fHxNL0nGaedotIWCsXiMDwa3TuJAgY9ujnd03
sQV9FY0s7WY0RdThZtJ4QQIGcoeMJU5jdS7H6d47Rmd9EF9o6d9VDWg0Ngv4ZndPufdUj9F1HecO
qwTAeZ3oH9Ivj4tsMzsDUgNAtcHA8bqiiCXrZXdoVtRQcPloeZBTRFvDYozAsr4rhCu3LtVZa/m2
EyzM5g7DnoyKpgTqTBuADgNN/xYCf+3vEF3iq5XuPQhA36198ISj681I9l2xKlvwgrMV+6NTBvBP
dycRTVcawjm8RB+kDHYRDJtpAngjq536y9aYebzKRc13Ei0n1vZQaoX8rXLIRVZ6N8/r81DF1U42
EbSeKLNLaWnex6k9qjgpplF4WR1P4WZuKr6pvPbeUXNi04AXNgHi1vgDHk/HceBLZ/K2aoQsVOOk
9y31PsKmqR91vNADdwnbtGXwbrl9VB1uXBKjiBmpikhPM8nvMgz4VrA7uwJnZUMWxBT7W608wNCj
s4lmCQFlqwH3mPpLlsmTNX9n/IKRfV7gp3eSR7rguZq7rkwZTvN04OMJ6OFG1cDOiEF1IKDzWCc3
GdOXcDQHfIZXV7cg/vmbCudP7Bq5j5AcPfwV5ZAfV/b4xtrpM/TLbWirOw+9QtfyNtcBLNojRFgJ
MM82HneCtpB5TwqqgR4plLW60rm5WA4xmbWInQDssPboqlEe+JSm/qhDPGnrvO5N020A1DybJgZ3
EW5dNXxBGXDD+HzxSucpMFUB1Oxul+RKUIaC6uzgCXCuzBXXHDiG+0PpcCPecIna9jjj00ujYTyp
ebjVqw5S3eidwkUyT+Sxr5EURIDlpSWa0Uo5zpgzQbjZkfSpR2cQemZgqSewuq8CvLJOgOQ0M6z1
azX/W7lzx5EOuG6sjkzEuEgru/kbOuwyfwUOTKCw+KcusUXtk4tvuo9Qehszhw8xs1f8wv0aR++4
55+CrvvHauQ/GYgKptXrN6Zz8ZNbMoNMqVDYrXBrWBXFhaEc/wMjXsvnqwmpSgWJD3Ez/p0a+NTX
WX+ZEeDEPCwqr5BZjMmM/AMCuYED89i6LajzhnnpOE1IwhfD+7KwGB9SefKWCO9duVF4ClPTSQjm
0W+RlkBDO179+gOudGXAyXT8VK0G1h5E4wA2DsNtHY2wX/h9k4U9UjN9s4lE+K10f4oizCGJPnTl
8OlbeevC5A5lGQefRLEFEPGqcEnAKlvnXhPuY9puO8Lu8YpPLIaugM2oFrJb6w8PazDYzeRCnSjt
TynKNCab0aRIoB/6CDsNeYpNsp1mOG0aD18CG7Ia1FruIjE1dWMCIwAZd005pILFcCGBqsyxzeMt
ps1zS43M17ZJtjZa6RYoLxySibPhEcHSA9kBuMURl2gIQQD3f1w7qnTsl9fZgFNFm3dBKDpuGvoy
BCAKfHkKWH2hnvzWBOAhp39BVJ1oM+jwl31P/eel4Y9LNf2bgB9MuAPdaSlk1B5C7qB7qq23gKvg
ouvwDUwdsH2tH33RXt2oDdKe8Ys3AFiGhn4XNnxXtt2Lg19fYE3/DXxgYojUH9JhqL3UlNqkwmMy
Bc8TFC4A/8zxOW5wor5K0Jmb2rUiq2n4sEK7MZnhwGN7dtoacSohciiIv/OMndO6dNWxDucfIDKH
MoIdV+Ist6vc6RUaBhdskgi7l5Dpm0IQiV5ahqcQp6gmNd2oITmbEPIXxsguaJFW0gbuvawBLfpi
LBQ0dAmGR4ZDxkGlG0uaIuFXRsvcB6pQrxvK1IUZno8+yow8aJo7cOL+1aE44BydjvJxbYejP3x6
HSJRkERRBk8qpLibyg1kFQcX/R2A04MVwqIaVGkfPpHhw4C5ajGXO2Bue/JAoCnzvqMVjOFc3iWI
7KXFsmDOawK+0kB+iU6uwfffELSfrcnbqOrMHSFXYHLflHLv4M4GQJcNs5dNGrsoFiIeAqEHvtdq
OOKAB5ZNtcMwUOBB21FNcjbhbVjZva68T451ivlePsGu407giAB+jW2EpDKnWEWVk4mC6QgAa0L8
7X8HDPkhMbpf+bLvws9FDmnfoxnKYefRLLin5SUkv2UE0y9kUgn9xFF58UIfm4zYMD7lGuR8srQH
cIHAPPtMguFK2pdaRWc9V3eKpadkcuMBTuceyVrtQcCCN2P85F6MI7vFmLpAgoL+bHPHko1LG+BO
0IO2IRuBQmMxRqdWYwxFZ8QaQU4PXE32Ts6RQWc9cpl9qGaBB9iuRv0auGLPyxUUQdJrMyLqnV2T
bIbOd+z6Y4XsIor7dAlhgbOnCTONcpJ0EAnadrpi6j5c8uLF0ZZjOR/C8DRX5X406983kyNDCMk4
0WGkzm8i192KErgU9PGxgoaFjwQKzv7Bp+GVxOulxt+CITSlct03Cr5TwrDZ/VOm/o7n/iJ8ecSW
GKaTNxWsevtfpkB20jYYttYcN9BGuxNMM202YuyoHGePfXUzAJHrFwwtCNLAKCoTlqqV4KgHSiub
A3D1566D5aksn+DcyoZGZB6IHrcGq47AONKIi4N/DFnlHvlq+cLIdmiu4IRVqnFb+H9XLe7PJBTH
roWT0l+QjIKPHuzYjvkQJgNCc2PUbq1vhIkrRfaMCqDJd8URiMwj1FZISwIJVQmkV2BVIUsCURuS
XnpPYmSyWVdBTVwqlHTbMBeD2IbQiIoR9pzIvrTlkCcWSStufF0AOzlxVLRKZgLbOnCBTdzM+QAY
YlrNwVTdji/8jt62jBN8BDbOkeYP2MgWqFDYEN/uUbl1ssNyCH0P2U2QNwz1iQDuAZ6dW8J2rlmP
pL9yhRXbybHQbuOkyjBY37gffS4Rlic1FpDZ5RhZ06p0i2H9m+XISXtYFUoMmF697EZM7X0NTggG
7PUOMVrekDLv4NfTGJ+a8uwPBBIYfEIcS/1waih8DMv04TYmc0PAxkiH4Ba3ZNfsuaOwfJNLj2e5
K5FfEPLjCNGGW0HmhgSglr2NgdmI6iBKqLd5vYEqIg9CmJVqF+4tiTcE6FQ9aPBJOLQVn/20dCnb
9lXJM6ybOOr8oNB+UiQRonpKHD9pUEItD8bJ2Ve226Gru0OUVf28RjGG4wCYaOPF2VpOBKxJyU7J
HNUbXio0VkI4CcuTcPy8FPhpLbQjo/qoo/5DJdWBDN3XCBXW0AS5dpaDEnTjxuONqBZH4t/X2lfh
p8TZWXrt0fbOv1LiloQR2sZx7vRfcfMeQGDj8uR7XN8nZ4ZqJcJNHxW9kV8TQh28ERYVB/Biy4qu
67JWWexafABwKVqIe4erq2r8WRDmIWwce3p58BzA93GTNfayur+oDkhHQ1O2IlFtIDtaloiDcFLK
v9a6QKE5dc5D86HQFRqwf4rEu6RZ/+bl7d+5P0zidw2T/dw6uSbQoNKfoP5VEi/+CP4fghPns4sN
uKgaP4ZU4MD0qcHUgByrQwWQqomHXW+rmwzoRkuyaZIeAlOZxu0/0m/pDC1KUOXUD25AwQ+TUXiZ
ymVOWczumpJthVd4kbdw7gHQnusB9YkoV5YFIE5ES6jN2uqvZU3Azc5QBYAmQUoGZdC1UbkL8IDQ
/nuQJZZHpB7pZ9nFh26+Rci75Gw4elxdIPLbmvnfYoIXrCOZtS+LA2lYCyUI9K5ENlnvQ/GE95uB
RsUW9hcGmc0ILlnn16ESqc8uKzRVxv0F71vw6DUJqswKsY+IPenqw5l/BTRHcY3EH/Y2aTjnQOE4
7s3VEo1re6npzknw6bF5h/r4nEdAnCG4czVqzd1lE7ddESZo7uUI+QnWKyVxmkR9sZSAGTSY7hke
+tJmILOLZD6trt35g/pe/OjDDbB3ggvsyyR1+wa/5Z/BS1fZCoucyv15gOoBVm/3xFeC/YfBKOXb
3eAhGqxB3Emzs6hsrJO1UBTY1us4yiLAgmrW9yaa8G7FuWKgHvG0o0UzBVWW8gmwfW9hVUuOCZeX
HrxFX7OCj/80MOGy/Cg9pG3gjHUEIMUOYBVf+xymhJ2Zvbyuab7oG2rAzhXpkIjs2beEjqmR7X5i
AFVbvfGGV3glViULrHiptXOeAFYEawjxarf9C1UIoeUiGL56jJR2Bl/gTylzdUbINW7stVNjXvnL
vol2M6cX5lNYIL9cOn2W5m8VR6iXcgtDrmPrZAaiUuqyLW5hqFtwd+DDgf0wNevwFA0+glLbU4Mu
52C5EwtZ3QhTA04iyEVSxN1l+CXFOLMTDcZbVbnXBlLhafXviIVIa/unvYiAo8F6Vb0IpBDStcVQ
9LviM+oToGZOtGkW2DD97sAac8DF9XfmhTjQ+QEeyZRGD1gd1QrtYBRveRDvVTxfGNwSmiYZAZzf
DM+xrXZxZPIq0icHqN/qere2goRPNg9Sygu+iEcEBB5cDVQbwFtmrEgT1GimHeThs9PnSSTSOLhE
FYY+CBKtC7YJKg4sP8CS+4Ky41giZAiPR1TDk9+u94h3meALZLPhxkfoG4hr2/CNY73MtN6WuPau
lP8YqffZIHcFegJGliN3HqGXSasYAgHaZxjvIAxpv8wAzKk5zgtP2znYDi4CQyhEpr57RN0q/K5t
qkgEZZibVlOT9xVapx2cn9DpQUhyL6Hcdk264uplIskb/VQ1H04bbJJq3sOPDiieAXvq8hZiRYvQ
ttV8g+LcG6vOzE57CKChbENuzDrlIiLZiFFokNGeNTYz8b2d3F0FzV+94jkNMLdF6wFPTLb4EMcB
ozN+jD2pz0iCHr6EF4ik2pioO7MJ1OoKxRWF0Kzqnuv6vZ5jlOhi3BshIG/I1u/mBw5MW4IKCfrT
HHtPiZ9cJ4XrCi/sOvKixNAG6QpmXF6YZj3ION50BHmfLSLegkto4x2t8APmb97hU21/XPxXbNuC
IPeQL2QjSY2jHdpCOCvBcfsJAuaiEeW3Hx4SeXr53cfy2tArHad9C3yA49KMIJQTeHKQmvcP9xCQ
G55p9jTH5KTqBA/+8O7YsJADrLlYtCFcweMzYfPH2oH9pMIn4wzIVIIkooHMKzZnEvY7twfWgXE6
rP/JNcnDaUyj0YUOjW9aXI2UCzAJYm+NV6iwyThC3NC+u+lrnUPKBaYLIsgBLso63EZ4pcoZHt7q
QYwwB3xPhBUT8Y7jHGU0RKlvRfc0AfVnwNBDPJiYy9Q0mYz/RCBfujsMziXifg5d1aWR0O82gLp8
Umju7nqIVDoc2AJgCcwMoH/UxPJF3Bap8yYIrmWvrh0UiuPy4y/x2SQNCriRgGgrtlfTUy32AQAF
Iwe8IgiGGLChrGNRdUDpWojWvpYR9wm6aUFt+Np7rg09ys7ck3kuFmUuwKxfhm5+LF28EMyjUI/0
PxDc24PEnvgnF/52FLS09fBKtPmC3xO0YLD8MOM/KoXApWC+EakwfdDzokJ4OhfQqLUHtRVwEomO
EuXKM7AxsMFKPdvSvYLD3mJ2ewnp/CS8AcMhRXgoViNvVzkAjjWEZkEb1LmNwzcaYB8iNcT8Pr0Z
2566FfEdq/jmFXlCluJDCUl4/beD2lXchVf98EjtgDgUY7PA0O4UjQNwUoTDUc4YoqwDX0U/znLb
sQlmfgH7uhvlychGbDXiYdJu/Cfb+lILbn/mt34aJ+xuE/6P+OoMLdWQSqjlU1nSI7DrnyFY80rB
ORJThGIvfa4WZDAx3Cqd4/8MBPiyO3SPrjLHyREvzIU2BHvGM4uhFao5djCmpxmKpXo8GQbdTa32
AsMHjBxPQePnEGgeSmhH1qk/ek3zKBb9EjQ4XW0C1FpPOEOa2LlCJPy82L93V8EoY8xZDJC+DWCK
Tbu+Ojq8Iqh7j/f0xdDpGyGsL2gfvNrYIN4L6dPtfIaD4nGB/ah3wXXH8TeoGp4vI1DSeHwlzbhV
JaIzHaVvop7uAxCuxCGfNcfFDs0njoGyysYV9peEbegsHgH1glUezm015xyB2F6EnVehj21aobz0
QE+DWEl0zvER6wrcsYihSCiXoqPsx7TJpQLaLeLw1nbgs+P+hEcrZ/jVOQxGCMIcnGsf/+HWQUXS
Jpnuuob/ZyDh64zIcIjHsXBOf2ROAl8BK6EatgGywapLCe1KP/ifVR/kE+7IEMxAbBDSW1E1ZjYo
P5HokbOxfl87RIULGn5F3n7GCRGNMMZ63U6iqBRIarVzKlPEHr698tHEU9ao6LtJBgR+wpXqzEhZ
w9nqTIWDR5IzNARiAmqdv+xPTDjBgiDS+meCaHI0E6w2YjPEgHAsObXe9I3RIZ9wamELzIwJr5OY
MhBf+RR+16Bw4YQ9VphpR/8poYg9HA4wq3Rrt/cic++0n4UVrnuckSFeDRg1stE8L0D9Wg82shKQ
mVf4SwBktc9DR210N+MuXW8+nwDSag/EBfIpK/fDCH7tkh8jMA6v9rhGCq83Et/NV9lGKang9lzu
ISi7uiE7j9Vp7/Z3YkpAYzYLKYLlUJosgjULYheSmO4BZlE8x+II2gxoQ4kUiiXFoZlFANBErbHg
P9Zj8KYR9yanfxz16YBYwS8iXSI6yirOks5mgIz3FEl11fTnfoUJHIIzjwkgvQI6Atz/Y7MX0bxh
AkuWhblfo/pGEQV1ZbkPFcKABh/XPObvMsk7fe666qNCOkcnUbOqwbyHgEhWGB1I960xRPR62EJe
9woBKjChKrcgSg15hbT8oGgFach/HJ3HkqRIEES/CDMSkcC1tO7qrtYXrNWgIdEkX7+v9ri7M9sz
VZAZ4eH+wlxOjHR74WziKFtFY7V3EoAQ1nfqfZQ11hzmt24LgyonleutRSkWdRistDvtwoZBykAm
zpr45dVLO8bgY0ZyZz4PuboMDpWC85HxyPniLSt//LRaZ1yvOzGo57Zy/hyyIqtYG0fcA+tWTzeN
VVqBLvb6lIkS615KvDQkkjjvXlRgrcuOUykAgDuRj8BHuLRzRlnaWfn5H4YSEiXFqmTQM8k3AV0/
t99TqOslK3DymAwADa2PUcdPGGslyymflmnhLT3lLHsVMMRxTxgMlmFarAdkpRbFYSQ7ETVAekm8
YHNjbp6sTIOYkkcYqLykZYvfxlnyJi8dc9xmk7Otu24dio/ScZY2nkmsa48RRf19RF9bySpvsESa
9SNl9bZT8UYyDZsoZVqyZG1Ur6wZRECCBY78iOuY3SIIwlUqzL1AJqoNrOep8adrsVTMN6YSJgNw
XBbzLRrq+8CZdqP/WQ7FEiMCg0n/oZh34RRtzJ6JRZih6E3muidGxzz3wa76nQ7bx4yExBxom5E5
zpu2/Z07Z9XzTA/ztB3aYTVZ1SLu8FKy6DXuw11oo0tZIEBTY6s0yONOohO427HO8HCBn8dnNkaA
G+vh1gviKqAQDb+DOGthUU0XmnRWynfeYbNt7X7vkvTIYUsnfb1mKHMYFIO/dtqT9oKw7DP0SpZh
90dYbIcnYNkZIX/9YGfYGGlUca4Kc1nq91m84zkEDc2gUJufU+guQ10+dQ2ZEDcl8oD7iOF/Xpfr
qFCHHi70EJyle9bRxDs7XKzQWDZJuJHVBNqGACHUZ7YlHMy7nyYdNoEsV/NUrKuWJ5+srJ7+4rRd
M/VYhzjX+7rfKoW76DcP/fWsjI1nUJGN3go4yLFPaN1KW94qd9xHlfXI4nFrYd8Vm9RJPk1HkfYU
d8xmzlxB9ruhhVbQ4XBywARQay3NWvPaRO92SzanNkZ3NWkw3ebYxsuGeqDyA+D+RXD1u9RcOGmy
szQ28XrCJ1fZdcw8A8fBUMJdkxUNNFpUSqk7XouhvEjb+WDbUsceDPtlsHAEzEU5L6xqnBdlNt3K
OMGhMU3vQ0ix7SlAm70ltpbFuTTqY1G1H65TJhsen5O+Owfd3IyJBGbvAUOhto4Y3kg8YYRo32tV
mgvPS9UiKUheJCVPcKYuGFa+5WyDyav0VrjeleDDT8wrJUv55yf5sXO6a5x010bnX9mUvYVNSxPR
Hnr0EdOcHtyKj3qy3meVX3UTMQ9rmlPkFwepp2eTe8xI68cyVgfHlyhwNWcrL651v22MBv5ENJz7
iOJRRGO3xPX85yTNGecVPYT/j42efOlc4INw/rKqX/miNJfMXF6bYvyQUXyJs3g3F/UnMbSfNsSi
ocrhq1ehQiW537tdt2w6/VcM9cNgNsSrmmBbBAxJw+J1aLtnyjjU/6D7ky60asOOb0FH45L42yxg
9oWX9yPl5mwZmghSWb4h6GDDDXmwZVv8YoBe2mn6LMdxV5TTpZXe1zgJBP7+DRP1qXayR1pqa5lV
WCWU9RwlICZb+xC0OlrhLN0EJZmb0rylxAqMBIU5G0mtJk+9zTOazfl3kN7nyp7PC98mh1CbRB6K
a668GxmraVnOBR2Q3Z8DgI48R0S32j7+TNT8PfCIdKN3kXLajLH3MRQ2gmPQImXix1zihk+5mul0
3Tnk0rTBh+RxvzRNbFtFhtqXTaE8kBXGqY2jYnAMONND+zPMzQkFYW80tESqgiLnkOLqxnFLvhOh
JXrFbL1MRtJmNlbnzHcPo6W3gRouaeqcpbQvXSXekjGg7dHJV0Pdu6CXeglFc0zwveBie40ydY4U
cq+0OIMi79zlJfGhcgvfcCOy+To7rPHUNVEsx33vp/ShsgBLt9GfVuOlSD1KuNT/LluHB56hAN0j
y2Ocalx5Ex8oqQwE9zh/MzRipmFE+LBxrXl5daUmW8VB2FBallgkxnezgecem+hDbkiEIfUWbWgT
jFJ1jdZqQo4zzRy+VQdZb6Coicr8J8FZEjn9UypJbnTRcBtmdVJ9fmb90NruCfCamHdGaxXnAR/2
dI2mYGmGrBtAqqz8+eBhdKdruYS+f7jbmJXJNUbuHU/LspjiamHgqKbADo1FnPobu8t+knZYdgHa
aBfoF8+OTzNx2sInnSeF/hdN5lNZTK9OgnIbCy4q3W4ro9tLZ3oIfIykvFuYWqQkwTpGj5kTrTAP
P2bezHbxCvl4GiYm9sj8UtenMs5v2FXNJVlLsqo9K3DC97lDi2xZOGk6PFYUtG82YyIpMHlgkHtq
faKXZcu3nc7QwrJErEUPwaxOTPxdREwK7bxPug23uWlfmjl4Y3y36gN4BWl715lD59iW0TdKOLZl
6TASK/HfVdXwEvnUa71L+LCzf3PXIL9mvHqh+WkaxZFVSPjwTayF5QycThWM2tWZQchPmkW7TKSX
cg6QPfx9k0ux8FV/wCL2lAzp14yZZmIJBejun2xwf4YeedZFXpmGnzFDnKK7/EyGmU6LP5OyiCt1
tbXiCmD6ptFw+5CKsBqzs77PrKSpEm6w8J+Kqkdq3EhjWCjrEfsdw8nWG8+sJ792pLFayeDPU5cp
zx/NxNiJcrjaI3X2VJUHBStrkbVzdYBM8KicbG/YztoW5qVvBryG5q2gKeFyf3Dd+48nhK/n/lxl
mmgHZLLYRW/L57MdQCOLxr9p9Dp8Z1OB/Mx/Clibw4joO6dLW3StczQr5yfz3K/MKV/GwirRVfgc
MKM/68J/t3P3bEZQnisWi6Bs07XUO8eRL1NSb5sqxCFgprtQjueg9gomE/A9g/lTWsXa0oG3iNvh
1PMqCJW81iZVam4dvHGiKDVfAzGxNsMc0dGGo1FU5rLNMMSOZkbCPDYP2oIcG4ldQVLHUNYjVvHn
JHVxlfeXKA8vvap3XYx/a25btDTn7kWW+UvdV99eVO0RSDZ5UBybsN80jftD+FQv03Y6oZiOq2ii
b61SUFRjsVE+5lCh+2Nnk4BBZGGOGjrJOZj1KY/8E9PlHSNwd5tLt1kEhaYiQ/LxS8qwuMJ1YQUC
qFprHSpU/zEyvjsPOE8lipUQ+ZvV8UVlgldyrDA1CCLoVvYxWSh+aiSjUg8deaQseADnCIiNyU5C
w2CXmbfsao9OiikT0mlyMgIXh3Arl03g/ipNbg/fUrRoi+zcOXqrfbUjN/+iOvcajGOCSzVfac1K
BiuLn6TTb4fAO3itPGbOzEIMJ3hiEQbOQYfAJvbpbn4NgwwtIe/xE3nNWVvzp884urmHlahd33XI
FCVX1s5Pkjc/7j6AbCBN2zJgxYa/tvE5glRY52P7lVYNscK2OUdVQlGBQirKnYimh7wO/wmPkbKM
uO8bs7g4sTxZVfPd9XbB42d/JT2T/IrYS0L0ddVUNNa9HveKw7BnhZUx0bHYooVLP8XvGKz+zYbB
2xXc47q8iSUHzrY2jH7VYw9IjJ4aozJ3bYyNKGgmE1UYqHhVQhgh6UBhLsEVDvOwHC06MtN88QLv
cUgaQnbe3uLJH4byQ+fisxz745hax7ATX3joXiu3ufgTQ4su8rjy2U+xjG15ciPUVgzMn/3sYS6X
D76KNrnpzPsJrcJVLP+Ip/KgdVbRpWFwkLqslhKDOHvAmr1Ekatbbz/4hsN+Mlp9u8QFlVvxORSu
tca7QHysnvIXNQb7Lp+ZEzAhTSsMZgYKUlXLiyLuXRUFI7QeJGrY5tfBCq+t1M4GJnxzdmvnMQ7I
F0ep/ZxqK2K+NXIeWxn2sDHXu0IVUA5GvZxIsTUpdqa49n+Nwf/Ks5Ruahq3qWsCG1DGc98Bhu9M
wDQ0eX5P7o/ruPEBJlbdFQMv0YGAFqKHTdV3EG9F8WCMPXlT1Zr7guZwWgu+xYVxX7vS9F1xVKH9
N07e3zRjghomvwEQ4sLJHKLfYWrQQG1m5lrbLH1REFsSNlLRY9v7uRAcNd9uMRyGyQCm0mxi19tk
jbsvrfa3Y58qQ/T5yVL2ujXpze5mcs10Mmo35PUJ7bS4RKty3rZu+9rl2dFDV7WicCZH7D8XLfOd
2YnWpMIu0gB7nUXntM+3XlxUyy71j0EjfszI3xEYv0WVeHSK+MBc9cFW1a210+8hZTWSSDE5ZfW4
qzE+EQLF+zsWbrLAgrQbzekyx9a5sdRd3i6ex9DWCz8Mrz6t/sIwnZ0fjR91mX/glCyhC5T+dnTa
hyGfb0Gqzn0TfKjAe6ZneSjS4NUcwg2savbJFCA06g4Ab59/DUNzbkwc0IxF11PZbpXPTTzbPSVm
yU8eUDGWY1SLBd6oDLAHx4wfJ1h4Ql7GlOEwsY8QsVIfsZGjj2SDWIpW/slwvAGJ+jKQhf1h/Our
9m2Ig19jdh+y0T152gZ+Z0XOAk+LZICWD7sibuoFpbDaYY7Db6/szejOBzWGxwynQySYg7gTtvWU
aW7qm7ug1/9sjMy70MV1U+nuIfUY18R+scHGu4nckfRtwA9zgXp5+D2sOVU4UUo4MSZdCk/vwPyN
DTde81hLvbOzeRv1hommASHPN39ZWgN2eYo+HAez4lygvhRFfJlEyUUfJjFWn+DmJuO33SVfoiZn
CZStL3EWD/ZLJ8adodz31um2Kqe6j8ekpbtLNtLhUY4ShxIxhVA4TSdDDqS543XioIiBuGHRGXGw
wHmyBkWayhDr1AadHxdlvJz7OxEB+6sfFopfpL6DqN53NSG5nN9VhIhJZpRjL8FrsKjVXRNtkg9Z
4YS2i6VHx7XuOAQZa/rPY5E9xHVHpMxLvzVt06JU7YsMWPyS663Mk1fPI7Psd7+M1DZAUnaEBsZV
MZJosyLwvop3eu7aap2I6CZsBobM+Ykoee9hO7y1rXFyPPciBhEtzY4bM7DGD9evf7RjhFjfol2Q
QTap4unRcNN+qSfnIoTPN12Mj5yKd72oOzZTchok0/iYbLwLnEGr5jeO/RcTq8SibsJLJvP3MLRv
o2G/xxMaIglzsjajwEjiXgc0KSm59EaH/LW7s+FSVGW3q0S+r0N5zZvyOkisBoGJlTkP50cft3HL
uKqY4AHa2SVyu6uc+6NioZV0EH3cxPnx+m7VRsP3OOhrUgXfvm++ZG7+Ogb17v5lL0t3+iQljMgC
8gu7zS7DXssAX1Gc8YKt5N2TGLhIonYSH3p3+mdZOl5Ow2CvIyUX7J+MF62qA1xENBFFv2qs/jHU
3cWYvF9P32WNrnpPw4JoYXBlb/p5KMeAbKa6zT5WjcTkBpo/iiF89838uWN2uMj78ODIFt18sH/j
kVyK6Xa4qWaoXmHzFRftU9zG624SI6pGjI92vuctWVDkphVeOjHciqbNOOOj7eR5+7xiv0LtEECe
Nm6ltlOPkpHXsmc3NcUYPcUReyFwK7uBCJLSnLLI6tPuip2WztEnM+2O/t4VWYhLAFywSqMHOkg2
tPqeuanrmIlbAJVMfaQYxghau1u/1792ry8G4mppkiX63zk899mL5RRXE62d7OacHcBdcKJUj7Mq
432A+49lr1a+U5VnM3xH4mcBd7nysyEiPZlvte62TdRhQKuLepUg8orR2QppbktH7Q1ioEvhIZV6
I/WPbyALpfH4NNNplFS8Qxd924WPIuCOy7CopyV7wLaDn54tv98r4gGLLEacgVP4PXpU4tDEPuxy
YqLC0gpUMKY1SdA1O+g0f5Yxt4hmZB5cWMiys/aB6Z+Q3Z+UhYU39J5FYNQrHjKkp0q86mJizMA0
tzHCXYcC1tfZW27jP6OC+nEgPOx0Va1F7v1UAgU2JrZQ0rSgGWKxBD5A1D97zibxp+L6XVFDLlLl
NwcLFg9kO/vDsfGpDRMw2Ym6mbzHqgujdeF1H5GF9YB8I7MhGhlJRkSA+yL4yocw76Wl96HvboKg
eYX6BnaxQMAqAJosJH9ZWsgy+3LMOPktRENVORliY+OH3gXDlDwmVjRldH1BzmWfv7e62hujycTy
/jvN4JHpX4EVoXgKU1JfSQniIrglbsSd1DlcXQ5MMK+1srdMae+vsex2Z9rmY+irg0uyvkDNqHT1
GkXjNSlwE9nzR4IPtWrrp9Zyx4WQmg/Cyt5bpHMzzG++ckgyjreemDvYmFdlNOsm47QkgOuF1dpH
zffSbueE8YNrRTuruu8VVvmTrORJ1XpVqfFfmxoviZ6PdaFOaTkd20ju037e55a19swZeodsCQlO
nymHiaHSx8wtfLwrlBxBDme2J6pToZ9NKlyZ2VwsA48LCWrd6+AwttWD/RTwzrZju83z+Jw1LCZD
bKHV2IqSMcbdROOxDM6Q1l/pTwTTGlIkQWVdEeHIp07Tv7yllBW9eWbWf05iBv6kizoaXu/ZcWlA
03ZlG3gOsZ831AWJtwyjwmcUCoQjGP01t8WnMwRHV0RvIKjODlbPKtC3KXQQwohJhzAZeG0h0nYS
01SMSyLK0YYt8WfXFKIjnhvlGk/JFLDxqfn1/eJBqX6bD8Yuwby+LdN8P0CRakobr0pAAyVCC/Bp
+lRPwEXCSWIgjJunJrOOKpEkIy3BbTJHJdVwlbGsD5mnw2q48wxnO+GGCpI+AwNHY6WBlazzzIcP
Kgk6jtaOACam/iHEH1G9BlpcM50ekz5nLZ6dn5hY79UYrUxlv8YhmyP9luGHM5CQAgJoKHY8+Pmv
nhlxNswBK1e95j4W+wpohH9/uXzO2tJnCki6GVLZ0CPKT6Tr4r2XMfISQXAwrRQLesjNEZpfmaA7
DypzjR3nm+jIKfXE2W/9o1uV+8arrxGwvXu6omE/snhvIvETGZQEkYrImkoM32VrHus6wZFOZjIQ
1a2g/r8bMIDzYAqgCi9PTVOtBHEIEbChius/7Ktb7djM8tUPdeTGyu3XYWRhVG8Rt7Mj95SZ6rdq
YbRYlt/ig+NpjGP9lvkMC2JDfog6udXczDgWAKo0/tnBFe1rIfb4Ln/TQHBuSKQcIF0PYdhue4yh
hCnT1ZhXM4ueEIREnN3aMNqnKdKF6cRPc9OTP0jlW2hJIvN2WG6HwkTiyhS17D2NHs7VMWYxKs1L
JBmUOx9mFJCjaw4JkEdGwy2uMHadNAQoSHVWtXPKU1hrWMT7baJUtu/Snzb1uYvBtnlVf9Ear6VX
ADjJMWDP2fjVDiQcApmCdBL4k1MiiZ6JwSAbxVESAsxin2b0nj501UX14TGI3Ve3z/7loXeyG/c+
Acqem3pmJSNMvh5oYuCUe3wh5wHDTzs0W8S1A3fQUZoEpwefbD651K/aRWQQwfBqz4HBJNT8KMKU
wlvSs47Xxu0es4BAmifwH0kNy9jsHsZh/rAi6ij2FaAu+u1PYTDCtOL26ADFyX1yG6XTPTdTHm29
xjKWeaxRmNMIV53NINcLsT8OIGaYr1/CsD4GablMLWONg/nBk86hH9Or13gIn+bZ7Fz8Jncwjmti
EkheugQFY7bJ71PFOMpEn47lv6Gfj4PLvI7TjOVZrQxWwUwJ1k7ohiCb5CpJ7/VaVo0xo2+hDhVu
9HBoulUdu++hwn4fASaL2zJftIIRr62Bg/FNhgtCLFjxee7ThH9F4TQsJub+a7B8/1voWte/pxP9
et26ISAW3l5PHyqXRUVWubacvNt4yjYud21iX8TGKyqUR6qFXjuSJsdixTJRkPGVxmPqs9rFtNn8
AACEmdaDk3UXxyaWSHe3lKLb9W0AR651zAOMDp6szMStE2J0TEA56RQspMYGi687IYsyQYFSubeS
MWSdxA4/5w4mD1LBdtZg0BVaUa7FGQjJLbaBzdnMH0RWoj819tGp+xJXBZMq4sqMaXFO0Ezm3vg0
FNbjJOtj1jvHMCzxnE8DJbtHLtqQ9XrkoFykdXSsRbXN2AZwz9COKxUyljWS+G4gogJwyJpnTYn1
SZlXbQVwMkEnFcazjVQmpMvuk+SHRez9eooiC+tpDXnD1AKGo3l04wTGIMMumwVtqsRUpfWmE80m
rfzH3gvPsY6+7/xjsjFLz2QYIHqiCMbEq2FREWwYz67NGNffMLUPUDJ/HQ0jABAfW5fLqF92Gu1J
WyF79irIArJyGQ/MnKClDgpE53Tc9/csJBbWm+zmT6uIoo1TFh9Slau271lahvlXlRmOvIItq3L+
V5j3yUKJ23Qm971IIZOkWf3rZrmLYGjkqzZjC27ijv01aQt6RtRP/2VUKDZradgjaYq6KnBl11Vz
mHzE9SmyH6nV9qHhbjqCQCQSP72BsxkGi6eiX2bAOwDYzPX0lSDrR9YHBw3aEWAH6oEdrVFdn6YA
2YB0PLvAlojGBJcy/6gkz2HEkeiX7sEW4TmA4FerjO4sdwBb5ZgalMw+e5W9xvjfIiz9OcwettAC
zhk/0gicZT6f9GwtgwwJZcBnHpU7XILxwlL0K/y02WPubHUCF8hwpx+zVfn+9uoyfc0hyQxddxFu
dpA9NHIqrZHhAIO7CE4Y8XV/RR1xji0+U3IHGMuRXT27evW9clgQknA2kZoY1pqMHhpyT+JtnPWa
26JeO+H8kkorpCniGsjz4sKbuZ1EcYxr+7mFx+EE6Wcylf6ycJj9mL1FQxyxmtQvp01h8jw3nEw9
oAJZp1ffyl87s5AMZmcAKhjm/GlrufSrscjPQYgRQBrurREkf83RAfVkyn3YoczVA3sOIpBmeRg9
xmPHVdSMBVJD9WzG5Vfe4OXBUB6uHI/MUhAH+z7Pb/mccMzeSSvTwGyxb+SiUu6/6p5UblX0pIAN
LfCD3hLyUFBBMOtVhlzJdOALJpzDuWK/2FPyWSrq7Rry8iLw2bOG+2xTOKxhZfNMUtszzSOzZxDu
zd2X0fPB2+8Si6KAEV8KDswytR6MUJ14gckrg668s9OfE//dc9kkUCTvaNCExgz3Scv022vKB+Ks
ewwFMGnU9NeUuO0MagYsJyBseayMBgtOWVzyJNzrcgbYQ/YKWeYzaybUuXbcO0WKs30G+pOr5Dvq
QFAODiAW0num2TM81l0GjbK51U39NrEtOjRoAYP+miYk0+J6fGht+w3/yook5WMP2ZOdzpgN4puf
qm2AvlIbPUup5dUxeeqE10+bqBlJhPn0JHZQMuQOKEYRlsNMXvuhe7cG+dX51ouXUmIXSCGrrox/
RTBuAECt4I+eiGSdQhF81kP4aKTWuESNfNMWZTf1p88B0aTEOEzN8caJ5dzXMwvTuGvgUALQfXsO
6nU/1T0dsLXtKkbsoTV+CZ+YmI+4FZq/sam3Vo1Bbfa8a+oBbKRsCO8o66qnmEiBT90Jqq0wfg1D
wwIO3M+8tj3e+ACfWko5m87V1TbY35uGjIrR4XeQkTEu45GNBJVs2U+kUmCqiTqQK4M56aqKze6p
ZM3rQw+u+dm0Fb1JkwynfJIXTTJIOt5hmtF2h8T7SUZFxsN2nPbVrOXwp+cExFLRwjFZzhrKHDYH
6D1ubet/tIIW/ywvfdaM+2SKtwoEiLTtH5sccTZ6xjo2rN82GrH0JCQc/ZaFOzokopdoaMuSlHTm
Bg9eljy29xCUKSHCZFW2ylsx0mlVF8/v7zyRDdrQb0IPpyY5wA+13mqD1I3h9ocucV5TEaN9egRe
RLBHZNo3Gr5vUuM64fVEUR9vOqOg8dyQkqqK2edtz6u7kWFjciYQ/6qafWbb5cMYEkQHVAmGyPH2
ccpyOxB7lcThCYYbazXTOyLACLmR4jQvjaNFLNPxqqeKmUEYU5AGXXYs7A4ncuyJbenhZ+DK4IFP
TXvHA2yAA47IUhit2lqO2+3nlJh91xNDHvpqw9KmV19ku6hqWzyJvK5FAh1BQX58kYOXb1m8dBOI
0ot24MWSM69/UacPuSeapZXL+NPOB/OlFdIPloQImElb6u6LrvA+eRnHMeZv9xHkenzghb1UInmY
RUiWO3nPIfqRlRoemP4FLIBNbBTwThzG0SFrCqqscDGHBqvUKF6KvmQRl3mtYaZphsNscdhjs/0U
GstSay5Mu/igRXslbHAXAnIJIEK667YLGN/opmBJSkYYP1XJ3iNoWIUISP59VOP8lnl+rVV9Syvj
BOxgX+NuyyVJhkQm0XVuXeAW87mz6pXnhPXCzfDagQ/zd2yMyBDbc2BKUd+V9dJrx+ovnXBXxWV6
rokZAGYlI4VbZdmZ0VdcWn+Rzl7NVOChnDmIxhejxyIo9PzsUbjDKIM0oboxp6eTyXfYNUTWDe2q
56CgEQ0T6H7xuIUw+8zX8Ry6JfrWnedrTQkae+Q/2yGxH+hHN1gazwo+JeUPYxbFK6O8Dsusx5gn
ajt2RQllvSVG8FM06daauImCbuaL7bdZNXzIrMFWWPT50smD7tuYyTryv+WO17ibr1VPQN9K8MrY
sHiQWvZQiF/AIe08GCYLv8eXqNq3kuEadHZ9bGDPE8pG4CXktRyFn6NT+mpl+k1z8MlvnByIVQ89
3BcYF34jD0HkvlZ2h7+Y4LdDJFgrg0W0KvkUzbDxR9Cmov+u7fGUaedxsFmSB5OfFCBhzHCq9mFD
WAAwEmFVXx8lBpDF4HYY9Tym+m3B1kABoiWKpi9ZecGy7e6sNdOabybqLn1WlNukxIwrKbGzwHy0
EQBMieb2COvlCZLzMQ/Ub+8nGqdFG7+QTXe2QVB1VEtagj2EhlGq8a+IsoNXDQ8NRMwHKmYW8JDq
tr3cXvqphUkmmdiSCUlhFbNhGNxNFvOHQQZGZe+779R13H+ii+bTaBWEbPMeTHKEST0Giom8QDx7
0h4pY9Jovgy/AJhg6puDpzIS7a2qYxY7CaYusVv8xNTwEGSMvzpX+MoixUfSBDX+X+/ZAAJsFs6T
bWEMrjLK4Vm6ehVI+7WxnROX0qmy/I1KrCuIM7xdBpoUi5/S/nOkOVay2FaJx4AXffE4lEjQDhGC
DVCuE+7vD5a1JWvYD9UHRql3IzTeqiq/hJhJdM04oy12JHququ76NdngP9/V3zBwnwKHls9llujP
Dz6JocEooEZgB679alpMynlJc8ADZtk9pn19aePsUEH8Wmadv2xi691w0FrQBBhTVMUOjBj3K6xW
kAt35EnW38bAuVY1i6O87DFRRH5ng89/9ghO2wPjwKUm/vOchCQ+0GS/a2idtFXVtQuBesFLN3y9
B4t6NPP2aFfNR2fFb6OOgpPVFMHKH815yW1K68zP8weB1TFO8lMfRMnXNGLKdZOetBSyh+fgVxTb
sJDTlsUzxjJpe4LhmqAn19g1m/RL27Eu3XYQ74dml0ViU3jRRfH+qB5IpcdPyJWMrw38wTNTY/VI
WqPel7J+NGT1UNyJOPMErxbWPe7vta3cx7A0/wm+duL4Aa2iqL3Hqmeir407ncMAWJrjdsFxwoih
oktSAruMgfvYraNl3IzRcWxChhdQ6XAAp5+O9DZeEN38qoYukdyE0Oh/3vA8OxIjZhZE5OOHcT1Z
9sFHgmhK/8XvxseQ53tojBv7VvetYCweOtG1LmVI8RKvdQU/gWLCaru3waSPCoi7RyGSrvsvIRRf
hy3UbYQpkGkxFZpwtlXnnqHxn507UAUHdGk2BLk4Qmu4O2584CLjIsbCZCfN01yQi+/lh1HRS+DI
eOgd4yEhL2MFiH55DigA7xgHTFJE61h48U4ZcfQ0qwwfiDaKr4JC6TEuDR/CFkEdz2/UZx6wwvE+
/R4kskttIjdk7pcJ15ULbD7MesCUP4QrAWc36R8gdy+jYu93ZxdSIICJpT8zzvyPo/NablZJo+gT
UUVuuLVQzrIsy76hHH4DTc7h6c/iVM3FzKmZsS1B9xf2XluW5T6R+o+fAChAZo8ibmIuWmNbgJCW
IskcHWfRNHQQDWbC2WnWcEDI4NkWvZcZsA07FMV8W/P3XyFcyWbVH7MqxKj2FGDZlPOGwJzeO6kL
r1dVBU7n6N7sIi0Z+zsDtWAh3A/J7Iz5TCn4vjVAPsdIqQxWDTAbIoISTPC6ceV6QqqvEV41H9CG
nkl+yMEOniW7kVYIClkSGoZThTRegSLaSv7VnYqi/pzMemvbB14O5CxbVxcH5qnLtnkGlrUGc4uA
uVxSoCz1KVxoEUF2JPuVGlFNs0uYtAyuSfcjZto5ZcnObi4uE+Km6H8jxgiF8xjEDtorkpVz3sLb
Db4HcZny0qNF+MH+1WmoqFf4EI16yVNX2NUVuvgp8f9q1B3EVkhaPDGVJ0ueIq5K1rq7FkV7L7HY
mf+sEUV5Ckyk+RlIzs5Qp+IXnlGaqyl/umaDMMR84RPD7eO8SI1bUwDyWbUAkmklEG645NXovMCR
VzF6Q9aX8D9yLf5OyTodz3uf7+IqWAW+fgyYUdjNb6ZS46KLMUasnijjCk7+mh2G/lYlrwYz0/Yr
U36jYhsOnywtXvTWS9uj6mzT7GqXH2OEB/eZd/fCf6snwkKuncIqgSBOdi8O0os3Ge8DxjJDRVxV
d3eyI2jHhc3cU+BiLkhRyBNz2VWngHaxZxhuTqw/rJvvripxGGrkPzUGNqxG765x0yCj2gNNlioD
6s9+2YVeqC+jzEZdhkRdnlXmHYRrHVVz1YEAj7TPyjL/nPivFPt6fFNRxMhmb49kkWHF70y0eB9J
90x6GqaESWjGmmuc5d7MVfOdoj9MvhEkpy8RZHfG7T1CaddPNpGNjIxSyfFPjbpX9AOLLOTQLbAp
cz/rUAcs6DwqXXA3Yc0VnXlyOuKesZYsalEOa/Qu3MR21K2YCipriilmOq0fvQ66c7Tm41NlmDKJ
GZpcP0aOoLqPtoMWfRqlxD6lYm4tImd8E6QBKcwlMR6ixJ7QQCh2e65Hfgkg16/KaFIalOl46wzC
dbise/1g+1P1rjQK2mup/AySpB4uEDbUlpPSjlRaczCUMjlwAJo6jZ5R4oMK9fqli0PeEqcN3rt6
2AFSvfYKEoDWVZkh91RmtbrsALnokBJc9bth9NDZhO7MGI+G5+SYjObB545HlyvIJQxbiWicCRzG
Legs6C/Eyo8ib07licxh38cayJXk4RRWyNdQQ3aObTSjM9LE7QmVVnXQk2Bs9y0gPBoDIjB4SJPk
ObLJY5uM3N8WoDOG5tkP9lLyb6ME2Wu5yDVJNyB2tK6abdTfLNB051ufw6EcrLHRKSke7NvwuE6z
cN0Bs9KyulcdfVEFHBkZJKOkPIgqfuhzLE9oIvnsgdqHd+HCTAZM/WmMwJiEAmj+mRZfNXVkLfsF
rrVd44KX2nJFboFYblKzJ6CEvJ8aR4gqTywySBv6IxXuoWlzlEh1ifR/TfOasgqrU33bs+etNWdf
MbSf7GvQSp7G/pHxsRnpEYnrymx4NJrxOQjik7t+J2S9EIrKDMvaKbiTxeiDVmQprlt4nsx9YgIs
4n6j/c4i/9XA84DyfN2CeUAzk7f2gg0Q8D90buhZmrS8dqE413iQFw0LDBE9mqYiJmZYRaryKhqM
Tfi12twEdgBsVQnPFbEuid6+F6qyDKboXa36d7PkHRbDOY/7X1GSK9BWH1N2Mnm9DTV7HebokS41
GVW/lSruR6ODnoXP8BjF9ZHd/TlM010a07VbwwP3xB0Z/EFI3lUSFAZ9O8Ltyoxim7SVp5GFoSCZ
7i0uOBs8jel7Qy5vEZLjIU8v7LDWjYICskESmUmvntLrUAPSKNKXlqI3zmvY2mStYrgz4U1kcfYO
9IpdULGd+neGXnyIJtuvZevCZxnDbY/+LU4g5ysEP9rZ3Q+Km+0Wu3rAOBGlzFWbhSjWCjuSgoZ5
dg6kOhSAGIoQ1C1s6V6dyW2oPSc9ekkMKkRnHdg/nf9IaybvigFmPq23COE/RjvbQNddZiB8Rqor
laWFhT2mid4M5aaF0abBJ+mXJUJTVGINKQf+D4i6gL8Mx9BizH8iJgVo/l4Ccz9VMeqDdBa/HVq9
4rekBhHubgbn9j6gK7RuF6qYA8pS8NT6y6QhkaJE1uqrxc+BM7qOR2vtEsoHl97zO3cpARvpJPJ0
PtykmbY1VpuxIFdMo7jg1g+s9rM130mRGSLnA8snlIJtW6VkW2IYhYpfyFNepq9lFFSsrJE85CZi
a55yBs09LHUNw59WeINcqQKxjaNiRgNbVioegR5Xy+rXY4KZQ6oDz9y34r5XKTBEvu6dg8FkvHSt
EgL28ZcmdnRbBz3ODdTgFId80dfaztRNCp6K0kkR31MMsbcdGb0yFHgPm3jaBgWFvMEBRZ+md59O
7nh6dE0E36BKmgJ0cMfpikVZybvmj2uEX19Tc67Bx4czI3UsF6XbbGSkEHZiv7m6sstV2nLVNZY2
Y4w6xqUO6SFB65RQf/GhbNjrrWG4DcwC8nClUzbkHawTlgpxx1kgamulj8Oh1to/n7S/NpCnKmPd
mkSfsa28jVXhNfqn5AUeVPtGybmc8vxUg7BTgRgyBElP9dQfWIxvB1+JqYscry4RMVjGZgC4xD2y
lWp4yMwQr0PtfFTYDE2WL1oVHyj1Nw4+oViom1Ik59JkohxEXhN96841xzCj2tBHTBYmzjve6X91
lF9LojIR+tlPZ67oGeLycWfUgS5HaRrJF5jsMfLm+K+Fp4wxBLdlLvmEJ3vyBL9Eok7sR+hVC9ju
03usu4+sne6m1j5dEoTCVFs14BUaGyqXk25FXW0VNik088sBeUGf9fyerHRVX3+2Sk8sBF10wlRT
uovIKo+xNDZyKv4cvhEHi4Z0YdblnRdBDVGmcV1wBzHC96oKJewMNhX1cuIdG+t6Jy1NLhylBxHL
5ssf67ciUQ4pmpnRuCpZcFGmnCuCNoPWayELEEdKcZNGutFLbuSmPzSO7blFuSBnyYusfO/ArMVi
MX8xAoCwemJwi1urcK9az8pZIwl34KEtNcwp+fg2Uiw7TvXZ+VxcmfiXjTNRqbwhvwIM8ZNrIP/K
4Mt3+qeVj7+2zjAhrbQ76CIv7vxNEot3P8OAHyabMYqWcZ29FiHPLGKa0GSOnKbPmtMELkS0lz47
8AkbeliPqwH0gcn+0IENIoT4l0rkIsh4JLCkdLpCaml43hoChuyEGGFSxVCRpUcdrH5tQmyV0a41
x+to6ocMJYBUqlUClSQdWfZZLjGQE+gGlSHP9OiSjhmKwddIbuBgsdIYWISk7MKgBhvDC3ufPaI9
djj1slOKSygRa2mpSoee3OhEYX20nHAum7JWJuAtTDCAdgSf4czW5t4bVHYwm3zNGBd51t0rHEBu
8zMnl2qBv4rbfu802Wsfh2/kTR2I3WGe4BPvhKzSCI+YA1ne4l1QDB/QfHqwwmI80oF5Df7LtUS0
o/px/WK1rK5r3B+emgzFStEcpB+ZCQJIsArUekTEGUDHcxZyi09jbC7jFO0lBFFcde68gWG1ufLj
HHRFq8Lt1We8hckN5IfqqkqjntMEDjwIKBhVQei8dFGPHT+kMOgcY1jgZqNCH/yGnIVIwd7TdxtL
oOFJhohIT6yF8Zw1lhGZmBfJFQwe8lYM9PRpn27HhgXanVyCRrQ91dRv44T0JFTLn7yLXpUMmVca
KffO0R+NG21Uvc8XgcLEXdPVo5471ks2dSynEoMs0OysVf67Ek2rvm638OUXSNf2eWpeGvUqg/hV
bfxfXVfe1F79tCgLWy1z9mgtNv48T8GaxhcchVsV21g1jds+Yyc+MMMHm5i8hOjog0mD30Mmc44A
OoyTj6qVe4Y32yA0qS6K4T3v7ZOJIRghPKErbffZJP5P0fC9uTYANKjDJAPyuAIW/J4sh6gr9TAS
bUI6ZgHyoM8xPNj8IkgOWUYESGIS8RCOyaKUoMomgIMrS3+h2CZeUvvJbX0vm+ENMsAV8xztdkTy
F9OSL7WXJQqWCmGFQT0EZ1VfcHMB0pJRkW1Tw1YPU1exphf9itTQ6jqWNhwJVKNMmK+GcP9Uw0Q9
D5XBLNDXpAUViqHcG4spStExLapiewCLl7QsG3x5qeuSRbmMiJ42UESydNkCER9WbjqAKck7wyvZ
oRnCQDpd54CVCuusoYZgDFP+INVgO8Jkd1PTlLCBAmViufoPamEOet24js3wL9GAtfzvGHH78S0r
kfLZRr4JdNIqhgRbcdUY43caKGs1mUtmDJCNmPxl1OK1Hi0cWFrR3goNVJXZhnIxoTZl2CrkbiKj
YDXyngPGpmuF27OwiclddaKIPZgz/bI1q0cg4oJhoz7geKGVJnZ2l2Xw0+P8cwrNB+EiRHdKYgBD
pfjMppgcwNJlaFc1BDA20SI32ns8NgmUPwNBbNUi98bLtFAa6nMTv44fDDkVDu7ZARGlMzTUjS2W
4TpgcFYY4uIMMPot3q6y0aEtVUDfp9RyFxma1bpLmFGOwYr4Klw6NmkEdcmj5vjontSAVivrvgXl
C5uiXvCf1GRlBLJFI83uxmydtTIG5zjm4TXilipK6y/upJZMH4yt6hhbJeWcLPGDtgVK8Dx8axjf
e2mHx15J+oea40PFuvgr05FgVVVcQz3Axt227pudcOyOvUofGyWLCjQ5O0mukyDrVNpR6s3QrMaF
Dwbx5f+5feY0xSHp4h/gpPxQK+SgmJ+viif4kKumg0m24bQd/PcoNA4qntCV1NA0FOk/t4GS67Oh
FgIgZOTGPpQzhpiIBrV1EuvDAxF66KlRXtzTHs1W0fZfhaI/5wo3x/41P7uXBmAECxXlnrh6sVOg
D3itY9PHsBbnxIamUoY7MQ1s3nXhM+KNqMsbRhlK4q6LzoVWTcyD38QlZyRKx0agb4rrD2i6qP4M
mBO6MqwNBaFvoiVPLDc8SJrwgs69xVLd6baAKWgNGjbMXKDsYc4SGpB9OH+ZCRhyAJuQHi0C1cE4
YrWv+bGOPENuUZbDCDeKhrUkQJkc8dSnfG/ICYLLxvrez7i+ctvHXz5wwGOCXtF43PzO3EmfdKG+
CAs2O3jsLSf6AGLHAjcmPDAKsk/HYPce52AzNQD2VUdh1YsjrFRep0r8KqX5VpDbjKExPaCr1phx
gGELtJK7wYSyblu/MHunlzKNugXKg7dQomupWO++KOb4pCo8ZpwTnnTTVwYSaI3Tck1SHOEtE5kC
uh185QhesVjSpDW8i14jia7OG6aJcKb27E8etQObajBRJqr4b0m1Pg5lSZcBaynjc7e18g+X126U
xkMfWNgW82Ck4lhNJXwtKHb6nvgXIprRKp2ylKQZfS4l0LfWS0I0Ce/Q5r24Q05o/DSdeM5kCT3y
VgmCYG3BH1pzT7vNMVFhnUy2EXpxpaFCFy3jXXJdcw2S9WCN7cZJU0ikQ63Yb47hJ4uMAcG8ODj1
vQsOD6IU7kHjrKvBTXGB86l1sGb4+TUE+Oi7vjh0oxVsHEBqTI50RmftOB6qaKq8DpRPobD8SloL
FJQvMBqqcuKJh2jBFg1FxJ6crBAUtos5W0A/I8gp85tfotY+s0g9yTQj6w+nkebX5Yq1a7dPu6B/
0lJMl9YIGUOIhsfKM9VsnHNmcP/tzKouTc9i7f0O8xvY/q9T7jpbLts5EAO+gB8eNJt4pELdWvgK
sjxbiOAzLGhy09llK+H+YT5FKTeFyZttp4ZnZww0pKJXs6tx22tJCDgQmi9zMSoTBwUwyEG0HqEZ
eYarjaukGXP0GQQ/tb3BKM2drdO+FuyHRh/PptutRvRmo6yJ1enRpeIeQbKev0Iw2QjywY36IQmV
MOnzOx1RwoAAJB1R0ejVB+Sfzy7CCojLpAoUdsjxej6eDDve2EJNF4pkfd3QbmLB2UNcewlgg6lq
dxaFuw6D4MBeIc9m/Mo1t77xAr8XVrB14fl0k3advWJdwJg4qrwJ0EOQIJkL+SwRNQ/xpcsZGer4
TqvyyXmO6xLDaUtyb6vRqs9S6/SkGvoZYwTyw27JfJ207O6ImGcTTj/AEVAalqtBdZ/g1bGy6Z7g
PQnQLxkaDxsui5HZWI6bLYR7RZE2a4FHgY+iCbdxqn0plD76eMKqzTWRoP2cFR6QcXIHmnd/bFFC
EBEgebCU4ly55inrCVmek6D6v9TNiJgNvUL/SdInpJNNPfqEew07NJ0vqhtdUUdtIquj6BQHycS5
IGVB3MNUrkb/mdqozeyBxId7ygdtVsklbBgJTJxPI+kCafbaKc5a6AVA9FuZn1SlXqOkgvug519N
Wi9NljaZfS2rt1hpAGlciWlf2gh/mtQH3tTKVYF+5qVgsOPwD1LWdKHdXbT0EJUPYXpjzcF0nNQn
u8wihPuu3LqBpIjXAhaNRqbxc6iAvYEgP7ZA2ghazRga6K96gJ6K6SMs+HwtjVVJiEGlLh3mlY0z
R6yxNQHH60NloOZJYsrajxh5uwTg7WxBw0D9TddBuNHNS9+AH7deEwZURvwOaCUgMENOp8C/q+2h
+IEaVMqbITYQQtz6lmWfWA4KbauDWLHXjXsK3D85XKC2iJC5f4Qt62DW78wc/PoIXHUyCdjBJt8c
DXwdeCWlEi3qhNRIpIJ6hLHf/yrinKHqa6o5B3ZWW3WGcStfpf81JJ03aRsuekGH3vcrA5AD/VHX
gNZlWz89ybR2kgsaDqEzGCTsJv12K5YYTbXX3J0f8rrWB8P/NdBM4KphrLO14q3JVD2Fe9xuc3Ul
4zUfsONjJ4w2WXtDjExY2klnKq99GYNkmIv16Qp/SicHeuCq794d/1zZXkEWdgyWD/OSP9waRPo1
YGGmePw96JxeWveRlvfAYln3ELNYrbuM1OVad7ebV8qAGfAxogT6BlqJxDwx3xAy8CgWxCIABPo/
/jfptjh72ZAEpOH9KMZfgJZ8ig8hbkVgIJn+MeAq5f3o9C812iX0pNHS4u/T40cqTnnIX7Eyy40D
X6UuCRnIHsn4r9J+SeT24mIRB1ekPhC3ZyDrcU6/zPJvq79TTZoWU4W17q8cSKwqYlz6hRwMUMAy
xj5jTuSG4x6WFXXzga6CPT4POKm7vRWd4N70+XMcWGwzw5HGceJoJBO+YpdEWFvADd7jKSYaFyDn
sebRDe1nxVtS2OfCWkfKhGOtJniiPWo1VYVyHOkv6+K15EH2sVrlQX4W2bIDRhTz/OPyMsKfvu0h
h1KSoKWrD7AEG4yoxQXpzIte34WdLGrf2YAeEupRQ8bcQ+mnOkmShx5Beu82rfjt8ksrboFKHi+g
bfUJqKy1B+6PJczo1n027ipiXtY1x1aihu89M9xNySf/NSE3KKkI5Do65XOMoOd9KWh7bYf5HyLp
WQXiGZIzPVwa7pddM8hTMVKsDIo9UT0d3hOFm6eZvsPsmVU3yakGhgDJS74vmMCgilqkmJCTcTu1
F5GtTQa6dr5utXvYwAna6Qg1AYkAHdbVdTx9hvabiVLRyWGEn2V1IVMvR2/RJgSUoodL22qrjRfu
HdYXvEFH5rruuM1cfh31ajgfLhVvRUZXUNxLDqCqZ1x2bcx/IVDSCRebpRJHX5k4i8FHjiaqWn0n
055EHgSK9JUfRsy5wYgCR4ADOekEZblTj24yvKCx4sBhshjfQ3vlEstm6xAfeGDpi9eV/dlXBDm5
i2L8DLsVasDBJIGLaXlO5hsP3h8PJVbCXYi3IIyZd4dQ74/AAshkM5UH9MOZ9o0TO2OP4tMjorVU
V7NZoBy+QOOSedqoJyVi6mYj+eVezV9t6igZ/GbFNeO4sOb/LjVHv7MNOhrzWpIfBo60ZVJX6Zcq
ugmXGcK1Ckh9JmtmYq0pq2ZblC3q2qcSPIhkPaa2vcVdwYaUk736Dv276d9KeMMj7jhVfoeJ8h37
sJbAhDMOrXr0HQNvfnMoRxRhKOWcbuP6r1SxS0M59CzmI/nV9jY6j5uStGtbHlTtROqw2/9JPaLP
w2hwcyBlVydcCHRt26hbtwiNy3vHSSWLH9AxXXrQ2Z0MWPtYxWf/hvCtB82vXsCOpdONQ5qx/FXh
OzazYpv5xyr89du3jGV38sj7O4G7OAdRIBz7vrn7lJnhuNGsA4GLW5Qiyxq/vPpaqAE0UKY8FFsw
UjyT0z2NMDbBJ8FPI1IiC/VmQUvCuPPSlg8zsBnXwdJwoRs/jdb2UmWvaFtDMuOZ1MdoU4RYpwp0
tsGxSPjNSwwuBV0+63lGV+pxtJjaxxCtiktv7QS/WDnB9HOHl0a9VeqrlhI2DcQU45Ya/DF0AGbJ
OBAViQ7AZSzWZO0s7KJdmxjuNAX1Fd7tv1qsTIx1xldl/zONV2zdF7SySy1EaOO/zeVJJvaA7F4M
nb2E0p6mqTwa+g9JmlQI8qRG9Wub+j/k+qzzOjkPrHWQnMQoIkdg9HnD7B9x9gybrRmI+8OwBhaI
YY7CIOhfFSSYafaWjhhMoFIwNhRcRVxHdiP4c+h4zO9q7Pcm7Z/RfQ8VGydhbQ3NeMeJflCabKXy
pFvTjxNSCdcdby7MrUon/I8xhv6rBOsm3inxR0RnrkNkkBQXMcvkJO+3NqNd2DdovbeG8e3mR9QJ
YbyKqRtNbgZT7sp6hDeJ5UPeS8QfhZax06BrLzdJ9eHau3kuPe8fj5l7TbN/I4PYsHgLaIlpJOjT
CSLaZ+nBDU9Z/elT/rravoSfpB8TRQFSKdYKFu6O/+umI5Cw6DezcFhRBUcYO34nPJQg5PtRPrDB
f45qteeyWLqxBSpAuaSBwW1P+oGwdgAZ9h16ZhS9BxsUBstRAPRGPUHq5pSCnYlNfG5hmIZQNrXb
Gvlk3dDycybC6+4Yiveg1LSBpuafy6liJacc/mpC/+LC2ZVTAo2zg2353jUfBC/PVkGwQAsDsUmW
6J4SXAubJw428oT9JQ8fQT16sbqjVNzP/WPrUNJSuOThD4y0I1MyD4cR24L4hLOVaaszYA/M2Vu2
aKFoBAWZjyEowDT1mrDZ88KrLv5UaPblfAbV6zGLt3EhIFbxic0El0A7sHdhZGB5Tt7yZYqVbqsY
WUJYdgXnkvhTxRdE7IXrovtzODUYaKeq2Op4ZtXyVylaqJaJFzvyYQTKvsuvZmEhKgKTp5NtRMQI
xjZ+LvPBDynbFwfBiKojQMGPvIzYJAdoHAqj3DLeP0ci59Jj6oZJUE2js+6iNympTagVsuTNRL9j
oPNRSh40E58COTkxgVID2JdMhBQlk+bNNH7mVsusLHdGe+Aki3m04+qcgTnhi1MEPbWmb/IgvtbN
j85Q3gzIgWS8O/zVxjlKMJeRADLFX2JqFmWAEG+wMbkRrgARt8subfMQ9V8Tv0XJw+aqljREXW6+
mNHvzPfKCooM2A7LyhiwUYpt4wbLvIAYicg5TjDD92eyGZeJ68hFEjDT7EeaL0pwq1WXhhXMiZP2
E/TrQardgy6I1zqwWQY0eG7R4REgPDF0LHKmJDZPErK0odgZlfPFmOynrnXUv8AxulGcpdKbG03L
DhMePWW+alVyp8EWsoUmJ5bVBTpl/arH1UYXOT4BPCF1u4t9dWNAXyjNiKh26LEjvJZ4zcAayfR7
7d7hLFGyQAgiIWPUmvuQBozEOL3F8LDjDrhMPFOvuKHex/4bHOA3+UfbYBhvVgxBLDdufaodfRdr
gC+MixEMpCUDLtA7tClIXKHOJox6XuqBxXsVzKFWOEM0kBMWwoqSjp0M0AoLXqWAmuyDs5tNu9hR
/yn2tHPh4JbJuPJzyD4Vtayp/LrEPQGoT4v8FMiBLqz9coqEeirfpMZfkbylRr4y6LVU+VW4n7We
bXgfXCdf8A6DeIyXXaB8jsNVZV3pOvEa8e/TmKFkE6Y2J84xWYRFf0Dnfuxkz3PO7hFqAOX4+DoN
ZLIg3YmJVjebj0HwyA+C57yPdbRRLBYlk4/J3ijNpS3YIQ1HWYuHTROrAbno02Ydasq1HMzvAi9K
ZKEcjr98swgWpQ9ZVNF63Er88mUi+SSGXefOYBqOcMYisePFSvQdqf0qs6e7Shxp7yb7MrYR1rfL
HJPCi1oSVUJcp4y0PQb8FaoD3goLI2vnFB8hcZa63V4Frnjamf61E+Gto8WfUhqWr7qz7q4b/UCN
YmLiTj92a+wLq5s19JZkn5QAJgwTMtk696WTwAt56jiQuxKKTuwf80RDJ1oXxVKX4bWjd4kqF2oK
F06tJVd9yK/Ehmww80o2SsYxqvj+JzySQtwmXc6SAciJoxOv8qS50nXfzWh6mDor0rHsgKqk5A1H
XKgt5XLBMAOmJAowm1osDUEmoC4JJqZymf0CoBzumsNzN5t1GdSXfQdzPTpowH+og9Al+Fyy6ghx
TlNYkxYIWUOO3EjHfjxFRsxaBCkk2/Ns6vcx2p2wYChlWDfGlbMQCFUYdKG4aTw/TBh/FrwNVfVg
6ImirvRc+hUYI4vE/KmB2PWgYAPOKwt2YWUFhywYPTsxlnDcvURFmj3ST9BOr+J5xqVipmy0fU6B
WKX+q5uqtFtzetQvhtfZ1bWu4D1i//kw3Bqci7ZqHWzKVmUugQD+pQYtXVYQeupqDIsk6UkaIXVs
r/Qe57hFWxD5abiPTMHfatcc1agz1iSCnRUS4178Fh+BldantKasb52UFBsDl5f2UVskgJVGLvbQ
chlvtDaPhJpnZEsDGzOic0xcHDpo5ZtJ2HAnfJJvzNLofILz6CrBbkJdaBjyY1D7zaghDEoQwSFX
yFO4TkpL4GxrK9UhdCz73vBEM/JmlM9u64ewubuUHOxzpF+XYiIDh33KQnjRzO3E/wucBjyZ+VYy
e08LuSak6dVPUlaAs+m10FZYUh+jY/0TDvpsFXV/bNmfeMdYUTDNYpPkaXMcnhs75wD/J0vHEaqX
DfQqMREmIVdftOwRyPlxljgjmPUnsrA2tYpTyc8UMrxK4xu/1F11xKvQYmpFpieGG67dckJ5hASV
SUlmH1kIpig/QwUFy9aoiNcCUdvfq6FYoPh08DEC5QhKnpxlOgB4usUN3viXuvVi+Wb0l2b8rOVe
N1YjqyZn6BAIolIxlcX/IXbDq2+xdEds/JPQoWbzRMDBwnxmjLIQ4JkKhR83QDr6wjeX27Cyfs32
bvTUVM25JOGOFqXqrvV0zuztOHeyzCMcQgQjUgPJ0JzqjVnGKLR2pnbkL3PQspcAqmyDuZxzzw10
E3VMPaLtovqfRX5kUb4HUweiE23CakiPpDhvuup3CgaaiHAlfX+R54RKZtuu7JDhbBmMjfyDXPVa
69Mq9nW7FyNPvIL5Z02sMiPOvSkYwg6ewcmbkyeuC5rbi8XSx9TftOZiRB7Huoc9Gj7FnLxN4d4A
KtRQjjrR3Q6OVvc3gKpgZIGCv4//pSHTJvetit58VAhGSbqdvc7dd0Femi1sLyh5NSHcctvjt2Qr
R/wnKiU7TpbUKysR8rUmHwME+FL66zz8MIDGKp3n286Fom3VklxvOER2UWyiA1TEDyNnT4F9l5It
I0KsIfj0xEurTLtW/RXB35i8o0j0FJKKB8d31wTZef7ceoL/bxdBRTiPij0aIU03rsI5OS20q3Uz
3fKw9Sxah0Cm+2b4gx+ymZytUtrfVUJuQRfV5VKZIhqE2lGukTC+S6d4z8C6MYzSlw3byGXchban
a8RvTCCLU537WxFYLlHirws7f3Vs8dcDvhAVG4vCMla+3fwb41hdSrMm2l6q+q6Go31U6uDLhYOy
MLUM7jFBt43t82AaTM6SptgxQbviDJkVazCRTeK4yZFcoAxZxIPyztXsDX1uwIBLVNhxarBuRZhx
5Blf7Zi8VfZ4lEBqUt86FmY4QsPJcy9K6vpUMgjOyuw1SuO5P8SLjrdgl/rDX5lWXJIGtpOJSQAx
u99EJbZML3n34rlwbaZhZ5f9xhxHFqloTYdHCR+owCwLpuVFc3rG/m3pG0zWCxb+iNP/9FGJjojh
y9VYRDyZ6ZRDG5eQ/TCPQQ/U3fSrJXegITLbq3yiUEJC68woZLWShAIfYmOHv5XB0vWl6DSsQILe
BaWGr92q0cyfeZ4pF7dWfyZ3OuqRQfOUNShhCPDy4ODegjbjp1pJQN6T2e6ywTY3uTIYngV2Oxub
CzymT1/twLolt9aWvudiGgYbofyzsWwzCh3XSt0ugQaCZphBlqTU88z1SwmW1y3pyzU/OfSwLflf
Ez1GwhpxQJYJgsc2UQvXO9cGhqloGPtSo0NmrQBZN+PiLWdhnusojuqPhgyMpiJXOGRFRHU/ZB4E
zZMbN7w0VvPPrLB5p0NAeoChU0IDAyOyIfQ/NDbOGJEjxYvj6iur0094yQ+Q3xMHDLy81ozPvczO
AHmahdmTeDpA/fXDAVBi1brltvUB1MPVgb2eRSX6FsjDPhFKhbYLonS+/CdCZ/NyAdysI3wpeje4
kpj95wqeL85Sqw/esWPhJJfqJzr8TWFVu2rmcjK2EYO66vuBp5MtOWNPVG5v8CHrRZ+ltLsRZhOz
jrYVm82XTmACIAXnP47OYzlWJYuiX0QEJCSQ0/JWVfJmQuhKenjvEr6+Fz3r1wNdqQoyj9l7bbyO
DBpk/FJEISOdXks09C3Ui1gc2owrapak0bQMW2Q0EizNIqWNiaFvSQ0Hycc5PvUbPPw/gs4aPyWA
VyIK0Aa34i9nb/IuO+Ob7+eli2sJ+oBzbTYkIlG3u7Qq0VtstluYGH9yWQWS+2vju6jydWta7+xE
+L4zxi8ipjeD4nSN5viv6JMraQRcByrdkZax/FH3iIIV1qfz10zDIW4MokNCA8koIjXaGDSmNPDs
jl6UIHu38hESN5WxfAq0/DV6WQ19y87YbA6chl2Cv6pSep+J7mMS4uRSLZkxivPSwyYcR82v2dhX
IitwTtoEv0ziI3fSf55fXpPclDsZWnchM4new78FBStyEqJoBnPKxdJunvvINhfaymWI5GnIWXOM
2gRKmzshHx2eXN/8gYlwScGCbYy2+Sxk/e4myaMo1EvvWy+WyTStp+Xbp3CCWcLbC+NGbYqMHpy5
OWHDFgsnP2zfikn/NwX4kWDtejlZ42U9Mu623RiqUu2vXEyN7HB1vVMIeveMCop7adp6EzX2w2wD
/BBTxQTXyG94YkuEHeF4ozNDMNuQSTDLaZcW9h6PDarRuaULgfVSO1iTIkXQUpHD2cp4fk0vOPQc
odyVbBs76qekFWgMXJNBOB9g0UbHIJYuA0/HRupK55MA6t66VXKLWwb+QvI4orGAfpkQ3OHWiNKn
5FV7bUr2cPVoKYwkmZtuhmn6Ar531DX2VqRmPwGxdluHFLpQEFjTFT994vHXlCmT1RhFghfahJMm
VneMGmSsOZu3Xo/5cVYplFIOGWgdS0K6ux4yYa7TXkJvI5sCfd/NsdElRjCW0Gb/i/qJeaP4sLHi
kg/7NwX9HZfQMbaM167H7WqZOPRs5wVy0naa5AMROSfI4Eisq2uLkNgtBhi2w9WNrGs4sTUig+4U
6uScmdZvEUACZUUCvOTQ1BPe/OTJHGKIIkpB6RuOdZY/9xbx5x4g5jJgS7dAo2plbEpveukV6+bC
p3YZQ4suTYf7LMrPZRPR7ZV34JdP6Nl2SQM+Y6JurrvFncqR2xK6aKqFfUc+BsJiNkktDoXB8NaM
tCpsLz58ivDVr9jIJfHikhHXnlqoGZK95zRXO4MElaFvDACDebHPHRuB2zKQ8ORk8JShU6O5bNgG
Ij1bUUosJAe2OYM7/nXF7OwmpxN/xEZ4r+ac6e+xYiGQQAs/pSZ7zsQTMKUr270ipTYJaDZZ5ZVy
W7ospjzw1qXHTJgKUIe/pCudhzTcw254cmEKWAvI0Rk1+v6gYhANSjWjuw9iskuJkd3mlbx2STCD
bsjiDd6Va6ftFkFm/ZC7gfhiaEi906ifzqPrQ0jWE+UGrthP19HQX2RFsd1TNc4lEznKHO6cB3+r
qDDAufbyLqyvIPgzEGuN1MJxnG/qGKXvh1WQydF9hfanO/JX4q2PFtDoOhpngEPoMNOKxXmkcTr6
FPdHeIW7dnhq2ew6MKJ0AGihBPBNs2R+gqtw1lEnXl3xQVh3WD3UcXQFC8VPwMudNHKf5I959mc0
0wNJ7iSL4L5IX2L9D7NObiNWibCbdUlIzb7MZCfvEKj+2c75hWD/Gh0NcOYjAG83TgXmkfgiopMB
d9g3bC5VWt9FSlsrJnOFZg5x4NXL+dqvS2Id2T4TyVrj3eyBDGXbyDuIeVub64og+ZnE3p5Jb/ri
KvB8+0aeneGuyG6fb534V4o3l7+MDTBlMc4PryTUK9oH4MwLUg5hrar0a8LsYQ3RLhjPuTdvtIdb
ZILDT4jW43KxBQ7wNdBhIajCqORWDVam3ksGhN4Vh6ItIegcTarPED1Kt7VslN9PdfUdJ4Bm245w
tn+BeCy9XTg+AnFYmczC4V5x/aIAQN7JXI8qYXT/GeJEymNafnomWHyAh0j7++YrQLUeQ6L4bx5O
Net6UD11yMHYnrR6GdCe9/915WOFhn2RpaDk8uanTp1r/OdISwE0HBWdBhdOug3ji+TBaVGohzaS
eUYxe2H3z+awGfJ/dRghk7/Y3kmQUxgeG8RLRvic2c9d8M8l1bgCGfmf0X5OCbbwYJsxXEKevkLI
9P+eYwo/a3wkIammF54fO8bY7L6BliYdlN1oelL+Yy7AI3jvEKgNj/GTs+nI8bEnvPgAhXivIaSs
RpwqcvK3HYHgJH4nt8JQ+wl7imn81vNMEqj8D18SeSQBXakLUwg+72gfckMi2W6oZX8aNtbtRB6v
FR2MoX6vMWLI5qdwwEtTPqXjeY4eZ/ndyaeKH1gwlfezd7sLv3PYoUy5di283Tw7Og4rZ5aZffQ2
17+zfYSXt8rz1yD5KcLTIC+G+EvTD5GxwjpiRltAt6uCdN8Kv/YokU7jDoiLaT8tTdU8A5kG+Qx1
x1f/BnCEIqCCOYj+ShPtLPWn8Udh3gh0//8aDhQKJodCE4HlulC3IvY+Kp1+DqWFg2H86FiWGsSl
NdAdXKLrlrIyQfySMJCW/mXmaoe3fxj7Fk3X3L/BjjyPNA8pfkuyBPnuhuGNx06aT5r7vin5cViR
JmZTYeMSpHhl31hHqHJyPa3aZLaxItKgJ+SzdFVDYCczP/ohZKntLleY7vMQC5Lj4uljanUuTW4F
M8CHVTU2IJS+Y+AH/80rY7WufeJAGgwujEY5DMFOBMVv26qvwB6xes4umZINA27Nb1UZzGzdDqPE
GNuPOvP+w/bPRZLKcyrro+Fbp6qwP+1oPIF0fkRd+2gQk7Izy+BSD8ygzLS7uEt7VMf9myKHro7Z
Aob5dA57cW5Kj+Vjmj/llb7N3XSxczCNqm7WKsdhNRr5O8Cz9izKwIKVNei1DuLb4u5pLLveoIl6
r9GLgn0khUqbN4RAR0ZycF1SgPCjNbEIxs6C8DG9tknLXjtqY1FjgusuTT++Z6Eebn6E68d1U3cX
kGB2MFra9zJgIh30eJXnARhFa4BaxnBZ0rJ0PbgaPVTYGMhhAaNBmVZh5swUaNy0IHgFYhmbwSl6
rd3xLe87Emry+o3Qqz2cAIBpzMfGmDgd0aOyyHW5OE/ql8pko89SAdZM5Z7tXp8nOjaECeFH1ROQ
4nYOJGC7cw5e04bHSqbUhOoelDE8N+qDLmlPKTOlTVGjjJpaYzMiCO1r8Wk63Nlu7P61Qf4ND4cE
ppxto8MoGG06c4vWJ0V1tEMm8taR7OjkqiOCZNh6FryVmVMe+zpCWuzjQMse2jL9o2Hvdr4fJ+tW
hvcmZ1bEK6In7gTH5pfr1VYzoSJtBip7lVxjJrir2LWpfExFemoc7mVXYDZpvaceFUYO3HdFoIlY
4Q6sHhgT5/26FC2mjUkNDi/dwoesc/8lHeKHJTXA0cSDiwUF2yIoI2SkxxCgNqZLyJt2rrHr/3OI
uLzLeTHIU4wWzwqf+c4FC4qaiIWry1u10IIThQrca6avLPP2c+py06RIZ4kmqc3l/NKkhaq+OLv4
VdZZN/+HhnVVEEVXuF9GByqkTmLI5ciI6+YbySZoz0Yw6eYwGjxmWZHPhk4Vlypzf2Ve34ZCcw1G
5Mq67r4e+MeHhgSryTTTrcgYpZnJ8JEnw8kbOAvLmrY7V19+XyBcZ7EIe5jR3xDgcfVjivGgVik7
O2sLvpLXbThq2OeMO39ROuyFP117jwxZYtnYRhE+1XfA/OKfqiiB+i9vskA6IT6HhMQb3/vCJ7wN
8Xp5voUIy+EBqLG2TS9tAT0BWzoYOzoEBaQQWYe3ybP+pOzkNer6d9YTfBFV9C92UAmDUEY1J8w7
Y6Unv3T+HyUdjhMJ4O0HGZIHDHf7KR1vQxW3SKuMm9dZR9Txn4aanti9QMQcM7WRiyDRi+YDOJvX
WuRoKuBjhZP6QmyEUaHuIJq2jFjMM4UfIkweBHOaDwz6n5PAPo6V2tUDsoAZiDyHwU3RLG26uj0Y
5ghhO/rEFfUuzOl7QVR0czIg+FePXUMCl0d3U3b9o7t4l0tAJcte6IitEsY4IVDgeMe3xCs/K+oS
ytCdtYgmJ6KLtBoeOHT/TIM3nCDxTxI5cUSF52lGQO+lJKT6tXsXOLzWvSpuXkK13A+sqSEmm55I
dlpCFWyQ4ys930U8PnJ+I+4Ksy+rKpgd+fZ7FXoc125BxE6oTn4cXFN4Hp7ABOKObLxCalBv1Nce
ikPBxsCa0AEt3EXhEEHsEy4qiKVnc8coftBfvgjPctTpFYVHh/uXU8RZ7oJokEt68/Qtc0n5G72G
HSGnQWfehtL4YgB2qphp1Dz4cFuGExLxp7DsczpZ8aRGSAzmsj5pGlZMUy1WgJ+vlp88CaJAUcpM
99ZkBuU63HNkSzNqqJt7rQdnyaOl+ILYoIx0Y7BeWpmz9dn7tfOgDf/PInhvNyBmCKX/rK2Iu3Ck
kV5YXaLrFvwR5rSw/uxthLS9zHfSgn7mJwNy32RxmUCG6GwtgWnox3bsNF1+9QMQkBUKNJzQ/Kp6
gBZ1OZ5D5vFwpR/n0H320FFJ3pmE6L62ih+TCLsNcV3USeMNn8ClRscNQdZbZ2WMFsSQZx/FgQ2F
lCiRv2QgM2fqn/yISiOYuMQj7W1gojQPBJOc6m78C+Lqga/qOWqg5QrYT0HpbZenGelTtjXd6lLG
/jnU7gci+EtgzI9IhuuVm5ZMgTkrkoElTvAYRGTv+pUfboYsfW0nggHrEU4ZsnEUC9x7z70jEswC
sEQrcHhrPp/tKGlL5/hiFGLXjIRotIH3brrN+xLA7kztFSbt30Q4MBPmyxzXl8Rp2DsNHE8IxhyS
mCuUCVHdHBwm7HnYnOH4E9oY+7jAYV1figHV3hCmj7nHk689FmiEc8b4sF9SJ37SUbUdOQdofRzo
QRUxsNF/nY0XMolIZ7I1WlW+6amkVHYVl0WOD0y17t32FuHoPG5d07rIhA2tPXzls1qodhwfgryR
Huh2q6Mng4JItTmCKu8Gd++VONqvSlV7mQaPHhpuPBHFd5/yaliGPjZpt5sR1mz6cag3fYSSC65P
sTI6fHAT+6Khka94IOoDhzTCRiyRsIBfKozWbAvnPWUgo2RCaEbkMXnNp85okxt1C2V5n1s2SUX8
NNfX6MR7uUtnCbwyMB9J5uRWtxApAt/3aFSRFgyEf6lblzAJq4T1bwAZTi8cPfoWVN6id6/aCH+7
wQBiyHKe7/5WNwPENykPAnEH23sEzXKKnENnR/qkjPEq2zQ567ACQOFhxe6IXCEs6Vlk1cV2+ttk
swOsvYE5GGr9Uozb1nM/Uyv9CJyArYrG1VQqBlSiR85eP5BeelEj7P7eCG6hbV0i3SNjMv9MR73g
DfnxCrCdSaHaxX4KA4+NjEynH8B3+9YbD3xIpzgDu689ctHC9hhNhWZDjZK8liUybuddFcmpCP2P
2Ulf/IFEGhQ6ZpS8eLyQTGg47/WhpmvwuvFdVeVP7WL2H8zxiQNjHVTFhyu7s1GUSEkTxBt22q7F
QIaOP++9Avxe7gTPvUxRa3vcVZYLskrrU5G01c4nwcomtaVuqm+iQhluoZHo52ltexUBiyaUCBDA
vuy+PcxUsqwA3Kc/2bJVs8i2JajarVkpTPC0gAwxNcLEwJwL3Ty4rzqFbhUhot0ZDt1S6oBHbuM0
3XhTB/tI0d6M83BwXJKVolkejYq0+yn+GDJkLuRZgX3zCcbYlrX3bwq84cLPW/jERDGQq3Q3Acms
6QflKjESbPQGv6BPkS8H57er1O8Q6J1TzceGtx/Jx4NgmQEBufhIvGBX5PnVmeg63dB6qyL/aJL+
AuUdY26Ebl/Mx9qrbtU8Xm2mqcxpXqsuPIkwOcIS+88vm+VKHrm1GwTdoV100C9Z+weRx2a/avZz
xhXjTRaGdshPmAZ8dgkx+nXApQ+IAXraXfcxivK7ZsC6ijW4AtI81m4t99OQ8/A68qGHWb/K3Vyg
N0H42tnxK5qF+txG8iiM/C2LcPWI+ja1xRawD3EA9tXU0R/U673VwRCotEX+sUWrBAEDH9uhSnAu
KoUVpSY1TH9hxeMFZeUa+yBcAYOtImn8l/Wzv4ss0Li2i5zPNEluNM8Wz5TFLGaX04XsDVg6u0Tz
bWq0BuuO02wni4DFK8JsTbphM8F6b5OccWitHrqqC7asioZ10hp/yCPAOnnEfLdXL8LzJNLhQQkI
GCJ+q3Ianan/NCKLJzCMT5DifrDx/zUtUJ0xfXbBZlqM9BaBhN55DQD7vLGpSCWPJeRAmjHhUNgs
6Slu6CC9R0I6j+YPgk6EAWUIc0s52942d6W0v8WcA/fPZUcPBQMV3wtHSl8319RvflSSI8ysqbeb
wvruvf7dixbuUkVsktE8tm7HUWdP6CJDUt0zdFmdVO+uSljrIC2ku6ZVYwrtY4HcgEL6Al+E48G+
BTPtgTe3H00YXP1O/2Qduwru4b3daXw/AvlM2GzN2NmQKbmthu5ErN/DSLZkP1dM05KO8KgG07Im
F1ZEIEac2XseBJUzXPmtTMJ8PWuqdt++F6m6hIRAs9uSemOxSlwH7vyAMy44dyAY3NJ6I5wTGk6E
VrZorJWUMXb/nl2iFvNn2yu9cQyEQWTYRWvsd0vSH6NQR7trv8WkXqQv4A4oaMaFPjHP5VbI+TYa
JTj9Bo8e7Q/xqyLc5F7bX4ZwEmcc+t1WODgBhsw6INTF44CD1ZDyM+qmI3OKN6K733Tf/xrFkpNm
WH9NYG0KP90g3We/qX89xOdcpMN3WVS3jNn9ikkEEskZLY/rbayAmWg4v1dOzlGhFbNDFIMH3WHk
8kxZn+j3mrfU5IIRpc2njlv33Ee4eNWIV2NOg+gaGk29jebyTQ/MHPESfrgNQy8t53Rl991TWxrZ
jreSFpwyAixJ+KIc76yE+IMLuzCWjXapbYjrGbp7m0ccOqkMmmum+GRWpM4MDzhus2MUVpgMC0vv
iGjVzAkxD6D5FxdLQEFHbAsaxaGAibow3DBcrtcIIp9KW7Fn6Rn5uo372S6pyjVa3atTwOJ2lGDn
E179nilF5SDKmEDScCwwKSHOY5WX3TeCK3A7FdorA/vkJiyinS1JYs+6m2RkE1KFsLc8VDAPX9x0
PuUl80TTnb6DFj+wWcMnSXyQETYD1iEJzV8oCylgMUTAlTHiHTIta2XM/C9iD54SDS0iYfIgLOBI
/O4emkmnPjshTg5BECpfW320MTDfhVf1n9rAaxmM/nCGt/k4+hHiBn/xI+StizwgYXPfMDb3EISk
UvuvaShgTQPBu/AwDDsk5F/KmqHFgEheBxLUjJ8NDop9bOYuZHs/x1UgGwaxCqrB2ndp0gVOVlIt
Ges7s/OlfISUmacX6qBHIPZEtHIknCO6O9qULK2OXskJHnrS3/hCe+9OUz66Xc4R37R8/8oG2hD4
Aqd3We/YJ3xFPk6WJKwE6K7o5oYuJh2X4yGOUxvGw0AqgSCHgjQE66HoC3DOrnodzQ6ZCCIFM3jz
wQDwnah9mLfIcU2+UmMmQz1FUx2aHaEAeGLmpBDfNYAwJC0MPWs2B8e5LruT8PFmlqm9s0LOZCND
AJlzxKdl+SqmmRkLBunz2A0xCl8ipAk6R7+Ctlrwj6NB2kuZESIxzh+lGdUHV6nzEn7QdHLfpMaL
ibWtG4PiiarD3+cVWAkn19S1fmhvMfA/4tUC0u/PjBGj9quxCCqHJfZQZ91LaWVq7bYm4IuaHkR5
rIVEN+6AukzbBA/uM1UZESeKtJKpmS7aA1uM6f4nUulTPNWfkuRxafS7QveX2Buewwim6BxG8Cec
oN0Mtsc6UlUPc6P4RcMJUlZwLGSDUMsX5ylu3+u8+B0BLFZN+wDQHfUh7XxpXXgbcVxYrHnx9OK8
xExpfaRR02wLgqE5V2nCDEJ78F3fzYoKRcklQFI+yHq4NYnJYq9AqjKwtDEo8Qro8bljMzHw/0hp
vPt5ONGizMT7jD9+iAkfQa+GSiwHH5Fre+9ZV6+SEb6R5Tsnm/w6stBRCAn7rWJj3Onio3blhe0r
z1/FbJip4ndp2dYBSFRxkEXK3C9zSWKFdbwIcNlve88AL3ajcNtjEXnGKe7Tm5lxWiQU34Y5HXTU
h9sqWmILCi76vAj+n91Wb2rL+p3JLvBTss5dAjrpwQY0jRPLpSpm1h/4bYWbAHYQ7kkSR1vjTJeL
DjWFajQEdw8yQg3laraZrocu/Gy2v9ydaII3QJUYhjYMkSzT67ek0TGjrDT4pdbPUBXONx2rNy/2
mluuOIpsm80JjR+yAThUwEbOSanO6UxUXBtj0wsdNi9mVvirnA9WZtZbDLE8js1tRxmcW9UxwFbp
Cf91qrq/tvP/Bjd8q9mn1LE62nLcKDl/Mtu7+Rgyc4MJId/UnROF+Sm1JQhUzjaCxBrw6fSnOJcD
P3VAnwxvyPFGlHPpb6ctez3PPG0ItVaDYZ/JuvmOGqaLVdrRO02sfRlH/lL71aRnt87RyszvgiOB
TRXB0JNO0CA2I4ihALPfPMzzZrTLW+Ms+upQH5IWBq6ls1egWMSJzzPYoGiajr3nv48qQZw3euGh
bujNZmmdY8v5mHFKi8o6DAKqI5dMdFEQRNlHJtssxghQWWdgBuOKpI9rnISfKTL01VTC2jLnvXaM
nVtha5oQFJylM94pRz5gRIR0EwEu1BAMZkjzd3BiqOspuOhsdC7kEZwj/o9EJ0xwG3hdDLXRUIf3
yndAhpE0aTYBE+xFWa1Y/kqBus1ST06NsZIZGnLG+QlixS/BKhlFFol/kx+cZiNJlyzQdAOVgcin
tjkPHpn2ZnkuHeuzmQknn1OcDj5ppaXfPNuWdVFq6raxSTYrg6e7U9jlC/P/xb/Jqj1uJrHKx3Af
wVWLDfFumdWu1ewsygnCAr6Cr9Zg8d3PMd7dsQciNr6HYqgfGoGFOC/QVxrLanIaqImbIviRaJMO
XBTgTsn/QnauPkNTVHd/Es0uqPgRhfQOIB7jFXSoCc5/CiWQnG8Y09YH6M2nueA1C1xMPrHS2cqV
ajvDUrn4vYAgmc5YUgQaxFikF+Jt/2kHpnwSMsR0TC6UwWYCWg7njAeNcS9a3cno/pOmiyQn/q/s
ERtYde0d6tS8DKZRAOK0tl2tdnlkAUrW8B0yaKV6xiy1xOo5meSvjmv/bvRmuEkzRaibQCaWTjDp
smGrRI8o1wS63WIvAnc9e6tSagbQvktAa2Gt+4IHM1MX1RSvzCa/5g54AkSorUfIwbqzIHg5pkf5
O3s7K2Lhqkx7nYyk/ikhsenhexNSsIvBxPfglVAKtU2+Ed72G1Xyg7R970kMnX62nfrDonhdmZ3Y
z3gjw37gH6n2wAiO01htITs8d9UU7EqSeeGdVkizHdMFvBcxsfPwpo2V7W2DWB+JrLXXpZ42S6ir
DLALBv7QXUXolPe4V7ssJoIGtdJr6EF1NMuKRUGmiR0tCOZIlPuqI/eUWZHe2nVAUjJwyLjyqBey
6UIyHevgCdxlU2ZgDicUnIiiEPY274T/HfsQ+m1Rexsvm11UedG9EmNOWd29Iw4nJmYE3M2bxLc0
vOtFo1N0zaPpIlaeSvmVD8mHPTMqcPX0Z1jYhGhX231kGxAbk5Q6OKeHMYXzV9fJS1czEmrM7l/B
BxaZ6UNa5Xz8KceK7dLgurr/EFZ06VKfO8nBO6z6SwbN2/AHlz+cI92Kus8hJs0OcBa7UdzcykBH
32jnmDUj0p/AfpWWfXcL09hRqZGKPugPmJlLvK/zrWoyCjuhrk7S4zaIPmHHfcPm8wk6BdyJQCs+
Zu4wrHWJUD/14c4Dr3hz5AAqYKygH/n/8qhIT34tWA1RbPiAE61yGA8QE8K96SfokorMP0+p/VZq
61Q6DE6bATU0coBN0SDAyXmbhpbHF/mtWXEOa3RhZHAt9285bSFYE2bXY5FubE4Rr5oxH+Nyy7OD
a7C5ttAxkdwAxSFbWAcwRQfQWiiJWDj1MUT/vLd/Z4Y4aw9520oWjHB1FBH6XoBf7bYD6TXLhz7v
aqj+JNtHX/NgkiRc9W++H/kEi6G08VPEFHFGJJHFh+ib8yVEH7SPVcxB6pkkZnJXJ8N8jDwSmnzv
lciyu8B7DGA9Qu6KgpaZ4tpryhi4mvds6Hx8cFrz7sfdNp9YXIMWZ2KWhK8DKs7Sd09uPvrAHzt+
53KKdnFnnEyyFdY6Yt6lZu1vbQMBYurGz14QIq5uEmDNIq2e7Lx9ybVLRWkDw6qwHjP+f5XsSL76
Vo6rwALhHXqaq61jKEGj9MOBcunm6eTGzXMlCURC1yDWHlUQwj73gebr05GQLGIu9HLASM7AcCYk
k/sag96MFbhRxgnT7jHkjy9749/gBKdlADiyeV0r0iRiX3xSH5DUnY/jpjW8emXD/JFLBWwRJhGN
tALss16JU3qZqVVl3bzDz0FsmW8B67EI1YdhUL+hi6C7g1lpYL00q27rlGgBFwrRAn9QqFaRNetN
YM97DHxfaYxCJx7kcYIfCt/jEEloU66+Wma9zY0/nWBo0LYFXAMdmREvBqSkfkdWey8NcR3mkZ1t
kLM8JPaMvaslvQ/PnK4BeR90asd2zE5hF956E1xwPqX/BiKxhMOYLghPROO8Gpk8dANWf/LkgGpy
p5voAE0qT2Kt1Mlxsffr+TcnrZmV8JLV6l8HIc/UtJcy6Ta0qZfeqx+HwtuLaDgxL9v7RgfEvDkp
It9KmDwx63m+P1LOy+vSYQwxpNm+pmiZMB6GTvw8O/25iOeDMuNLkCDltw3EwhjklrC/DBsaWcyF
QPXRt9jlpiY7Ej25SWfnISmDDSAWErJFd66Evhqdc0pnXia7UERL5I9+4x1NQGEh0abkQ/JE5Vuj
bB6CND4Eon0ZMTWOgJ5dfWcpSsZIem5soCa8U8zfV50yjpaUTxh2sPGwlSy7CvO5yS68+ML6sR6j
8RDYKOk9MhY5S0PMV0IB6smmTWPxOw8j72G4ZLz0FglNrPCoaw/sBvO+PFuleVMQQEK/fO0LRrCc
hpAAm/IcmPJncAgbDIzXtumPDpPRqep3GA93Pno8xLg2jpuR/dmQ/jp1wcBvAC5RLbIdlH0DMifS
GvBAAGiyWZbZ4VNETumC6COJoVp76POcjuYirOzPQQOba7JXMxz/qO8uvmpI0fQ3JrErfY/W32QX
wor2DuX/KQyCc9UC/Amt6ct0/N92TK9z3AWb2R++p4lFYKNS78nD450ApHbxEnFS9VCw5D6HDZfg
O4liGFyRa9xysj+WsRuntfrOZHRNyv519sfn2Uw+c4QeBQowFuk3/DVnmPzshvsrQuUHe0ZBZXs7
TVnE9IdHyA/uUyPB9yEvInuXXcmIW9c7KPjqNH32JlfuA0LM7C7bHMF7X79OCxnZGuunrgXczhHE
hMGoPLJCmMVPNupIaY4/wMV//BbXbDph5lVKPcZh+xgXATa/CXKt6PUbh8WJd2WvRkb99H7+COAV
DRzSSgA9ftjRES78pean6VqGyerTZDfizPkLERR7aTqnlkybVYVaAFkkXWWm3Pc8g3xTNMUD6Y73
yqwJnkA1Z7X/HDP8nMlfxm5rcaa0iJzthijeJawhTiXztRmYZWFhZ/X6uN6IVIoHNyifqx55aBZm
v37XPHVMKnXYflatMHdDDrNoTv3F57FJXOsoMzRYRrezDPNrLKazlSOoU1a/8eYKI3z/k3flqdfq
yYvrqzLHRyOgNG1kDOg8RJgvT4Ebf7NYeLZU+ZgSvMEhFd5TA2NmaPJfTmbz12EYaLX9mUXqzTBY
DeY4dSzJcCDH0inBJtqVNgiuYePcc6KS6gXDKS+/RGPpNegwvjZnWS6jjlw3vXsiOARChYHApWia
17iPXkwFna2Kp78YdCtFvPlm6IG7yxvOJiYqokupHnJ7QrUkIvY7cbLFAQnUS/XbpkGWbWMPy83k
FXWiOif42fD+x+mTzep9FSeugfKeWFGec6QCKNjd6AdbNgk3DtGIGl1DnjF9kyrcMei4j1gfLRXc
KrvfQzJX2zojfF4i4VWN5RzMqCP3frAfTH/mHuUuZlb/LB1o6Ohv6TMj2McO/s7N3Gtim4vBYcoG
pSE1cOla+lbL/nkqQfWC7v9PAd1RHXQpGleTAmybltgx5mxgb1E4PwW008Qzv2WXVxDSHJjRY/08
FchQhlIDlp3eVDjY61CZu0goJsh0GiwqCbRDG5axIguJrYc4a76PlnFqwKGvKjF95DW7P1nYVwcj
RtX1NwRoDDCpateA8fgRbfBeRoRWpAwlBlGT89w7F3DZdLIOI18RcBfNLUZHrkmeY5T4fknBF41n
eHj2Y0KkCpWR91qZ1b+EdcDKbkAKJkbOLmxCaG+ksb2BJ/7bGSH/HCnJ8IWAC5F+jojb/67ych/B
d91bBr9/3+d6TQjqC0UVuUJFCwaINmgzTR47BdsTGyS4jNji6LkSNSYA0gI2RqpAn6bJv0zpYlcE
Ac61jKzEauipStHu4W9cKhcD8WqQfxFYy7s40sLHERNvZ/J+VdqnJ4sB6f84Oq/lSJEoiH4REXjz
2t6p1Wp5vRAjzQhfFBRQwNfvYV83drVSN6Zu3syTNhWN9DXBFanHrHrRtFCMUv/h6fYUhOa309M/
TmL63zKWOXbRbpwS7rIbZPXBpRZmPZvDL7EXVsYg7Blds+xQKJeGbgtFvxY5sc2MWsBQ9zhxC7wh
1HQFW6ooLkaqdnRXgqG1Q/YNLoEMGrpSWep90BfxrvRcmOmLeaYCbWMa7JgGJK25DqjH7u4lxlM/
wochc+/v4CgIrJrS6MWWTvVTmOMajsL+rSFJCPmiweVgh/HaLQTHtGlp3ExlTjOY7TcPeTxCiMzB
VUputb2dwEVnETKzRgEeokK/26DyAc1w2kvgVOdYFSgti+duLptd77vjsc/5N/GtWCQPtUl+q5Bf
POLinRKipifPSp/aoelfmrjEZRO2n2yQxMpMgmQ9obvUuTgU8XAyHMx25gDkfQqvuXYr8r4gXAe3
c/dGqp9ZcmkCwf6bnJtveJf0VUr7QQ7Fpy2Cv+kC2oUVxohR9R+43q8SEDNabHXLZwrkhrzjFdXg
ZRqEd0sHRDYXmZaJPVtp0z0GzCOrfkr/2QDfo2qppXDkwbKrx1AwpHIBhdSGemLT2M5ZheKjbNtf
kZMylA51wK5mg7rsbJvO7Pb5IMrjGM3XrqlI/SvSVXaHh2G4wV69N6586E0n3vV5yEBkyA2uNCKq
FudfP2RNkCnGYFqzmJ8RBkNWSCm2XRlCsQiTJjlaIJO3WRJI9rnTXWFW33jDOC04oHRDe3tJ8Hok
Q1bPUXML6lgdbRsMvJXo6kKUhHhmmPy01XTzkzLc1EsdK6YwImX4isDqkubSxGohx1Up5A43cs9+
5dYb/rR2w8zdc+UgBPOWo4Op7f71k+GwM2j7nWUtngZTl+WXr8g0cYrHpRfM9AXOHKSqiLdPGQ/T
XqesE4CYZw+5rr8nVLA8co+9HIwnfHgZ9miwkCAVt0h83ovK0PZWuhPlbzENmDasMNlR9ogYxHKw
+cdre4vj84Kba9znC2Ayw2Dxb6qw6A59jxlV4r4yMoQQQuLJP94NlHXmiNclFVD4l2IaDseMCbAc
qh0TYvSs6hoPNj2KW8PG/Y8xSD7HbB++hFmd6gTOiOf18C4J4Nc8YttCxlsxiueRTa7dwomzMBkR
bRLsg6FA8ySKucHK9YBHZ2MtjIU+9tic2MGwdfJFqwya96hkik8S5jF03oBQOkpzJsvnQbDxhQFx
13n7V9tgFzwY/CE7y62VmyRi8UCAEAQe0MS8vA37WcoZ7m4j/tp+uDAFUER6FczWOre86og+8xXo
5m/p86oQynUfey+5ovRQztm9uBFdJRS1/y//lD1MnsH81yfpF6uiAal12IdcmCet9H7q293ImX1N
G+p1MNmF1fVAM23yCG6EjhInOk4hhmKSgIcobO7a6irCewTQYmksEHlW0TNopD4zTvhJ91CJsf1l
PjwRfCE+PO+iMvduZtM9yjQdOIwH1eD4Z7/l2NhE5WeHNV7UmOHgIODe9uML9NYdr5PoceysYeeG
9WOWeq+0ZkhqKTl+ckHxvSfdj+kNF7QaiB0uRaNBNgGvr8n79QKCZQjQkOVli2G6ZM3KDpRnrKOT
h9yaNp6I3AszHGBVyvHWrfA2mZtPl6nXyZG9Dx/dcB+JpZGYRV2jVz2xbbjZM09WzWavf1AZ8LWu
SteGQxR1CknqRWF6jTiFPYGIeJYE0AAjouZlHMqegpGVPg/cYO2m4GUIgL03xTgsoy5bI9P6nZPq
N5w0p4Ay/mAhSHuy/5Jkzi2CyVjQJOcUxd/CTvYVr/MmDd5bhyVrOFevY0FPlIOov0AqKbskNcjs
gYmJLBJ3Se+w8wvjMYOPHhhPThNYFFUBFe5aDrR6hP8hApjofJX5jt1LyQKzvtMuxqCYiJ/UlPJi
BwYJcyZmNIShtndTrQ4ku/ChZ967HoN2O7iiPvuJKS8kbfH9muSonRSLXdgXmAfChA8qFe1nqcgn
AkrdlT5+prSCvE9645du2+qABhcCLLQejJkQqDZE8OblfoeEFoQ/ZVT+MxP7PM+EE0CQRJx8TGnU
qBfktAhpaHooFpKgiCI6xQFHbBQY2VU5cbnzME1em77H/pYByRsHYe3MkPI7c0peyPq39wQBYxXS
DjGC36kVYw+CZFCNF+0PBrNhikrmjfHO7sMch1xkor9W9UlOqbXx2jE7qzwbz0PvQVOInM9pwtEW
0UbK7e3/FJqOmjgd5u0QNWdWWzk1KdmzN5XPguKFuO85CSbp++TG9bqky8aagP3HVrVrXNa3TkjA
sqTniMLNRWhAsY8SLIk4O5BxoeQMjngP6LzfFI3K6Z4uXpwKS0XvnFw6ptHurVdvxJxT10sPlY0V
zO3RGIqgv8228aTczlu5Y/YXjaj+Uk3yhfYcn/vMBegfpYcZwWDJmtgPyJ+8h306Dvqq6u/0u/d3
zurxIS6i8c7QIlkWawzeRdU/gp26KzF/49/Bz1ykWK6GyX0YReZtpQ7caz1J6oHr+WrbAD28jn3x
AEnEAecjGvshpVGtdIJpbVrDWymbV8DN7TrJvY8UaOtDbKaKwQworuMm6SeUnHhnAOvVevpITVct
93hK/B7qrqoT5+xr/01V7qnntIWh3r5P2l1I5OFSvcyxhQ3nuagWUYMt7xvuUm+XKcwhxNEVhoF+
YYSZfkoIc7RwEpcVJ3hwBHHGjxtd+r5c45C6NPGlfBW73Kv/daHFAkq0P0nLZI/iqNius6SbJYYy
tHxFVGEe/mYutbC41IYTl9U7V8e0q0pDbQJuX/RZ/RPUnN6IrL94U2LDwUBxyjLWzlXrXaqQDA6I
GCDD8fBizsVDDpMWYyFgqWLoX+YIU0s0mq85sasw5G2GsWvBfTktNGCyVwbsSrTXf+WIaarpxycO
C8OW1TA2HN6JK/YhHKAkl0vge+VRzW1yoVwX45Ew/YvAt0KrCOJ+H0hqxQx/wNybfWQavB3asGTT
Xd9qH9dnwiMCWxdBXh6q4k8s/V9F5nYLVRjMmqUhclbXMaG2sdUhEWxyztXglXs4G3pjqlGzlWoI
k2kU6drQgESTHI4Wt/aOde/w1qX4ewPKr66j6xZAaxwo2KQqEZTgv9qiHU/Qq63HNtNvUVB8wl3f
W3XEeTsloeauBZ4jj8lpJf0+349xVPwWXfQ9m5jSM5ZplEkfSoKM50yTSZc12yGbHRnhGmnj1hz2
Jr7PlY7EA9b+A40Je74jAzRirWAm3oWX1lvROVd6pL97y7qWuqKJTMKdrpV/ckPo4dmiMCI2myvl
1Bc7zaZ1W+On1Q5LWaALz/gBeQMX94Ii9NFrwIBMNi+JCbHFCa697lnLA6llti2hzjTWR14HgOMa
11rT3XOuMvFggQlek27FeEtBmug1oXBpvLl1fa7amvHUNXPMUdNvPfVfdNt8cX1PeEz42ySw5Mch
rcv9mENTFfTQdm3wnAz+3cmaz5ayO2xH4wasEyae0TjPkkC5hfA5C73KqP7k/N1JSKiQsdecQD6t
cn7Qs15PTUnyfbxWDpnvgtvL77l0KqAq5GjmmyN559HsaR4yI2z5ujH/hwPO3Xgm74dk25OYAMaF
6XTTWaE8s+N4n9A1uIL45AzqAZ771quvZK9xZDlh2D2KuHHXjVQ/lGKP2y4AJUdYzrFBUvk5qCZK
vbcLUcpT6bT3Runscjm8Or1Lhro0gxNpBPc0cE+sHSVoLlPIdBaBTVIicCd9ZJbaFb+uazKzBCl6
HCJYLki7UPbekgPz96VH06idnX26jfbkbID1WXgahcsYVEMLrloXLkfO+qjocr3DE4i3rGEOv+nW
ZwSp8EyLedlEIjzM1FcwKmRJZu7BTZDC7V4ALcBqbobXILX9nU1efmmcee1bDEh8hI+OvxxWq/HU
Cl7lac7+OI3L97QEw2IuZx0e5R9pQMMwQQfui6LIPtgDThjBnJrPhOhyZo/tAXfzHW3wr9UCJUYl
zEDxIHHTUIo2YAHtntKJjuflbcx1TTDcGHdlgvhDfAdlfGysp7ZsPkcbXk006oeW9kd7QBpOtFQ3
PBHflsd4Y3UNo1qWXwa6xbNqAjDXYgRyig4bke+qT8Lj9hvH1oD/K3ClgaUXblM86KOemlVrcREm
CWlIKk0K8rdzyibGTk9LveSqGWjyDvJSbTJRDyR25xA4bvld+TbbmaGODlK44BED78UzjI84VtfK
SGOAa1m7tnJxHys+7HxUuPJLntI2fSKmyJ4TI3qKO/cz1sZL2CMTtVVAFcCAtJ2H+r1qk9vY+sSq
UEar+MIq8ayU8aYietV1sBzkfPVew4hrbfaRTsxjPWRxR9aJDHTgQ8Sm5ZHScCVfenCilW69HQwq
91JO9XPRdB8ZYVCh8+xh9NOn1DNvTTftoaBhcvJmkp7E7EoFbjWlNxthz7y53IwgcJBeu1g9lr61
m7oct7yd3D2cw8FEPUPhZQnb7Vjfm9mRj7zxg7e2jT8rCwSNyJ1+a/XufCrjiHr0UoPozKlcNB0P
aSF+clJLH70Yj7LZTd1niQ1tw4Rw81JA7bjp3isOWtzuiBrw91IWgOXohoeQUMTWcMBxYcIDEJN6
VBpI0unDRGOargtzkwtK31g/GNlDIk3UzF6J8VC4UMVNnBjbqvQ5RSCb+0EUonVY8yHmSyyFa9yK
Zh6/iwzcbuHYMaSjggMnFBq5Nfs4+RbUfK5UJcOL6QYvTmvXm0CNwBQMCnH4Yxdob/QdTA7W2sp/
9znb2Yb5IvuG91hGvppXdrxNvWG+cIVGG9wdt0Qkzm+BZZAD5UdnsLP0LNo5mHgueFMgdtM3KBsX
RlBumKRDl6GzWVqNkpxmcmhm6IbBQ+nxbC6d+GOCpiBtPLoKstM6Ldql4PRt6Kh9o/bcx+2aQTkZ
uucEtAn9Syb+B8+nDzfQ2Bxtbx2U+k+ihqd2Kp4nXoCcPvp+E8eP4wghD3/QS4IdpeY0ao0S1C4B
Ftay/T1qDEIsDl1Daaloy+zjWxx2L0Ab7x1WRRJXdEcYzfA3abxrGJECdFwsSEL1wbFS9Qtt8FDH
0SyWStz83GaTt8sdD28FVJAj4S8YP4N+xp/xI9MFY6Qcl3BUNW/NZDwyPQX70DUSGmoMDBqU/LRk
oUobcyib1g8Oi/TTtiTgDZ8tirtE8+Q+cjTwWgxZhvFdF3S/4VSGRkgR+SZi/bNRVESNMOxn88mG
B8OLOH01aGWAwKLTs+ECrXWHgOEHJFoR+D9IVSdgecDcWqdeyoOxjmJavYQONpOQ73K5rQIFVtHz
1QP0mNe4aN4hhOGCG9DHqjDLuHQTcW0mNuRmb8+8SjyDQhcxbRshnC3tcpSUY2AAA4ofNZzVGzlc
jJfuYh0LxnHnDGV5R63ZDy5do8ItT/HAaqQKKVlyoX9MTEk7nAn8taNLFiRhBdIk9MDDY0k3Oo2b
pQIF8cVDmST6W21cy50uvVCv3ThNRPkEzuvyw6SBmcdeqj4s3CJVAgUzSo0viiOwzHh9vHIF2NaG
sN3/QklhU7/nCEPuB0UOijux3jaAeeg8migNYUW2CiKufkd29KEMRbtlM381reZh0vOh6GPzmiIW
beygmb2VGRVkCcTQUm+DqYamGXHhwY2RmNbttVVSzxzlob2F96833H7m3vZpgSxA9Q8e0duZgR8/
xhcdotNLxwiSCYtKTOnlbEjHcYO7ydu2+YhLMysZp8ruXwAKztXTV2Y1/XNfTR/SbhXfNDvg2PrQ
Dt8GjfCv/mR82P2Ml4CWB1JL1sEGxzRwR44hlxPbFv2i0W9YtwjEcGtw2wdiisbaiZz1EElIFLbY
YfS8WmXzG5GaOrpWGn0hEWXHqY7ZwbSJkO+1z9zrVvO0TZ0aqG6eD8YjPk+c8JYZrpwUd0ffUZ1O
U1L3pZ2I7Qdt0KmFlSMFA+q5wVsGTq4j5kWp3MhGOWsVunusMtJBVtJcewAUZz9vaRrGYGnDeB4d
qgcK50X1PqBZFxk8sRjtK17y/Ad7QFL51mqtlwGWywbY9SUJYrnLJDuxOO3MS6giaB/QIFdNXTXn
ZiybvVe22RO2J8R8x2CnZ+XyvdNzd8C2AYlipGPCL+AIOQnb3oy5NVOSX4NBcA0UYjr2XSCfRnYm
UKbcdu9hHAcgrjIc0mG0B0JJSsVCuld1AELAjcVbi6kt1uQ9e//mO9b80au5P1UiYdua5+0tQn9A
rFGMBaAfMoMPMWZGXjelIPKkcL7kxvTmw8zB1xew8EfjeHcHaJ4h8IOJJA1fJFAUC3ac2+OlbaW0
HgMM2EdY1snRlgIvAvSJ+a1JHbbnWU2lJ0YyA+9z463dkVbMoMKWnKmkuNXFsAWdA1hAZa81/T0W
5WuUATfos1FBHiItWZlHRnXuWybhJq/lUQacbJ0+gZ7vFx/SIKrOyK4BIbQ+6iGtUCKGbppi9LvC
ciwPMJ+sfTulwAv8GlMUWonHxvllJrzrZS2U4d770zAC4qwAWlL4xnBJyTljzoUtlNHLeLajrtiB
NkX5zrB08r54Z39enzWXxZVFsNjOHgRyTqr2HFQUGTDdaTz/nqOhHRgSwwpuyvXsoFp6nviJ8S3x
9HwrkuTgL31CzQj5RrP43YLtpoLeZl0zJuKJXhnvPW2WxZpjZMmjH1riCuYSVImFquIRRcZfkTef
Ou1eA1O+U6uSraM6u3Piw7Fk4RbK8aWnFBrO3f8V9r1xFtPi73F39Gm2K8SRsdXXRMDNTHMo9E7t
f8+Rgd2qKSyeAriKtWHxxY8U5Dl1G9C44GaXsa7AiOQzPdoDNniTAwlpPo9sPliNnd9GPUMqnNtY
6ffBGo6tidYBgs5apNW3GZreJiV+l8b5R1gBMAgbPKi1/9HYCIiZBGXWCqiFc+uBgjTC11b0oBOy
e5smz3jQ/+gi94+4igESeNiFrVhSwzLO4hDrJd9dlO66zR1nZw4+qKt43EgZEIVIzLvM/adQUd8x
Zeo2CCiuRmIKXD1esG6hZq1EHD0J3/rT6fRWYpbc2F7UbnRDKS+HnKjz9woIblYvNN9xhtUehGqf
2yDP+a/FPvaMkRywy1a/p9EgILvpGmQeZnd4iTzC5Gj/52oakH6K4rcJzccp7j5TKWgD4DnvT8Je
W7TJrJRHhyPs/r+2ZR7YsL67oX7kh7PWIZKfc/4wZcOOhRXv2isM51111OY6JQaNBsxIkCIbeE76
b27yQ1j01W9mTq+tDEO8wVG+ZwfBktSuL7jMoj3EtoCVcP4B0OASJgu+dWnUs1MMq7XMrrHs9sxh
BG4BQ6y83Pr2RwyHcsKhgmXVpUkNOE37TO6Qt33ybXrpsBol0iArjJ54UDtDEfI2iZzzx9SfAtxO
GJsSDwxm1VQs8QuKzcObTFy6r4z8LY4n2ulU9u5nyOdRbX21HX5zEURnz6Tairf7sFAlrP3Y+Ooe
yuHmNNP7PCLEU63n331TxDdvNED34CAnZLgMQkZ6onfqnnoc+XounA2/yc1tmpfZKUNWXOpDNmhK
zFS4wxd2gNw3RXMCv+dc5jD8lHZ1LHz55JP9XiXFcnO42CVNxyAsRLlNXPvFDhv3Z2cJZvnE5gKI
AarjabDObSt/iAYunDKi9RQl0i83Aca2pGQZaddwiy1ebkFrglKM33XnvLnCdD+4HR7RUXYpktDy
NP0ubHjNypI4Mkf30+6zR5aa45qW9XhftX9pUZWbHBc0Zk5icZbptNvJpRGJrqfw1htjCnyG527S
0hkYsitfuU3W7ntTtA9GmItLX9AGqvsOD0+qfUyHnCTz+KtJCRk1PKY3Mx5vtv82wbuGk6zUSDNd
4T20VVuxzDWKl8ny9oPAA+np+cVIg391SJucVxk8HAyqSRqBVza0vPsgiM51xcFOBnFSKTdVzxFl
DYbD3pkJmBv28frX9NoHkVfvvW4QCv1HrXFliRpYDIkBseWH/7LD/NVlle0Q8AIOaqzZ5pE1RsZr
M1fNT+OJ3zjQ/qGhrLhIYAjoEmMZMSK3Dh9E2bzCV+GK9j0W6VZHshP3Z7sAdTgYX/tC/ilTyfq4
xy07gKBBpFEX7cRnt6vB9YczIk7yzi9LYKvPuHNx1AbuTI52AVSQOUkXI2eiUwhWUj9ELflGGOf+
KaGg0LPrH+wqfEITmKXcJvtnE3ibx+qWgHHh6VNn+6GCX75AA2wf65YOLOoCU/86eKTOHP3mzHh9
YTMRV6ziT2dKyEbVCZhblTawfJ3hvezZwnZgM23QoFDQU9rnFKbBIHc2doXSV1bUadpsWvAjWl85
XE6/RViAolDwlIye+eXXQQ35NglpsJ58CPixcRkyNO2y20RufuRuvecKYFFFpUbCqlo672bvqD2p
P9T3aT03LsVm/R8Tp+dq6Iw3W8yvgYa7VTs8oBviECaB2B+diDebhb4zGx8uX/k2RNxbczj+qoqA
D90Y7Z1hhgRMIPiz/rOOdZU6G2Oorjqt8MmP7ksWRd5GsQ1gtUspX1A8B63HOUDT6RF3mN5jCTNJ
QeOYm+4XWsu4NYvyDzmy9yIMrhb0MKfJ1DH37dPsFMdsDnBUjlDaOm946XxDrBpSyYbgn0wzrCir
CL9btl54GSCpIGz9WF1fbYbcfHXwJ19beA2cTZyvECYhWEmO5qHAodKo5ENX5Xto5xSmBuajzKKL
o5g1UhVxcojpkMORgq5IhSIaPvLQ0NZMElX0EfCRjHH/k/mcMRzTfqQalUJH031zpc/s0ahnwqjz
VsmafE34r2pwbEqbbGxoZb8U3VanGG9NNMSIk/R09faeYPXNt4afqhLllmX8KU0AadsWA0ZOEv+a
waDeNEGVbvx5+kPyPj3J3rpp+L8rNHQqwZvmx3HADkS2VjcsLAAWtYF3sOQ5zFKmz/KQ2UPFa8h4
45a1B80Cyv0pofWs8zoEmab4ynFpqVVY0dBN6oBoH3ANi+0adtV63w6859pW/yn76Zjktt41YXWY
R1NvpMWrXE5tvEnnmFBQj5u25Zg15+rBIFAuGjK2Q9gkG/z4v1wS9cFqbX3i6etgz868HNaI7+8m
AlfCjD5EPNJZyAW8sbk3gKdgtmwttoFwKwjT+DNSbDcg9oP9uxrDNGPrDR7n2XzGEyn3AeF5ToD2
VzRS+Zpplt0s7e0fMwLaGrKMAq+jx/VU2MesDlpKp6jNsZepkk3JZfYDhj/ONJxtcV3h3xybLoxW
6G+AKaasn/fxTITEb6vhEBQhvhRninFVuc11jrmlMGqR/nOys3ZdzJgouznPad5jOnUWSp/tDxtZ
GPVXU5nDTSLccnxQf2RdyE3CQP5UYKvjihFSgiLgti7jEhZWRzGp0cfOhxTGcCsSq/pnDlk5HUyF
l13D3N/UqeGTxABjhbnvq+iRfscsy386IIwP+ITao2a/vY0boX5impe2CWopEh5Qr6InCrpSJvCk
wrbZ5Ke4RKif6k7a5YXjDWW7j0TTXKIJ16itm2wft2b3atVhf1VF4291MxofMBqpoMkOM4iqQ42v
8GMO5/gK3vnJsYkXsTIn4DxF5P4lZISCus8N2jthcDKKW8ScEzbzDaL7NRDjDDYaKlot2lMPPoSB
OrKmE78pwTmkRsq4MNnMYX0e4jjYRr2fhn8r259+CT3ifTVHLBOdi3U7C7qIE5mwH3X1fxJ5WFao
g42+tiqbKe139ti3t7JB7tSs2AjSptVLNbjDjsMrJhEQKczXQEOx/4Yr6uxb1sG4ChvtcAonL7gz
tWWtPXinhIYoV5jM7jFX4Sex1VNTZslWBpnGNVokx1Eq8CVKq7dqJiDlIf+vbQfPMUUhEeGL7pNE
D+AEn2gLw/EqKhHk5k5agAAKtXclZI0ErjFTHIJZXEacHE3rSUMsUrN1ZArdxbEYdlU1c+LwOuDf
SI64FFXPMYt+OVsLQqSN+YTNZAkQzxM+C97OhMpfLJjL1FOhQpH5NXeRnaXbcIE3q3Jxz1r5AaoT
cb/G/YAj90yYbiKdB0MNyPUl9rSxtiP4ooKLeLT+1bb96kiYF4lwvorFE5yo8BFyasRgQIZzkLb3
5sRNeOyYHBrp7XpvMK42meqjkjQsc2OE7O7xmOy4862vxp+pdppMcQMaMAKWI+8a9hHnz2DT9HP/
AICMpylrdY6JJqChGhZh4/MzLIPi2CB2xVpjyV4btnnh4cl6eJi/kyzA7oRSje6C9x3MEJHc3Df3
AiwJnudE00mqqItQLLyLMD8XZQLfvet2EpANy7IQrRir9N6zoUsBpvRe4zHpHzryMo+RF1UnbKoh
mRus4k5l4aIbPeynFbEOY6p5i4NhEhVnO6buRToy/iLcmGzcwju3esI7ZtkQ4cBcEfMong2cmwce
bfNvCslL7eqE2nXbM1lqQBo3/iq7xIm/KG/PhZJwK+wwNddOkgguU7ClYDVjyAY0RrBjRdAnfWun
wvz0eU+Cqgnt6o1rjtiPkfrVc1imCcswMdC+oC2HavQ5zBH6yNhlV1MZ7p/OmjjWy6KHPznHTzME
650bwz2rSoog8V//cJYybsxzNLkl8aBp580BWWB7r82L6mqPEZ7lNtaCPKRjL+2s2UXlcQEIY/lK
xw3ZkuTZmIPXXM/WHeH/Peoi9SCCzLm7mTtQKanHCRUwlH9ZgrtPOYTybdfhU3JRSz8dA7t47RY3
pTz3JymnfAfWLjixzxyPIaLbUizk7WGDCfYoGVWh+OtWNeMiaWVlnvHmEQ4zO6Sfcu62OvX901R1
yZGNX3I0NJn0VWpQGm7kJTb25UgwR8e8EQQNU+qAJl6zSO9RjF4+5ItObsE6R/14RjbnrxR1KjCg
ystAz5TMG9TWvAlp06TmNl+P/Ri/xk58bGECrEtAd9/1EDNK1f2yLqoNSYRiZu9ZzSaIVxm60Abd
rnd2/dCWxMEIJhhDVBxKbzFTqAx8pTHIZYfFGzY3w5Rk7zg9j1xY2JctruC4uGJPCV6bcAxeR+Ef
OovzkoW7RnFotWULx7PA7eRUGzM3d1XC/c5k/yDdDpKQzfmsQP1syGpweu6wHDT5T10Ia2vDCzwE
uk6vbh60OJHMF/IwfMxZiMSLWwaKQ+AS8XRwkOADqU++4R1Lkb7oKX6iF5XIClmT1uNJLZRVv46V
qA4WpQpbnUwKs2DQ/erCf85aImHC9uCO8PgURE3IwhK2qrglHXvi7T60xQkje7/mk2ppF2qw0aRg
QiuTw9Vgv471LE5zYfsHgw2pyf1eXZyhxVo/+Z7NrF0o7G+EsyzUnc7H7OgzPM0WL2TKkwGk80Sz
okfOb+TKlMhOpluJ9342SN7PMmEZ17YhprjUmJY8xVdUeufSjjBdR97zlOtb3druLeowfK2GnvBW
2YX7vofBO0scgSCj81MM6wsv2fRvskW+zjy+btfLm0fsPd9GVJU/nmY91YxkqAcl+q0tI8AgTX+1
AqfhHW+GbNWM5sKtcsbruo862kliO9oHTCNmHP/aec8hsk1OumLkNHIHBGD4r+Uot26ohYFsfMq1
G5LKLD/revwFs8EgZpvdp9URqA5b+1rlfvvkCNnn61QGl55M7ZvVGteW4+OqM8xuN3JQ+SAdl3AS
hwebp8XINpmcqV0k7jHnEb3lzcIyWzkcSNs+OBuRGqkpq/hQBAERz2qz/RgK8TrPByaF+F+ElYpE
TvkHRVthDPQEYEBTUBdQJJx22h4/L9vjYIWlEkuUYz74oXn3u3DYSieTipogw/hTtb36C9mW6zhh
NN66pNzXXAEvKnZw6SkYXo5tEt3R5K3rwcx3kCmoLwOKlxglwxW3wxoTS7PGykIEMyBEn2Y4Q6GC
NjvTmL2L5KD0xWiOAZp5rPrRhbZOoyfQjCq8e9jwp+RuzriChjn88B313U70NqmO1S3P9omdBo5h
sP6xfu5Hg7c7pvUZfa9CnykKjNHJzMa9K7/ohJG7MnXys2FDMTFYu5NZ7BdyfPtp47ZlxxYYzX0S
+POtQV3jsDx1HL33Mg+bc5e4LzLLWOQMwwsA+qumOqWB8bENWZStOUg/TmyuyNjLM8K1Wk8iLNc9
QI6V9lHxILiydv8euaJOtcNKz4od6kTrL9cjzF3lssSL4tkklZqPsgzLbVmw59LKiLcwC82N6Gcc
CgroHQBA+gLbgGBkxfiL57jK4k9QisZbDO9M04rqlkV51gwHMX/0k5+CgG/j+CpQQ8PQCjZGX0qs
E4HHnpAsREyD0xpr09+eiXpj0AzIA7j05DEyQsKyvVhWGKkbcxp0aOPLH+Isce6DtRiLPWe+GG2G
adDz0/GfDCb1yHja7ESbbTszJU9V7+iU2o8an9dg+91K+Ga2dcPwmLXcyNBuPjBt3a0YRvryCAbN
uMGquwkxVWVsr1IkJTcdnrN8YS1WyQ5VAo0gVyDFFpqXTpJvOhE+PSLSVj5g8AlCsXWnlsW/EfWH
Jqp/goGyYIO+yQRwDQk4PF3JlF/toJ9HaplID8/BnZetc4bAQ1hOiXe6MjDjpu4rFs/wlQWfvfuP
o/PYbpRZo+gTsRZQAZgqy5JtWU5tT1gOv8k5FPD0d+tOe+C2Jaj6wjn7xMaX+6SocIHkHa9nBCTQ
dlM2rV1i2neyOst1FBHTm6gx2oQNQmgvUOI5deO/cSCOT5gkeICyB2jOfol0+drjD0TMTgRWyGaZ
4Qbj/mQy0SWvJAevDT+dA3Yz9L2No5VkyI92SE6Lx9S4D9pqPWaM+KEVAwhkTZE7iFdvyrLwEkWF
uFuC4LPM4FuGxV+eTvNP0sPgo6Z118kk75m93EvRFkc/s63LFMYodudxJPA59U5+Dn1SxiBpC39v
WpqjPvce3LJ/UU20zcfwgV3/U5e0792S1vdFnO9iz1xcz5tWXXRbphUD6Devlps6R4eZO18pv5yS
jX9qWpM/zPRt4N9nokDqAUWwxwiAYFLqbiih4jKr+NdubKY03qOq5YevS4wcy72Sw0YqC2/XeMcK
8J/UyUW1HnZf7ZMPUwwfbuKlV0eRhLKZ89E8IEXAy+bM+auOl694QnPUG5u+mq0bwaWmzv8tPYHc
cJRAORiXiEIMB3C4ErHrS9bI45D9NC7aQoHFAE+Xir0Na1TF0Z8sH64Vvjc29uRawfROExa7JZvp
H4W+HhVzZegHXJKSaUL7p5I2k/0HO7koXSKulgS4AmhL9V9XaUSB8IvgPZagrTWYd2Pi59RCCJAT
LA09jyQ8FgAxMVMWGa2VZd85HvosSVs0E6N0YI/40lTj++0zWqLwKciyblODeTqMYYd2Guc2On2k
9NegJh3ipr7qEQQRRizObZ5dGq8NVziUgdT06UPvkutrSf+NVV76rzRa8mh1CGIK66fAJfzisXBG
ID0PCxgFcsCyZVchCuYvqVdWnozEThfVKRE9eXGNFFun84qX0qUWDJ3hGHf+XSydQxMa+O0UqOD3
wHe4K/aWb72nrRP76StnXHCaOhhSeYEwG7s0mm1ZfM1IAolX68ctW0uqVsRPiHlbEDRtoqsDGQLA
pkOhHgHkNxvbKjr2XQaFIIkGJbCKVb7k4Ac7JIJeoEuIySbddpGP2nlUFTjY6P9kNbs5cZ5Wn+BE
p1dQ/+Yg/P6pVuoxCySAl6qr9RY9TX0ILWhMmBYYRY1Xt2Yx6hNfdAvpeHCG/KqZetWAWNesRd8L
dz6xa0b4MSZXitIHBhwXwAu0KqI7uzhuboUmNAP7ljgsPBg3rLfa2rlUHQ4Ydt4QV3VGQZI1aMuX
Ky34yfgagZ/pnPFkUubGaDnrh6JnVgktIeJR36T8T65y3gddtzwGPbrabPoXquJBMs+E/FlO68Rb
Pmce2pVoppsNuMUwLdtvUQoii5aoX1ctPX6YOGS1RwVOqZF0rZ6rkOjipyb0JAQhdzh6Htr8OAo6
eDdI9dpwOnZz4e9g62zKUT2FCabmAhrzFunniQ8JG3s03dU94r/RdgzEgGS6dxrJN6UGxAaqalx8
s8j7cdQ4lP688g2bpbphaefW4llYjBVCO3yNccvuvI7S3KsBDtrBc91GUJqx0lR9dUsI0+epWFwS
SH04VBHHXMiLD0n7XS3WuXKWhvsq/CIUk1JeqnifaNz++Tw/h0v9hRzgTTD631o1vC7LiXGoxfmj
7xNzY0XNiVLsvTR4cLLhhWHCu7qNzjFM0gqY/BqWbrDzRrPwlFnI+Sv1I9mEKKehLMH6v4qXBemr
IHqn9niiO8avG0Wg58HDfId9DniNPXwVFTO/AUIi7tz5NczTJ8mkz8AnQtQmXkeMLIAL9JsZ3Sum
1q/M8R+7jGlzEFSv4HAIGhhIJyDhBcjLbTgO5LFbg6j4TZPmtRwxrS43k1vbpDfYEJYwGfnRwakg
v/J6geqwMARHfvHN9DVBKDPed3V3tWFjM283HTT66n00GauXZasLisMCWK6FMHJDSNk503G7XeLb
sRQ9srNi5VEN6pMnGEQDiRcIF6g7QbOwHEnmpxj0kQolEilXQBIlFwXIiv8aGL4/Vehmk6jmzTiD
APyDX0Ygejv4E8em78KHaRP0b541XVDQI2Q240mKyFCR4rpRybIdFLgbfxnpK8oSAz06E6tHTsXk
qnViuQaimgBNaX9blu0bf+F7WKFACE+k+NIVuY1gs+t43V0VLOZurgq42nPUvzWDQGBXdF8tAZKw
hO1fJ57tby8g43owOOvj9EegRuvjFj4/xaiNmX2P1Psekwg+/qVeD7lBagf3ZKOainSMZiYzuAX0
XvZLuQFI9KUrOz2jhtG/meuPRBai+LUNo6o6KZEDOFvlWq994v7ntoT1+WOUAgERDrIluuiop9BP
ipq8SWSjP5QQh0gAZVWo4N8CY5g3hHPPqp4AspUQTCJIslEKQ3skX9Nx6La9m/dbcDW7vuh2S2mx
fs+wBCp//K1qPCWUoaT1El5o+demIG51dq6SfJUzyxSzicX83ntM/qwqm0iRkO5ZJdKc6jKOdzfg
eJ+3j9I2YiNSK/40hAZJCiEmUgt5JF5rhl3KcjxqcYDAV7OR+sXFVnSQbVaddLcdgTqXkhJ4nTny
YxGSHO9G7ogF/o7xd8DkGpuDENzhmh05gn5l1Db3GgxFvaF2o+ramdIQRoc8U8ZnE9IrdW3423KI
w84Lxa6s7fzT81KApmG7Bj75PM4ZhPmcmFyvvHXzopD7LkfynlduvCdwOcNFYQnyiDS+klAgJkzJ
5YzDGAlzx2cHmKbovDeLbfiqiMmjmfBH/sPli6PBuXE1pMeIeXh1w+wtQE5NMVM9el6PqdiwA8qS
msGm988m1mwzWeV5tjFqJzcmWwA0GXFlhHJtNIhKKfCjor6OafLVRYI9s5vIXeb27ql3GKlFSU+k
SjPqh7jtLrU0HyjCniy7fm5vtumuguQiP8also+w8dG0zjPaUkrulRhRLw0tC07AXqfMwTyfW7x8
nNV/UucPngje0MuigZeiuAMOc1BF8jbEiGOozr77OT4ntn8DHiUj8+60J/IOxsiQIiKCMHmttX7X
JbWwqchoCMVhcXS7bWw9HeQ4HUfLcy6TdLo7XK1iXTS1TaSWFVgvTVIFexGfwrG4zkN+6gtfE81K
Z0UMFDwb3T6HpTfdyQBZP2e//VSpemLrM9g7JScgt97OG6z/oMkinUGRuDFgxE6VIF4pKGJIy4hs
ry0yuVPe0wAjcDmbALtsx125kpJGkfUHqipPIQZSrPTn6haWNgS/KpqKs6RIf4/66mHp3FN2E4ND
GmI2E/frvknEHVUhH2yf/ooR+XQTZ+N67Mf6zjcZQfRD959VwuXpSvLlMGtAK+l1/1fFWO2Tmc+g
TGDL+NQlgHCgY7ERPZsGfhmqDfdz6gtn49J1wu5hexeXEQiZGu44W/6FMXmxwX9JFlLYEhns/E1N
qX9w5AFKxVK+tfDB7FitQ7fJ1X8BlK+153XRrq29Uzky0MsG423suHVBDgHmVs3KayB2ti6784mX
d4WQPqWFkG/K8x/9IHTPOojmWxQZa0RTPGonwS5aNm9ucbNL1ONXIvIPRDv13prhMxW4LZd2vB9l
xZC7VhGBYs1rVaj2EOGHZpFLmZguW2kGZ1OIjrnLPLpr5XpXC0lkLTGDJPlP2xTFuXYZ7lS1r/ai
jhiY4eDdNbZ9hw1RskHkKAVHmnM+WdNjsdDElrb7awXIK4lDDB68mdtunMbXjF3SKkVWt0E7wfBF
hUcHZdslY30I/xu3faxTLM1OGZDZMqYnX04/ZpqeUf4ChtB2vEkHli0cFO9JU+Od7NWwtVVwxo95
GhuX9UnyNPvzT636h7qkA+aj5EmLl98J8QZpfW9lMB2ccNiTKgLn7oauHN34HXfBxfImXkGlt9pP
1JFEbfPKLwdfuYtfhth79Vv7qffdr9HP3wKlvp2ePtWk0PWHAE1OV7N1qoxT7UKuuDWohMfWY1AT
V9GL79GToAqwj7ljEUOgG9p+GxxIVaA+zrF0cVDk21kP/TYO2x+XkIEdU+CzNBQbbcAZbLcgPtzU
pCAgcpb/JeimyulQdesM7gnZWiIE+ua4+IPSyAIRxnXcObRHobPctxFhfMMSEPISZTNjbLJHci/8
5ufpNfEJhzSfKaKBm7Dx6j4cuNZH6TUW/aUm4C7KvfuCmd06zOFxoneZHQjes7CyM0JSuTazPneV
+CjGtj6Kjr9zYGdHmOI/isFP8OE36T0x13rGP0TRe7JC496FC3rNWpQvSO7x9eqk2AuGUWTMNJTr
SAnbFFqKdrvmAQoYno9I/6sQ3KQtlmmnJjhFSvwjTsqwPid0dVuKcl+mDHW0U2w4HKJD3xRfXkjy
NTbE/9guIyarChY1HjW1mJ3/BkIomX6rd9eLpr2r2NXpIf+CnKGPeKA+8GVQjGlqDELQGfKCblib
QpS8G4XYVfXyE5XTYzm1rGWTERGng3oqoa6THQAL1Uf7ZTQvpS2CLeNsuSFhUK61X385sf5nlzzs
kYQ9hAC5feWm9tY5kEVqLNZOnXG+K7IvCCE9OWL+qGuQGQGaQzyDY8hqivzw0IstFDFSbpt+imBL
c3STybesxsCLNpVru9sxRb9dBuaHFBT7Qcc1CaiquYY+U5IK+MZG9xnjAmi7B5D904bW7jnyYBMU
pOLQ9cd8l9nwGzjjhyyQuN8QdLWAPLXMePQLD4Vz5fzDq89rYC//OS30m7YnzLQiJFDnw/us62ML
IjkMoHknjf1WOtG56lWPdYxEx7y0v7GQqDXBKNOuS52GtN3kDXE0I9AS/GTlIDJn+UeuZ5g9Yvb9
7BK8N/6NulIov9vlfX/I82k/J9Y2w0iPNbZ2NsbA/KoDiKS0ws822C7hsDwPaNVWXZ/9OE32I2XR
rlDhGEJH229FaA3GF6QGpFVgmlfHxpH7yBYPzsiyvfBpg5m8c/8Voj8YDJpEBgDGyKrRPS5Tc110
765wr2eIQ1wU2e70qKRHOJhksO6PybROVdd9yaoFd02vux1L+qAiRSDVT2j0aisHvY8GcuVLQs0t
V32xn9OwJ6bHNIIaFfc1lnQLVu3QIGzTBgPWkm2nCSGpNh2h0S40vEilL/Qut2gvFnMWF+yz25bd
nnzapyiKGG1OzmvRwkhrWWZZQXU/twaU5JQ+t8atN5bmclbQOO5yvBBomFDAMMx5kyRPr0Zv+Wgc
ktI0ewk2ceGLKQirQViKNzlKftsA65Bb158u2JhtkoRgVFvIQtKrHl17Yr/h+09ZYyEC8Z9Cb+Jp
9iF3N4nmNqnOIJ2gEWZj8ZrPE+pkP8QNjO4UxJ/N2tSugGR3A1iMzpvwNKHAwF94qRTRhszgV0lA
xm9rnubWf1MyuGao5bgtuiN86i1+wG1kY3vMbZCCohw/K+X8+UO4lYKtQd6itWnm+eCpmbVCTbwl
w6BoO3XuRJJm9JIWGN76bFtAa2uYsm7QrxFnlyz+3cgKa2eEkasMzBm3cXWRrvg3NAmZFOK3mz0A
4MigdUf+bYYwrEyq7DteAFDgKCGdgPsgWUrQKnzsfyzo/aPDz10FxcjdgeVjTIOb5ZaFZMGRdVsZ
PuB/lVTLhLJ1lXmySVpdVbcyvTI2u6LirvAZBNGyMR1Q8hW82zGc9Lbw0DjYxSoZ4TvPIRpw87jE
w3UW1XPOtdrl1jVZunN82wcgkv7oF2XtbcVJ7TPgpTNsljV3wgNKKhDGVI2rChnLtvHcdl9oAucZ
pDxSy7THYTAH8rMioATDR52lgCG9UzzxTMpq3liNva9kh7X5lrbEn4eWsvsWkqlfWV541bntjPqu
2/op0XW/Sw1J0TGlIEPPxWbaNVjqK9b5o0LzFQzZZa66l8hqjyjY7/25xS+hcMrDzQKrvUY8k7IZ
MzsmO3KNcuXepP57JOqT6m7xwSVmu25BD9t9ZyEgS7qs9jiDuUBvOTJiyhBCyWm5Wzzzjer0tFAb
redoiFYmHoAFLJgV+iL/W3Sp19ZYnaKKD1ks9ucSoKUoeDTWIVsATrV0PaTDxWvwelhEJaT9LarW
5G+Rk2BGX+Ai2ONWt+YljpdXuZA6S0CGzwLx9ozUlJbQzAqfKluLwxT6l35kjsyC/RY3Xd+AslCi
mLiUWxBRR+ZEd03NHbcwcoUahpAhRCxnzeKvqvtn4lqibYnnzln0QxsAO0lSkHI5ibxItngCchnk
x8X1P9GWFeyo3Wuu5V1kpdMmq6cfyzDMaAKUEvNNIJvjx2bMhdwibatvOSBuZwD8S+8GwgBL9rx0
Fj4w6JejJz49XXxMS4h0u/tESH5DVWs2wuLOD9NLMQ10i0l2SQf/yzdcFJO97ARwGGYc47JfsJfu
JBJeAnGaJwfUP4EmRiEES7AAeiT48AUDVAwdaIdyr33cEgAhXpq0Gdcq5GnwOuYscwtldOiAetaL
WqOMRVta5RmXdfiQ1ED/pnQC+O5YhIORtel3gbdhyM8d3jAi9zL7GicsSJrGgfmg0AY5nveu4+Jn
urmPYfTDzyaNwi0puqws3XclmpgOjArnRrdfBssQIljGW0DbkHRGKTe4VtB0RJG7DrCqs9YAg5RN
xROtzvtiZ7+exBYAr73cinKpHgp3cK+TCqODbwh+lVxtmPV1sm6cZsLpO365c/fS+/xGNbEsKuER
4Lg8RSWTA5hGz0okn8Ky7kqXIISF2fYWvCVZHuPcbRcnguNt2+PwYY+2T+Ev/YepHSz6YJx3aoGK
MUNJcbyfAe06wFzeJTmiLLamfs8bjko6gnRuNcR54wYcNjAdfy1P/xe5JFWkbgOAp1p+s16ku76u
v/r8Rr6JGb4QmcfR3rSrQYCqKRfwy66V/pE7BYFcYoUXeu3M8kT5vdaLq++dmheusQNScSkBuV/V
sXNY2xsxbbtxZpDf/l+c08Zb2YuXKm0Za3Ls08w/uD56YfC3777XnTI2INTMyX0c1DXW/nm8b/sJ
J/n4oBbvxSrLO3jNh8AS3zKDsApimkYqzW9VEWuM4smQfxxkxU/jUO5j8ta1dcWce0mamR4FQhrA
Pyi1eiDBNZ5fjc31PyuUejCR2OqXbNJymFGmcSuWwm1wP3rFQ7dk9EQlzztxutM6C1xADpyyW5kl
f4HttFvjij9j02iKqkieyiiGpOoSU1Ysy1+IwJWnPtuwAHoTNr7yOcqXR2Jhu9fEcq6F4mG1DVzV
LuSQbPNJ3xtvCp/b3IrAF7bJmSHXU8PuWHrDBg0Tw2WS5zaRjl/IZcsxkPMwNFSh6zhGBxEQ0rbC
pviMX4+dZkslXdWfmbXYq5Z0H/LR7hLIP7sZsnITMe4CU8potQsAAQZ4UH3AxX5myYehQOPPhuJq
+ubyf+pOUhNcJ/G0XNKiOy2Nv2zDcHrGBm5RsFU9qaCi2EM/HtdL26mVUCkyV8ucQwhrVm1e0ec8
unL+7V2G7uQpkY6K3GNdol42w/xW1Gy7pptUU9hdtbVvktNsDt6akAl1E/OAOXgwtpBGYW6V08lm
37Eh6uetrEXNvtPyOYSa20mQwNaUYQCs3BxoPdHpNTGHliwzsK3xvOH/JzbF6pr7KqreNXXOPUpl
wDVl5O30XFGKKXz4QdFUW5EbbMjSOVOO0Btk8XerCiyAghSRxNbLEYLWL4KIu2mmPhj5JUxSIkhD
bs2/1Lx9uLh0+C9wx7duaCZus/pBJeI9CpZz32Uv2GlIOZr0F89Rv6GyuaPvfV740TvyZT/RKQc7
JExqMzrtuaHXScuJG4EJErOY/DfrkvtC6PdlRPGDK/sfMIa3JBnuOe3NRtXht5LJI169Y+Gi2pCO
cPYe2W+shYv/A2y3+QBNwsXzgqL0aN1ueB041JPasAzOpu3oFMO2mhTp85b3Yns4sTqyqxxXrycV
POci3ftOfdCNBdgioAqzmjDF5YIIIdL6WFnqGjtSv0wU/C+C0Ixt6LN7xYq4U17kXxAoTMQJonbw
ZwKfRi95Z3XcrFLgXHCHor0bNETb2vMLgAL865V/nkQSYJrUdxXc51UWphPWTuT9Aszlqwmsj7zI
vx0wL7+zAqg3EjI8x6yOleqe3L46ssT5CoCEbeM5PcJvQrcVHtlHnCKij/hH8e2l/rHOozsYEeUq
MOpetvrSucF/qLLJXnTKZ6TLnEvpL9B6GGiay0H1y6nFMqJE8S2Gm/Cshus0Abme+vS0oIu9IzDr
+4bPog2/2BVNUAGhg/TFfW278CPLa4u/20pJlwnMx7y4L8B3gNhygfm2JsInfEbZzOQE4cemACDB
yI5nN5qPIFuYwSE/WC1Bkh3KmWXCYGVYSwPcA8byXFI6IWdrDEKw5NKnVKK68UK6O4ucuo3OgAF7
CZTq/KZrQb45btWUU23IETLVgAFmwQ0IKxiW2tQeGVvQjgbmFf7e2s/br3FCgsIJfPAW4wJt7r/B
yeDlyh1/79X+Qy/aR9BY0YYm+n0J02+4Z3DrxyhaaTyfyoHIlUrPW3HONZxFOfLb4aDR9K6Uz+sl
SH6jNff3ZYADpijb746ea4vh+ziy6oMj6AA9teRFzaw7s6zk/oyLfs/Q4BBP/Tt1N6NhpOfraZJv
Mb4CyGDbILV/qgDCb+SiRjUz+nY73GABvQsd9nQyvLB/uqbDbBNiAnhzJiugn6tvGFC72NcPfu0+
W7D1ufvsYp81oHkH8Ao2bkgLER6zxxtMwvVuiIp1nS5QVJIdysGnJYC+4C8keA3F+OsF1TsJC/fD
1GHArijJXEEdTnwuRQNAKpF6+6Ci0RhnfBtJ0KBs7tVLWVpnW4/7vLDfuwZSgnDTb79hvsUBPHKn
QAfSfnZb4gE92srJfgtAHK1Rr9II94yoAvJ6946onqwbxYJHh1iNSJGgy5pt1ZX221ygXCRkvGVN
vnIb+0TF/cGTxCBbeGhEF+uERwJ3cQ1/IqsZlkxvLnmIWYXEnivtEAEWu0n9C3YgMMTelRtCQnbP
NXl4a+0piCjI7zckNPlrTZJQ6PBdDv5V9Mheyt6ngLV8CvBYA87Lcf7YE46XKmy/K4qTlem9B+3h
3tDLBChCB+tJinwXlmRfzkzi2ENga/KHvNz1sVMwZzb1Pd6Ls1r4mEh7wuQ6tVB/82Q7hRPCkCT4
Zm+Rg5nMrhiFPRR7VEsD8+kNdQlTQIe8RWBfD6ocXpgsfgcY5tZ2fwPvNlnxxIeb7Ie5x4yJtgqR
BYL0uCZao1fpb5VqGgnuhYAREnrmDc0FxYEBR0+m332S1NEOkkyNmoE1ZnZ7ZEX9RSc0b2TpvpdC
EkesvrKS8AUmc+vJVZyIsyEGmWZli6p/YhVOfqApxnNXty5ZH2jw51F/ILAB+oFSZF9XzQiDK6bR
GzuuqdwBmG/RbQXsuvDh/nNxXEwQUkx607x1L0XE497pOdlnuEl3LGymO5NnD11v03SV/lsC7OZg
l0OxWorgSRUxSgGjmidkRiMDMwyLWtAHYf4EiV5NzNFHezPZHD6G2RciPeBXPkurBksS1a3LKMq3
zC4tWkpQ4b+nys/u8rSAZ57YRMtPxT6Axc6O52HxoseApSP8GUy8+OrVXlU9DDsLOastDSSq4Too
ei+SGad9645krLneR+L7N6ZRvMN2AOvBwrIz3paELttuRSOcgmaOBro03HD/yEj5ikzwaHS1y8fk
DwfKu2ZHyL2dcl+klEq8ElTKmUe+boD7uErKZ5jkF6TxePeg/+Y20WTDEqLV50kfrcRfl5S4fL96
Ru2QvBgT/eDZA3XbzNHaEzEDnL54LSdfrCb6lsiHAczXdElc76trrT+LUd2pqyDc9Jm4rZLEtihZ
4haeZa+nXt7omOJfwpDy3HZZu+5jTRJAThJADLZFJfizMuhH+2xSYDojuIq2JUrUkdi4gjS4Aila
KDHsejPg1WaqVjbH3vFuLMnhReU4aVmevloyhY7Ac9Bp60Ux33OTJtyUfY9j1nGPTq7v8YVf5jp4
q2PuDGOWltStZSFu2qdpIWwZAKfDk+CZbDsH8L8TODf1eM9Ce+ZzQHXH8iZeR0W45ywk92EaYdbb
4W+dIY4X0/JVL/5fE08YYiVtgf0G15Ckq95/ZHj1T+HhQ72F/jFsNKT+8B7E9ymdG9KOq6vuAmLS
pl3lptfI4QGoK3GfCRYYpXKeRIGTJZoeiS+4OE793Zj0UxdwQ7IiVgBAgn8LiYDrUYBB7S3nr7Kc
e7sPgfLjTodPr7ARMGLgzJjXvrAzJv4lJ2Jyj7KNJUFiXsIUU27agJTCZY8rhEjUyf6yFoGWXkyP
nc9lSAIBHBsE613LFFzF9nvkOW+8pI9GCeZ57mtcsaz1GRvbLXEKjkiYit/mVoNHaNcEDj4d8Pan
wI+bUm600c8sWiE96OGORZpBvQstCxTDpWlCeVvtJ2S+WAwkWaS7IDqUW//Es0RfpvIN8VfYhgBZ
/ge3qHxyMmtGC1o+1GTx8jc36bUbrJfUXZJTWZWkHfWDxwoEKd7oIiYER+O9drYDQLFjbld4+SO9
orv3e2T4suVOxvFUZazsxgZHc4cwD9MlE5U0YQ6wlDRcUwDsbBmqa5NJtamX/NHmXoSMHPxY0j5g
5fqwtaY/7dGKWYlz8pM84Y/EY6YYmtxCqpzzEKW/jZ08WE7xbSmieea82rQcxJ09PzI/37l99sV+
9AvhBRKOnHMK51YLBZmyDWgP2Qmp5lQE/CBt8RPOLXKTWv7Mc7Ks2nH6j5MNWuXo/EEKpYZzEMV0
N8xPlpY4isP+YM1wT9I80a+LU77P+XL2iuZOm8x/h+8CnTXwP91awzx0JQEUdeI8hYp4ZiIKCMOz
GuaUrm8Phxkcw96zzLSKcSpt5NJJ2jONKmioyReNJIz+LMof86En5X6oUHqazmFs0zRPXVqJC+KN
l0k0n5j+LWyVbvFFeMjFbupHW9h/4YSbgS9NM8dDM8/M46bo3usEGbwFVK91OyjtcA0oPPVe58jb
QtYnUWGaj45JETyEyv8CG0gMaKHzTRrL/m4IbuNIoZ29svxh5dUJKeY5NODJNNy/0dfiT2+zL82+
MssbGev3XqJw1kXEGDttN+ySFha534BWLTw2jHFLqUSSfbSaAuEfc7bDeN7FHTQjxjgWLV2g2NpH
UfUHUBkzq538icJ8hsAeNkyyurusckJ2K5xbssJhkWU8O51H0FdH6Qr5igZGFfyloZZHSxKn0HfK
/soKpEidRTr70g3m3mvaB5bgq2iyr6DvwrUzzs3BztxqnYLY2hN8VK5En4C3hInMWNGGMyVC2LWw
TR06v4LUMJQPcACL01iVt+xEcFTYpUHIIT8SeXruRPjm1eNjK23sE2nJ5EzmLCDb7s2KmbhNoYv8
LiGysLUf7aD8m91iIG9cuHQJHrVgagv4Yu176FKzzGoaNypePlDwYnaMx+EkkIoxmARzGgytOMwc
b1j3nDfddkeOXG44yTLNYEaedHFKEoQEJmV2p3AwUoeLD5Cwt0QyTLFx6xw1QcVMZCc68KR7hxeH
58YWyS/zJfJfshEHTUi0+Z7IwM+mrod/E4TwFfbhFw7oJ3LzgP7gRkREEaMv9qU8als7F0RtDzn0
rTUNERnGtZnPFYnJK2na5YV14Hgp0mRZKzo4uN+AmnN2nJimkPRriuLNksMCGlii7+LYJ+kc7vRG
jkG07gMgBV4m7xPUqiuicxjKTWTCMOd7j6P5k5xfhNdJ/52MfruFwsOMHN0F9949svWPZJR/NULZ
A88+SIg2mjE5dd+MSjS2Qi8MLuhTmBQUIRHmg8SBEU23icOkGN9BcYg/nX6cji03hSPcvznkGpPR
F6ovMhLg5Z7SuI9JY4aW0y5p+EgkC/r+WWz9hFSoobiMTY9OqImmIxHU6J8tJ/j0057MNjdmc+bI
/kyB1j5Hk2Tz6lrfAf3gGkZQSnphPe+EnSYH6jUE7BbxJ4oDeKjiZ7ReJCwV3nni/jykNSuYJKSX
DlKAN5PX+LdAI+sYDkRPM03sgeqKOzXytizF2D0ji0tfpVMlO8ebmjuXoeQaute0D6YKLgbU/1Z1
9Eh5/si1Av0out3YLII4BjGmkah6TiSnQG/RNPu8fmkTnBa4gb6Y7Z3EbUVy2cisPWK9UCJmGbrm
bCfeE5hUTMM5Gt4ldOzzeEs2NzZkkT7KsYsV3WdU+vfFoH+D2XpoNHIZifWYItA7Z1HyFycY86Yg
jtdZ7brc7F19qLz6n91we1ljZ+FDYpGmFzHtWuVj87G9F6jCjKsywWnXIFYgw9us2nJm3AZjf9u5
CC/DGI4ouPV/Rc+LggH+GtAMbEAc3TbdFlds4mH4zerdAkGoHEYE20P6Y6AcdjK3CElYxKc7lSdv
MC6YC5dljsFEgXwFnHgqkMjepB5+QGpr0dIjinOfL69THg0APdGUIpfZpJShOIIQq6aHOaKiS61t
OHnP3cT6NuhOYVbT5nsMw6iZUQnBYMibYVtyRXNPEZY61tPR0/XrUkQoZku0xPzI8aVIvWyNUHqL
pvmzJg58vbB4QWrjtK+dM09b310MF0Ocbuws7kkrgSLrRuaeCScyE6mfKpJiD7XssiN5DP/j6DyW
G9ehIPpFrAIJxq1ysGxLzt6wnIY5AMz8+nf4FrObKtsSCdzQfZp00bI5DEEIcCyovhhr++ss1+tm
SF88d3zFtPzWG4RSCQ9BWdp4l9m11N6qBeo6qx8YjDX47hWKUYhvYOAijNhz0Zpne3bwEznC437A
fBJHPXUEN2RQ1fV1FgxFqh6QVuwa3aZXPkHFIqzpWzSGAtZZBkkXZX4feEyJ8rJnDNUQ+40pdGXN
0DRJL4T7ZLLnN/kMlh6AK6gKGLP1Ro+ED+DXgCdqVU8Vw+bgLfSKV0MjNcmXVGVlAVQt5tBZ9xP+
uJmByhbCxrOhGsY0QskbSRT/SmPM9nFePLAF+XFlCZI7T/8YByzpcpgAhPCpQj2DVW7sRNuhqeMt
qqGaltq+n8r+HwPIZbQKc0ECvdkPATMOEdQ33JGvWOfDFfqsj3Su681cz+QTtT+BY2AoMI65B9Q6
YimDRpOEMseu75ZZu1swc9MTyXO9h8mK08y9MsvyVx1Q71U7mP9o3uguGcSfvCH9UCk8kZB8rtij
TZlD68G38NsIizxAiUHvVHJucMy33pYU8sMwk4QWlu030R3xpnGt+yayjqk/c1+rOaa0774JPkGf
UpvNppiceybI3q6tLNw2XDkkAkJAZuoF9IroXiJtuDAnn/aZPociog8I0fJj/8ASut+obI43pk1A
TJnz+gucPCgh0bNEFn4bOdbyiBV/YOOjP4agJm8lKqdPao8XM+keS3vGazwhpC2n6RUTE5NbDzbO
UBns7+puREYtmebL1NnyPWHyw+//WFbSuQB8EIgO+z+rEMlj1sRy7dEQDitDcIKJVH0Beww29HdM
yYb6QO14ndL8q0jm7AZKOf0uCZidMwoMpkGK5Da4fgNZPVmLFAFMNroRAmhWIFd8HFloip1Meydt
SwT3dSgInQ/6GxBDqKozVzxxhl94n5t1WMjuOEbCIKjXYT/HMsgJx1s6Gr+hlRXPRh08A+g3ENiT
bJtVASmtLY20EMGzmuQTqOSLo+xxldmEN9kALqBt7rWWDwWlxNbF5w25kJjiOjTkJpUpNLthLrZ+
Dd7MdgdQGFW54RH6ZWziYbAjuKR0asoP3pnIRczXdfo8MaDe2QaKAha46NNRgcai/Eoqnx/ck6I2
j1SGZeNcVUr8bWOr7z4LSJpj4WXCI35PcoahtgIFk8TmuTeCH1I/Hsy8fvU98xgPMGuMUTyOZpCf
xqy/BI7ZUVul5h08wgPenHiLaIG6MzNuVhRnJ0wO4Q4ZYLnj+LqJATxaIpekXPhoKOVILGx7XGug
vLuMQAJfkKYg1zVbtbUiy/YlkRrK1RQ3gLcaCsMxCo5JX5if7bRgB2VYrFjclz/CNaADBYBfc5ND
MGnbv+Xj08L6nDGq8xE58xrQOweMmX40ekhY/rbZvkhM7OzJsI5s9VQU5i0Y8eP3RDKv+G7fu5QV
l9+ggMoVBBLb7L5aI7pzM/XsB/TnnWH/ofZxMI8hJTGl+Fr0wuaYE1ZP3j2KsZwZhl0QysTbWvI1
CRYZx3pS37mf/QnA3ezhPq28+Uic+DjX5YY/7JCyiNuXTQTQFuA1OxV/hzXT3GMKzzd9BIM+SROi
eREIrHl2mWZEl0gzJbCnSxPw/KRAfXpYVpsAcd02UdU5T61lF7gcWaN/tZ3Q2U3KuTUTPqOxMa69
k7+OU2vjPbHnTR7Uj7Ry4gC1JN9DyYL4wEW8koti1O56Mqd6OQDXbtEhJS+EKnrbRg3TrkuHEyAZ
nr22edaNhXyDaevBs4c/XyfmuqblAlCfPWe8ISWPUowuFwFZ+G4EFkxZnCV91aeHoYT7EJJDvnLj
9iBn97VqEzxkeb1vM/1ADfVEkBtcQD3t+2aR95vHiK3wvhfWK16DG9fIvyJNdzojk4Rhb8AjVl2l
IIkgV2mNu8JBVsR34LC8Xc2yf/Qm5+aBkVsBe4uBsk3fYcEWYIKzBP2clYFRPwOz2pNZ9YOV6Yr1
Hr2OyfgW3p4E90AdXiOR31TYSDlMgmtTYEi2zPnHDfubgpm4tiPxPkwdOKmJLKmgHRFXl9dR1v3K
mwmwRsHfrmRjPCl3wFAXvZuNRAqEX35OOSHQADEYivJxTbZ7s3PTyT2QDc1KK5TLA+N+eWnsnorJ
HZfK/8tuaPFRxU6AehC3zSn6HOSVEgSyeLAmQF+SmETW/ycCS0yeZoSK4Bkb3mTGZmGi8rdQPDf+
zP3qu80pwUnMQNhn12fpBb3PDFAqQDyaHcyAMmi1ZMts1dgZK2DbuIQEZlGVWhpyeHFukGptOp7h
U9OijFrALUFfzLtuRG06V5ADeqF+Urzy60EDuwMrvcDVq7vam77MmTTVebK/lNH92IFhMLtBhRn1
ab9JzQoFK0ufV4unfq0bJkNu9CCDmDkrbw8vSdVv6U0fevKdbCvG/1TUe+i8zxVY+SV1qKXcCU9e
UkKryPzHqKGhRcr5CiTLWmexTVjESEiruSCDLVOedZGiforcYm0l8sv2AwMpnP3pBPNz32Z3Rlp8
Ryr/NHru2dFpnnRGNBechj9IbcwCrbDaWENwN+cITmjAVqoegdPitG9tfJFazojI9dekwdDy6XT3
ExCQVRTzZLGCcTZFwy3W1zj2UF79swu8/LMv+5VJJh+QQPCE+OF+GpdrLethpDROCXjErt/03D5O
yPcoyl0wTGadbL0pOkENAPTMgjj311hdP9yub9GJSM4DhIU+1jckxMMPGtyn0ZG3Vg0P3M7ROnSG
gU8mwqNVDd6eI590tyrWfHYsFwzl/FOWSWqJo280PzW/R5PsGRR92gmgIjQVDLo85L6j+ZN54o5u
+lGX6H5i1NFyGNo9TfNhKop3nUNkB+OLm8em0Xa9+s9gVbTBYfE29M4nlE8cKiIL173HN6N7Rslh
H5/ltBDBsxxVlu8/RW53JlZ6X3OrzFZ6TIv8Inr7j2txse10e9eQn8KzsMLn5bZJQHNOUb9Nh2n6
imr9Dw9cva+HcG9a5anshXNy+4EVa8o12DYz3OZoAgbvzT9IGjPaY/e3N5NvcEcp60+Ll6L5Spjh
zJF5sufhJ+am2fiiv+td5gCOi35INriQCwbyqccySII/YGSDFjevn9XIeZgSor71I9/ZGDNzLyyi
teVT6Xl2vcn5oZgE1WeVpUgMoHbUvKEmYcRrS1hfpAS96Uo9FhHax4CazqcqgVH3ZpkxZQNJowMl
L7nlbHvhg/+yH4rWKHmQSZjhXWLZL1TaL05bXuQYwCLNrnER3ZtT/GJP5s/UdU+tGHgiXfYDkKo/
ehFflOcTmjrlT07W6VMWY0xCv3SlgVnjzt23MAvAGNdU58mPmPJT5TkonFK2vGYjgnURh+dld2xN
6pVW9sHp0BmOZsIB7vlst5xsl2vJI5+my5JTfYPH0ai39N7G54qOPSdiRzLgCFrnScn02niLOsjN
PmkRYCpPuQtG2XT41Ip10g7gEH0nXCbtn7NpP2S6cNZNATUGf9CN0OiXMqWdqQOVb3IgNgz1xd7A
67VxIu5XXRLxyjB+3E3Z2B1Vln8LooO2wkbAZMpgJiiPVpsoGX2hhkg3bWhT2vHY8vuBpEwDg6WW
8va4xEj5A2q9JnVhF/YeG16PTBYQ+4a8MrrhdBaSTqUQW3c0GN+ZvPeWCWLIBgCATWIAlRmj8/FU
2Z4MhkR43bAepmTkBpFWyIoV66cFS6gctpzIQYNFDv5bR+R0KR6f0adsMh1yNGa1BC57GJYp2sD+
D/0FQX2815my90Hfn5rcvs19+SFNYqB6gVe8mVoa8+LFoFjZTr4gPs9U/+ghFV8eplFdkXoSRjQY
TUvsCpXDX2OBzAcweM+i8D0amV3FQBHXbm8+9xMHZBUC0FWW9egaKnuGIHrXqeE8Y8hyHb6j2LEP
XKM8uD0yzywjgkeGMNmLlsNCyxZtm7Wj7/3DcUSjas3MWBcLqp81Z9tQ6lEHUbJxSO2Bvxaj2vP9
d6MY7upRJWgicVXrzDyqFP2tm4jXQeblOiZKbNVUxXRvcZVsy3kCSl/3WPOUHSHDtI8Qd7BcxKV/
50wt0bWl90cezm88aWy/+OiQ9DQbaNIBqTnRzczBXgtXIV1gexD50687BeNxYH9vdDMjV5Fu/KC1
t45NJzXnbJu5EAj34EheO0zH/lA1T+jv86ec0Aeu3WBHvwnd1OHG6+SQPVRtgGdAIklWkX6P3Pos
cUrSPQWUJEHwODjNh5UqtMedP5xHclDXxIfsclvsnbm2730gQgc56HZHKY76i+QflbnnocvyK6ab
YMcQUh26OIGMEAUmgUb2tCP4/M7rnQMpMLueldKO9cqNjqo90Yp2ZyAl2BA77LpBTe+qLHWp64Zs
NoapazeKX8Ui7OB6++b6gb4x958FD9g2twDls2BOdkmRPWRx/+hac70N7eaplSJeZbp+91tOUrOn
Ny8coiyHYTjGTNnJdu26M6kkimWMieKDcgMIakxwswlwfVelQ8DBQg1Cz1phtJHWexhIKD1CPrPa
MDiQ/Az6lT2R0ZM3ryLpG8RWvQWduInclxw83CZzaSPsufIOSRDG/0w6zy1WjIpjNNm6HewwIzZO
fZd+5HMNtFufvda6MZeBoDE4b7NRdpuaCg1GAAsRLyDUcsp8ojdZqNOsBBUGpQDCZTPwqTjZjLKL
1UQUDN9JYk/HpE2CU9qymcxA/u08/FC/PVXrRUj4d4xuHOc4OHZ4cLy5M9Z9nzf7pO+p67z+m6sE
NRJqbBnZAwdqtIuLLDu7rhNgOGX5zBrGjPddmFn02ngn5s3UzNR4TozEarLHEi/F4meNjewWWYAp
HMtPD5KEs8cBJNnNJpCV+D3W/u00Fye63XYj2G9tipENYs1yZDM60addWM+Orv/IbXovaladDi6G
FGUCVXeKlVqbn42tXyqbLUCThM6v3cnfdhkcqo6jdur0bxtEj1C6QeZNcd+gKbbUU+YHBByAZTXw
aSLMLN36n8984Ey/NOHVJQQJdXj+TyZ5/YDQL/8eyJ+8t0kY2IgqIzEj7X9HLG+7rGMkIiybJG6e
2o3ROv4uDSOsOVOv2yc2m8BnYCAz/2fWje3DRlwW30rO/3vsqkx2zTrMN/hVjhw1wXLOTRh+7Y1Z
cFMndCBjUx0so1iYVyPzSso+Ui9jqAS0JMtYyCvpUzqNzIiMC/vWzqqi0xdhescG8KgZeIdmj+PB
m9JXFHaChLZwnN8WMRTIfH4fwqzVxmUXv2cv+uzwByRjwFGE93yvC+Fu4RjKTQwMAiMpr0SXZMAc
2qNw7HlrenRr1cRV7Q+oe/jLV9mMAKhlCcIua9PKnmZ0sr32Ao3qYezlXajLl9zQ9KkTKhrKpuGu
E924HhpozPCMhrWje/fM7se6ShafW18HYpVWHaLAgU6DXQKiPvRgGDqtYIu6YR3JXBLXEjzyqMFv
y2d4olNP9CDOMLsnCsv21a1qvTMy+J9Z59D22CQt+lKxaq3iJkgFn1s/xUrmfoACijbZYDPActpX
4isuReR1yzQ43RGdzfOB73bl1iESz0DFOwBLzc0gZ3CfuuZh6lg1NQHv7uy4RDDJVKyFMihuIyaB
+Ow9bsTu0V1C1OAzIPGeyqvD0pXBuovWPHMw/3XmLmLve61QV+8GOFn0fhn3sdFwP80VHYLCRRO1
SDyUZEHJNMLZ46gFE0QAAFfrnAL3qj8yZjYnNAOgoyYKH5UlxzoJ3Z1BYAzwDWZR3vQOE5OINNIm
VijzUaEXMb1Xnr0VAh0eW7/8d9QIW9kR5jlLEKaj2vK3CKbNvW0m+AHq7DLFjCcqlDHZfEpNXolm
IOHPEum9qLGny4nRr1HtQZccZORe7Cz00MdYLqL4fJnchCAQ/Agfk8g/utnnRgfHTaXUn2VcnIvc
OubG9GVQQplTAAxLtBs7xIJLTNeF0v+q2YoEJkNdfvkH2y00K+dleYsjGhLa80jOzpYD8QSeKt5E
CPNXtGrHzupJQp+YYGrCM1cMSrmbqI6qHkiire+p3tCKLAJNimNSkW3G/eVpUgIHOO0Vl37duLso
G1CPaedK7gX5zlVw9tsJKR5x0GxUfnQ2gZNhVQmqID9m/lhf0PNtMkgzoo5YrETJQ2a7emeEvr1D
rMBgq3G8O9eqmz0nOsOpHDrnDCzISv1DSvlMd3UaKDO9AOjJwpdZ5albb815maDX7trz5SEs5eOU
sMAgawWJXkJgZmadkM3hJWEzyS4TsUJiJmLbpUQvN9AmyCr4VZpZUjVsOwnytU23GWr1wtAPPI6b
MXTuCo3sdemCddttpjrfm3O+9aVxX9BCycJ6khEIEM2UtmPhg8TuTYcQSpAXraUzHXPl0ap2aGmz
6Q/tCpqc8pU/6QvBPe5RenvkXf+krR5rT937JJ67CnJdaPxoZb/Vc+LsRRqh+qr1OWqNT2bTmALT
/l4baGw0d5+IxtMIxJPk5l3owdOJU/57T2MK248kXzt4lhlrqwnih0EJmLvuxupGycC7UaxheqZr
dNidEUw42Epx7ooWco/nXVkpc36VR0sSvhDbZ3Ccx9DA2w1rh7DGlGUCbc8mtdluRFK9iWYekGeO
DBSLjJCc0dhIL3409PhgdKZ7BCNzHXRDIx+BCkhLLrZozvYdKVom9kIE6ARvYcVPiwx6Nm79Aov4
JomDu7bsHjyz1WtXNK/Uvp84wwkvGZ2/sPTfndJ4EoLXL69Q5Ij/N4saHWujO8baDMpmFvVB3XFv
6ycOHbzKRfdl1RTtfbRYqDrNRFOTZzBYA498onfSVGfOGJKTSpoF8IJumL7bDbvmvi+pPpZSfiSl
LowKF4g7zwyy1iOPyB6UzcJuj455456xAaX3ytLPseZdYl1yLW3oED4qBdOeUeLnHeLOJa/SLY5F
BWIt7wZUTX13Sf0GCj3cIoAjuxwszZoV6SHMi3dmmA8j81++fZyxLXxaolerA6fheKvD8d0aWta6
Zf5VBc4pwgegJiKr+9j/qUAzAoOYv9Do7qnxH/DrGiTI23uxZHL7bt7s/KkzNnwv97DvujWCgYP0
elScEwaXLjJv8J6e4cFGa0OX9SYTcjzJbuJRXJRei5Q8EfZ5WeznRiZ3mUnpHTZMfxgEPwHaXmYC
6BNalEKISxaPBvE4GZozCmCC11e+R08cu08YGJgBt8fQj0H7TwQ8RbNxp2u1L0f2TV1rD5uoC1lc
CR8oj6Z1DAiRWZvFizNKlySHEoWw09xNYb+JQcut6KMWBA/qHjf1qt3UjQflO4A7GOOSF2/uM+6Z
LZ8V9p4RoVZhOx/NlO3Bnj2mzfTsiPyFjiuD3Qtsr1X9h2w8eeeYxWPjUEu4NWyprvSfDM+nUg1J
tg9bKq+ITp38s2Kb+fjGNKplJmcWFFc9v9QwltPOIeS3urgukRPc3Uz9wX7Mror2Bnjjhaawiami
qZtwlpANtvJrg3VhU54wVNKQlSUZc7A+15A37xLT3mYR8U+TdN4M5feHVkwfunA+afiODStorkHK
TN1xehE6aczq0Jg7RX/p0vCgNRdoZHNnjVAWI1DliLXTcPANHLxDOx9jbLTb2hL1bhz8R6mNB1Lh
Sc0SPtMOZL127F7GlpRUT7tXV06PJKjzhLR5fUp7vH/UQtMWvdeF8h95YOrNa7yBa7qzejsVwXJx
8FOqkij6LC28E3YwDa2ROX4d6ft6widG0NpvZ7HATIeSjdNEIJ+njDfsktN2LhBQusAPN148TBuk
GDtPsgEO8oiYxIQYKMPajRLkqHIoo7zGhaRcvYeueo2V/EDgfd+4k/6kdAKUUufTzvMC/9BNc7Ar
PEYt0p4KjJ/hd5dJuTcxmOILEBFIOD68srWdfWOU35ygy+KnAH4fG9AXsL8yf0MiPqY072YpIa+1
zkMUM5PJMolRI8rfzdZ6R3mwa8uabnEu1l1QYqcmdaXqg3vZDQQxMVBGnzgw1a6/wEBdui4B5cq9
PDbBK8FXFFXCPfnx/IC0ArAY+b+QMpgRN0SE0JuZPXHE/kfW5Q8msMQ1SRm/TurQAXbxv5BMO6zE
MNrQah6zFPlb06hHwHbFvrVwB49FnlO7SIeKukIqF/tvzcROGTwikbFsaFQsUF2HLmBTEBlraQ2A
EXpE9ZmrPqFj/pCx8FFa/ldb4YUbuupprEx7ZxcNTLpUEU6FejeqzFVQsqXt6onV5UgoQDRSmhsS
GVeGiaw3MXF2FA9r3p8Pkwn+Cp4PdbJCnDzmLOEFkpyV6wYBIk483CJk2uNBnt6xgvikxcUJHpiH
fCiTTbSMFUddQdYtKZ5AvrAYAKy56nLvXx6We2Q+MO11+stm5j4iMwNTJBM4mLrjngHPU2/Ow73j
5+iACkFEpo2LcnLTx0gZXyby761ncRQBYdzTuEXrZA5Ojk8dO4S8i1bBdAisuLeg5ez17Nuvplf8
MTy3zkFq/VYaFX6SzzeRN+fKidyzpfKXoRKv7FrWtMiaDDSWzmQEbLDWXZgcHOxqTJkBoU/I5/no
BsWnh0YASU638UuWr0YZdms2lgbDktSHrwb4ISpeR2FaGw5Dtvd5bO/YHdo7zp7HqYUNw1o0vKRF
qtYVEOl1mLUNCVT+nTKs8whldRONQF7MhNiGTrXnIa73TVX98G+T+lipvVYsgtrmWps8L8bQY9dP
A+giZKBpK0kPpWWg4JzSvbBykheS4UX3wUm6zq85MttAnvhZmnJRqaIcCGllPCGILHBUt66dEbUH
FriNgeq6CxtSSzExzibx1FU6HUoI3yuU9OSujNG7BOS8KtAvAmQmTsrtv+1e9tvGQUtnGB99VJ1C
qoy1z2/EJNIgr2ixgStjIDHH9L9HKLf/z4cj6SO1LgVLJQ91nfKYu7eIACJ2Bbk70xrXDPVAluAW
I2wlCbBcBOSfjr59R7GRbcwmELusXiKAp+GJ43lYeXb4HUYxwRYlAlNVWsdp0tW2r7q7bhSsd+3i
rnOCs0QCVhY+UgcXX2aeQ8hqu4vjskXjij1b+DI3qoXqq0p5M6z0p5SUecVEMMpUa5K80vsuKA5B
HAlGatGBiRoVycQynSnxWmVDvo6sLNy4XYb0qaR3yob+Uxd+u+z9yptV8DtqRL9AdWDKrlvXzPZt
TyC1kTcRjhvvkGVgF1HSBW7MsezU3VaYyBH6FpwoBtSrM87fSE3v+KjuQpCLQdMDPSVPknc/wZUY
sVan9Om2NZvXU2iUKH1gpJAkeTW7woLktGgrlbsjL3sEnw7SPUPwY2q679JDsN2xXGPYRE+SOVW9
dyeoDpyQ933r+yuHMnQjLI1zkviTfoAmnaU8GGQNBmu9eLEM6Y1MY1X90s8B1UANuHxUAhRL0ARs
UnG9jJlz054avLVTYFrj9H/TecPSp0RxMlV4Ll3LE5eA6dzBr8v0IBzenWqe591sMrX1yumWCX8N
vWUDxg2kTcn4vc/Ys7rZbNyzfSUUwcdqLBHCoQIJmq1UGWlMcHGJXDR+jXr+tRBa7rvBTe6jgdly
MoR4PeMlShPpxg6KHcgI5p1XuzXcU5JVw3c8TvgaR3ZPbmjuoEh0+1GMzimBqkxXwLcdiNbelIn9
ZUBkXpMVhispkMl9M7I/NVyPO9A2WUmqQEZHxvTQ9OcS44bjPA3acUh4Z/3K5WqrA7JOPhuK91dh
oMG3RwJV0GU4bIitTl9M9DSAfTGzBzMjAxF8EKw+4sYtBOpsMN9bJAk/lsTDEWTh8xJo+2m64stX
tGVB/BXM44OZ2K8JQVELQAdFmix2mnfrCgkAS9LSONllxPoFfwBU1zy+8Pf8k5XxRooS538rUOnX
i4t/IXo4grJHkAgqQ4zFHkC7NP/pa8XjPrO/Uan3ZOdkzsE1ili4OeLo1eON9CMQSpR728YenojG
RAqZ/UhhIdBD4b3NIMMx9XeifWTrjyLuSz7/+tN39AtRlsvSMWXg4wy4uKxu+CuSHukryghscygI
dmTdoZYtxgAzSgTgzwvJkUOfjCVe9SU+zDTjdmKbpgfW8wlrVdyTnj4x4Ku+ucf1U62xV45JEO+y
uSYVrTZrFqsailDyBzTiyWECgwXSqreYxwB0KJM0J3dWZAiAFWlDy9qg1qFWq6fwZKv604sbLKn5
uIIDV+8dhjIrWo1/rE4ekZvj98o3dYOF1I8XuIPMM5aSeAhSHT7MvT1ctO1jb+oYACB3dfaxhVOp
9kyaKVW8MXQ6hX6FIrSx4yPOqZwQD0eymzRJnDGx2TF1ZIEpWXpQQl5ZOENT6DBoIGdqz3ltHtqA
EaRI3PvcQz0pkJzVDG6nTJ9UO/Fi+0x0lWG/ajEax2GgxkNOZT8LTBK7SSc0fX7CGEQPF3Pqv7Hc
sPiuYgTGtgTdsaCrwwnU3KTr+9RIO3jbZGrDqIHkZ1Zf4KMPJX1b3MrbJAq2D+DMrFwd1IDfZl7c
QekgruXQvSk5/MPyDC26NdUGOg+1HIF/K6XB3DaYO6pJYHdd5AHk0S4OupZQvA1PHVZyDoyV4dTw
z2rbw5FtiY1tyFcKm20YJPkqi71jXRgn5tPoUAN4XzNRJ9HET8PtY+ThX+mQahzo76Gt5vU0wqTK
p2idAsvW6wwO02FZSKUTLJjR4ngP7ALji9m4p9gqfGyB2KAWBIiJ0aqv1J8HeQ1Az7I+Z7cEKsM+
xV00r7oppFMxITeypQDfbeZ3YdPv4AYehHSQknL2hl54KSqUuWUFMlLsehxtPHo5Fa9JnzPaFaG2
dn9NxwQeTEKS7BBHJLbGRKCPQkkOPCG2hotxzR9guwY8f/iBFlWPdFkRq58Z8ghSrPQDPOlHX9US
MxduFRzlLPC95QxSzAMpqii7vSo785SZ+0haWxeRNRgddV8gvBj8Ml91blCfk0jkG0Y0YFCiC1S6
HicQw+TMOvSTyVMXfBtjzCSrDa4tjMhK0idzX6CvrYFcRYbEwpXYJ9JJKgYMg7ywBzt3Jg4JJpE9
1Mc+QcvaJbClcxJUS0jZEuOWrOrzJFiM+PNoX2Jl8myyS76D51lfTcVFlfWQrNKJsYSoqYQZ/T22
jfiQwcSIyU645uf0yPje3Da1/ewawWcdzW8EZMTnIZfNJQxy0EsRLUPB5v1lwBhKOLrPqAT6OmuE
wTjrxL5JiXHbUAczn45jiC+zjgK5y0GCG2mExVrQ04+Gvy2JYnchb3b0lylGG4d1MdgqRNb0ePoF
hhpNXiYn65hN46fbk4ajPZoDx0tPYxrAdcsRF8X52nVMuvpQQpJlpkXmPQcson59re2BmFZRYUko
K2ON0rR5qGqdnQdwCy+uHwhICMGnYOvCgi+Kd11YX+FwZucIksBBSRo31gooeFwycDWFLDzDCL3H
FNZ76XXedm6jeDtjt1iFY/tZ9XSXDVu3BYDlH0hw8o5O55cXJ4vQpXWZ2PYNIixo50SaNDQiEWod
0y+HLQh+AISzAVBK+NiJvFnvleU8ctX+W6zyGZF/sdftLW6nlZcz6s2X+XX9ZTX5E7Pz135uv4sA
H1ZgNA82SK+2TPFkGCI9KoW/jrGdOk6K8i3GY2Bwf24j22x3EwtUTLMEarq4uzgtpE2/rO41Bxhu
HwDLqqkI3MOyINOxvrEOsW5RUHVHWTMo8RPk26akvKvq0TyXYfKD4OvNc6Od07O5jKGS8u7OYpuy
79opE0E4TQ0whKZxPpssSw+pjSRlJhXTD4eQVkA3F8Qg6TEOLLStSXENeMTp8Vn8pN/h3A4X29d7
n9ET9nh08x2l23bwHYhKZpT+uB4TV2ssXqx2/uwEzutpxoUeGArRv09FjjWFoZSoDS5XVbENjqoc
hQG2mb5N1Wl2quwwLOVLNuivohk+fHgD79bcGgwXEW9GSPdMuumyftaZhiHD2uzqDQw4Na0wmxzn
LQavu3aU9TEy5+DIseu/Gsf33hmYcqFUQG7mp9a+RpCNufvQpQACZqT1euN6s/eOPh/spCyRILfl
zlO1eTQqLvJlHrLyhOoP6UxeTatLtJFJjuKpCgvzfnQA1kZgo/AB3EUZaWpAIdMVEgbNcAZrOSFp
2a4U7ELHHpV+zLznyYzGmSJsNJ8q1uVrUVcnguPCLeVUeU4gJh7Re5t0Om1/axmmnDidfQhlCCqC
gQ0H9T0j/bGfdoTaM49PqIACb3H7WDTfSVcOa6uZqzUE/MeksbFK15RdluUDteOFGE4RyoCjxay9
j6M/32qL18KH30NeHKSvxjKO4DTHdxW3zsmRTcEWyrWwg/KAsLDDI0JY+U5Co95W2rKubM9rMlJH
ZGm29d3oZuDGGAQC6mJJD+YAG/LcWreJbkkoYATS6zjb9GN3NduOeHMTcm/WZoh9DDqpWc7Zruil
++h7xeKBYUrcqe4njbmLRyuYt5JrZ+0plufkCqSrFr4NSJOBca2Q6Jgyz9iP7WhckWckd3ZtXmi2
76PKgCDHZGnwGTRXOcquMBbY6CXlKjAs0jt1ok6GbsX9lJobfG2gAjUKskE6BOlioGnNfjdJ4k8s
SD5nuFWoS1tq02B2zgw4X1IjELxoWcyenEmL8tmnkLPJohEC+VpMhXXvZqEN325od+i5MDbHd3En
rnhTCL6K/+PoPJYjx7Ug+kWMoAewLe+NSn7DkGt67/n1czjLN2+MulQkLm5mnvSPfpBli6AfnqdM
wfJGslxapWFAABcr9t+bjA6mPRk1Joepp9qIrcbWjPxfAJLkOzr+uP7IipjcO2jzoLswPPp/pk2U
kwXadzVksK/TAgbpFB8k5hjUfou+hHkgMwtWdU1MaDPJxnc4admCzMe0AgyWb8PJOQzIb3uTbMBi
6qsIzVkEW69o3gDEnEqJwKa7FF/ooKa5bKSLDMPPQjZN81GZwlmnyhv3MO1ignRFjZ0mGw8+o/+p
8eb1CcE66ooEOrCeEEJKRhx+iJvJZ1z1L01QECxR6Vds0rllYTndJ13r7pJ4/OKSw82edyKBlFMC
xH+D3fggVPI6EmEGCx52b6HvUYqmuSFvTutdGDRo5Jn2wqJiPEDhKTe921/dpgswIGKoip1f9uV6
fWicv4i95Tzsvs1JZqp0lx09nTZT5phfPUUz+gSMkb9frzctJsMIthrPsRv8NUaAt969uFNwMvTx
gE187+MoNEdswD6ZTmZNn4+YOAKsLBjnLkS5asXZdmqregfDg6xFxWv4F67KSh8/Owx2vTAQ/FmG
pCRCpL6sp79Y4lJUdxKQ8Kvp+XTpqtG1+ptJEmWO6CuSq1HEK9UiDOArL3rSdpGzpcKAWEREWKk5
8qp+wTzzNIP3l40Q5UniO1iWdnnp7PILfZGHLGtWefbiFx9O904KfFnFzIR9aq7NBNBx174nbb3S
++xY9fDwwpcKLmZGe1I+EY+NEm2N92xh5oJkebvH0bMn8rlrYlgSCV6sdjgzmM873UVtEnSCKOrg
n2KW4B+iqotK2RVS+FJSW1Dxf9TFXsThjtPu2JbWjuXC0ySGPQ854m5AgLsK/0a7hg36riGgC0i7
QUtP1o2Qryitf1ApTXOXe5A9gD25PA9QnvWT61uwVnY+3a9LbYDrUP+YAeDm/t+8WtA+cOdDFR8O
jkntefAHKH1nheMLYLGzjVEg6Y5T99IGv4l2N/ufIeuY3PFW1/pGL/7474J661aD+xyyrE4KFqD0
2rgOkeMs6Na5E3wHzqaCsVXV5O+mUt8PAi9lbkXxJqoYUfKGveUYoQuRsTHmoLnF6eFB9xu3DdOL
zM2zpjKCbtyIzEn/Zw9UPLhTiDqOLGNQIY9aTZCDVEaP9TFz9kofdlZinzjf91HQ75seMrI1Hlmg
Eb0Jh1thQMsI9NNgagPAu+TJ62Y7hrFzCviYXS1f9JRtN1eltZPJA86diVyhz04XBOnoi5JFoNKP
fYyjc4L0EQaS8ENzTewI8s080KXWXLBkacMTJ8ymEOKTwq9/I3aEPk2jRYa1eGEmY4cExTxluHyD
deM9acJwMXnJLcio3UhofTCxRCZOhRXIYv1idZZD2o76ukw5ckGwlwZPszLfzciqtm6e6AenIVng
EZWDxmaw15nHCDdSLf3aljoUEGcsfcrXfjWW19Aa5Vc3jvW78uyHqUn6T2NaUYpjGdHIkoPHq8OO
Bu6BdKsFm7asoUCzQg2AUWbeKsIF1i5K28I/AP55pDA5YysSh/hSNbt7LxyaYKImCO9sCYC+1dZ3
WoR7GxTzsu3T4qeq3fIo8jo7DqzB1pqvDSBcrf5L5Vj/s6EfntoObQgxldceqRgkQSpxNM8YTgBD
i4sxEChQdfsVtKJlG0LaYiIlXwjv3Wxc7wWi/LrMRrCJLlZpnPWwC9ryT3XsxDXm6jenQwYjooIC
mkQaBIIINq82MgbUFVsTPdWCfVvHD1VpwbYAXf8yFpZ16v3qOfcic8PuBXKt1m1wm4LYTFxJTUOX
/BC66/DuIAiuWEdBgepSucSlLRcZX/O750btSwS/BWRG6tLdF9bJdyop/oCsNfEvc/wPg3fe0s0j
MBX0e5yg5t5VCzhIANMqs+lfNbmbiXLqy9B6WDcgiuxEldJhneRjtRGjNK66wO2I1NY/Ep2YpdPO
Jay5qT0p22u+x5SKKYq7g+3YyuEtJnIll8yn5qst9fzJ6NvqKfGKCcxALn8VJULSi9lvNS+yT2+V
PpECGHrvlRs0Kwoo/iujK6wltGixsSf1ZgWsCEO2bEu7sS81KDhchNOrH1pyVYxixANEr+JUi3gR
MQrjp8FTK6Yk3MHO3Ywypea0DoZ9q5efEtvhDsYZCe1q2Fq9qvZhJcWaMG++tz0yNNQayW3ZwUaM
PVq+ygShJ/ax6bTNaC91IpmfIPL6NV4r9epYvskUT6/laWApd6o1UV+1zKh2/EoSQidQg0PD6NeD
Vv8YI4A8GC/sUTV4Ol3P9bc25aWY20WA5c+AdaLPpbDzTdkQFcM+Z1/dmi5poqzNV5QOt8HVzb2O
E+NsEsC6mNDoru1U4EWfUHc2GnwQflr6z5Zu6Lj0viLMBSrzMTUN3tF00rfR0F9t3XzDYbdFHXW2
KVepgHYZnJLJM4s3ksJhla/83E7WYT0lJ6tgCsLUN87YgoYzlj+IWFH1RTAiq3F20X3N0kMTyIRV
J44lhghkNwwjc1uHT08p6SP/yyvgYvV09x08c87R5plDgKX5F6rKBV9T/Kvd/IflvbsAxPDMTPOD
EPjRa+kBk7+zBFt3yhRZmEZLm0MURqSyBgqWkhLfiKDzcgWAEC5qw6IhdR2UbI30bGzhKwUp5q6r
Nsa07ZkMFEH6bUvrEQBQmXuEdDaSOM54d9+yNpgTmP1n3JNJnqi4XcoiFbvCJeec9jnbHI80aZKV
MIQqjFK2yU1yNJ6NyvpnTnDv2WR3rPAtZFgSwgxL5hgQsGTLc3IRAU+jlKB37RoH/JSxexqMDA2m
OgtNfBm0i2E3j5zzxMuZA3rAKdhL60Q4m4iZhYsDiQ+4joYc0/SpePYGYhe52Zx8T79RiPiVat7D
5Y20iLqMgrIpeWSNd8SNsGwr8SpYMwLCZHzO4KNWtkvPBGT8pd8OrFOBw96IAZZLrpLkY/zsbCrj
4YThNgvrZzPAC0rOlZqgEip1E73EFvYW/FAHoAkw3z1VbHMLWIGX4XIuDsPUvREZ+DPi4bev4JDl
iMJsUw2cSv5fxoV3Y+nlk6JuaZlZLCy7HEdFWNZIO2OPE4IsCqW5+UXvzOLVGPJtW/AurHtWjnyo
TAkzwgPZn6zsiuX3ifvXk8iHT6/OP6mnJq80GFsEZLzmVH4R7/CxAUWlNi/2CAn0IL6JM+7cGuNi
ElqEqEbQi+Tofuo4PWk6Pz4ULArvOec0rX8vdBK2Lmszt96S5xRrXpOvILccTqp2kzDuKpeyc63c
Ng6pi84/2xxE9AkQt4KgFVDWW7VLzE8wofiEaW0hOWIrWkyBPVpzxALz/BMxWRfWo/OVTV30BOPj
vWv6w0DBrDmMb56G6ayuCWFLkzNe/o9TyucLmFt+6ZXaNxZkdD0iWhM4HhnqqLt5tvwgSvSJwayF
ZTgd7aRnaVQTuDOmjLpA+CFLopE7QnDlinTuQ3nlWxrFt1411BI16U4mFAiS1YMdQG18x9yNll9B
xwunfy0+AX40glBjfNU6+ccUg//NLh4CbB07A3cjRL6bXzPVpH1VPfQRkyv5qtGA81TNeaAddKtI
jG6qgHyTRZNCl7SfnU7jQx/a3r3VIkJehv1K0Qck6tTDck0c2Z7MHfrr0WyzbWragMx05h8bIsLo
Ksps+54eL8nRGJhkcpyAjKMfvmAiIbRtmt9hxwfgmtpbH2pfjt6zzwjwnGS1t7d0GAKpa/8LbV7N
+mCjd86XDnZitRre7DQ8imogj9AFe/BWB87C1yE2FSuMOWMQqa+IHD3M0xvU+nvCUk1TFopIOF/E
pf2GB6XkZ2hORQmnMBrVh1YauzowWAfKJb+UrZ1i2R3r7og/ncamkmmCiul/PmdloJE3DENjn4b5
OvJmVkcJ/Ggszp6tKNAcfsK0uRlwPIVt3HEFMrLl2CP9mzWRvZDmS5T616jPD75DgqLEso3s5Cya
gumwZnRgLcEFaSjv3VRthgKaT9j79l1oBkvG7G0yYMhQstrD9ovuVSPOjBL3Us0kzfY9aqN9Viav
NF+x1y6sbxzsz0IF7x1OFMKth4TVf8Zc1QDxJTYJWtWHA5EW/kG65RbbNwZVyqjzxL9nYXIORhbN
jqDpQXXOH+LQAdIhZKTwoxPyoGfFgLnM3EZEMhzWZQubOQhlkfcRsWw2ldoCarTYBB6ymMLz6hWv
XSdIz+KyNbuWToJiLfVGrYe8p4VN1zJE9eEchNaVlkSJ8lZQOmogN4yJOTK5R38h60WybN1PkcgX
FXdsioptbzpwu8OraOK3Sku/Bsd5JUT+3FHWtqrc6ActB6YGtXZWrWjxkMeh0J+82r97U/qb5iw3
wlFcaxqWnML0Ny2UU+Hy5qBeD0cUzGYe02xDsJP3HLf0ttEYmZkaKT2mWkNvV65R+chZ7ckt8yvQ
Qn2RN+07fE7mWDtbuXp1TKv+UormTxf8+8qCigleY2AtLfPoG5hjVadBigxZPLkqhKvN9Mlxa9CT
yEPVkalZSZ0CxVBQsmSp5sdiTOUTKZY0+gCd5ne3tCCQ7RihwDqHwS8uesq74rsmbH8XGOLD7jA0
ke/aC1x4K1NXc3lCfdPaIKMsKtT5qMmJ9hrX6inuTmPTfHaGi0JaxPsIdNTWn+xwHXXapwkikLAD
S0lYFVQCECDKIxQldn9rX8PFZHoZz6IRNouiGm4VV5wJC0gvaeUI+ZPkRHsZ9vI/fWA7nVcK5Tzj
NlhN3cGMUiB/wW9kaMGmyr1/rc3auGmA9ZO4kpDP0nNYEPuMJGCkIVPziofMZTMg+GWp/86U/Agi
VDdBkhtKd8WRkHXbiuCwVcC1FWHiYJFvL76LgEjDHus7Wgv4jcnrpIc7HFiIPU51hvEBfdmSPMMU
oTej/GfW7CsdawQDFEGf65r3RjoX3DQjV0v74fCUEuCxVokWyLXvgJb3WNFSOJhuIzQBhi0CSml1
Khpx4KDdG3rzFY/EdeYaSi7JxSobs9skg1dSTS9RQo04VAu1ho3J7U2vYaGQ32L32+tABmDAkAHH
QUkCsDDLnCRxxf6y4rfRuswBaN0IOxyyAB3cfKQKeXyBOnl1g/g1EkKS4kZJcLvgF2zFxUzcB3dp
KlpsIm5M+1TQed4PqxM6aXHANY75SER7F131OoX6MRZc0twGGEuViH1X2tHSdIr3yB5XcQcsOq9u
dEe/ijj3uNhg1U0hhNv88vt0hO1l7UvV3YIE+iXT9LqLi0tWq30PAcx0IDdyggI6TI23ROVkMXzf
QXOuWYmljGkxFaqSuW5hFzq8V+w9+HCd35RzYKmVxQ3T27PK1c0cqztAa1ZY+feQ+5JEq7zE7nRO
Mpq6Jz432yGxNlnaL9HoM52IAd7Jipsf+kBDjjqQZreaJuMUcI4UoH3RGibUH4uRzbU3YkBPssn9
A5xDRsAq23gEp12TO4GZdxffs48Ym/ea2b3XtGGDJ77lvo682WfvQ5+4K41/F+1WjMC03GYArxmk
nzIj/iwG85md3Sd2si8LHT5qmnczNKoNK/9F61Atztp/VWt+grgQfk5wihTO+6IFfmb6XHsRCF4D
qvg0ih0WWUxWfMRkSM9LcSfqVWA9lQwcPmzNtMq2+M1OpT4WS0zrCJlRQIckZypEgSte0WrXdE59
mEr/gLF55RfyqTWBgRoO5SV5uHQm4+aSZsAFx68nKf2RmFb5HCGP8tyUX6Mc7CVJmJtbOIeY1T0X
uvyW+PEPY9M7yAKMMMo/A9M0j7qNyU6WwR8v2LcsY2RUDpiQokByKZX4smLwq3bHQJOjnRg6FgcN
QmETkdiLJvdGhc1eCWOH6EwYJdvXAjBU1H6FjgnKrOqzg697Rz1Hq6z16SOspb5wfPtrKBlMbWGO
XGSzn7h3+qMe6VSK1IVYW8KGiMaiAWcuEDbl8q0RHsNwluV7DKyEhYotqEL670JuBby2Pm0N7JBF
5z3Xz1+b1ysaMbsg26e32vweiqhfSKu+GDmR6qzMsdkE1sFGn4Kzle+EFV/9zNahhBhvpTGwu3eN
Uy6pYcnmUvuse9IHmHuLsIl2tVaaSL04iCM/eRvq8FAM3Vtass1DgPsYsgEeuj0Mi8FF5QMkwy+j
ZR7la95sXSQKokzs3CWp4AZyosj6swqqa+3SJIjAKiEDQvqRpxDUsg2uh07odyNmddElE7rG9Oc6
hCwzax8DnUHmOHYpSrdlJGunC2GXh7+xlM/YbZeYBr7CpE9XjHsIunF7own4VS8dqHDeWWntN26M
OYoPxlxCmUbw4iXfgH8hB27BPMHPxPXK2flTsmoDwu2QHPWl2ej9GmjXrtGcQ4XmDg6EgjXau3Dy
FeStR6v/nhq93LqNdceaijmUwFLCejZEvFtENsH5uqm/w1i3T6jLoHDDbgcss8SKWL9WenHjACT3
mMpz16XvU98QmNLl88TLdpDBrgniryJlk8rpQ9iFlqwpXKd2PJ4LdDLkBtbclYadsAUb54YxX8UG
uk81f2PM8D2w0VXquEhQ0/hl+Vn1VDP/Qy9AYmD0DdeWk37SbayhvgxbWMzRArcrxIxS3U2Pjf0Y
Ww83YoADrwvpiv7Xqo+/+AhjJrLsIyFRvOxMEJSZTalep7mShCnKSIUCOCnmLCGmF2FRy1B69zBT
Fn59oRapGeGflAE79ExBWbQF43X8oB3nLx4MnDzBB2X3317Kz0mwsl5Dvb7WwOG2jlMwRLYOPrCO
aVXdWWkx0aW7ACA6cv6eYf9BldyVh3raFxOd7WVBZ1A/QDnOHVI6bb8FHMCtsJ/l/JBTmavndyWd
f4VBrCisWEgMBW79RJqcfYpgRoz53bHrfo1j+ZVaH7SIAu2uZeHCVV0/C2VcMyWOANeDrWpGsWp8
McLKCm6+wfzQZ8ZzQJgU0hyhIR1XP6KGHM/zn9vD2Lq2AC+DKSFWNR9fThFW2Kx4h3oqfmbX+axB
LQFXS+IT67/aGoKqE+4wpBinvCMn6lLBFA3PYyBoLBEDkmu8d1s6wqiD32rQMhe6iD+rqD7zNiFV
Tvl8B+Km6TGgdJLIkDD9e+LalyFOKY0CcbvUdLjAemxfQoEXtfJYFwZZ/6QEFk+TeXp2lXwHJX9n
g3F6WcmSFI95jUrv0bSwbrkU8V/ljHN1960r5LkKQwy8pjpXQB2AkKWE3WtprcmP8ZmURO8Lj64Q
byucFJ5RvvWS4uizP+58jtx4eHU5bnDdYJGgA+ATxI6900NSo5Kli56AUyTIfI7T/CdoTXVg2d1f
u66v14WhgmuLtw4HB+/WktpNICQGKTwnsdZ67CMHkQlycGTgM+jkMSMO/jRxzTb6KgAgXWiLyS5f
9YBrSGdvxhT992MmWF/DBjtFVYfPmdldB1pYD/1QPrSygTUeMYQp/zvl4rlwmfmonHSfFTasMHdo
m28ZcVgHraKkia9mYww3k5YQgqvOxJJ+fPBkEjnl+pqWxln3k59ybCpCD9zU+tL6zjD5CJ0ChZKG
3Vrdwtj7R/5dJxpFWbCU9W+qAYYZwYCRZtQOkeW9E7ZecgoQz6b2oY3ltaiTeeIbrlaAEpgYgOY6
gaMuaC1eEiWFfIPKom1iwzFpwQDLkfkia3+lQeesg9EbWJLHTYK0SCOsiNLD7LMrgmci/nfcYXs1
qI8QtXdhlgNkQZK4Rh9tXAGmoOEzI93u1s7BJh/OGQIba6JVMSnSldY3u/nqFPXGpa/pHmAHPcF4
XUQBdxjDl6yAg3ti87oq+pZbTZLL1TRyHwdb9mtJ8sEtYcnFgP3eS/sdVH4akXQRLsEQ7IWRIAKP
9cbpuw+f4Xow83OGaLf1QuZBK9GdRS5QfgWAUh+j2mIyrT3jypMOutnok2PveSlGj4mcsnto6uLm
KEY8MBTVKk/6TZonxHXjz07Uz6OyX+YS7tUcNbYUafPcoKfAYEgjOzPuWzGc56cEKNrWBD1mEoGZ
vPaHHvVL2o7bwiS/VeS/tVFfm8FlU8R9a1kJ/Dw1x4gzj/hdpa6ixok/Cgvcqr2bhFYd2Lrv8fpf
q9whxNR4t9iC8Fz57Q0qlXkbqMxYVHj00oF3JKrQtzUI69UxKbTOppMe4yKshzkq/gtA8Spne/eE
1YqQ2Mdo4QIS+hwqDnmrOVm+8zupIegY1CMZ2yKCYF1BY9BH97Mc0keoGnbabNi1tlyWGl99wS6M
e6L90PPo0LqMQEkaXLP0HjP2JFHFlTcU2x7UAyqc+Edybz8vE+fLMJUshImN/DQOxmsnCGlbOi/o
MOc5sZN2mSUsMZuQIyIB6mWn1SbFlyh5m2Q5JiQ2gmflx+9qbhWd2kcScKhV3r2jBqlO3Uc0Djsi
9QetNoYL7ErOPod8YamXD1nSH5DNAAJdW4c93war66/kA0CQiYEpjrTvUgr7N5yhXdMM3YnAeaie
XSyb2S3D1OfYadU6SedGVGoO7cE5azSLj0bO4oIHolXt2+jMBeYZshNlQkn5MlTXsW7fTPY+MbeN
mEo3MkjM3z1d1yQu2nMrA4+agsp+x1GERowdRcMNAxnvmzdXueSgOlaa89Gh2TFEnath7G6TcqcZ
7MqavW3oNdOjK2ftl8O+aUV8gMdqYq+Me9rnPpFyjlK7Gw3xue4jPsUMoZ4bMmzgosGA04YNgT4i
JdjjhqotDmPGPE4V4h/wpre0lfdINBurCo9KcLABsp5D7Mgy3C11Lbo7pHRRNClLIJFZBdovyJlg
G7ZDjbvGBhYVth/EDs9x4LKImoDHj+Qmp8Y9pl7+avTGh1VG6TGv4i8zaELKtPhesKbbqcxIdhVg
KzvtWa9I4pp+74fkKUW9zmvU9DraG9bgbnXa2ueo0rBtM+s4y5tJAzGj962H6lzaRuvkl67iGeOR
6RenlB/OOLAyttqH74u1atnj+lrALVeijLrJBzygdcUGTKbakybNT9FWPxRMru3cWzPfzhW2IOa0
aXBZE0fGBtoQ6SEdL5QHHuHJMVnayUR/8q3qXjZc4+cfBXvJh3LKmkUFPbF6P8iV4usEFjf8sw1K
FWFciG2D7YwqQ+1OivWTE+YROBkiN6vAVBt+YBBttYjXgixThR2w/ygKDsUmGV57If0N4SrrTkMy
QAqS+4tKS+6DIshRzLXZ89M1aM1zJPkrfj6s/ZYBmFjHgnDcGuWLOMlonKDX/pFw7zZJCEddFGRZ
EL92XjUdNPIlZs0fPZscrOYGL/bRGt5Up8NuTK+TymFJ9JBUgvgiNeWv8QFkS6ataEkz1L2t3FvS
ZQ831u5E2i59ZVpoJ/WjNfri1tg4Upr0HZVpNsiRrtZtXuF6ou+nqT8RRaVfDF/kROwf7YtU8Tio
f8AtqQDhuQsmG5mjOXL3fBGYBnStJ8vObaHAB8wTmb+OCfQfvTE3Whx+a4rgVD5+5+RP0FeSe17E
VM1PFWgUorpR2j/BeCDGktFLp0WsbzT3B2jZualFtuKWuzdT+S6GQu05+L+KGNzbkHLFl6Tyc0Uc
dOgG8PreGtYvCZkQC7CTRACeoMb401dqFHhHVfAYeoKO5FxXno3gCIfvHtOdSBs2qgS8Ri5UOYF0
KbKzl7e/hBch+MxfnS5/RBpuHDd7nlqEP11Rxo2bkhuKnA5Ki+xVAWZmSX7wxyhHRb11yZfUdK80
pD534N8WoZcfLVIBG64F/C97JvV5GDD0hJeGrYK/irwX34DxGePUjyRR42YEnUoIAjuzDk5Si2fA
YPVEZAPsq7+32DEzYkBfG7MX02Dqzbx+5neYh5jsoW+nN4ETtM69lzaNDm6q3uhVAzeet/56UqSZ
XT3ehxjde/ocNhwT/P4LLd20efJjdsT2WmLAMdnXjHzIAlIp4VQfFGvj1D/Yjam6zqBYOFTAOBkV
KpaXf3WAX+a758Xi4V8RZOLF18xZaNJBLGP5r3f8HEvpes0aA0V6aKEQ494Sjwk68kowfGx0svBn
ZeGyQelDtoH9J1CeMNGH6pi44yXOkgCFv27ehWkN4G/D73hOc+NHSQ2oyrKg3J7jk2pwv/nNGVb5
pPni1U3yNGYY02n2W9Mp8cdrM4O6XW2KnMR0Z6GiTtp41tKJjLXhQMGOj/PUETrDQR8g4pFqhGoA
JqAban0RxuSpq76mZ44N/kobo7/eqin6Cj4aVxx1Kc8yACM41f6LGbuvtufvw0SNvHVFchIgXEgH
wGQcpfozu3xjW+ZF2f0xGZzjRHBr5ULDIHrBMD4arzk69PL/fElhIcrn0t0GBmy1hi2CVs9Fcbi+
qsH9Q2LlalqFH05jVLzdsCfZOlHNaN4k0MrF2oIOFMMhQJEQMMqcat+F9oXUIlU3svowyBYv2lr7
lfNNy2nBiAdikzBsmxOU91i9cCFg55ziD5i3j9Ok3/EcmnCUSyL7SXPrR7JHUlunZOkwByCSsRTo
dL+8hxEIBZTgeXkJDbPmXqC77pt0xwfG/zOObciYeDeWuES3BOgx5LvqDCZ8k6fTTSnrXANTYS0w
S7leu/FVdLTj4AXrPIrfcBGoKSU6XjPwU8TmqcFHEEoalln63qE3c3N0O/7s6l+h1/TOy4AESvRh
j/IiY/5xa1gqPn5kSB0AYW8uumk6N0G+blh64QRAQWtanUxO3qws3q5E6vnxAGcmPe6wumTDneXJ
l+0VmL0JfnVOA+QakK5hJ1uyeefaq0x0tfDVIAC5sGrWI2UXPcMp+A3VuKeZg7IRUrpmQ8zDnW62
svmC2B3sBQFmLSPVTSv9jFHM/imzRvWqUpoELBB2zZUUIZcP49SkOVtoSjmIJIqPftD/BV2+Joj5
Kf38hn/n3cebaJnWo+qywyQ47JFXYK5wisU6N4smJqYztHdO3iVAtz3Lb1gxUTzHnKEstdm4MlwK
sS2MXDIxHpNffFtaX6zIQ90IEF8K1/lWTj7xSsJHlXt81tjx2KNi5pzMj3AMSK7kG4eqSRvsC27a
lcv7NVeDuYlqXj02IKiYB4qIzE9dq6OrNyzIu3uCvp4PFHBg7XgOlL3FVvRIfBPc7Uy70hSggsYm
f+WUUEwthxsA/k8eZ5FcckA8YD5pBMzKdmVNCizoIMilsrlfF7HJMhwBaawZRQL5L7d0dcFBKTnY
y2ARlEzvRk3xm8LKretYQCzHOoZYZcjtVs3SrHDUy6i7N/mgLwnGvHSJ+qsrJgbRgSzt4/a7ZsHn
ucMmkiADWy979WT4bZE03gmf8dCmZIitJa8wx6L4zjI43XxpUkhjGeAURyPE+ZFeSlq0OP44slIH
sAkML1oecIOvyqT7a+voLNX4qJBkNtgV6dkorRP1Hy9IOXQ66KThidziw7SafWjpgOIctrFxBmo5
10ptR1da9sDF/laW1RkWz7/MSz6SiHHPr5KVxls3rHDjSi0I6HmMsJDH/TPNu3vKg56B8UbLUfW7
gPBkUZgforcfUaGODu0I2ECAxpa8EZOZrmLxnYyDsaffZlgVUMwWlh1fOLL2nYy4+avXokSErkW4
H4pgOwXJLbLwNjpN+hTo4bQuevs7tLR12/OndJE8XC7b1G+yiLC4BAgk0oXs6CmubCSqtFKEbrtx
xSKOMCoQU5UX9T5RYAPMWbO1Wvs2QCnelfoAQLccPyInIRZE8N2F+1g2iXiwNVqz773XmXrzyZvi
nFAuLlGTJog44aKj+dcJ9OzCbdHDxxBmZCM94yPmuHphj7VMCBEQC9DfiHv6qznWnMkWYgwnvUjK
DzsQJ0ehD4+O8UELU7kEh4rLNNAfU+jeRdS/TtBb0KTG/lAP6h2/Je+WeWClftQfzZssQ5zsXnVJ
KZJqBQhq7GQ3JokZiXVS0RvHHDil6AyX9K3UAhw++D+8ftcaY76pQrGZGShZad2oEjhh0l1XfKMG
y1n7JVhCeKJWgbNzfrn0pIbjSjuQeWAllKcvuQDc6ZIHd93yuTKDA8bwc5ck24jbKhy1HfaJo5Jy
FRYh5mu3R62hw8IMuCK3FpK821B2bGZGs9IS9GjKuA/zlpyMA57/vueYKQ6VQoP1pumFsfgcGPFa
CgpZ8vrIWwk+cvfsWdFXxGO+KGkPSuzi0y6LL57jHxrr10AHZsDvLsjdbTvR5+0VyVvHRK7lMVcS
vCHImMnsMw7Xjt595y77OVKqrz34cNGTP/Pk9AAudoodhz7HgWmE1zZ2D58NPvsZZ+85wc0zO3ZJ
rFmFBMKLhsEoxMA/VK8aQaIFLrivLM8p/o0wnyjkaNARKJ3FdZqcq5mOO9tymAr5Adwx7nd2SR6h
zqIvNfLCHfK3jEtxMg/LyhnfaPoCBagQ1MgK38wiCxa2j6ucoOdoxXTgYazudHOLp/xUJvwqKFkH
k2UwU0XBCEO9ck5wQR91w6rXJOAJWOtah+oClFrnqsf202YRg697nyfUB7rtR0uEXCO2bbjTRZnV
FfHzR9BayNcgpDvcvheBWiNkHULf/ecmXJ/I6zwilrLKTC6sWZYZbe8LKtYGNlL5S5Ul7xmRG+jy
JAX7hH7QNHzuNGx0EnzdNu9HWJ6ShESjbesskKsUvwU/bLAh9f8xyvEfT/pGSIIOQYQsGQQ59nr0
ntyFKNjCxGDDRd1VyvcfPm0G4rmeUMj13C4WXmB/Ni2gEtWYFHRp/cpQ1Tk064fuFHsaTGZ74yfh
+6NTBs9WK6+q+o+j81iSFNmC6BdhRkCgtqlVpSy9wboUWhOor5/DLJ/N6+6qTIi4wv04n7bbeXeC
3LbImUBQhDp47JnOmVu/joMYMGGnqAfnXLeWbc09j3jmnR73F+gOocSOC9A3rlYlQGnUfOsRGpUu
GYKGuAHHoD7EyF8ikRzBFHwZKZkSXfjsMvIdOPvtgAQ5bLx6/ZPwf+sL+DaZviV+fBaHjR5Vm3MK
hYcgqsYehPOQreXwLyI+hZ2DdkeadJZmeJjnK00Oj6IHg03ykLgY+fTp9O5l7M2bUSrMtLkG1Qy/
IBHCK2/21QcWA/Mi25IUWy1GIzG3le7hbJ+qYYMa78fx2g06lE2aDa8hfmSU5juR+5/91D+HFsb6
zkK1Gk8p3295cbAcD1VgcPgHm8lLbp3DWL9v4hdfBr8q8j7NZrjEkFAYSUsXAlG++f/3tEcoPYLK
FBXc1mObuAD0e4J/82e541tiZuum6T46TZVb1zYdunICloVbv0SJ+e2V0zErQ0ZMiMUZx1hfSeJu
hIdUYCQR0JbFTQ/iizb04aKEg7c0TBf6bdb9NjpM1thHRpCjAxDZgH6yDbGQkbKwMdv2S5bOrTej
fFU71WeSGH9yFpQHqpwXweN9PnJrN/vnxuYT9/Cpkzm4ZVKbANgFyzqLVrEmUBm5h8orlqWWXgkO
pW3q3IMhgrOuFfsRtU3UsDlTU/6MQOVz9k7advrwK/HMTbOMasZBfngt22orXN7SkuDM//1IIyIc
BrgqutudeaM4O+gO3bMwCZBI3Z1bwZtiIxkI+cc6ZG0AjVw6vbPjwngzRXDCQjFfsDct9rcdM54h
TzE0smFICBXAwg+DIXmBf8b3QGNTRkBl80nRZHY/0jYP5EU/Im7HilRSxj8w6epwmVLq4/vHAIZQ
fdDdaCm75j73llUmmCGM4SNAMp337SrKmnajh8NzzmpsZdbGAU8sh2frXKUqP6oRbyaxeKuUmmXL
ogJ3TQswzTkWghtE6YjtHQgibue+e/M8KuJNH9M93sl7les7nWmUBZypmidAzASmLf3EMe3Hc2zY
u8QWn4jCf33LOefcdJnlfQ9N8BTmdreQFaRyn7tdG5sbW6NfgVqgSvPdlDMHIez4uSrUq4OAfevq
kTkLk4jsiF9FSUZmpTgeEDgy0c13PFtAuCOd3DrnRqe6r30XIlrwko7pC7CTA8/H1ne9J4dv2Yrj
2/+Pg8GfESlHkb1pkxE3XLuDA3gfjeFIiQVix/8ASvorzJr0O6t/wJKYGSzDuunK9WQCA0ZOwLW8
1ULmfAiaO8PZRGVzn/Nc2I+g++MgSJ3JRIda7wUXnq8wSbkWRYa1rzT2k7oLPtRMui8HxukiynEV
pS1QxiA5+MT6OlpKpezw7eIRw0O0mky2S5Fb/tY52EwjvTAN/Jrld3XN22nJS56SBmJkxA1ogPOq
cqTsNxmeAQiCbwHCCaw0IuODlrpw9agE+WRPfqIde9GeGgIFHD0/967xKhjTd361dYCz4XNH4Raw
aZLmyIoqkEejUWcb2xFiVedr6DARJwEO35zTsU97hvvIHAr68ZQSb8HMYDszFPCpnVPp/Ws9t5jh
0O5CavBDgALfjBA83cx9M4pTXsFJdPuHwZR5VXkYGjO+ZCWroyFiIOLlCwFoAKMpgwysH3wF37SZ
P8DkO0RalI+l9wia/BMF+5/oJ+TuaGW4DxjzpjCY3ZlPPj8+Rp+eykhj0FohHIZO1mQDKb+UQU7X
/+tsd2NLSbPvnfjdDwbI38h253gy9r31jUzSfdmNLykoBh3HyILy+zSx+OdhDNcV6Fr+yzZknJQM
nHhl0z41U71DtHku9GCntc7JtNMzw84TinrULtHAZ6Ij4EIzAwA/MWr8JtmGSw0lDNknMK0DFu4Y
0Q+NaV0NzTgEWnSK69n5EqMFRXf+AoH2w+FNcKX54WsJ1vbQhFTZ+yfPte8uY+u+pa7VE/Mw9AVZ
VKqSm7hKiRfN917iHoibAlHWUNJyOxg5Ok3wknzcKQspnVzosRZPvqDYaZES2ShDJtc5zu2IrCmH
aNpar7717XiSFnxyP2/CVW/GlMWcfcAWun/FXAd4fvKLZY5zd7C/9Cj02aDqRy/tTrVSt1yb1FIY
zArCLoTdounEaZU3r+eGHrRP0yNamSANZkH26K5a6TwDHKU7ouLKEBIEVO2YIPfEiT3FNvWQiHkD
eg3ZrQcQti9WAE/Ym4Ut2JsUu7CJPCroHPYtLRxO1soLI2NGYdlnvFGEG+VPje5srDS86ag+7BAc
AwMIOxxhGnanikWmjgo1ADuU0kF0fXdgl7z1aSJlJT5ih0TNuhrSRW4UJHExmAS+9o6aagdl70lq
+U0awS8Zcshpq/Ls0mDCSnl22x5LcLWVOY2iFl6krA9p9dZayZNZcuI3DgBt9wjecz3No8fUDE4s
yb/zpC6gCWSko9vWzu3Sw0wWkPxNRZtv89JiPQmaLqzPcCaeLIrb3KaPH0YU+NVT0RTHyKhXLFbW
iGQ3NW6XVSOnp7oxnjubaKQe11sn8m8ulld4zQm7WpoCpefvRlf+a0J80k3WsUPiruC2dx8OT6+U
LEth+iILf3jK+EdphG63ZelU5PAIBvvTnx3RyOc/vcD4ZmBMiCvnR2PKz2QC/KEhLQg1a9FLjlBs
GGOfPmpl3wgak5te5ld0kTsta3jbqtvoIWHKnC9hWSvSOg7FmF05mXfzH25Q5ZWtdsvwoXgBLXGM
lEWOzM2mCSvMpDsYQC2GZvqWzOKFDjy9MLJn1bATdoSxRbgF5pQoxzApjxoPvy3KHYnfe0aeK62L
H8w59gU2FYaVt0Zo/5x0fK+C4UdiYtBYupRNfVUK0H3gdQ8toPXQHOuk2dYmmxVVpbmef8wMpaSk
8CiE/Eo5N4zIuDQVoloXOnDjcFZQijExvrPHSxfstAiA6pobQtjfHgtha1iXUYp1HQzXAGiMzVHv
1ePrmLiQ3BGFTvWxm7fDrHkWBL0soxlHjbgG+Bn9DSyy1xbQLjMc890ro99UEmgZ6ZwYEMjKhYUM
ABfCJjHEflaMT9BLYBMwqIu481gv34i+W2UoM3amHXao0PIjr9os1cJZVwwv1qizmuckKhjiKMFb
LnL7kQhyikAq36te++wSdDrpIDcB1IuayoK/f8M+nv4KNFgXhldQSah5VXIIdTyQmcYiC5g5As8w
0paDg3gXcO+5pIWB0x+zT4OzE3bOXdbi7Nv62WtBGgCz+udn3d2jq2VoAuvLbwzSf6JHFI8bVKBr
uhuu0nFkJN4A3UBx6hFf67R7pkoXMTjPle4fRA5jpTXMg5+YZ53ilCzza6eHL/R6f/HUQeNL7BfX
GXf4cCGK5CffVE8kYnzWY/lsasx367H+Aj4CF7WH9sgedkE1R+NuFQ2fuvdokYoyjRpBtANcGcnB
ydW1iKq1jczOdP1wFVlmvAbrBAfAr46dKbekhPLEOycnLa96N93bUjy63n4qOgNYaPpUkWEcRs4y
DgJS5rvvqPRWjDG/zNl+4kbOEaTxj8X9IBDOc7LtVGE+TL3fR4oBNw35Ajjt58y0Sbhb/IT+HbMW
yudoyaB5N0N5dEC7AcKrZUESqp+XNGNxQZOZX7opfotHkyBFYCUOsqvMABSntFdp4yfRINb31X6C
A5BAuOGmoOmyy3+5tFilj5j+vPo5JpDRzqsduMN1RixkUcmz8IrfPCv6pdehNpkvswkvQVELh4Ql
pGedEx6FYOY7uGv2xuumHG7D/F54pAWl9cy7xqOuZlFedNMrhZwgYGldWSM7eKK8K/DRy0AM7wpV
vuxzIIMguWn4a+Z33ORtm5CVnns/DvHOYYOIPZJEOUG6XZh99uNzJtQJl+DUYZUdTGjONTVWnvgv
o86kaaj9pTP4dKSyfWKu8FNQ9ZLAkiE2JoPRaWaja33DAYLcLWdhXRSk1aBsgBcL4pnooHhtU9Kw
8C0qhjTetXI5uwgvIY029nv8cxOrjZhUvwISAzmiG9kP2arJMo6D2FkB87yw8dv5Fbg5iZvCNQQN
obCu7hy3UHfzo5G/GSmcEXNgF5hYaFqYa1zjgr9eTknKGrO7hV1y7RSdR8kajKwVlvz4jX1dgMBJ
X6sBT9X/aizLPiAopkyM6vehosqz/TeBxtp3x3NqJOc+Ko6G7MCkdszE52SshMlnk3e3oe6fdGTi
i6piwoXSFRB5TiCDdGmiivItISt4dj/caFNP4LKxrTP9atBQLrJ0+Ge7yE6MCeaXZwEi0XzYljDW
DBoLmHsgQjYsAs69k/xFME/rgRG5VZOUmYQfmSY/rFz/B4Zqy+L6ne99dthHb1bhVadBcaBpRvBq
eQ1MAaIfzOGoV8lelda5C8UPrI0n1E05pSdNLnCfF9dMYGDV0Vvp0beXYOKPVQivV6gX3Z4TWkhN
zpovXZkn1dDFRNlXBbl5oUX4NSw9GHcgne55xjhDA4GW9MQsYz+Y2yKMFtPQMHiyWBQW+VMGPGtV
VsONpM2jzvgN6hCKhWL8NCibV1nhPBJNGnjAu36vqwGuAAGCzH3K99rt3ofGZ7WVlhu4dk8sRbdl
yiyGafQy6qB31QmuOhYgTKO+VFnJfa3897EeTD4QCvy0NdiZYpUYgEQrzVTLRnRHOeDWU5CHFoYu
f6MJ9YnHGm9B7JS+6HswA0EpaLbxkXgKPNWgjT9BHn1Zpk8YeW/8OeOsfohvyP9/BYIUBIbBtUVk
yjNuPaXm5K9cszqWNgINx3TxwHkte/m03md5uNP5oBy7eDJh5PY8uvAW1c6W3iHsxY1aZEDSq32B
OXyxSKiM4RwAgUg2XeH85oWBChpVSak+MhFfW6ZCOjHoLK+M3Dv2lM5iiG5Cw0BS1V+miBhyZ/lX
BTyCpJJV2xa7Eu9WG5Db4qN0wm0fMqHu6+hkxv5Ope2zVmb0aKhtYqRvTWrtO2XBhGzkSSstYP0e
47/sm/ndzfRrLPoy1Nd5AOYlDZm/69aT7XY34J2zFCrbDp3cQ7OxjjK2vlmYAdDzmCsUajx3fczW
WtIVetNOyIp1p14xTQkKEmHKmx7TA2TOnqdIzG+bWJlGZRz0hDPdD5Ni08dY3638ObaRu026JM9Y
sLytcU3s0iL6hAF6bVu5D5N+b2bTX8LKvpNQUHLRf3da8IswjJF2rmgKp4jCsbcACSNQ76zgJ7Oz
DcYPj/TblDleRMqkPuyGmhSmogvvpQoesHTWiuadj4A+tWrn6UgYvEQFNltKZHyXw4kByjPpnjSW
JMrTZ0/YN5ihgA6OYy3hvK6uCQdzrZkHy0ZjNdjmmjBnhjz+RVrdBUVevc1ZASPPRENWDPRnJqBj
s5ZnK2R6U1T+3smGl7BLf6x0+tU0hzCmMRTrPjLLZasHbxU6meU4Q2KQmnyJoL61vN9t0SLflznT
RFiPhv8WkhTIbpfY6ADw7dJJeAXsoGdv7pC0XKfB5xDptNbKrnd2m57cDGWIGP1/9qROoafUXvPS
Crc1KxzamptkSglw/JJkxi5rRiA3Oe+AFqEEpRDKu/QXeM6bSsPLEDMaTifSPFj3ITwv5SOqSDPD
arMlKeYj94OvYewJm82vBXI2XLNyrTf1d6yNPN8+TofaIzkiVQda41teRE9Gkm88rjYzNQ4mSh85
oDy1upvom2hpaCkDYzEbaECCx/kveKW7hD2+740kJC21MFcGA7yFIeNNP4lzHCXuorTbk6eqZ14J
5vdiONKNXMqsW+GKx/2KFAeLwdRiWBhkvalNwmf1aqMYrNQx3WMEyXyVtajJvCjD+h5yLdjBcMTd
tzTFtMpcwLiatNnD56+l4b83treKiUaJav3ZgrGC5Vi/WoWJ09XBEddXNrrk6cWnd9pqNVwMMgSQ
aAO+dnx9x498di07wj9WkMWdzcDXXVWTXTOkKSReNLqpTVCZU9YI5iO+5OmMDz7cVAOguyB6ckta
dXKADJd1vhld5ID4geUu6/d1ECrIa3TVhTudLDM86mI6spKBxZUF12pA+FH2B6N2T21n2+tYsvnl
RC028Jo52gMUWRmSnGU2xpu0Z7WGygmlbXYomIvAKHhojMWQ+IOoJyoM3004CmrpkXRudMOmrt+1
JPiZsnE9+vUTog8Qr5JlFcz5rQD2tABX0C/zWFKHsRWOx73eE/sYM8pLWu2MAPUWhtGb58gLuLi/
IfiLVcCJ2bMudrcS3v+y6ps99J5kPUbBjltkXVIckRbCs2T2/HFBN0HZBoPU2Ywiv/iSjAth4zQh
2orseCLi3JJyfHhmU6T9/w1bI4ZYOO+qcIEewLPKAiYvbHE3Tg3TYqz2tZGdGVs9jCDCPBObh9zh
67Q5aoMMbFca7B0ngSKjXqSBID6lfOPpCXl6wMhZuBxGlnbxJ3XDnFP9mSYFqaDi1hQY1oXB+05m
Nk6KwP0wxuy3Uf5b0VgXB3AML/QGfmG+rEAD7GnX36RHzpvhYN8MfJP5do8/AzpvvAKTQftTWveI
Wq6ZMEWN5a7Pk1fPGQ6tro6j377gpfjA37mq8mr+7/ewCYi6CwlarZ2nsp+bPi7IlDE9Xx5lM5u0
VUoFltX44LoOH44dUhRFer8wamqKyOM8HYrjkITQrYA8zPeGLKwPjQIP28jdIALcDvM/P2u8DSqf
rRWN9CDeyzjamxyhXBTquzDT7U0WI3x3y+nXSbqV2ah9Hoc3z6PejythoyUuv2rGYYs8FL+mg/UH
ydmn8M1wD3uShDlb91fgQtiojuMxIiKhIxs04aweSfGi7MBrY5I25yDzG6O+XLKRR0UaPimddAuP
etrmN08866yRUOEYVP5SxJ9BnLwzaH/qsMYDvcItmK0c9H+qGM4gUFiUl5DELL5kuz5B4ukwxER/
WLCJYLXN/QQUaVZBxYXED5wwRB4Ml2E37Rxvr45wRn9lnrIufWRlTXEZ2JsNbf9HxMEAB5Ibyw4o
q2egQFk5ZIEhxRwi+eMaMVyOfi9a57WpbfJ3guyj8fx9jKOwGmC9m/ab6c7laO/twsZB0wFoDwYU
OZcEsj2NUPDrzvnzisHe6SJ5MzX1SkAM2x25qT0fUwHU+cSmHMVF0s44v9HLUcTirOWereN6AyaL
zXV3Lw0vW0oQxougNtadG5yE7PHl9ejEAnMNaXje6Bvb2adDfs03hLFroNtqz2SDH2IupocxRamp
PB5aLfoaBhTITgfUn2gRhH5Mcvkt9kXl3IlbOvYme24nR7xBZjf+iM454LpCAyUVw6S0Wite4I0D
1gsA9tXszHyZjEgLyyD2FrltbSHFtXTmGg2+4p6IhxRFhy/f3IxchZC9D16N9Vxf04esOjr42etp
EN/lN+5HO5is2nxoCMVeN9xrGGS7cizXtuWtUfg+V3lIS8UsYIbyzuFo7kwPq1V60P3iLotpS5rv
HWI3hBv/Lyn1fWOG3/N+eq47p1A8/JrhTzg9zM5eJg4BPJxLIKB3A3OXiv1hLJuHcEfEc/rWTpmv
No38GQHoIw8GSmQz6a/teCs8DDyeyzffye6nHSqiDyRY52xmQB8j0/4HpIcnHYN5KMqH1gzsXQj/
SRXLHOW+TWa6LxN3H1XhbtC812II+b0ozhMZKYKIBqDr7JPJhEHoO9ZHzgu81vqnlZLIY4LHXaIC
uYQO5i/qBMs2nnmiVkWEflTYI4dOubMKIZamxUczxJ9wmN4FFoWBx4S46p+qrMnrYYm3Lcb0OEHa
E763slz7Gvry0za5lb34VIbquzOibY1ipCu4Rkl6sFZ9pwORnMYjHSx7aP+FaccmyoZDJKbtGGG6
d8xtyWQxNhTGcqYaBGWhmeOCblqgwAQHfuZEgecwQTSYz5zRW9j1+5RusIy7DQLVleKvTHFR0qYx
Oe7GaZ8Dbp7aYp8UwQczigORpseSNQn0IyTpSPliBYGZrTdOPFBqnr3Mk3jfWNbFRQsKvfJvvoq0
ljFCEZTrcIpusM5f85JhZGydRhAVk6G2MsMeT7FgDkRkiWjbAzUlp/ZhIbbtfP+5RqKcu9WyDP2L
EM6Gso69UXQMjBJ/R+CtZALsYDTo/MR66vNliTMDdES4gSQFtDRbZeRPM6WoiDZiZ10ULWINfH3u
SOXpxajC05cyGo5aEj883bsyA3gWLJU9kexaaf1Ntr7n3zjlSfU2NMPZ8M2tY3RvmrdzbaB5NtOs
cemwzV2xtgCBaDA4auND6zeb2kpJk8UvMBrmBfLsNQrkS8X7hf7hSkjBfTBI0DF9UsrKEwpWHOa5
9gx5dxMU0S1Itef5rKwEsAvWNp2R4u93DhntkmvrFopZ/8dGmVmkDVEiqbEKiTbI+go/VrY1kxws
e78RIj/0dvUR9QqahHdEyAGflcN7GWgV8oU4YLQWOBYnFt2pXdjayY3IRFWDTyhTs7KnsV5pGiMn
1FIoQXVH4TkItqRxIxA1YM3ZUfg3dM4mMPN6Rq5Rl5VwQbQ1LdClHKixaccy5nXNshmKnaXbJEoD
LZHdtNb88duKzX1B3L1ZMKKok8Y/+nm7tgt4ALVYDuwtpqFfOYUNQB4ydpom9EvfMf9bN8V7WLWg
UMKD0VW3NtY/M/XXYvkM2XuQkMy8EZ9R1a6NqLoiausW5AZt0LR59UsvSXPI8+RJSes9MvC/gPc+
9Fa3LPN7EsgnXXwDwcDVwNNuOpQcrDLLMxvXdRYat8AnGQ8w6Ho0vI/UJaWsVBdmgMeqgVuBoxt4
oPM0v3QDTjpMy2uPlQuxPXgHqgAfbbCN+/jeDePSc9pFIGNik874UrGGjf86i+wDQggo1Jkfio2i
nBWmv7G1iK/R5f7pTgrF9aJy+61vA3aLTXa1gI1dWvlmxO3WmEj78neznLxH1rmbOgv21aQ2bU0y
WTqrBy1pUqnbf0yOT9q8uOCH6xz+fOha+6i0iZKz+w/V4a3os4Ht2bzQ8ZS56zUkf1hSuRzSmX+T
TDuLaN7MRmOkMf7ObE5KJ3notiHZeNXhil/x1rr6yeMJ38FhByeJCIIqKzjbvvFd1fqqi7VvCfej
ssSrzLgBUvWXl1wNjMaS2fVkIg4VUrvbnPJjV7EF7SmY4E9WdELzEKRZ2xFJrhwTLtUabfNXKPqj
hIRBuQJuzG+9zTQfctN05LAjwEy9GhY/OmZLEMH2YGw1IA6yf2nivzlEbbCI/MXO39BWuP3wDXd0
l/DZkKTK8KxB+NsshPEi2nBjjnKL+2oxcYeStzzRRp8lE0zdyMCuM46Q+bjldsQ7FPwN+g1JzVoY
w7aHwyz8bN1Busgz7asP27tOKZZHMLx69mZxsR84XCRTa2Uap6BwOH69u8HhnfcY4NTAsoc0kIUi
0HWRAYSrzPREbHKj+NVY5Vrsg6uJv4UpSe+ph2MzLGoM+wy87LPiTTmOmfrCinU0Rxz+rsh/EWFB
mXONXweA5WJwCOsmTxyJ//87baRPrCjuMR6iMeITkoN6uAFY8uajYh8++sOba4Rfps38fsrwCeu+
fRCGvSmiYtPOIB3oeAhDMp9YYfrn1OT3CKopYl3tQRaAsuy2PBsAJKcQVXVOL9zbioDRqKJd4CiP
lI3XLa3OZY2QroiIQwiS+No1wyvQsjeGQx99BdKkUXBgap7QIGEwnk+/hc3SckIJY1agObIEDZLB
xJms6fI5oHDoevMPseFn0MfPzTxzCvF9V+5BhJxRZNMOQ7kBdQIAxO9uphLbfv7hUI7uOlZTsWW3
REzo81hrWvJm/VCpg7rM82fZovTO2aWyRkckX8ZnlyO9iqNLyYqY5L53HCNn4QCPlBT2g3tRljYr
LlF0KPYegtlptooV90cI0VxNjrNParHRLNqJQHlbTFJkcJFBGyhXrhtymYnAoh6IXIT9xm/sofRn
3/o75pC6Y7TPi0IVF82hi8/6Y9akQBnsjQoanGDpXx2Ze1/XWMk1Z9kUp64tjhO22cQ2yRFxD/kM
PNZofkp5GQSvomzbhzU1xdIIjTc2m/4idc39oA0zRDg9Qchhk8yfq4dziuhrckhItFE5QgOi4oeE
xw1uYqdQtP3LnMOi4JI3THayg/kJNLNfqBwtDV2/n4yfWVIeFOvM2rOfzbh+ixPq6z7jrXRacQsa
fZ9yUhPah1PIWxdmeukz63VQwcWu+0MPXY7l5DZTzTGuYAMB+gTn7pJsF/Xfc9MHnAimLk+IrcTX
5OtzYi2zZ3+L0PdRoOxYejomEH+8eVr2m8UGWmn+Pd1/CXz15UnyDJX6IFSCQLlsq7fiQvWOmS4k
lCpB/rGhIZIePtw4m0cO9WGawgngc/NImWqhwpr95KQpr7ouvXsWo6xM2Q8jo+ViFGqz6IesNpbG
sxdV6TKmYl04Pf0HM/uDk+tvddS2yzaeHhXHCKGr1bOj1K9LlZ/p8pZW+ZfNU84JTaeCJT1YdDnF
cjCzwTLf3+etfjIi82sI/ZMh9D+8KcuhBDc6USUtDK/57XBJEbX+L9HbozSGJ6bW+1ovovVUUUVU
EWsSU3ux9CRawZJ6TlKijLkvF3avo77qXfrEslgOcXV1oBOiShlehI/BrSgYXboQw4911X8kygWk
3HZng1Gg9Dmamyn/62P7nEdeShExbjB4HkwkDAPN71SJ+EQVnhwyZdyFlRziSaIYjeRubmg8Ue6N
SB0wmBOCwGSMRKGV09RoFDxUHkrXOQLE3IO51wZtLNbHZm3Nw8KiYX0DqRAa2FWobuJmgtZm9Scf
xO49RYixJkyKstioKEwROqZclnCs34TJjwl8a6lGbsliFhLUmTG9IPnGr5Af+WdOUvH5mNUD3zXq
eSJIBhUBTWIER3YRbn1DwfGv93IAtVEOyMKoShtoB+gRR1D8hcVy0tDylyGaPjzVXj2DCC6zYCsN
6ZGrayghRo2VB0KIcqEV6Ch5Ns1WnRo4ZHDl/1Bg/TA+F4veLd6qKSXVbT430ZaEqySUT66y3hHO
IulrZm0u2JIiqbnI/JEY8DS6MnA78WLfNZc2tk2nhHh5CRt5GL6Cqgd1wVXY5hR7/XDpi9zflZr9
6gTVcHXYIlbK/MwdjAtuOkDvzBBfx60yACvBM0JpcksELPAZIJiUQ7Ys3f5toGhHfVqbS+WYDFYd
nYAxcaqi4c+KsxByc4ZQJ+Iw9iDbzBGykGb8YdlZ01wtZ5Q+Lm+Z4SAP1ppN47nmglymr5jCAhrQ
zGbh285I9GMh9uaNDMrqrtpaMU0LX/096slFHG322mQGAUeR7hH6/BXKZb1sG2ffKueVwnOvWXjp
bQjxqAvEh2hg8xrBw2j6Wf8UnxnPXaw+vDd68lwKm1ug2KLbvjJHEcuEwLG1O6Yg7uGjUPu5x5AI
v3oMT41qD1bpfLMW3cRl/ayF46ZHysjCtX83jfKdFz5eZkidhBhihnIo9L3uRAYHObV0rGEXPI9F
dLC1WZqdnMOwfSgz/pKabi/r1v+HlK6AhsS6pddIgaX7iRrr1BYhuxxCeEJS5jNxMe12x3hnmauv
7HnS0KUzoGUeevSZofEez9ZK7SrK6pUQjYcEf1W48mpr3LkCAPtSJ8anDMxL0VO9ci3uwPsjRnfn
d8h6sur+HPHwjTn9gK2vxaDeenvYmYP8TqHO6XJAnl7BNtfVu8/lwHoN+u00EpTYx+lZK7R7Gsgv
FDk/1kSGROJ+kDO8cR3ELgxPKBU5W/TsLZ21eX1+pnBdkYeBtJkRGmYxOzSgS5m7UhRYgRygjeiy
+SzWuWm8IwX3qMudlYgjykmEYLbmrCyctplTfeOGvKqWl0MhuHTLI/bSSxZwErMtQApWbbELPDOT
3FRBfaQUIqyu8QEAqBWBaAwmShutJ7vlzPsUlfMboxXI2ho3eLDPE7wNvvoM3Z6/CZG34/m0ckLf
6lGNgp7vzE6CA2GKZ4uWI8wJCCRItrJROCettdGIQiEdhT4xYYJWVhMujkHa69yxirVoqSVRaWvr
sqwvheX85Xp+iNrgm3p8I5VDrFu/iyKnXo6KuwiMPc0RU35+t9eQabHBqZK2Ftd8dUV0XlDfTxdR
9ucazd4ibJuef43XMggIpCJ5jghxc9qMYequMclvWzVL3/1MInGChDSmztGp5Q1UDATfOhNrlKQO
6XhIWnB/3uYfyk91EnCFfiKUldsQCiOSBlmi4YqJ3pqZbwQTSnazQ/znQHl2ekZm8MeWBBLjbXWc
56YbfxrKHabUu0zzLgGvBJQMgkpkq1FZa5esiV7aiWbZBHqBNw5cuU3xT07DeQirt4KMMvpMTm1s
IivSa4/IZo/MWGnaeGw6wQYek26JjNlW6Y2x/W9ajb8ZC68oUnTavXZhS7lvQ9xCxE+em15n8mpR
HyKCivGjeSuidIi8TkGrZ8AP4kj/pg1GsjFLKSG56q+9n/2K2CyeQislADY8QJtm5Jib725t5bQK
zFikDN9bYU1Her3ntJsL0qr7J1T0AZIMmC+6S74jBozK/te7SP4m+w353Wz/Ri+HkWfUj3GbHUQr
N2zTV73hzPJAejvtw1fevTGHf1mCYN1PrGOVJvwc7hqW9kYxYsQs9+kLlSDjZdxnGOVT5fMhhp54
4ALJ1036H0fntRypkkXRLyICT/Kq8qUqlZGtfiGk1m08JCYh4etnMa8zHX1bCDKP2XttqBtlF7Gs
B3FSCyxtLWicoRqf/Uli/0nRE6ULICqbfnojPEAhO8yjuxO9OGl/fqtS+1iFaGProXvGon9gmL3L
mRJ5snsxY/sEDZqCCwM9e3qDe7U6EQLzWYYDRVXNFdKL/l0nwCw4peJZHLraWkraywAt+MkiB7Js
mg+GXS8T5IdJzjfHmF7GiI82k1QD8T0tndfOZ12D6ibuSOjoh/YPas1665j9PdHyXQfdj+ES+14W
AZr3pPsniNBOljzXPnAhRtNpOyFHQJvH1TZDD7Bp3OFzUA4bmSH49AgiU3X2Z6zLalW53X+q6Q+q
SC+j395rmoInDAhQJHCTFPplgLlIqA0NkkwbvJD9sQ3YPI8mJVqXTaThuXhW4hSn7zDHSNId1lLJ
J3PLmsFgzxw8m3l/p9P/gVWL8GPSPnEIgpcO9B0GKYnhgu9y6yXVyWuXkCEI8GKK10XkvaoCT4lp
A7YqRNRjMGJ0bDPcZgTDZkEYFmGISzw1WpptadMEFCYTa3946Xxjn0fkEzdt+zeKh6PuJ7XvwzRb
9yGJooNqEAw1+LWIiV0bNtucUjDGbUOCz7w0+NOm4e+QzW8E9C61fLKwkKn5u6H77JTe2jQzGPp5
CJFskTvoEXsA7wX195cgXmw1sCHk5/6pGjvAwVH2J8KeXkcApKNjbnXv/md6roCq2qCagZSDLfjb
dMoLCdV/Bw+9lGW2G/5GwH5pg8YSzfKUHMc7FPqz4ffHlI6rr+KH8u2rj9RtVfn+d9PTLgrBMNmx
3wvDvJAjLZ5KnX2rURzjBjGjmFn/B5bznTvugGWioSgWH3OChEmNgNaUgubBQfU2oiCkLwJe5B3Z
D7OLvCe2Ao6S/5Sd8xtqjwfNGqT0VLxvoMpaQn7GIfV8Ee90WH8I1we0Wj+aYfqbo+wTcUxQOlEz
OrgUNTPJtvrkcRFnhDfQStpjVDBHbKEkNEm2TYz8n8XHEDBT8Aq1mTvjIJE6umDfDJOYspB86rg/
Gu30bdosU1L3sayCGS+5G2G3bIvcbt87+Q8qaIA8o3wfp+Xz73jLdY7Wswh3I4ZoQrdDZrpDbHKU
jYRU+hYbwpmAJAhxmLG4nqNq1dehsTJb1GFzw3CWcXzHon8u3Hs1M9SYxoyuDK9eG6WfBTe+FS/x
DjjBWgfN/2D6L8I2zoAoWeu0xYftZ3fa6a/OM9bjWO5Lt3yoLjn4nrFtqvHRqORIQNJWNVAGckMD
4rSJhxMhMMTwK2nDUw+gd8ibj8FsiRPq3HMIzmVlerxSFULEWeW/Dtbv0vG/qoilG9lbkAmy5l1R
2Dhlyvx0AiZm1frbxHRDFCg05kAW+cbzcLdwIsIOSBDsemz/rLnj++56lr0jGjvGwYUHgjMcWTp2
pCCxjHbiLiVsZgkDCuRe5uO7ItOgbzG0ZkOKSdFTmwbTMbeToRElFt/MeTShZMTkdTaPJSatsLD+
jbaB2LXtdoazaHC7jAQt39rnJpjQOD1Qn4M5Q/bzgjp1bYIY1dn4N5p9SYtcBifbzTej1e5qm11x
ml1qpfn6oDByhFSDeJcWUDOSyp5Luzj4rjz4OryMiHW5GZdkGHGaE3c8oqzBMTE6BHmluxxHHL+D
17Irf/MmuTaYNizTP4x4llxfM9TAtxRlL9ksbn0U8qk057bkVBHpmxBsYiXAfsC6lBdk0tCgJGNw
VnGwSwUQ59ldIHvsUZcYb2/XuMWBWKf1slFxUsKG+I/PMJuyuLuZQi5jwV0nRhavLfdczms3O9Wz
CprXBQ6UAV32OnF2hKC7AHECnclOWKsMG4UzoxlweXQLCJitZxnHSPwa+TFF4Qn1I7tWRGhFAb0u
zfh+gK/cooA5nxsEG2KWjlaD1D5KkX91MIfdggnr9CiZhZLO8p5PNLoUf/BlPMYAJpTFpI8wmdiH
rByOA3UHfMIX29nFtfcCpbAK/2JLhgzwrAeSw2SBgd40ZbNqCVPhKxzAp/CS+bAe0SzFwDTSa+oy
QwnxslEB1MlTDxxDTObHrNJzzFRFl2iUm5ArIzUdWKxV8JiMiCmyTH9sQ/3aKHetWVMl8Wwd/9w1
xbOQ9jIzJRcJQq4sKLAVlt5V7bHPdYGsOJXN7wDvt+oKa43n9hVa3FMrjIwISopIAt3+DQsHKIng
zoyejT1MzhcbxCSBmKvK1vdeJFfmmy9DqkYGxMJFhW3eOt0cowrUoymDkeob4Hic04qQ1pAJ9dDC
eK4ZMLlNiRojs/54WLE7m3VjG7f7xQxEavw1Kmkw5IKHgNuLWlU04dmvxs9ZOWyMKOjw0caHGVH+
ym8BQEDJPiUmJsYoAXdXmPVflrAU4RP1etO6QOnicFx5UfKDqZUtw4iuQaXdf7O2j6UZBODzlkY5
zXyIhhASiF+btziGhm3d2YeAcQSYf3JqG7nBYHtUXXdtO/nesKHjC9h5MwWcRuA1Tu2J1dxXkk+/
IuWaRlS9EuG87UeuH+CXsAXC7Gizxmo7XI9zNXJG6nWAU7706ueqmPZt4F2KpdDmollJnJar3s5e
6yaRhDUSJul68MnM96CZonUhbeeKeE2jzerwogXhZ6A9Z6t6oH1x4ZLAEUKHLtV8VG229UJv3cOp
CuzoT5qxNmlExH6zfkxluClc/8r6+ky6HBMa5hoTE9aJEidC6kSsfbwfCBgD2mhtcxxaST34yOBa
48mW+r/ZCfbEuzMmFEm9Z4rSrIPAByLblmc6IMht6lYCyEFJ1L3U5FCurKL4Gu3qP0fyyhHquc4q
Jk0EKmF08uPXuI0YykbBTYTZvbdtewW0hg55uHmC/UeQDFDGzE0iud9gyX74kDh6D7NKNMd3C2vV
FiXdr1+nD9lmTOoY5NWzs9ZkuDGT/VWSweIUnymhbDQjLNyTlrdtRCHawp5mmpFvzBEoeJZhkEIK
otL3JSRpbMQWJM0pn8n50SQnDQ0YO+KSvCk+xYHzKBj/b8Y4C947x++ObcNoloIIZLQhP3JPIqen
qg9apLbxNg1g5E6M6Jit78tKfIwgBuFeIPmqO9HtRFi/wYCjJ0i6m6frjQidfwV7/3lKIQv4arne
SM/z5x+TOETldqex4mQq/MTYh+lCEwrja1pgzRlHm2U4kU4TOag7s5iJxbShadCs/x2DcgeYY2t1
45c1+//ZQfUWiukyQFUsHEgyrWFeKwYOvQ1X3J0ucauxlG/qcKcwty1+5sgjXdNx5VYQQh/00LQS
DKb94Kz7WGIilepvxUnPJpK6KBkeqL4P4Zi8KI2ee7GpDMJ+8HU/yBnYBJ79NvmIR4IINKcgt4ds
2TTIppc6IEyRD8BzJsRgbfJZRIl1aAqCBR1QGDrvzpVhXdGK3cLW/JFNvDjq1sMC3er1eMtk/x8s
lm2Uwowq86NtoPmsy5HOORuBePotQrKEn7H+LCWJyPUSKh/40SlpJ1Js8xzUWcQPGqdsRbsDOL03
XQYuyXjlu4WnYUkL+eBDvjpOREcBLw3R71yIg2c4vP/R2cumY+AND3SoxMMR2LCiG3pDgB5h0hU7
zyh5RelHR2SljmQU7iB3eUpD7ECM1J9Cu+r2rte/j1n43FGBrhqPuZABxrGpv3uFhteG9kGNOBLG
E6GhtSKmWDkMVJCQVXKYEOWcExrxLemN9PFgrD6Eb3gbgKFYEwIneu1Qlb9krN9XwozjjaXCjL9V
IE6tJfxFYyGr2wOuw14SPGd2GWlvOZdNWCCrG/RPopJyhxmNSBWSiZ+8xv4uW6VfoCYCEG/5xcm6
+kBrxUP3WBIOCXoj8n/znTEhb1Ot/CCZZgcc5xTVJezswWYm2GdvJrq0J7Mk42K0+CbAaRFmo9xq
zyxMPuUpK75xFnc6M5s5eaCupIMNN2XZ0cHD8NJ5Ev1wZ60sIwrQtzFPLstR7OPRCa9F0rtvoxl9
0Dna55yYlCeT9eIGkYsmecStmY33NbDNOJ4O7pJZk5sNgmi9MYuK/VmCyi0akm8zpssDq5/t806/
eQ11ME/tHQCgRJPVkNdAqkIs/b1bIg9vXGIO888KoZXQ+q+f1ck2mKrPykETnno9MEDkgT76+Fab
ZzXi7/Wc4RMz7Rl40JXI8J1FBCVJy2nHKTZBt+uG/5i7Eqobk0o38xmYNHPkZ24kZCBqn/mDgcZV
BMl/vGY70zDI0Wy6XTqJuwzbj1E0I6moRCRq/LWVm9yayqDVomsD0pfpfZBnF1WwfC8R8E6dSTJl
xj/PDT+XEwQ5QbVaDqrc7r+Wd1hAFc9imTBOw+8Os3Si3lZo5Wb300ubZiMqm1ihXrZ7T0DXKMKu
OmormPnfbB8GN3MOYQXOFtXvjpgtdmeO2tXa8CmVyFMNEMCsa41VK4nHr4I1ppoXch9jkkLvh8R4
Jnb1czKK78JE61phpRMQOZ/8khyxXDDxdbPiUUljxUl0daPxkoTgNAKTHL9WMOoNS/5M3WJACNz3
0E1gtjHUCzv5kkwxovTOOTV6psIe8JZXS8jklkYA+0OWMk43CVe0zVUS9x/lQm5pZ3zsYrqOkcN4
OUyeTIB7K8LgEAgAEXxiIuswZaRGRHfCoT01aNr7oGQJOP6IlOsNdly+V3b2QRIp8SsBzmOdVygS
0Z/Wcbol7+5qiPh1GgfUA0m5JQU9voUcuUtbw3ESgs1BdhzURG6l4pUt5bMxVbvRm8EngsFLjP6c
K+9ogy9bFyGIIIziM1pPzCJo9d5RGN2a1j4PcfORSpuV+bg1O0J77Mb9o6X12wFjAXOQfPokJ0JF
+8lstGuuidKg0YL3VJtrai+oG+7FAk1LNB4zSzwoTEdmircy2xrVcA0k9SiVACmWUC2IUwvAi4lu
bUTsr3JNuU0f1ZkNgwRDLjtKibossBfrEUTMWb2kTbTv7NFZYYD56YOW1BYUF57FZC3P67NfS+zh
A7qnIcMH4VHRrljZMVqNqx8lh5MnvOvibk/m+TstCaNMGeiPg0cGLJo0jYUDNTH+xFq2hxSiUzOk
J+w8P8vX3UTumfZ6K0XzV7i42MzyTvrz0ZuRvILoLKvhNayX6FrvVHWSiWj2avBOqBLpaRCyd0vR
umKdA3FbsG/zPWbUY+wfPJYkqYECRQfvdHbPQ+ahc3J+VOki7jcrvBIlnhKV5kcThVMalzThdbez
C7WVIxSSAFPE6Hq3nH9VFmOLC8X7pPodtR0LFMRd1Ilf0hoIWB7lnzFp/oQaB1DhH+OJ3hBN6L6b
1bGArmIP+uA3xBY3jAuD6pB0WASq9B/7m8sUZ81qtlAVm67gNssepIRuAzUcvJ5lLOjKdUcOPXNS
pPSxwtSkaWx94z1U83Mhi/du8MGPz+vRZINOA0R8pWFh3JuMZ182BOLFA4YiAvz6MeJxhmuRextT
+1cpsNCaii9R3lw/PILkPFCnb4xseu1Ll40WrkUM9MxQe/AVizbLvy6WDjlNH306fhuMttlfbRUz
tTp2b/O0tDcBOiuBR1saDpTL+OT1NUzJ6L1zwxfbGACCNg+vMVDw5QHYqnQny3Y3ZYteH3qcjVuY
vflPRRGO15g9uf3pjskpHNMX5rGbuXZfB2VskJR8qDr+mZjSlUH/TFQGn47O90S8XfzalM+IPdVh
dGS+N+LpZpBGHMX6MbfhIRZ654JMoMz+b44wGtohxg+YrQZy6pWPmdlhZhpwFWRm+WWW7R/0vB2v
lyLKh3TwJqq/UBZsNZ/qEx3CZxdWb760gg0q0bPP069i9az6cW+lxIj37s1t3K+mDwkzpHkSM4jI
5SG31DHxlGB0a9GLzS0wWs8iSikqPmVM19oTbbkq6tzcIFSaQU8Hu8iM5k3beLuxaS+mzHDZQwdZ
xgbdrP/GirDnQn4io8pXqpy+qkH/IcJ7Hbhmuc6baYN6/dEb5qnrjYsf2n/MaeYPEbrqFRs0hG8G
8uwNm8+XrJDkUeAVcat+VXXeIUQZtrwRiGoOTtV/zJ3zOvvW3cqI7xxq9MvjWRZo9mKAVpX/3THU
Mqhj+hZIHQgTptEGgl/mRNIjzBM7d+LWO5BQmh+6/zT6+Np0yTf6cwq9kXhgtmfSUo9qyLlnVb2J
SMrKnYVVE6kbKNB8H/Rsbdd+MyWXTPjpiTQBgMARQVIm1em0iGYy7xCYCObzGtGZztqBkFgyi/KK
iL40KYD9I59ai8XBol2URqXGvhCyRmTAgtIyoFO1UoZJPoptdkFi2/uxxEhJbQaJ7x4WMQtTZCFP
E78P3/FBBs5YJRL2LlApogwzrgPOpVwSGtww3XFBAEHqB3edu7jLM5uOAG68uaoB8q4hkVw7CfeA
mgxVv0Pirm/Qhxa3MWXWk1UlErRUvnq6eDU8Em/bKX1BKvQx2+ZPIftXqTMuK5DvbkvsTM9FYcK3
gmS8SWz+eC+n8E07UbbDmF+sLBNuscV8kUM2BIZDPJs1nPEDvDrS3DQ2wYIVd5mfj69ZxQCk8HlW
Y623s18/TPTMENhb9DXuczsOiy3zp9eIqzu7OEXD+FIUajeycoauH/irxh2/IIYC3sZTmNevHeB2
6PAGsmyOlx4VBROANaTnf30fhOgTOANMAPO2JITHwcZYzj2zmTif/mP+Ax2UMJq1WCgeM+HuT710
jsQU9oe4c6+eKdpNnw5br6luXA2XtnS+HI/cLzumCVwgjLm2D3geNn1TfPmGYhfp5gxb7Q/Hm4A1
+XfOajAWLhrfkvcnjrpPe2g/irneD6ZEhUA7byW4FRD9YemB2IT6aGcr48h65qts2At6cXt0k+HA
1XyyI8qDofY/BfugeCbVN+j2vMxgUYzJgjHm7sKh3eCO3nsR6VuDkL9kgcOAGQ4sIcim4qmFgHCn
Sh2buPjVs4PDYDpN6XBBucpuKn+UWnMlsuMzhcO9OAZgazq2n73zzyWqTtISWyL/8RI6FIcZxNOo
k1OeDfiOqqMTgD+aquFLhfVZRhjVzTkM1oxkcGdx8HqxjbuwPFgFbWc8QYdK7zpb4lGnAQtHciIZ
b29IvdXKR5fa0a5U3g5f9aXJp2sbJ6zMtDMCP2C/hbOPKf02QDODc6fe+bqghovY0uXAQ11jT8TE
gZEP03NVjbvOJRE8DSGYmUyoWIdIWKHBduZnr7k8fFrIji0IUvAXTBAuixrMJKz1sAFHFha4XqE/
rPp0NTLxyZjlLScUIwFN6cdr9KftzX1dGCxOl4LSHKLgya6d3zYjgaTC8mr05LtoVlfg0SAzAla2
AEs925nxWF43I0ePXiady45ieos1DkLmlXDcLA6rsOeO4C7cFFpy23z1WKAj175mFE2mNFhlkBxB
kx3T4q06kZ4Ng+lWQAtW6Go3E4ibp2hFzfJqt8SpLmVu3REiMkIca9EWFopqWS2VAruAPGTjEdn7
uZ3vjHERUTnzQUGQaBS+Qd+iB6M6JgAe5/+DGubDan1o3wUmXB2/tqH+rUpxzOeR6DbzFICqXxVF
vUu84KQz2eD9FueKaswd2OxUFjiN5q7K6sb28E/oMViSbf8ZquGZZFAkHyjB8MPtc8MC+g2pfaFF
OMjcPTJj0/7bHSDTuv6+T7xP2RFhAQrklPswqUfnPfbUF4+EbKySEKE2cA7epLZZ4h69qD5EKt9R
wDO4NNur55rwyPulzrOMlZSdv+lJRglj36ZxFg+Lh4hQglAeDLZPMXpJkp1cjGbYkfCu4fP2j7Yd
7jqUHVJ6BznHJCrq4TRzGaC5RICq33vyVfBjNicnRqNbGUT0Sv7z3CNxN9PnZOweS9XAejAx4Tvq
J55Rhlt45TrTXcazx1E34b5aYsJrKgo/xt3npYzD0FdhfP0eq4m3iAU3s6x9lhPhLOml57k+Rol5
xpXEHjTCa8BEdqeDCp5FDhA4+6cQepcDk5AopyUy3OSvn7c7l+vYc0F+JSNR1ezCemA72j0hrSeg
2PqqFvNkWLH8rt9G1zhTn79nsFUUASP4Rdl6N4HV3ZbnDsp1RqeQsenOz0YbYVTgZ1+HhrxGLKBl
4t7EzElEtW6E1kfRZO+2j0LC9+1dniiIUPXrjEIpzqNdUYfnuHfvXasvljclNCn5C8He4Vab5aXI
+wNasA80Yt8Qr+71OL+3wLbQ2JEyVTePPjU/o2Jq72PlbDK73vjtojGzZ/t75jvWTqmeyf9j8h2V
bCVc6zcBwbJyWgV/NFuli8gL5OMBpjoNCgfXMLR31ekr6XTFAUMhbY8Z3NsaYF1W/OlHQTCVGaDJ
nXGazZuMwzIInV2XDO+9DPJTRqL8MNctPqB4cUeJY0vyM6+FdPd5Gb0t1RDpCCdc0tEmjCu1GggQ
xqFR/61YTmQhzJtGsLqDjNKGYM6WQzAG6HxPUmJ/0Hf5rn+Io/oUwaAp7OZNcegnvgJrVSmcvFNQ
bFgCMRmIFlG/zj91woi9mTjCJD6vQRpgm4X9hGgZQkSYgp9ZJlYFV3Fb+3vRinM/GdgB/YLkEvsC
tPDZ9PxLK+r3MokfZZ6kuz42u/dBanTZgb33khmxEZrUtmp/JjshS4LYTB+0imsH0H3hEDZVQKnU
HlqBfJX9KLdw+jVhwuXehj61tGytBd5KBD76ypklBy0jcQAwgE3rZXasbmWwn+Pv2yG++6Urv4w2
N085QMfrZH1PBH4mc+rtzdTniGpIxwDKU90G7AfrNif5y5nte1xjnuybdBvymTd2fdS59ZyQNAyx
+bVgthwIx0ewU9nkPGfALCHUuakkg8nLNjUS7MFBolxxj2fxV2uSUpvh8S2oluKky9Z+WeptKWg9
Y9f4HaN4rxzjbi/a6C4FATNUbE+ZVrArm3PEAOKNGB0sGKZG+Z9F6hg16uSNlCMqIwUQb/u8qXqD
AJquq9eVh57Igm2TD8YmKZt/2KDFLoKGcAccDXPFbYot2hTktihj28G+T6p8zSdYRTq7ZBooq503
jyqJmHfj8G29o671XSOk+SyG8Q2A+6YoGH2rrvwIG71kv5EMl5fBV1zwACfdf9eepp+ErwwRGMEx
uk/tGM0ar//PLGsGU9RgdsZ8S+Rga1gUo7QDxjOF+bajtWF2ii6kiJE9ZS11XEV1P5nhwcrF33zo
SYgr6dkza/g3Tgwl5dJ9xu0ijarPfEePoiK6RLpIBgI8TgqRw6yA3sfwJGhQPcicFoFWPghbdKYZ
VsaaMd+4Yzd3dpZmQKGIKnIGwGZ1Ccv0zxD70VNjomKXERtndCUPc8qytfSKv54PnSkTFNfkLRgy
wLRumROwvxh8mkA/I+SxBC7wL1KOfGVOobeqcu6eO95MSFCzVTt/M81UeCLSzp2CF1XPF5dAtTVq
wUs+tF+lge/cWwidluu7z/NEMJRKT2MCxbEwCKRNRP7wOdfXNgjop6EkNxDJN44POjbYEc9zZ7+y
OtjruLwoN1wDtfwSphFulKOeRUuuDJ3MKs2qP6bVDuRlxKeicIa1EYpnJEo+cw/zPg1qXkGl1SB9
R5rteviJHfJyQF7WVCbhh83/78Vjvi81km0DWasYKmNd1DMxUl7prbpeOTuLCyy2HCC3JsaOiH05
NVP67iQ+aqXoQm49G0HsWwDKn5NssvdTyLnc4A3bRS2sBqyAePk9PJPzyE7aKLJTYoc3u5/MlT1R
ExuzXyJaHtn3uSQAZB1WDBZNxdbraoCIFNVW3t548canSQ27XrtsBwj4AV6FX6b7mQpGVEmIgbsK
6tXQipPTgb2J3YR9mZPUFy+XYFexmjV96R9LBopgwZCMRSL4NUhdJS0EvyhfYvvic43llNK1GUCV
t/1zIEdSO5KAEJva9LaUUq8sAtGOuO4ptNr9cnr3pYmQRT9nXMPSA4mdpx1zvADEZf86e9GeZuTm
14Yif6p+Y8uw7gOgncRAAH9D7kMU874yCBHJEn2Crlav6lK/hVZ2SONp3uUNCHmry/HvjzHQ+Gn+
GDjAnvhLQOiirV2ZFck1zbyxW/+1bwHqpFH+A03rXubtG8zrPRE2lwTcA09oIEtq/O0y84yw424i
ZEnBvLIiWw9ufgr48uLKWmWscSSafsykf1rPuE0JJre2OtmiY/qsR7r8IjpHpGHBuQCioUI8ZAt/
ME1xhBrsoyrLP/AvJH8k4VUddf+X3DD8AxXLitRx79NcHRM9VCifzB/HqTxKdeMnrwMCCsI+Q/TI
MLPskmTnCwetWB/QJJUmDvYEfHriCwRBeXQXtukznJp9lI9MrAqiR5bK5qCLlN4h8ZPjHLHRtRDI
kU/+mOe0BiPLAICwTLICew3Kaea8l67xyZQHJrs3XFEliZVu/WY/uaX1XOEnXlANBtUGIc+w2kHM
F1W2jogXeSIpr2SCIi94BW+BiJ67JG2JtybEzTQbdBFt8q+ny6ss6mg7saw1BvT90Ns04YVayyy/
kVL8KUYjYDyeBSudGJxuSlb8W2S4wrqI1938a+YkvZHU+l9DfEDdGphnRjNgBddwHERTv0KViK8x
P3pDu8Nl031MVsdcByF2vaJ1Zr+dNuEG3PXfIQv9ndsnj8jN/RWzr4x50+xuRRUxD7azYVFlxi5x
MvVIIDC0rC4Lx6eEUeYFEWxEHK4G+Y0yD3RXkp5LA6k/HVj5hFwZl6SqDaikTKMIigT5egmJRLb8
8J85MuymzdcXWw3Ndu6d7JCLvtnYAcpWxPUvIjD+pR1rsyECPNXhamutJsOqW27wOSJy7Obgbcgs
dFnqrGznFFtCbWwPKJZXotQnr3HLvUb/5/PxYIkJa4uzo5nqvRN2J0UpVvuxv0Nv+mJmC8ylNvVf
zzG/hAWe3kANs0Lq7T0Ffas2PSXMWLJhQVKarHIcHnc3X+LEjPaaegaidDthEDRJji7sygx1/Xyb
pU1wa0o8+CIptiNJr0bgBzQOUdmspg5fK7ooIuQ7LK6gOZ3O/p2wAiIHJ28Tq9cVltcFgX3z3rJo
vqGYKW5IY25NvwQOlJ57srW0/4MXyvzaoR7Lmx6KVYiLvkQ6VRbqYJNClwhqVGCBJrs3m3tgxCXQ
5OHJMdXPgG1qGV0lpEEk8sVGfbzx2qA72npIMcrAs9GFLLdV1v9WM+JCwknQhmKSBZ1VrOJ6YKw/
vgytF29E7wV7K8LPJlCHINSjSEJ0UNKwYWW2bO4ChisfbA6ZCtnIUsj/NDKkCOKAQ4MZuPlLnhmO
ISq8soFdTLQGapPZOtZFmq+iAjw2m6SmKo9hp8nytDGCjEwYLeLVpO1ep5ZcFZ8NGAZ1FsZboun7
zdhXS/KNPEGMupNjeeCKJ2sSVkKZO+8+10xVKRQcJUvNZZ+di6tlxhvAjZs0hCOuLO4WytABaA8u
03UcWs990rKLZ+2O020Z6LPBhWThmUgrDVbdCoz754AgiJQt1n8jAw7LMI+Ws3TnfnMmcO+qwn9E
GX4YermnAIgZ45tLh5kgi4B2czY8I18Ra4okqHqe9fwoII6Unv+mkuIoB+RjBlbUeeZX0AG2ny1m
+hG6UTNhaol2roUX4kbvqNSGNZltr83kUJnVPQFo0vznJAOmtvKf77I/RyDP9kgYH6M9nqwCQKxf
IxclNDZex12IZBs2GUgkMUIaDav3vLTcHTsXMEFxCgLMicQZKa5z9W0xbaXSGhJNjuaqPmZtL2Gc
QmiZNQOAEBD4MwxQhJt4CDeMNTVibvdVa8X2teveXNfARMQP477JaH7oMmZp0iUOjjzFDIz8bfqo
evQf/lQ++sq4VrLXxwHJ74Y3xHlSg773EcqgImIa1tewDl0TyHsVi/rkeJbJADi8mbVHF2s9Usnp
7XmA4+fgIzCpP1Iz/I6ZToSFAnzddysiwFzq8CWzq0Q5HWnzLWmlPAmHRkHRuT+FufNRC8SmlkD7
gDqMVEB/eEObCAW7h3XZobl9ovW/DhDE2TzHL3VaniwJCS3mnt0shQC5n8sMFTuYO4Yj9I2w3GPg
ICh3VhTMA2AEcKknq43fytb7ABXn4ykbgnU0pfM5c6oTYHKb/tUtVyRNFi9hGv10tQk+hkk5rurh
6sAeUb2C/TG59ZZ/7C3jmENPb4PMLZKdUYrf3Czu5KoSHFvO8JA1U22VVJfOq3/cGBG2NsgLw0uD
kbhIaBasVsAxMvTaiz0Btn54hPb06Rt87dpKDgQ1h5j1xYMdC5O3NL/YYXTX3eQBnY5WdpqG5Cnz
ZefdBEG92rNrv1QmxwT7E/p5AnDRGjlnu/IYz+KVmElW8aPuELAYrGuXpSXJmGvCxIKnOrTfq6nf
V/a8D5oUGbjXoRs11AKqxh4okNaU1YjcvnkfiFONkD6N5guj/3vrwuU2hV2tkhnRhBopuNr6T2Yx
SySp9+wI4jPYbh0dfK5NUunnvNdc9mU8bWehbnw/EMMYw+Pscu0tL8SPMiAIBGnxJc3+D23An970
rxWOQ+IRv8kt4LVT8bWtyh/U1WivxuYyO0n7VDpsevxmBlEm9wkiRaJli1UQa+BZQ8jsaW6zZxLC
/pMeyqysbJnP/o+j81huXMmC6BchAt5s6T0lkZTY2iDkHrwHCoX6+jmY3cxrdbQkAlXXZJ4cjEvH
eJr3Zzz0hUXqXwr2MWho/4mWhFPDYWhE7deggm/y7oksiwXfatx+zWvYaHgKXihGpeUZ4zDoYP+C
aO+c9tO+LfIU26j+1Hv3lCtxAnGxdUdyKPoKID+twdBaX20CD2/pkupetfoHGfMfc+qV7trvYw9T
K0KMYkqmkaIG5ir/rGJaloX1KYjxpLU3z5PpvTCNwjKP+rbuSaIdjAyqYyASnNwM20c7TDYiGH5d
UX7Lcba454HYWS7oJfz9nrckT+MxxQrkSA2fyR1RLA7qT7U97mYBP7ucRhYh3WzEKbN4NyrXOgUi
LdbQZb/sTF26oDhkZfN0qYZ2geheHLPgN+47p6HP9tzCH40zMIT08uUMzeJK5kAsnKvOFNopGvTh
Ol6brGeGyAd6jWwukkiP1S4efHUG9NKu3agnLKnW7v+X4HVNAChbpvjjxo/JzT4Kirc1OmV07hG9
qJV0Ia5DKCOE/i2DijPM5+1Ayxl23m7wyDyfNCgKRq9IZoI0jt2S+MU4PwJRq3dFFAN4kjD8t0PC
NT0Vsl+lLGl25LsQct25uHawai/HyN4HWPIG36BbRKLUy79eZY+RNT4aY39WPVjPwgwPMWOCTmJh
qquRQiIHU8G5swK9erJGu99MRu4vRrTuDJy0U2LHNx/RQRUYz5SFqJk2rzNCxvcBi8wgFNv84EbY
e633gf6eszrlB8ZxsS7RcGeSit4wgA144HZQ0PWLcKg2GGgPmmbNsi4ER66LwWbi/gh+OjEAbfef
qe69j0685T0+5+O4zYzkVcl+I3hzHHaZPuRe9P75uax5jSx1d/OZ3pbtK216tbPm4fHeZ3jFFqPH
V1rgs2ot+5SU86s2LZ8z2kX1pEO2BhHJPAV7o2JKaZG82M7rlynCUZLk1jscF7Cywr6oeEQgqKNs
tX3j3s6eLtUzvvMqtILsLvbWGHLImh0bP6DJaR8fJHOnRWzBWhPTNoiTeFWmI9+MjpR+vnRaSriE
ty0plIW+20EwHXx09fiOGPpflfYnoaFkcLWWLaA9/GPRdYYEDSZPqu/BH690819VRv6TJt9DdAcr
tDdHH6bJeqrGcxhwumu6SF8qrB0XaILNP6AdHBADGPJBZwOlJ/JshgNSXFFv+qBqD6SGQAnJ02Fj
Ehu0sDq+X9YEm8Dll8IarUa+O6SMFRJaVd9LAN6gHtGMnzSkq0F29oi0gi6EvaDb3FTK/Cjz9bML
OvLkF1g1xWAyuYTXpE2PIXZ/Kp2xYBTD6LOTz6bRSW9klJSk9Zp7+U3oybumAoiP8WayWQv5engR
+AOCiIbcsFkaFuMqC7HCS3d4GWnPxx5US8FstKnGGA4u+RIF0M67myCU5p6fHf5+uNBb5mRTggeH
qWYxJXi/IudWUPOu0cj9DMxQLYt+3BCxj7Bf8YJqASPYhjlyzTh/KfAmL3qDCyAq0m49JgRoE/nb
INb3P3K9ZDbTZUgyY3QB4SR/8zZ8slgkQwGlMC2iJ7tPNTQnIVW8peyt8cHNlY7fPvGwa6fSDR7C
q96LlgAsjiu2M4xxt6WuxCHyrUPq1IxO2uBc+Az4zWTS9sGQv7NyQoHHUdS0KcYubqrZ05TB62GM
kcibkTknv3XjbQeAeFmRVLTgejyUdgqZNZBokSmfQeDJ18jOpq0LP44U8YOu6KHMtjgHie4dWQ2F
i9p0j56w7qozHohlt9ScAStl79hxswU2+k89uWvCwhc+Xe3Mp6EP1OfEphaAeXNOdbXTCC8bnOYz
ciBR2wkiKMNDgNTGT/LKWKfRnsoaobvtIAZEBmI6HKEzdcuA4sv57L3JUd+LBoGZ5O2e+SUMGEBV
6vycMf8x1s4EM8aLoi8gI6TBBbD+yQxyynvBiAWFAk4zbBTxVLjrYaDg0wSyb1qtne212V6LHI0x
iDvfNyyBZ8Fp/VGjlFnJZtSvCVLHDzvX820wDtPSyYL8APw5+wjRT57GggXh2DK0CzVf37Q1sD8v
6Y2tC9679Ui64eruYOKmxraJbcp3dvt0FbjXQQkf7DF6mX8daVXqIJrltyjwhLIOJt4nehTJ9N42
6sOe5iEe9qcFC8NjKzlxSk3gKA26D9gO2zTQHjk6g0oZ/c4yQKXaMwePpVboEa+g4Wwm089aMOO4
GCbGxrRGB1iRRmb6nziGuKJT6jU6XHfRk5cmk+DeDYzrJyGvSDAeEVZIXF3iSvLSVkTBbmDiTlEi
dv0wnEwrI9E4Y8RUIRtxgouomi+HFOslM7xHnReAbjJofwmewDkldl/HahPlUbJGPsNIzWEJKZOS
03cat7EuuEGtnNQd8YHC72amBd9IXAYABXEZxALzQVCxiUXTSiEDQJpqiBhLtxmmk0c27bWkjCNf
NQLjHRGwSb4Wfwv4nYO2MaS/WEII27oAdEeH+2oKTNARw9GbkLUWqDiWdsVJkQqXzC1HrXkMT2we
+G2bRIFVdXOoTAIsetVrd9XWKbMGkAq6g1ue2ih5d6RG1sNMEzISpZOCjr0TZyQ5hWh8r3021zFO
lP+ElYv6gZw93OKms3K8+Mmz9WtZVnw2C/CKQ9mUDGKTsYM7xx0hIhvQgWx2ga29x3bYrthSWrty
GBv0BCwqr47hY9sy/Wzda3X8ItHYDktTaO4efg/R1vNXbtOGB6QeZbuBWEjeTcG5LBznkShSbfpa
xivHDugrXLYPsl3LJL8pI7jgrJkDFtGHY0a2T7qv27tmnB64Lt7qolt3Jqo+j/bOUdq+iZyD1xHM
KeCKviDzepuqbDhQzdifzOQQHrgmKWozdZBBFiK8HktdxU4/8IILnuAlui/ElT7POJBz2HuJ59zM
wK/3fjZTbXuCBOkRyQi3CPV1AYUDbrBxvuf+Jwm1JHi1+qPvAbbpEajawg/M5VCK8ezpXkZMWIiI
sJCgK9K2eXGVgZxGc4c7vOOARpw4G3A6y0oWGZu4eQ8pexoTT9lsJp2n2XEEG4opYehZSCbYI8b0
AGFQH1wjKGEJTX92hkjOaqynrYOUtyQmXL8IsVC2aAvkZMgP7phrH7ZfOmwrOFz6zcy8m6fIh3HC
YDh2xWQC6IvIWGeF4F8rVYE81ECa+DmTXjxQfKWtRiJF8sxa1z2+1hY3PfdDHW6Z5oPRGphxKlDX
odsiDEUBxudT2PVycNR1kOBqPVyAac+NzTdgoq8whIBc0YanIm6yFXTrngaKSHm/05FP4YrHZiZb
H+V1/UJ7c51aJNDODEi3C+Ibwir7D5IkAD4SFrIgOFVO9y1NAktM+56M0xxhSlcpcuKD8ZIyFZb4
CIegIRbCCTaGlH8mTz6qjAgETdpxPLvQII3g7mks04JmwM3fECjdhMx3VFIQp6t5xYbrSmyxoJxT
sEYrE54kCLEoOSRjygDQID9aVWzsvNoF8pQTmqRpmzrQt/y9Sy37W2fnjERR2hK6Cgp+hMGeatYt
cAg4Ca0aEWHsrhuB5JwZORcbvDg8Fz8eIx6L4JNV3Y/JWVk9VCJN8i9SpZz6QbYL3TMOAOdOXjxe
ZJoedW3WHrqndHJ/M1Oar25vH0sNFE7s+8k2QmTLR8ppl7j2JRjp9yyLF898TVsgMBkOBbPrP9ts
em2r9BZ2tDUhqoC1lZaC4Wn0VovsxuN/G2Pr1/QFWTih4vCA7mgnwUYwE1v2JQk6Ddp8twyY6YRI
VVU9ryMSNsaWyUhXE6WxMKLO3AbhdEKrwWdMTfsoyeLcWL7xsGTLurUfvwymebXy/hyGU6vRytA5
Nw+MkqCMTFwmxtqz+tc0c869iLhCXYlbAH1+KgTi7TJ41H5+b8zyTCYR2xGtIvctp7YOMJ/7bfre
dM69lAXCXfcHHGF6Rc9gYCOLiViqXbo4x3w6enoJvJyhqFu8D3F2Aj2LXU/jenJqHsPIqgz4aqwK
Ldf+KEv1XekTq/UpBfZh62uJy/dQy9zbZYg/JLLzUDtYjvkvT0ekA+ZHBHilpi44ywKwz8KOmaJc
ASwi1pCAAsI3MaRA97xMj/e27+N/CxnSwFGLsGmtJl5ve9NnIXtl2aRfkyQFMMBweQqHkD2lRMi4
8OdkEo8lCMUBLt/OgLbtJ9omsNmibIxhDNaJatdWzS+Q0MFl5Tbozpo8dlyif/ACaAuQNcFe6SPM
E9tqzWYVxk106Kfpx9DYnKwUZeM9RjUk+M1qtreLDQGdBvPwHImTed0GThPyC5HM5tNBHiaDJwe1
fQwLTi1YC2BnAHFOYm9tvFvSqFF76DmKOUv3SCjKx/YXn6GORS/g4gOE1cy+97J7xHpDUCs4ntLa
uSk2oybVr2bacVhOMnnBxAA2t4OCVPHMJibqeupMrp8Kp6h4n3ymOkmFuMahnHUrIhNMxj9RUF1H
2wccrH+kkXuE5LxFDnqLIH+gxWrXXVWerRRsil3pO1fLv90WIsI06RDDyH9rPPY8bsOIvvkqOu0m
dHGfvMJeN4FzwBNxETI6zcPnFE3PXPL9gEpvECfRClt6NaN5H8ib724VcmeyS2dAjQdKZtrSZNFv
OHKvk141R1/MaUjW0K7S3sY+xihbMBg/alYI4c966xUw2jA+TpXe81Sy9jSs/i31dTSxaJEL617m
OpuMYaOFsTULWg+N1h2MOiHpi2MYwSItCQg2xF/GSepIhieW3UVLJF+P+sPpmRkmA7zrrMYAGOUx
UznW6oWsD1PvLiUe1CVzmHyTpKOxKnsVgCfz2qeR2t0+8UL1LEL/M8rdC+y6D01JuBs+fNJ2hleY
413LEI4hYXwrJ40GIztIrbh12uBu0DFfjH46FgV0UdMJi9eSFcO6wK2MfFyFywgsU5sP4LSyqNiX
DN+XWhV+65Z4VJ2EByzHS2NU/5ESC7ArejhIMZYt5opFPcFNm9z2ELTWZXJhk8aR3x1Ky9iNefsS
lib5uSQSVcMe0QbFcqKf5SwDGsnQ0dnIaIF1gOv101SoFm0Zf3mJGz8hanUbU1TXFNa0xVRSEP5E
ewC0Vfo+CzuVLtmeHFXY6DvPtqujbkU/yhMQPAaovxxk2fg1aNptjJxzltsM+OJf6Xhvo54GAAA1
i9VDwniTRxshJ5y0Iky2vgfMBMGxv82p85YlnduqxOUoOu+fleHMaAQ0FDfw53FYz3QYAIJt2v0y
ExhTtemWtpm9RbX8FVCrTIJxLveyWofl+F1YoliJhHUH+ohkMQ4uZi49D2h06xUHi1j1TfMj6FpO
BSxaCGPkKGyT+TKs5iZfJ+SL5TZ/IID00A4jy0tv9tiyWIIyaY44KapPn4APLSPCJkTPdYOO5R58
NlPgpp27AxcfFcO/MGx+29iHUKVAm+hLxrQr9lssH/RSJ5fDiYidAygPsI9cjiSkpCMwQn/JHCO4
BmgQyZHHmlD3KWEqxBcdRoRd6ItiJV54tqc1nysgSOTG62LE+sFj+x97gaVtMg6Ox/TXVTFWOm0k
lS9HZ0EweDNDDOlJW+1Pi5CWdlZEDGMPw9PN6Ffmm9LIBH2a9jIhUV75bmDteYewOofOZ6/AhVWD
vMlMPWWJYt4e8cO16M+6BD8/GUP2koP/k46OjmWkkYz7Q5ACv9WM4WnqnCUjEzRk3ygiM/tmxMaX
XVKBiEBq0Gb/b15juG3y7+BSO5dN9l7I4IQkFqf7bI+d5sk96z+AAB1zZP8iwWFEqjtaIt2mfl2u
rKL60XS4zFGJ9oQMX34slL8ru2MzB4yw+EtdFI4mG/4tks76VM9rVB95Kymzoed868I8aZTzRHfG
HzQG+84DqUHRM+UFmhy6Zd8AnuEYwJ7qmkh1LGAIYvY1yd8oDex6XQPN4pG2aaRwpdeoBHxarhXe
+Zkr3HNh1wxoyn3ZMfPH5mueFZ/ZVjdnqV2F4L0Lg3VawIgzXMKkc1JB1T/Xdf5ldh9tndZ5QWuz
LoiPXDXj+M2KeSmMaZM36pIgE94nbratZfWBwYPR8AAzM4r3DAWeEP4eqCPFmqyARd6nu3aKGCWS
QGHWw6GuunUu2IOYWT4z0p95Fh9CwOEbEBd3Q05bAuNfle5fotKnFmg6teG5e+067HxUzjSPrXz6
WXOt7HAzJdZbx4SJXAI+lYnULcYV3SZorJ2ZxLskil6dEMKCKQqcSxO4bA/eiRv8Db2/S6300cbu
JjLZ1UGJm/nn1tyojF+j12AjgR9j6en7kFh/Nug8TfW30TYeZWn+6BVXj2S6VeovRUplXCsKU9HL
i2BF4iARAn8Q/AwyOUwBqjjIj/jB6mZjGfYV7+TGdOlXY/ueGeNq6Hz2quaGDBiGn94AWbIuSe/D
O25miVpVY3HSDYp7WNKskq0v2O7AmycShft1bKF5yjFiB/HaJWjB5SFdVGbwovXqbYAxwCLsFz2M
u7HcWgDuYAMpI+p2tPNyiRs4AY/QEkIdxns58yuIv13qobYRnfmfZnmHtmivIpqurQkddjYURqJ5
qar8piU9a6X4rDPcd032NoEavlgv/hgJW15pPIeRBXIuT4MWvYayfdoeJWsXvsUF27jBK/OHORkv
hDx9VJIKRsiNHgwHWKTrGv/Wgsb5aLN4VRPIO2UnaxF5JxV24aK0zWY9x1qkKGkXli/I8a3fpjh9
ZCk82ZKnfZF50TJMTLi+jf5A2XirJzFtwJ9gyeuMN+QMWy3jlh7J4nRKh4l4QDjr0HxR5u2Ayd5N
I18nJZKP0QDMlq+gP/iLWnDaVSGxTLoDJwTc4KvumsckS1HZdA+r8M5tPHfsGRTRjpOTjK9d4DE5
tQz3H5f/tcuVubDpGJEMj8ZiqIOjUSp/PuX+6Jb3TpvtkhKzWFKAssOjb+XopAKjIAQ4BI6gJdTa
GOfdVCI9CT/Mga/T0WotodXoi16LuWMyYQPW5w/ENOERL2aKArcfvlwp/I8oLvcDa7VehtQ0DQN5
AMIsW89d6b6rlAvHz9UtSfg5OkWCsMLBEIDPZC8EJpaw51VEzg3knax7DYX5p3q83dnUogz3u72N
kXqNLErnpQw/yNgBtYReWcQOuar10WXSUibukTHTyZxVtC7FQ9ukr9IU5LAgTZIzxK+Bhd3HMJdM
7Q45CQQY3FDdiDCuFhd31GhlfKYEXebqB2Ier6HCFy5F+KcS9yFd7GVcuUiaxSErpt/U5KOoCv19
8PrvqaouoMWqDSSgiCeY6NQodQlxNKkOEAhYzBuKc2pXv9hQbzS623KaU0P65pWg6c8UX13vmDez
SOFGjF85isXlSLedpOLcsN5ZjyFLOE9/d6McSKvUvjGIsB/NN+mIGEpLfmI2Z6yaKeCy1tn6A7sb
8nYWeuWyEkX7sfAb0IgRvRhGQ4FTWTsHeX6oNGLEKO+vpAK81KrSibDGksL3U8Wds+z5G0sOuNck
ax9FZ/yniNMdxnaXSuaSdo7bxfHeNTM52pj9oIr/Od2Ecsy2+zVRChyMSfDPtoJw5RiqXAZ+g+YZ
IXcimPLEyosXeaiVfyFZ2pvBr1JSYeUhSkZ07xgcWOmvawXjvdOnGfQ+5BtQS8UfCTMIatIg3UJB
AJLAluDHl1r3MXXkUg30TEXjHMEH77G5XVh234oZz9eUP5m0/7yq/hqJolwEDksq4jlPRR4tMTlu
m9RaVsQuqtQ/kjAJXr7g1VMUjKNGiZ+EGyOoT0QJ2XtZl2Ld983PFBEKOQzyXzIYEMn7FrQ/XJ+e
w8as2y8fjD5HZ3pwB/B6ekgEBejPAZyO1qDrFOQzIImE1cDIIqvcV2bI/F4VljbZw04efdChQ/uq
Dck+mHf9sTBuTL4PmuS9aZpcQ549fRfzw1T604VogHfSKW92IL+o0D+jvv8CeXQY8/DOoZJiE62H
lT2I/zBK3KGSvxQ1lKXGdBaSaIeAH3xAjprE2roPEuLfkvwlGXDNGPI8gA0tTX1lWuN6VPrOKNl/
VTMUPi43KmzfqM42OLnwpw5XzYCb15g6wo1AnOHXvUILKuA5MIeulDvrlmGdpRoeY9BatPd3W2T1
QlJqNpN7Mebhvu4af5qvWLlNoCplRE5bxGgCo/90tFEM1JV3TtKUFPXAJfql7W+w6Gz2P4C2q7b8
cwRAggJzBH+j/nHCRCANk+G2AuVHYRdSDHtYx6uXtI3eax/THGYIEHQsX9BURCfPsV7DBIiwEsNT
JvFLDgVhWVQWQXvWe0wDa6ADqblrfMiuK5gB0851qlvIfxGkpelGedRRnjj1dA1aaBY6slkiTtbS
S3ZsKTxieTLqaN2tgfS2fX9xtOEvNYErm1D8cPDfx4IC0tRsnoRJPQhU+Qo57Fgde486HYmF0iuO
5zDcgpjyV75lsB6ZWbChOhkNrUTgyoc9oErHzNPOAsN1moh44Ydc6JBh6Kr87igmFmyYQRaGjwN8
mBc0egZQodLiNe36L1lt8pyTiT1OKJuVxwZtDBkDUZna7B3I8UyMa+R0b1VYAmpwL8LE9l/V16Gs
xDqF9RASClxJ6xpkbMPgUZMC3gYfkDSLF78nH0iIDYvDtTcCeHXU8II/3aYDmsh7pU/SWqBd9kTi
izGy9vBD+2i3jGKzgbbYALKw0Zx2P695GQbXXPaEO5Roh5HKQ3lps+pjDHrOMnNuyzv15sfsmkxL
41GrHKwNoKOA3ZKQ0zb4vUXnesuswB069LT/5ujHR89PNkCU2GBlw4m0MZZXvMqMW2i0Gm84a3lj
4DIEj41Lx3exq9Yp6Rykfft29IveaVg4HvtOdrj7iBmwUxG/maQeWWKDAh4bH6N+/J5SAqJKcYlp
uHZ6j0s4zA+NH/yraeq3mV6yCe6fumncNFXd4FfD2+aSWABcfXOwYd64+G+u4030pAWcdRgVx8Fq
TpEiNZEkc0JjKU2nCRp8N5l7iV9mM/oDAntXexUm4X82zvy6mtMqbPo/h7sPGfrEN+96u0CzD3Tl
LIdy8saY8v+zWxYs0jhXln1QbnT//0amGVidajlTqjluyTG0SxWaZ8AIz97SPwinessEDIzJ7ImT
q6mGhfsp3ei/pjNIX+tQmOkYJ0B2MArjM5nX+322lukUrytP1Qu2rv7CL2uDUDPtNkDu1vvuqhNo
GBm4dWv2Tr1sH4OczmPaHpj4QFvT4qcvsVLAOP6umeY7tk0e5nDyO4ECHkQ3vYO+qvPxZAm4pp2x
bb3yOkbDFVE6lguXQrhTxLcQkvsDSO/AYmWGvGsobZ1OEjOZJyucgF/JCIs1NcDvDdlVB1JkjeLu
8xK2ujp4lkUBx0hohm+Da4oCv9yYenJSPvXC6BnVCkrTHn70oRL5UavH+VAv7k0wT8797Ozwfyz+
aPb7aRSXzduEP3JZED5NAVpeCGxz0c5lBAM7wHqlYb2ambxG7izAau1FqqNzclFrcOaPPlmvhlj0
ov6JYYiCJsF2Hs5Xfs8Db5j3PmMw4WCV99r0T+uyTT85PyLR1lgFF2FT/0IjMWl3HZxlctE78bnx
E8aS1NIaVGFVQdeVrKMaLvA61v7c2t93DWnKQwTNo9lOevwSFdXDL6ZHO3NR3eHX1+MVEd63NPF2
kYaSEXuVWmCZvQEaOlWWPFJfpfcpqcIFcoB/MEPnX0QOu0G9paG9sjLvRxIHwIYlWwEXP1TMyI6M
TsksTi0wdTNChopRi9asLJZ9Xe1NOz86LlF5/fx5Ar3EOVpPa5crr7PtS2ik51Roe88hchfbWKkj
kSORzPHlM+7g08ggvo+c1XpdX0vpUbLQnJBooSOpkgAKQHmhtX/zgYjM/GfD6Lcyy/7apLuEfczu
jA6rZTVAmPl31PYYyFCAgObUK7hJymR1WLPMApQfxWfBQWe7IVcfTasx3dgVUO8Uz5SfJ4q6BBcr
ZhYuHAaSFZnBLLCdUfy6OYr4Rkv/kGqdjbjZhqlCGGVsyaR4TnbiLSjm1zk3T8VPKZp2pdfeh9X6
u5jJEuKBH0svdlK6X/CM3/tR7gPu/MD1v7MsAi9GoI8ozpPIHigxeV6crxx9vB9Z5rrW0fA1DlVo
5ds/hbK/BxrZZtK3M/4lcQbWum5zGfTfxB3eMNBvqoqYpMlcsVPdTZL0aoHoBSnOU05yM5GA4wbT
HQXctqEnpy9xENxky8rs3wvCllwxZuuYw2RvslOcCORYVg5NUUSmxiIazZdJr55tMwHogpYYqZJh
fb6RY/8EOgrjQLFJmmS9azPMTQbkgN5ucDjCxpums4nDIgVFwXAExL/w1WfW6qe29zY22cXccCuL
mXpcY2JXFho2cfy/iMcDezVZK9UpDGf5xY7ycOnPAfCGMR2wxR/AZq20MbhB8HlJ/GnrePxQlpst
ndFpF/ZsarUcmyWcw2gNBTYCPq2jhsBhOZGW4RUpLqiWqCLHTnYNm+pTUKgPWFjbasIhi36X1/+H
lObt7AUs+vJIrIyzoEbrVw5H91LOId5OcnSiGIhBuOsVyuK+LVdJA/RUqw5W5+971Ip4zOw/U1pH
kB9bDxDTasB+UQs4dy3FXufA4FFwAxz1rUb9aHYsqIJJ23UW4YM6RhCnVx+OdPPNYIUvPvGNG8dR
Z7tWG4IF9mAlD9Ln384YtzS0E54Ov9Fp/ksC6t1WYQFE9DauJY5lO5EmWVrY74tB7lpZfY/pwOBh
OlkevVrXbEu4/jz/4Q/Dk3hh1aCR2CgRlcUq3Jqps/sGw9o6r/jgRzy/0uZgVtMOPf0uAsgLGB8b
HAIHD88gm4G9n5RfFR6gXNrco8TMKnsHH/KssWVZyBadbZCArouMVTd2ET67/LWLeMuG8GDLdO25
w1EjRx6UsGBE2bxEo39NcFhvUFG8yba5S5P8p4LhMdVZ+9oGLIbggAVZtrVq7wTiGGR7RC/UWtU6
8sst/czGBJeP3rL89ZzyAXy2p7OHytpq2kcXY1DpsIwEtvIg9zlbpzDepEHoVpgB6Bwzk1l8rXFN
orzoFDm/tuF/m0b2ENJgexyNxiaeGklLBJPTGgbyGs3+TVA1Qvzcy9A+DAPKnkJqVAZ1wKwnmAWb
tQxIaSLXxW8X5CszVI3lm2nUKy4DYOgDToe0X+uzSiRTzGMrLthBZScy3tdo8HnmbO83QDkHXu2u
5gLW1apTHMWn1rE3ERKsHFxmkiHnYJ/V8LhQ1Son2bWd/2f0pr2GlZexbvYwRgcvbeF/Vj0G6ZQC
rCnreJVUiWQAxORGn5jNYJHWMzi9sY//B+zulx/Wu7Cg4SLHA8pGtAe5f0iq6SfwvRZ3mjW9DLkR
QRuWrwBJ5iB29zZIvHGkl/ziibwzVXrtBRe2URurigUKOwuoSk1/6asQwaM6IKBlaFmg0UQt5SxN
HB/41e78lo90nS+R7M+S0fnS7ZtDD7mI22IxK1WBj8CEkBAnEEttfSb2qTLCc2zFLyIE/KbDQxmT
a+9F/5RDOzv/lDyPSFW0G/zTi1aY+N3bTc8lM7UQo82ZRIXBDmEvZPBQ//IyZ6ccd40u+G4YgNZG
nXsTF8sotJ1MSWUg/yAgdc2mqHVQJ5Ztu5qM9DWsuw+HuYGwovUwpbjvyVkKwrWy3W2Cqp6PlJUg
E+yinN5UrO/BwyGIAQzGTTmEhPgYpBAlRLmV5j5jgTpg/eN9emv19q3jd+bRBEKLXaOsYivWvrtm
+Y6RbNNKbUQlUJLQSQges58dXgTwZN1PGSYw5OLxza7bacN+H1+mK96MgDbGorhnUme9W3Vw9mxm
AjY+3DI3qn3KovFQzzkjNKjjSlbIepTlHUk0+ij9ECNDfiBAAsiQ1r1ZoXHrR/1ZejmjheySFsUe
uNy7rdUPFP/I/kFuez3lRcnyZ1XPgHug2ZwwFfEOHYHqDLMxJZiGdQwZIzS546GGah4uG0RpFEeL
L3wLafUXydReexH/1GJ8bUMmpkPMimGGsEQmegRVIaIP04ff98BWKu6wIrIvvZ6cSTX7GcfyHSDS
CbnNxDIUwUk5Td2ubCltMc5+lolzrU1Ac0nvX2YWEtvXd69A92e5brminaLXzl+ioNtHY/7j1iwl
sv+wGZ0hW72W7hzIQp87muHLWOmXrua40Lqr6sGiGeNDq7xtWcC+xt1y70SbL8vK/QoGjGcmEVQY
UORHRnM46MObsuQ/pAEsR0dtl2jWBob3hjExnLoBwKvT6wZMFPPEqOTXafqncPDTWjV7T8pNT+Z/
E8i0xsE4PgSEgvV4TKypzwksk+h0UtZNXoOqVmdU3jQHNwjeiOx+Mu1/qHrWrAQDYgAuLV+Jx1Rk
HbxeRJaOILitip9wex9hRaZ80mnAdHx7ZRBqLoR7H43qbji4LeLmAfIUF63D/ybXNQZiCoLhSe+C
ZiX6lDbHwVTh9NUVRsgg4tIkTILgnyodv8lQfQzQZEMfF1sVuGyqHJPRDn5kdjg20Kwzlh98/xra
AB9Y4JK4t1fN6sjhLMoLmm0YWD5Vct3GE2sqbTdqaEx6sGfgNQssy027tG2yrRn2H1y/IBrBruHx
YbcNy4R2l/wVrwy+6vB/JJ3HduNIFkS/COcgE35LT1GGlJc2OHKFhEfCJMzXz2XPsrtnqiQSJt+L
iBvjC3vLW/DtzS613C9c769xT8oUpi2N22P/oMPpybfdh7gRxJFmn3dA3CrILsW5ucJF2wKUQrov
yYKGvOM9Gf84M3X1eiT0MoyBwS3AbdBQz+7q5tUQ0RnrcQNU48kdMDmAYAKzxptEa9hQnkbRUG31
RCCFRAwFcrP1PQh3h62YvdR8yAc8qLZ5H3Ncf2LIDrG1HEOQEStFs3ERLo/XzZhbYmRd0iv1YwSJ
Ue3n3nn3Y/tRQKWlV/eCyIpDY/LuEoCMDKBU1auyvF9YWFK9TbNFMxeYUMTwB/BmIOOYgOZa6J4a
0Jr88OwGobol2yXW/uLeLukiVkQ1l5ulV++FDI448RYAd7Z7pCRnhnlgPwdufscOlqU0f+erdX0z
2IOY91LNfD6tm7EGGkxGUyuwilS3b7byTxaLxVb6v5GTfc40nUbN8Ofn6t+C7QrL3vwpHEqdkzHC
l0ojbWvpRwfqytqU2VG3wG/KYMIVpq2HqzYsSn32K3ZudC6dB1eT5FZbsTDI5tWFMCPFrvoXGOeu
FdOjr0UMfrS8CzgXTLb9Zsqw3WDee/LIXW54Lgto+4oFaO4NGwUVGY8FFCBc45xEpUCHLf0ZXmtO
+QLXzK7tk2tLDGtYX9aIU2EBYMDH/9jWzpEc0T9BlRehopw2reyXDqFllZniaLXZmdKyu6brb/Tk
xSdVEU+ycCRg4na/26HtV5lLPFQGkAfznAwusbIwr2mvJwu0cRipyK5b8yZ2yy+VsKRqTYdkwb2H
2ZOAKSGArgauMESgLfs+/qkgBgBEKO6BGZGVMe3XqKr5hLyPdC+DnepI/ZT2OZ3LSx61rFyzO5yp
dKnP+k036Yc7QzErpLdLFtRTxogH1LLXTPF0CsIZyop04At2EzGkDieKpuw9Q0CcBROjCEY6ApvS
rE2svBVFvufpmlCerjUivWZeJP1xl1gaI43M2KB1DXm1sXU2pqgHPLVVtmMaa7fhgidDF/c4nzAq
UNCXr13j2duaxfR6UZzs+6LCQNq3aFoIcLFzG+a0D6T5EUrQIaKytouXPQ7We8NCrHHG53Tyb4dk
OltDfhf2hNnj6Zg4SbIOmIFbNXBax5cxwUDdJeioGzvzzcatEcs4GRLxpbU4D3ibVTOMrdi5jASM
DJ4hDIIXQ3Yr5NCvZnZl/s4q4+OACB1HGONoQWpKMDZXG68NHKP3wo1qZhZY9vy+NAh7du1+CC+4
qdn4Ugv0MnF8S2ezRpPaLbmeKGGg/KjNf1yvejB5sLPz4aQNO3laatrrPtvpaKtHAw8Tva9V+lVn
bNbrfufV3pfvghP3xk2kmnxnN1R/Jab4azLyZRYuuED629Lhx3HC9sZf5MGOqHJwEE1aeq0DL/gs
wKbFVUupij5M3HgVhnBq8OYjNv0zcWdsx9MRFY6iOav6ylp0xmIJSVzMdIItgBQVoRqQyMdYhEcp
2MubzP0RdvM1g3HZjlP1YA3dnZ+FWzo4T6EB0O4z07TUFRJxfFeTvJW1Z1E3Zl3SOHsL+TiKMj6F
hT6J/LtDLcVJcxJQk/IaNzCvTJpPScA5Eu5apI/JBLKkXNSDZ5fPGErxEiwPhLShV+N2XI1zcwe7
fJuOtE6qfIbwiuuEKbp+AR5D9AfIUO2B4FuKh96P98AmWNLFHMOBblDXg+2r5YFaokctmEIh1+iZ
LWi3nliwbYoqv0Utg2Ywg8gNn2JHqG3oxR8W03dV+beE884h9uvSzBs2kBfTDvss9Sbo0/VPJKi7
iuWbN7ifztJ8iDilQ3QBkkEWlB3ldBxZfoBSwGaaOhsiFQiBfYRBgTusK3AtBP8m5rghq+9GyhfT
mXfZNdQ4LK+BAqlDQ8Su0/Iw0OvL0WW7lMNl1Ho/+SRMx+FG+fqW5okn1+9PS5pdMr541zIvYsHb
2JNmCwSpm34XSOePyDUXlFncLeXV58FQ7NcyHliN9Zq21I5ch+kCm83kltsuGm5bGIS95vtwCvts
Mn9r3OqmYxPUpOU9jBLesFH41rparLxyOEzEgjzLHJrK24aJdSbAsy8D9T013kXhdWwCwmlj8Bjh
70UkxDrI+BnEj6Rg1h7QifSKPsmr5DYb6bMox5/M7YnSJYcCx/XSE4L2o32TQONMZphRWelyAk5v
RKUOojRb6mP2pp6aNYVuF5MMj/jxH7yBkdhGzZ2b6Te7llCPCW7nNhQPUWfuEqXP7VCclJ18jkH6
awvUDkyqNIHX2YtH/JIOp/IYLKwBtGd9V1cDku9E7rYyuNKJ+e+KQRxqUkIetwRoQkFridP2t0M9
7wgHgMmZbex3QfmI571kNS7OcQNPrWJ55ynoRc3M2AtBlvBB796gW2xrsPJ1OJx8jVYxWCZ5dpGO
AlG9xrNv8etN3CESyyZup800Z992js4e1WgiVPp0gc98osgLlfP8S9AbVmB/cAnhQR/DnKTxiOdj
/A/gwUSXMCS1jlmljEsO9shLnmK7oqgGLYFyraRk02ubfv4QzLTbJdKk9wBtZzRKVXlwoCP7p2lQ
w7MAGzdVaBvjz795rN66Fl0mHrEiFHJfRdOD9qIJBBgQktjA9dRPaW1u+jLa62H89tHcu9h9N+F0
HBSaHPzTTMTrKLNIJWNbkB7CjmrUWxW4XxnSwo1tm4YgxvA8zuWbnw23GD9zUBoDNbseR7PYi+/t
mIPLSCgdCbLcuov1rpr6lcf+o+iiiy/0QanybnTro9tIgRGcST6nmYltsJl58rUg0ysk8KTNPhPc
oTsFN0Ok9ZUX0Vywn/E3DMGNO1v1xm452lJe+OZ3XIeRiwIIZ2iwIEy4AKzbhuuWC5qzI/u5jZK0
mEwpqnofTtT4TOZde+MbYPC3Blln1YS4Xhvnb+IRvMp6AuCj5uZMqEjKcveH37IhXGp900L4y/6f
c3kaX5yFLnWK9IJZPxs6W+H3PFH+ctGCqbaXP2TDDl00H0xoeC/xrgsTxHi8LquCZSgi3ffC/wMK
/+uMrZoT6IPfOcVGYcf0hcIVH7EQaG3nWLjDK+fqF1xHy4mivX9zAsiUuM17j0LmLzicE+5ormjY
gp2fP4G1PAe2jLcms8K1A9ZolYnmwQM/wPGBDJPNA0WSQFim6V4miNLTdUiJOipJRFvnLI2at6Iw
BBCzcU1A5uokxMsM4h56RK7pzh4pRZCUZWFQDHnYTtbFtUTH6SWHel6JMwD/O8H1vu9d/3V2xRsV
CWxywGXtO1we6w7o0Cqyln3jlgvANnmxx+mQpHgiZvY+WT6c40iGq6qnpUSw2YH3yz9iVsQgm+7T
cfgYHSLKeqhPadMfs0qdSju/hPH062Tc1kkE5mfOIcO0WMPsQQPxDRg5VXT2DStnZ3BOaR09QaKh
tozvNi/il4AqBC6ipNwwkaL75mN3QKv+VVX7Gy3hbkrZtqDQAYpDZGLe4V7FoCir+6GcLkbVcLFz
ckmOFT75oj/nLbEsm5Mu75UVbShE1ymjLPpXtmHH0hnePaRi4OzTSjoD29X/8s2G94SiZSKb5FaQ
fg0EGmk42g9dwi9scTjDJOm3+zxTv1jcp22qOKJLDgoMiTwHjR4+F6M61KECcGsjuk3mCPte1qQL
efRO2MsI+nAgOMgieUvr4sVcrc3DEnmHEPYSARRVr9xs5GoJkw/PcIYZcHqvywmkra6OsuzInASY
FNkw4ALdLtnE1zp+TplD8DWzCCS6O78lVde3dv9C33F1X9rTEW8IpyAsDXh6ePa5v0HbflWh62zN
QJd4C4dwz4njlY/kvRLdTc3LihlibHYQju/tgqX8yGJuml7mhoydGujlzRwex1YSXdIuebQwuT0M
lAfx3Csv2vVo83H/86ehLqvkXTCQ+mp5Jth965buZ5/5yaGBE4A1Ns+oPMo5hUhv+J6orcF6wgPP
UeLfbInreC8SEvyU20c9hCdRgLPp+fxXQRnk6waTrcqa+3LJfmPbuwszOr/VQgWb2tBnhwyemcdw
iV8cQ57cYxXRKyaAOiM8P/bzinYhnjqO/zEF+t0wKD9Q6/wNEHIT5da+D+TNpEkb25jQur5+7mkQ
rjSPYNnBYXX1SFOyaB/D1FDJgMGExRBSVJm8Wa31POfypcWCsRJj8kB0AHMtZ9n7aUzevVCeTGv9
WBWVQMTFOZGDz1/p0Kj9lBHgh0u0oCDoP1M4/Qbeabd3KZH7Zjgk+4e5PbQC+ZB1jnfkuV3gyBLu
YYEFubJmVne4k3CLjzbRJJ+c4phwQkYnvToiA2L7vMPsj4gYxFW1StfCK6ZtAbuHnh7noYpZ7iBB
trum9FCqXSOQ5mY4p86lrsx31nd7DWJhUvx5aS3/KLcUVztABOta7WQOZ6OOh71P6/B6qSAMVyPR
P5XqI/tnyjWMSZE07QLMAvYfy2TRDkNLB9tfNjxoqdQUc0jW39CymTjxtAsHtjqdLX8Ig+TgzPPo
kGcxhW+xg4VFDdj7gE4xMm5zNdEEhAbsALyACVGwIuXpQPv2NTPWfVTDjNQXcR969KSV3KXUaeh2
SxDX29nhtcc2YNfuW8cwkfcdrq/CTo4uNBCyCXS05uFIx5Lmecf1I6vpVbpmO+cljb/5owBWv5ss
G/9okr7VbcoN1d9FXAmLP9DbMai/MTd3rVtwz7WwGbtwwLeFhMu5z90nY/zRD9WHV9pvdZoiz5Xq
VbcU0o8ZVYAApjDNDqR552lgdB/mB0BhrG7MVwBzIKuLgFQy3FORpGSlEFJXXSR+0g6jC7EksbH1
whlv/oqK7lOwzq7jggdASU6tdK4fiCabG4qcSsXlFRQyVbghVMdp4cxGqTMNTBck7VNPrTCufeGA
RqR5x6PLfFWb5kn5xcUW9ftkNy+OK1NS4gwfNSGNTa5hoY8Bn3wIu9rhBx+W+L4jBUsjnHOLGpmx
rKQ6UA7twTcdmBimKFrd3ti4UzQdfnQx+62gcm/9pTeb3DZvXhi+sWDNkUJQc6I23UyxB8aGrsWk
Lk9lzEIHhC2FirH6DGuuP8AhnFP76ue/3xtryFGE3E/TZK8GAkD031gOYdmCmhw3jp6zluZTL/u0
JFxmZd+qkWNBIvmZmyy7vcrTjGb/ABx2mzlOD5yE/5FXIkg3ymwTRDZePX3JvGlLAS6OoEpi+8PO
ZvLiNOsrAr6L74os+k1pi2+Hcefl1CL7UYYnuk9Zgjvxb5Qasq1VcqXOYmejcoPPgKhcrcuCto92
AYQ03gNV/M0XThUhy7dVI0tewmp+t2t9D8cKH6drMToHhcCOzPrFwNBk03MNBqc4lPPppWjR6wsi
CbPPmqWd3y07lDdt4tzVZCb6Ckdl1/EZD9ZfDl1ozTd8Jg7wL4GtuOH4ANSTsDcf4vQUGdjhMXTl
uHaRTGpQwh2thlhK6NUyWMwHPZM/a9jMKkp+0659s66v0iXhZQLyTW8Dgjw3MKguoFagn/nQgyoX
6CFc151fyjP+LohqJb4Lu8cZOnBoYaogB+RCsFH9e0p1YkoznK2bZE9E61oqk/FWD/NoN/Pq1SWX
VyRop+ss5qsYJvtK5bzpOZfdlUNOpwCD2jw4X6NIn7Om+xd3w8z7D5NQnE/f1aSubeDLLfz9t6Xg
kQBOiPlmmU/cCqxKBDSuJBpe4qb5bW3fvcHIcW+xMqbh57mr9ZOn6tduckn0gQnfZL61d2qHe7yw
fktffZE6pn5h0Zx1XHP0x+hNEVtYcZpC0Fs+UIheSvrV//v1Z3+hfbj/shRxuZjGG+xtPQ3Gmls0
QAtaSReBXDr8RoMTfYILuMPE8UTkiU4shFq7Zn/QwRVx7PyVSmlAbknnYovLOq7PbsLumfFszK5m
3wQKly3OgUmh72cHkxU7ijpt8nlswEX6UXlGbaJEfLLoa1n8e/cVHJIZLR8RhTdpIeHQxsMJpuRN
NW8iOf7VZEkcm267GLYqLR6i7vcy87bRog9LrG5jwmNZ8kd9OSqQvI8Ex5SKEsK18btbZY/VNnaH
92F2cfSF0EwcOgntenmi6/Qx1dMFlg5JUGiUICaC33Jmxb/MrsVvxfmkGd2z48wffRM9gwB7nOWA
p29R3Xq2quDG7wLv1kWP4iDLzBsLEDx5SzmN6zvB1k3wSHpTulGVBlfLv9o7ni/ZpMTfS91dwg7T
1EwfTq27V2IVzcFMV4U4Uc4a+uhPMznqoeL5eUT3sPYBXPqN1yc19vqFCIju/lo4eVZRhqthJogS
xlhic0WFT+jpe9fp93MUPCFgUbeK7w6UKA5MfHdJDNukxJcWWckLFjjSsHbPZrvgHZhY9MUjRP/C
4/li9Ot2jdteA3xzd+SNmu0tDtTbltPqZlFJs0Fcu6SD723oXMvXeuKIHs7j7yzsDyx+x2Senmkm
Qh8iK0Qa68EBXVzm00an8GTjPL7tWCFJcy2kyolMdhwH2EnOYguCm1Z7pjjRx/+S3tb7IkvSzQg0
l0U89kJZxbtkMOGls1o6Qtko4BeyEPmr4tl09p8feFvXqi5FL/0rzvyYe+Nzb3fvxJ6ybWLhNpih
RaHJoZ6WFm+a7seEeL/4s+tmBjI+lPtgAMSghusk1xaXOk28N5HqcV1G0zEcsaQKgwjn9ewIXLJm
CUByNtqWfXTNlQlI1ftKRBNCVWd8fIoN8U5nydx1sAzuYdagE2iA1NuU/uetqp33sS9nbJxt92EC
1nZlLDEYB2e5JOQ0q4+WlnMxDB9MJghSzTTSuhlUBLH7iJVDBQp60/d5tKfsfnowtouoH3bw4A3E
PMzgL2EWFreFBwE7Q1bfljX7mCrk8QfQMKUCNLPfPJ4bOyNj4uj5Il+LUt3UiMTbsZHRsWq96Gkc
ZvAFIxccnNQ3gTubXpw+OXgzN66qll++ouSmKu0v4UYwVm0P0vHy5SL9sBtxECBLQTV5ZBOsZw9I
Km9aj2bcco6/H/y5P+ou27Zj85KFdFbmnN3vfFdaIFkDpqskaN/mpa1Xme/kJ7vKi+8AzOUXuDKO
VVH+CL1g3S7UlkW0bJ50i/0knRcP80N536fpqQWjx7M3l6eqtz8rn7x3hOcHZCHP9zlEYVSFQwVy
381nMiE4p+PFMByJYQMwb9lY+MBwuULyYDXf/f+/YvP2KUcWvzLwO/ZerXn3yEt9+ArjZ1+jKAkr
e2tT3e+bDrO1kNa8i5QE8VoqnBu1eAmvcb9aVvC0JxtTOD/zFjtSuJpMCKYao+kuZ4m+rZLgMa4c
4lGBjHauTql90rS8iD6TRz9M9Smy6JJdUpJ/VgVwAKE8w2/f+luaB6x7lEEE2WEivqFmi3vmWoWC
o5K9GA+5e3dqm2NVhT6tBM74ipv5GqLoqJWgSgD5MTRfNBAGexqRQHjS/Yn8a3WQv4NLrpezaaLm
MptGb7KEBLCIRl4yaTYhjURhSxkeDY7gYZT86yrSh4DxOVwQaataunGTflyNYUJUtpnzzYL9c1+6
lYU3073z3DI5uHP1mbE3eNIN3TFXvkjIQ5EJpg/Q6Vt5QFelXookM8do7e7LsScSrQaOVzFb9yyn
eqOUTAkNXmQvYJHpzn21YYdiyDgHzmFUgtOtLRnf1H9S2Bv6FzmZ2q6PYxokjHvOa2N7FL5cPXGL
+8xu5snknt5IlaADxPGwbYvll4cThrDR9bdA2ELoaNn0LZIGlarDSYIqzTTv+UlHXXeR0uXeWrgF
pzdtJV+LCkmIaHMdmxt6uAgyE/sJIbazrB1tB+JtN6Mcj4wRjYf+QgkrDiCzELLKzM/YjdxYlL/t
As2ygxY04M2Sggk6lKZ1i075lkzcIpOdWiAvDZIsSfZj0Iv5TioaanygGSRQ7WuTnvXp5von7PJT
HqafI0v0o65bvsyOFebGFqHkFV2mfLx4gBP2UQ9u2J9SQ81kLMGJdKapueIJzA1ZlNy1V+z6cE0t
xK7zmDe5Q4GeSestKOhipYVbPCZxXF9YQGZ7n9zkmXOLOoRptvzNltXeeVJRikCif0V93Xj0SSGt
kjCmbIsG5HWbTJwpvPgC6AP2QWKfQs09oYJlo51IvAzwtV8cXkesIYH224LoTNh58TOabkX6ewi3
7tW25s+6eRyitNinCckpkncNNlOm1u31hYhHKnKttwzn+QMTfXFgnd5be+ks5oODgXWliQCka6Pw
CJEDqBlGF+1VX1TVTZsoq2g69wlBp6esC2+axh/JCDDzGN+hMtKcRR6CpFVo1UUDSkRX9wr8jvJB
j7BD53ghyUwsLOz3aT6psy0JWAd2cVaViu5LWIuHofGatZvTrx3RUbZhfarXmWcefYBn67Zw2k1T
ue26NygabrnH0X/H70Ug4irIdFJfR3JetCDi+8Tn/TVHHqCaNj7O9KcQqkWjHL33dgICnMD/pMru
o+vNazmUbzTxMisNt9Blv5VMCZKleycMXi3MmYgSorsPWmwY1ThZNzhbpzWmreFRZ4X/WWkdPOWt
SdB+s1Ie20IhpLYDqdEgrb86wfbYHRKwbSNBqw65PRiKtyQlbCa1/+00fXoQk3cDeA6ch69OrD6P
0ql2Y8cWy8FvJqqHZJymc19NzAwxNVepy+61FxeXUWbn+/DfuPf994U89RJfV0nMOGQvejhXxsH+
kumjIB21IQkx37iyJR8QsmrwC3WYyvEsDC+32r8GnpmEcju8LUu4P20UPdn2tIsaeoU0VwPb1nIX
GCZSq5YfFTmjVWpYFNGDBZhaQzwS6kL3Cl+JyyKtn1vSHKa3NwwI3dPo6pP025GO2qBd110AeKVm
VooCuG0qE0990NtPVJk9k83aJf6EZp40j4VaaAvo4Nyz5qy2vrYWrqVlBI2owEUiUu0yjiNxHT9z
Qv4qYNj17KVRTnB2Ww3eGE/uCrxEc1bwYOfin8oSchk4itxPvbUTBxuJBLAqm5HLCAffRZLdfZSF
YTdeP7ZZmJ789uqrCxDN3aW9sCrCip6ehU+nQhgUx1qMHCzS+TOb46sLeoRzTKBJNNVHk/JHGwtv
/uLhaA/ZajltapAVxbbIKZaAqaHXIeS8DBgVCz/g8gavynPmWM3Bv95lCetNVU7JYSEhxAV/r33v
wCLp6BgaWWxX3CU8XojlhHgqgAmtQeBcDCuCjW+SDZzrfaeTA+Bxs/eacd8P6WfADWGxq92y3Ufm
TBz2m/647PyOYCq1WTccXNm1ZeyYoXPDpuLPZ4sJZbh8i8t4zZHPe6A8C4xcfKKIYIsRhP3M6EAN
lmRvyvrLz3AAh/4fqevxNvG7XReO70tUvRYML/s450TpzuJWSBaNo+SERVMx3NgnEhnbLIjNnvPz
vKYJZB3RgssXg5E0HIkV+HXNAbp1ojv2rBwzPOvT6t1gTS8WWOuK17BKSFBqC3MWdTKOx4Y/VoPN
d4L1IVQaV1JGSVbgsXqIIfryZMrXSZk9KsnaS+fujTNAKhpM+lpwDtjNEh/S5IoHJx+jgwr43UL3
jrM/RXYpPFfHqe/V5P/TDngUYAfe3nVj8r+TfeaZd9tV9WYh7bFtptm+Q6An9kZXSxR1j5JbzRsC
eZW/szWH/mJVxfnWJQieJajlIfsXamvDQ452trUq/6+bqj9rqD6tkoxELC9hQM7SM91X7oCC6pX1
xKMLIGqxa3OxM1HwOAT6X67hJywhpSvE+QR/qfYHjXk2hY+LbMETiVZnbJLDPhRWsVW9ouEnK36p
eXzLgvQIWOKB9eqAquw4JCXn+hoCe+fSepfBjCGOfglMCT+iSSA+L/1psPvrxU7IvQ8QkuBn/gus
AiYZ48VKzl19Z9rm1ceMsh+h0a3BMCUrtsNg0doecGBIDUMV2fU1a4jVMqALD7qjOBjm7NM4jPFt
LrNzjL0SpgfNcuN8des2OSZyaBpZvtzwiT0ou+XUa7/QTMPDOZ5varalq1z2J6wO7TogY7+38YKu
Gv/afTTqZEtRFzZ3b3xq8sDcRoWX7YveCw6dks47OceYTgpZ33qZk9xb3IIu2NYTk1rEBrBp2Apa
zAOMlQ955zNcBSZ4Nyq4Zud3lMvf9uX0nbjen5NUG/zs9gmnHQUEgT9f8CkdKJjkJQeSY1UsI7jO
Jc4jSAAWsQ8i6wwiGCho+6aavfqJbYvPberCEyyvde9596y9z3MX/UINjNdlXo94aKg06wOCi7Kn
sCOkYhyeBU4L6ftscQtsh+0ASgto7T6wmuYmbIqedoGSSF6Nh74d1GGg3qSouQxTMP2EFRUBL4EV
hu98647Vu7UM33oh9S+vQP85mGbQN9NX1YpyTawb3i8HRPC2M3EQNvibep7uo5rvgcXVvhnTZivB
zNxWdDfoheUS1wO9bAFkWE6qvoVNuSGvcG+0By0mDuV90dfUWNbdW+MOUJKKco1FgwVAMGJChM+M
DfoTVJx1VPQLH0CkxIjlS/zRTkg5eJMl3c0ttQi5yHhAYkIvmNv21KG4aztzuU/SCD9iUNk7OfCP
buHUG6NtqKhQ1wUvWvpdnBsNerPP0n9asdBy9YQwnEIK4fBCjwb4rumK8HHslDRFkH1GmvSVCePs
3qkS/HVFaH13ssaFyeBX2/HXkuX7QTKEa8xrTmRvobSuCzX8q8nVV1kJDS7AIa39zNzGrR+vm8Wj
IUj1d34xPPRW8Mm4/ufFAy5zCVHWukLgPP85KJAnvS5wIRCl/1rmN57j3nRJyKDd0gXobZvK+oiT
zrtNoj7a8yaoeAnRzZJoPz1NVDhgIfde86SFnaFOxZLBn6tD0BDgtzFyr8LQD1gfq/GY0oES2d2D
FxLgsjQ83jGa1Wfpaf/LqLF5r6BJf/gNgF1vAk6EG5reC8//F8MiBgRTYBEbyT434gMn3PdEZ93G
Htp6u7TXAvegeOEOwHUys6XCUwYh1d8U3rjV0r+gQaVMgz1hBtZqfoPRICH/Ae7uajuR/m0/035I
Q627Lmw21g1BmfvYn/N1X+D/VI3utxQgkaRxCN16AbUruU82xjDS7cCKEJxp2g9WXaztKtRDZryD
Z8ZxnaRVSxUcud7WFVdkWPNYSueCPFufZBewF44WiHWCloyVngbvYFvie+gmdaqxCjIO+B98XCcx
lndTxcJnjLL8SVgK0hJuO1ZutTxx+AN6FJ4ar34MohjJdAhv3MSjzMmG1G5a5ApSnz65B5wGOsV4
DC47TQUdbIhgcVhd6kQcAms5lBGzamkZf0OsFcGE8XwtkeGvro4SaMkARO76y2MQOUMuCFcEK/91
qvgWg/jIR3zayfV/2Ibwv9sK63rgOsUu6gp2Tyb5nqjwWpmEpI6Atb3KFvbPlJjQfRQk4YGz0Dfd
mM+LEzIHuo0BxIerPECP3tsxIhCO/GNAt25XpsfaWGzdF//Gs2kvS5cXfyQjEUxRdWrQmK7b73qd
2hgpzVjfwyp8nBtMr+08DuifTXP4f1GGtBKqMx0CM61cw0uYsC7TLbXKBSdKh+jTcYaFwZFu4Yqa
LXRbx7QArq5WFbclFxDgbvHFE0Kqh/lMH2s3fc9FdZ9KC+ZWC9Oqkk/Ctw61TN/iIL3RktCbg3aJ
ZYEZ1urQoIl0QwddjD4r4SRrd5kvlY2hnw5k6r0aHrUYHfaN4VvzEAxyZ6heIoxNGzuFleFmsvqI
lctjPKryTSHdmyj2BVo4X4Wq5Z2HgHlUgQyP1liTNauVvHGDdoRg2wT2gZgpz0Dqmuhmvb5R/Hr2
N2MZgUKLuBHXjqOXR0/ywyKV0YFWCxhsBDF29My8Ynmi07FtJcXv9ETkS0dAx26ekj6wLmhJ6t2O
5cD1Q7jFsy1JS7XSF0n5nuqD6abP4uBB5nHEUcv6R0AgOVIogGDsyWAbAi/eNEEz0fLe7ocBgQmw
82Mi/Qa7FXcM6h5dXu5ym4c8rallVIyYPabLIOj3EevLzeQB91g0ti46+laqoAkN7qHiSekRxJ39
5wbFwgzmU+UAH4juBKsACvwqnEC3Lmxl13ouyc2MCcGHMbmzWy4i9n+42qhx79rxXc94cK1w6A/C
4z04CZrt7LFDsIAFhhEAgDdr2DcWKldLBD5i34MU7PGZzCHn+1YIqrwr67Uvyh90VZJLSf+agilf
6cgxMBsnxs702WFwXUWmStfaqcn7AHblgP4geg6VnpPxOB+cP7/zvwnz95vOcl/5xM91pm54osBD
KmeHIVj5nH4DBVOTlY0tIRRW2JUSb/7JUqIdpiu/O0pRVsm1Ysn1+maLiwLujFi4SEF8bTOshTgG
1HkmToixTVbkVDCOeEssz1WmYQx0I9MPVtQ8nLNdzr792pj4puryKbIRGdEtiSkpJDIyAh4iV85R
SzS/sah+a6ILZZP0OOrMfTjxh7g9Nc5L6r/Qfg2xhLmZt2NOm3DJ440wy6eGqrLu05AzBG0K27Li
48TiTeq2jzcV6xmeVaysIzth4e2770TQES5cM+4GhkrMCeZ3cqOz3SIXlJztm6je2xOiVsjTVlHo
q2P/Xvnyag2+E6N474PmI5b1p6//x9F5LEeOa0H0ixBBB5pteasqqeQ3DJkWvQVB9/VzajYTb/rF
qCUVCVyTeTI41xA7roVtA3FjWQSEvrnXmnULuiZ68aLAXqt+pAeLrS8NyQFJn36OWjGh6KCs7Dsz
WapseK9YKi41dO09PBJqM51RGJcYJhKm8+sK7BKPdX7sDFrENLcITssAgnOavzfO3UgPQ2DZDvUP
Tp/gAOC1xLvbkJcs7Wbr+xOzXemwZg+TT7Zh4CCnM3k7bwbEScgBFAD3Rr/TDLdEWL5OxuyuYTJ/
sd6zKNjgl+GEQTZe4NMF44NwKvHfKr/7SfiNU+y02XYWaMNIXIlWrTvObJ0TCOQ54mHCRkpE1Mlb
bCE17BK2ctVcMiBt5i8mLbt+Tl+Fa15wchsbR04DySZaUPEifYQ1sR0K5zvsMGZWXfDnlUqhTiCG
MQVIas1dDzTd+JRWvQ9tQiDkHBjLoBjIAUyso8Sn1rrNTx4pIj0xdCQyAotEWp835B9mGpySGfSr
nLs/Wpc7bAaVAhfSd8jil7bdFMv7c571BfmVEhhYF5+qrt8L686T9etg1+oekyUrPLsBBBIo+Sct
e2V2PelR02M3iK/I9T89B6GUDLGQMs76BUPlLbGEtrtc44qschxJSP/v+XUKhnbpvQdJ+5GDFgER
0Z1gHtWfXaL1yjRaZHCoO5aYUCZ0oVW6KsusOAhhXRD8YhQcgg+zE9fe46Ox9OM088h7FMeLAfMl
ysrIW2H20Yu0RUyY20CYoGbVC2bmNNKB5EzzWQiFitBNooywQ5VgcgWYWmIBPwL/LiUeCVp3Csgd
dVeey4J8EwEWbKrNk5NEwxr5FnMhRR6IEojPECxbKwfHJGuzb1OmX2hByVcqnF3ixTujjj9SzMEr
KbyrLGDvSosYYTV/GmF0kyVgDK/FOMXuip0l2JH8NJjMzYR1RzxhuQB3XrwXdqGYEdGw329eldbg
o7M7qckaCXRPsj9VUVG7/DIXYzPSa8ZCb+IkORseqn0r058OVf1K9xaRmj0YGkSJ7YZDCM+haB7y
JLXw2CIG670JebbDzjvIgz3Yx3yFfbNE0pa8j0UFN5naY83u8M+4l1lDzZrV6XJm+i7I0dp7Gisu
XBjKyV4RtYETBNV1nBiPtqVYrgmIujickI4Rj72J43hY64ByHH4N/xhr0NEBKwramQlvB6YIfhTh
bVnG78BXxvs4ZWMdTwmnnNUfLAoOV0suRyItMjYKpI0xEff8CvsHNnyeE5+Rikk63pyA3RqFu40M
nH4Wtf7eQpMFlClZmVKuLB/wXa10vKp0OW6GbEb84jZ/3lAMjEtaYzX7DeS3yD+bZk6UrsMqWYK6
GfPIX0j+2rm2wZvUoPAmjT5s0uUiRJfr9aFNPm/LCD/Hjnvf7wYlOw2d+iiqitaMjoaD3UcTnKaL
iO9kiDbGMO3ISGuWqOEwa/byUZaMqOg24/uqPd6oSVMWufwoTohkF0f+eKY8Sde2JKotZIt2lGNe
ILifUlTc/Ioq030rDPuIhGtYEaXbESw+eAdWXFDXCvvRxz9hUIwibao2rZH+2vycRA92M4szGoS+
fozikB6wzVcprmVaU+vKmgo0q10EGzU3e+l7eGajdF0KeBtW4+8wDLmb1JgouRzfWDm5me+0SaKd
TzowR8eN8wAK6BSBeIqNlecMaBcH/8rIhxREi1rq/rEwNqouWKmqi+5RSnWJ+iCheDW0PVsy+kf/
mCY+IA4AZubR7zpzGTVMbxZllFhXP20g/9nyXx0kx1KFBYk+0XviMZVxOmS8yic3hBIJ/VhEvHGD
+VC1r4NvkD8YZZoOXdfEWofyjmy18jdM79W44CYoNpp4djI2PXGJK6P9mBydvXV52t8s+DdkXKUt
opyuggKZOwy0dNMSzQm8g4rdwkFsdRgX55p7fslIPeS5uXdnaT+l6Fan6a8elLEn8NP963LVrYWy
nnFXD19omBiwJ5M4llXy49OErbOyRhXPQGT6aKYG32vlV9FeASkHapUH6Ex6ZON8Wla31Vlcmxs+
oplwLFEof+dUJnEMU+gDKcCR9FyKsHcR2jfOT5NYkBtG+sYF0SA0QhB99jq152+g4+XjRHLMJZxo
Y8sMISDGgwmVBycSygHyT6a/fMbbNMYOaS+1pIccA8Dr1alt7GydZtB/Ert57xlywL3rDzQdmwan
0hrdqonzsLvVtVypwDjXkRKrzLnrWUJxdgOUgCl8JnSiL6XMplOQ1Y9zFv6OpvnZlFaBIhcfAprP
EiXy3elGcp99B/E7RpcsRTxerWBEPkYV3uLTz0c4MgyGGY/Nywpf/zaF1X50k76hUoTbkDTiieEi
oUJIOdigwjqSIlznsC3VKvKz+NaBf+Gv4IKefZurwI+uYW/Gf5FvGgDsKvGAWhoFLyaKLZHazC08
1EsyhzdDFkh0cASPtku2Fs29E3wkGQqPYTKrm98LomE7x2Z21sbsIVp9whyCOIBzbUhmCmM4DFZn
6+WATbsJRXHOa/DriE2woVjVCNjAdhL9VvFbYod/t2y37l1LJbyDKn0UHJX/VXvjqh+7neiZu4QU
ims1xTFJNcXbMNhUsEE6fXWSVDZ4V+fEsXiIwWTFpnxSTrdXmva7znprjcDCwBXABxOpW9d75KwZ
rE5wXHoP4ZwF/2Z/fGkGKtkMKRByFM2Aiki6dn5MevJQInNJcKmX/WsqqipElYdeFCc3h1BnOM5P
MEU318EPGKHQwBKTzNHNy2F0lG69iSGZYu98HR29qYT7yFPAAdm/Ojbjbz9W3+Uc9hT77nvQ4Im3
R025Fglc582pNnq9TABt4SOX5leL4WddOJO3adExYcSMnqTLtZgkcje0nHu7HjV2exqZSt4VnpX+
sAiLW5r1HD0WRltsRhxzZAdWefHs++aWqaZxQaBkLWo1vHeRySypLcvvYBDH0SrumSAWXU4bu5eZ
h4YJP9oC30l+RsbnGPB/nL4CHQgQ35uPnsX5U0+xc9Lg3RCCiXQbtwNxBrYBPk8Ayd6B1UjIEI1P
yua0Ac35P+8RJzLrAY/wjCl/gEYZ7LxadDtPYoQm2yT/LOJOPgDUIiCqNTGueT3rU6e2T7JvM5Jl
oRAN0jHe59FntM9k6MOWyNmTcvy1ckq4wackiCMjRydp3sGwTARqzYY4stJpb1SW+svG9BkvIkkt
pb7raC4s/jEmBM34kDGM4UsgkAH/jjdqInN+dMS/1Ovf6SR/u3xGK5NHQAtkfyvI7IH/4uxk7VFC
JQwCRPZkawECOJgvReSS3VhsI5GA52F/EdhkqDQ1wEdvCMFD81oh8bWbVxyo9j6oXSQ8kHT60iCT
x+FQIuwWwjxCCxUpvgfUpbrRB1hO5350t17SH3wZAW5s7WtaDX/FwJc2TPWvSNn4ZjbIe0ECD6fg
uUHCoWBPLExvJMiBXE0cwhvPtBQSE6rwMXOGHXWi99qM8Ufuhk+qVBvy6etVa3XkWzMTWY4VepdS
VsNjxrG3Ck2GSqGX5pwomlcsrJojqgVjTxIdIh1tJ1j0aXgLPgfo8AjTZsJTEIiZGF6L/MHAGo8u
ubvFWffPGVriwFhjLbshrNa2YnTdUjmuyatD+dsgAxpYVgvGVA2eEjPCdpO5iBK7ZhCLpGUPaWHq
LjOsxn04/FWVPa+ylFQJS1ctQbG6Wfed+9Ch2TqVdpVcTEWEqsVwZh03xK9YyPcLLL5xthWmmM/C
RrVXmVSoZlISuV7htUmSsV6PFVu9yEHkOYxTdSHo8i5b837ifAJhNhjDLbcae9EMGU2LhYims1qx
9NyKAMWGjS8mLjYVTviHWhsl0oBAfMok9TcObxyC2JNU2MnLaOqL0xOzELix9Rfmfc+wL8AtPmpr
U4v4B71IewRy7T25IuswJjXqqR098oFli6UwdpV5X6NwW5OuMD4nMTLmJRarcqMnrudERAQDG15M
TG0RdqtS8k7nJCftMzHcwcgKXYCG5Di46efQMXX0TcwFYYUIuQ+vVloeU9T0qygyg8exVGLpYlDc
9YMeEdW45T8v6nA4dhqyZeCn676ZQ/bh9peow42SDeZbgnfHrmULiAgOq127sibWJDUCNoZn6258
qVnG8eKwlu2eZSiuwlWMwGY6+mCyQTTEP+VIbcL6l7lm6h2QG8wrEPnLWbwJ688SH1NK1vgPOc5l
U0AJjM9z/tW6qLgd91eV4Vta2STEmEwaVVy/h/bdpxMAUZh7SCOWc64Na9kYmhlx/lyjXp8C/ipx
ndvjaD41zrWMk5WbylOYjntMqYzs6NYDtNdFAInhOe6cf+0Ms5KUOrIZ98Ns7nsrOM3Vl1VQW0i2
JCD+cZNYqXnyuBFhHVw8D3QUYx0Cbq0AeSKi37qtD3j1IZiV88G3MeKQU10A80jNt+bOQKPlfc9t
dOxm+1r6wSMgzWNUs4+38n3WErXBQl6yi9XOnqaMDFyFZDSs9GFI7ihk7v1aqG1vq7vokEohN+v8
VA9Bu2yn2lvEnn6qShefAm4S6Rpn9ihw5rLhgvSBgI0IVUKV69em1Jcm6AFAtwHpFHpXADDtWvOV
6+gFtyiLrf6szP6tjrI/b26qYxTde4ncOiQOe74I57413SzyA1ugPsFk7uP4TFbskTPtkMhsLYJy
zwLoJZ0r1AgEsdxhXMo2L6ZZ8Hx7/WcS539YIzZAGtZ+89Pkbn0Fn3a4Z9qS4YKroOaLJn8sSF8k
T6vX/TWGuSrS26AeDUyDZubsTOvLbdQx99uTGTKmlmkLej19zHsDFWB07n3/zI1JqgRcPytCg2A/
JESp46O2s39lFv6EtD1BMR1ax9/PFo2X24pDEobLirHUwPfqphQBedIdhw5HGjiVVlcHv7KeuGB+
G9uw123vbIYJuXKLIExg0dc5IhrPXbmW/Gb7Q2AafUfFuqjocQwZqX3yZuNIZ3myJ+os7WPvDscV
4yCGreyiLXlS3PaAl34zfo3uj6xAIHmqORl1t+GLsvDldWVkx6hXMQ4vguI5Y0fCEA4jmv2YmO4G
hvzCECCAgqc7HSQwvKUMsJi0oXrsheDsQDCQsOOb2AszgGsZ3MHJnjDFJgJ7IjwKH5nfknL824R+
hBQBV9gIEKnwf4ae1XmcI87H40DIa+PRrY/HMvWBde/vte4iJL5vwiQK+DBhx+D33TK0va+otoiA
V/ZbN/V7w/duiKoezWK6Nma/HJPhSNW/1ZN1K7vkUpca2KXdrk2bh4SRMqiyB0hYd/M2xGJjeCqR
o/MiPBGc90R84sPcMt7TfCmti1ua0HMQCIo+kCBpA0ufvbCrY9Hok57mJ9R3x1neJfCFgQTSTY8+
ci401t4JIMhJBT4a5njdVdUW4PrBKIFZ6ihhN8bN0jdoBm9mOzCGhBHlfZnptCajeT0OhIcbyZGA
8O9K5i+qlb90ejejR0g5czhV9fAAF5BLRfQbwg4eM6Ff/c7HGBVsc+1dM/ZEQ8E+yAWTHM4cb7E8
ZMIBBFbyYjUrjY3GjsFJ5WSKOM26G6bjMPq/AabQKJyZQvTnRJBthwQPvQt9SkDJj6QVpXNSR3u2
Gr+0ZwebaoKkk/e5Y20Z1J9J0q4Gp/hsU2OXTMayJV4qSrEkmNk1vcdrhNmG5/uZRpKDUW0NWd6x
L+ye53VQOnT7xfNYU1c5ibgR7HcKQvPg4ZkpTBb+5Aybqlrxkx5TXEg9+sVO1ORWu5xReTI9mpke
FvakNzZvXBfXPx2jsNWQDC9hrlmsQJ6LMdfW4V54xmNZwhfEeEUAFzMwnkdXIJTRte/vOAu/AvfU
DwD9GDS1CM7aBBxPgfLG8MqNmJq1IUhkmPVmSArsk8a2UDZlGOZno9mktoeZd6DRH3eli3gYKUYD
vsGX6aVgmNfSz4WVOGfSvE95r7WeCT0gXQo/lw9Ax6YkVtC5QmWuICUIuhBkai9TFzJ1zn5VyDeL
drWBC2I5zjMhgQ9uAj6zstkrCV5WH1dgztTEcMO9PzsflmWfw6i7RTlRlwSN8Wa7HE1onTkDDMZG
kWH+egxPUYfd2X5qdd9hNz5Uen3P0M1ZugusTy4lw+z+Y75wpamHjzxf8pml20xnkWGma7PpLxne
2pJEonRsj62LIBJcv56pUetqHZO+B6cTQMbebT+KdERZKvZl4W4rP9o6AUV2iBkWUgCGizLOaDpC
ek/vvv7swuixyeKPLJ5WglR6ijveoH+RutdazGGs9MUHCsYvlwJ6TE3AbtgXQbwkfkOouBIBkFLY
rw5fgONKvHRd/aMcSKNwV3G4EjmWNau2iS+krjya4bFAox9q9TR2xVPW15cszUnhuzB4XeJAYpsE
sJfpJLDmtXTLc07+jB01axyIF7Kl9pVngaX0St7X6INb/Lfqnec+J1cBZTIVhrcgVaSHwiaZFuFK
cXqoOveM1mCm02nYSyyDoCMgBAwMWM1hwMo1IndmbLZJMgSyaNvylwaCwLnUc4c5TrrvwrFQWZm5
d+PPqkectGo1E8XXm8wtUbhygghmm07zofOQagzo2XLOE/JNo3+SVex6tE1QCHSznUfxI3DB63lc
+v19w+94Gsg+G+e+LvmSTBuyMruk3V36peRVRfOjsKo9kpOjHw935sbMord+1YYNmjUi6iO0XuuR
2gmhza7vxWH2pgtz4Itf6X6Nzy3e9cp/yEzzLW5wl5W0SLIPttIR/utgzBePzkVgMojpdTdoKdtt
xCh+5xYkaLIAK5FR+nxECF+Qh0nnmt+lWvAEsDAgg16nKYnX9bBLK9CrDYkpiGWMxyFMyhU0zTda
8Cdm7xfNmIRq1YD2M34UzmCS6cz20oXRsKnx061JUVEED9Ac5fgDdCzyqy9Q9bZk11VYCQO3PJgW
/CNJzZb0Dg7U7CaJuaOMxak1RwDqGP7dmYrwpiak2sOdflCw+I96VEpVzKnjCrBuQns/Cf9jOckJ
jhEmkAVKfuBoI4bhnAZ4CfiTxXJwyiNxqQhqd9KOSO8K/4rM7Glle0gxh7z7CEf3YUAAG43Ju0iG
aqMMdvOT2b/TBu28Su49YoH64YSp9rNt6u0QpXsxJ6TmjOeonDnkAizzwSZXDsmuY7Cg6VuTXocU
tQUmyQvL0OevaR7iOQXa9YRqYqlYY+UVN55URxW+kQZzUHZxgLCwTfj9cAYeSgLd4lSuUDgvJiNd
Wt59VNzg3NTY+glwCJhKBvbBGuu9h98IuRobXaqQXT3vlP+kcOw4NDtWCy9HVnuzFyczJjjTNftt
wGgggPqelV9s55aW+dWEVxTPr0Wwlz1yF3xYdxwCUL5FC4OzbZ9V+mPiQFwm6h1JlvIo9s3wzwvS
fzyexxI9XCWZ/1jec9CYj2pwmN/IB4QYyBBtwUo8u0VA9WcqNPYSLNHtOdj2Un0ww4HFzKZbxOa7
T2fPKNW5h9O5jMSrq4SiwuICn0NwCzAWrbSFjhzUQXlG2wP51wXJH7Ygw/Ab+FvFx7xSM4rfNLJI
92JKk/+Zyhp+E4uwBvgqCDHv2bIGgBzFClCT+8fwbCjibG1i9NlabanA28oJFG6bE8hsF+hkafN2
6BAApMQkTnrTRmG3WeaeRXlhGztAKXxTstqltj4a0j0kGp9wA5omH8MnLg5sXeXScwQmu/YgU8wb
VgxRPrDjbVXIYdkm8cmaggcLMS2gXWw2WU/CuA59d1hJ5eOd8HkEMBF3wBc7Ng4z0o4dIHpzE4Fh
Vjej6OjAaievfnul2weOvWSfxIN7NtK8OIye3/OSlPe0VkvyTNX8K2Ew7jIwWequK+GkO98pgjct
ealtDXA5kg9FzozKsbZK1O/CLb4H0ZVXS/hvdTvsLMs59groqo33eNMBwnOdKlgYCBWqjuI7NINX
0wix1/Wk1sQeeVi29D5yKwGc36HqixmJ17lCXoZy3xThV+zQ4pbS/k7b0VmCLVmhdcT+ZnhPBWz6
36TFntyxb3tqeg0ejMPNmqKLMUBOaeIXFRBa4fgoz5rUunMpe4OLxGbIHR3nimPaMMhTCxz+v4jN
OONHatFCFo+4k/QSj8mG1IuN5854eAaYAVZclDcteeCUU1JDMQ+lSMBKKPNL1A4XkUnW600WPXjT
/NNK+sjegViHgwllJBvobWpWYAaACy3AHr+VIn+3B+OXFHBs+uZg7dOcmPhhznAXS3Ogw4nvT3lN
kFJV7V32ObDLFSI0K9zbhJHT2G07PayUqXelSv8yl6iZTGK+V91AlGQojjVxg2xY51eMaBsbgepG
ajANTAlgpM41CocySBcs78tV14KRJmzjzYnjFtuJA3faAxKXRBXtVKlvBb5Lxxk20YTdOmIzsUzq
2d8ylwYpZHsfrKdNruQ7hiqsdQQUbjS3tkJbwOTVA9pG05bOHjoPU92lMdNbeyedh7g6V07LOMfq
azpDnTORVp2vTm7SWDfkEOnKMEB3qKZ8aVpzl1TwXzvzyK1+ybv5wTMkKY5gubv0wRj7lWvNjF2C
AYVWs6tT/wnjwF/YOfspr6+NUV4M1a2aVJ29zjm0QPrXkyFa/LXyYRjwiGFqsg+DHf0jSwk9eELS
V2ugMTP8CC6u3o+gRSsS2BpFHLQBArwhjA/nCE/7l/TkwdQN3hQe1BG5Pum319qA3m7CjE6xVQYB
n4/2MKp5DdQ+k6izoai+QTHjV07/ete1F2nNJDwOk0e/tDHlyk3VpbuS5fm6y6ZzYXm7JkQmDcDk
bAbxOQvl6+TqayBwu0/1Nm3SVxfraZd5f2Fcd2vgwbtaBj91776GWXxqShRVIkwfB1MwgPUYatih
pV41q/xTBFATEmaZPkGXZ2Rp9Hb3UZQeZ3HnRJYm5KWducKH8ikj1/qgPL89E7/XvxRiYmtRRMxA
6mxPscjjoKdjnwFoGt3xQMdEGSLxDkXNFBBzPtDr2aPFcd9WnmJhYeBb3XPNe+FGu0BsHz2D+Gir
tY31TFWAPiXBgCht5vJgh6L5EkPkaPo8eJ7QUj92VYqGrbfzXZfIa5a4tzZX9ZJZMJWOpX/nblhj
ka0hmXYkjOTZXSfGQJLmpqFWzzpKWaSAVUVpg58vXHODDw+G74Y/U+MDAlQZ4BMw0LQqcooAkt7h
nUjAdeT99YH/Wxe0pLlH1l660VlH+LDKqQcQS/uFAIABAsWS1fQKFGJl4KmRFSOrqQx3PoU6XCj3
1BIlRZmPNL3ugdrLt9SB+LqMiIzYIAs4Fy4YEMLgkVWUY2bsmkzTpxSEkt8FMh6WdY3ZoIzj7yDk
wwhDf+F6FnR3EX2relzCT3z2mSi2JAUsoVYhHRo9FFPwdE7DnHz6I7c6nNI4VhdDu0fliHrBZnVl
TEi/TfII4rb60qV+lgN79yjXb7l0PmeAW3zo/S+NEi5GI/8nWvWKRmlfCSbtFXYwvssGtzvsj4VV
y2/bh3FTsICuveasW3M/iflm8frCUsshmrg7jygZcHrcF83aLPQZz0G6QqfnLwuzr9e2BWamNYGk
8GkxZUeX6PXQ/7RcD+68tpv8jrFfNY15GCfF9CY6m2P0SEhDuDQFOZE2sK41i6x8RwCu2o6FyG9Y
G5koR/0tFdZZY9FSVfxhd84ZejM3QMPNYgwnMcu/6h7/Z83tCeoVW3wGOSjeavSnFe95ZW1NeC8L
QrffKsd+iYX70/fRLUgI+ulJQAZQAdD0zfFBL8zj8X9lD1nWvWYNMGTN1TfZM8hsKy3Flhz9VEda
jwifOgsvcmGYF8+Rr2ln3Txhn5OQiqgtPgqPD86cgT/MgJ2jqbFXYvQGWP9Nt5t6UW/ujryFOVdv
WQvZFd/qCYdXuBwa3EOhrJ9xmFZAeoaDP2WKPw7fZ6kBjHTLpg0+2pxgjB5D+v8RHXbzlBfWpqrF
b2zisbJtxt6GfiWKbEtiGaBWo1m0s0x3naXf0X9cqty4ybbBPeDO2y4jzATJIDXlSO0zpWgwzCZY
4wJ4rj1vq/300ZbqYje48NCL1mcl4Oakfltec/BBi5GZ+cIP/GfLkut7p6gwMKCmRrSPJfNTDO2L
ylHd5d3Zl/PD4ObIir0JN8cgeNjY2eMmZXXLfmYgScuW/jN4uJsHeBYr7da4E05JG/itMDgYBcTE
uFqbtbhhhNllgfNesgCjAhPOEqD6WznNj1M1HdzR3JOACoNETm9xlx3NlCGUDLIHSzd/Y4ui04rP
JCy7C6/KbxiQWMrOFPrMHpFZXOEifCrEF+j8e3c9+/G/wlaUZQX7jYbBgKBhmK3shF7o0/LrN3OC
O4vM0QEEQvyOGYHqmmRIuqPU6ziEhTaYnly5lTI2Xu4f2aw9WZmNAMQ4OiPOANSBLU4MmifAwWyF
kfOCLA7ZS9jxfrL1RxqVD07JyYU2Zlek9VYCqZ9m/ysllh0ZfFXgyQgkE4Q+XlJMpqsAV8MOBy+q
AIk8wMv2sz2RpeOPxlPB1PfWOOZPY7kgorNg2QXE76ATZkgQCUBgsUv2D4O3XVE0F/A0V9GP38oP
izNb2oDmF48dejjmJJTIwQI+1JWykixBgIbZOK+V5TwFbk5/kx/AnrwkdvdUYoEmWmlrafvtzim4
Yx741Ac2NvXziIuE3ZN6QvmCmYiOoHIII6wbPgUeuey5FhTQtbsl8kGv+pKVt+i8Y1yEDzKyETPl
1g9+8zUTJ1g9QUZOCXaqgYdLEmJbEO3EWfgEq5jEcZxjQ60g9M3om+aqODO5frOL9mSHNsG2mfU3
TFzopnMwVG7gEWQiAUjgXfQhnVLJAVO79mGqcQxObrctiuRDjs231fvI9iG66tgpduGA2pT3hJ29
1/8zpLLXWWw/o2LaYis7Mi9k8k3mwQIZjHP1SkQhm0zVDokR1TaGfoWEnxBEWbVyocDpQS0kpHQU
T31fH4mdztb54FJZl99Tx7Ebp86TAKGEIK04x+wVCYcDjgGEfK3S6RxXDH9jZX5Wmu0ewnmBudWL
6otSwXdMisMmJVLL7Zz3rqv8RanYHU/23dLbnH2L54ZVw+tUqb3hMvTMa/dVR/Eph2Hb5Ni0NV1p
73GFGZN/nH3meuBHikNfWy9SzSRcqotZMoVqff4B/rCGupVdgo71cORjimnixFs5JQafttkVjvmR
ls5mTMWmsFt/m/mo4cbM+8Y+viwUnOXKkCMf+bQzNJNA3ttvOI9Pdlce/D59l0b2lPf+NQ+dEhhW
Gz9EJMPjOefHdJjSLVMWCYirHiGkn13bUBhL+fVYuHuM0R+pfrEpmPyHTMkwqvmGgPc0dydDo3Vv
LfOWOkCqK7dgegZLufSKtxQF+sZo2WSEcE1mJ/6JGKIgD+mP7tzgAtTfkfacJTopFlgsfCA1+foc
s/zYyLj9dVIWDvCX8QrcjaMv+OxpbB1YIF5k5VspY7KwaloYvzW3+ShxqZfuzZhKEmo9b1kK2MHt
aCCoz41vJ/1DhLlD85cuC7ItwGPVTPiSoeYq0sNaEJOxFo19moiIsvCN1j4ZAWa8ag10E/XYPFAO
kjLH72ovXNGtq8R679z0G7UPbxz4CdvtxYpoGPJTm2BXG9G5jPtNwdoIVudL7UV8iMmZkPJPhFhH
bdkPEc65EAGh3fT2gsRlQJs+Zhnn1FMKbKPZLk5DbylyfjJUQTqHxByz4hWZ8+Rg2cOc6MdrAwkn
5iAMttpxXppUWsz2oCQ3VfpdxwTZTMwgWL2s/KlbxZLfXlA3YL4s+VopvId1fU3ReC1kgjIkUA/C
T/FLWA0HBoEyfbTPVOot0nT+lGnAlTK5P/McHR01Icyifqxm+QzQAqtzSxIwFFd424aF+1wGzmoq
plcMLRAiRICistqUCcSO2CUs1/3HXvAhnelA7GQEW9Rcjdla5sycmzz9YrV0xJ57xsAEO3Sa583s
dMmBVS72oIiJSO3rTzcRh1HyuMmSsXVq2dvKsLE6ZAVwo+hDj91HmowPuBTuM9ePyeBF1EG2GT0J
vz9nFhVGe21Gh8bN1k1VrfMZhdfEbhmB31pG7g5uBadRVh8VFKPR7l+MtANEx5nESS+vWKV3BPR9
FjNcrSwoVh4lTISsRI/O1XcxwBTeq+5ckmFTook61/0u7eJ1qNsL1aFaeME9OLmuXkLDu4XFXSFq
vuVNz9gzZkRRJKyB6ibfpWT1OK750ZvBh296VMkRXMAR/8Sp1rBf+877TvqZ+SGEl6uhTfky5735
XDRd8ZiT9LrxwvpWZdBNCgXnFwnMkQ3sIzaKl9gJP5LBeqXEO3rolw0r/Uf/2+4Eye0Lr1FvlGNX
FWYvg52zIc/pWbrRJe8zxo1ou7cuoMbEE1c9wR/Gn9xhiS9GOV/KQBu7KmlOYZhsQjQUXBTohCub
9K0uuE0QDZlM/Erf/GhsgXKRZsGh/8q98ggwcBtV47XsK3nfRDGRas4lsOh+GnP+YPiPo/NqahwJ
o+gvUpWkVnx1ToANGAMvKmBAuRVarfTr93jfpmqnZp3U/YV7z2VvUnhrIqK5s0hemHwDPbLZXx0A
cCC3Hejl4TrxJ75LJlDE1Uas6eZXsvnUJquyCkOG6NdTPZmP9ezrc1A3kFXMfp/Z49av1BeTiH3d
GWt8+sfaqIplNydfkGHPlRl2O8Yt7j8/9dUT49hvR0B3jjswTaL4MyLabGG+2o57zVFxLLmwT4nj
3kOfpL8ZMdM8mxElozNUMA4dPz3FteURHO6CFtD6Tobgxa3zKRQQTqx3L/DBSE2YH5oovOVj/FdU
wz9N5bHIevOJ2yZYdgbUrDSyfpu0PxXNuKcbSk5+2zz4QfNgFpAfGhqFjDAJYY8Bl18rj55HHrnf
hvLB7ZT/ioaUs4pBvLSOPQqvFPoLZzs87a7YW2aFFbYhAmXOL4yeVnMtP1uLhxyV1zq05F/SyWeG
me9oBKxlLcQnQ/RvC0K9i/U3juL3KEJQNWoF0xhxQ9tCfIascbAK9+iasEQJ1/udXONQE2qeavEw
Yd+MTRTiXjQd/cr6MjJ2+FxO1bFl5nVBx9wcm1QFm1QPv3FNcVsOARZz7HAPYP5WpZVsIgEZ1B2S
pZp8BruTeIi7CjtNnT72MxUdu4uX0nJhggyHMUHyPd+HfAxIzAQHSmszrU4h8vClPSJpfohTD7t0
x247XeWejeqBfA+nRJHBqHv+f7y/dD3P2d5d6SK6AozaMV07teF96ZBU2EuQTPil/C1TRH2d/xrh
wV02M8Kpvjbqg3ufC+YWIhMv/izYFyK3Sda2gpVe6YA2JOUJmRV3UTuYf3w7/OwVwBnQUxyesBpC
b9+Z/TmM55cKLO6YYmoQBforq4+QL7BboDu00RXoC/qOlY+EnKMCOFXK3HOCGI9Z+f+MJ+Z8ovNW
Xa2PEYdw3pJXcJ9XKjufgM3sOl4/Uw8rYHsox3MZsjyyATsZw35y2g0rf/4ul70joRKPgBNXoxye
56YmmifaOtL5Yrp6VwDGr6mZtGt2BDvQOmjRJNJUIPE5cTu4r2JUwQxCDhOA7WAw8DHML1NbZcsi
JH9ADZZ5qQJ7vNVDB9FV8uWmqkPFgxrBLAuqpIDMS+mr8zzIp8lpXgqz++taiBatSRzC/DU68kKc
2M6CVsaucumK+ww6KFExW/uqsfA2Ow5+nVHu8sQ0gCRQrAURjwny29z5IExjZHULdFkv446KX+fe
1XeSK7oqQByxh9rMbQbmMwX7FXJClgUJV3cXnd6MpZTHqnOLY2vKh8wKnuxUf1Pr79l0GyiqySsB
yh41TMyUfYh4ZJe+RHFHIMPaFfplrPHSMP3HsWh/hKX/oqO6xRUTPvv4980kWzdxQCpT216B4tFG
RMxQwns8SZMhS66+Wb99FoW9ubOrmH+wguVCYCK2UtORXEgX9li9Nczus4+BDHmIu+Op/cxaOggO
oBEMvJ/Y4To3aoLHhfM0+D0tzBDvmB/RsdQZc8TIuSF+UouxlnITIVauB7S6A5XdKm1pjtlmXDub
mR6ytUd6vr+Wgt8CDrfR2LUJcG2f+9Ti8Y67Qxzap6IO173keYYAgfxeGOM6kvrL5+ad0sjl4nTU
qovG+DQY/CbK8DK35A9Il5ws5A/7u84KAgXdQD/n3cnGEPtYCCQ1sLMeuoA9dNXn/P3iRGXBNh/7
wXYYovfIdiUSMxNBpsdaEl87qTGprO1dFXug8XUIzdtwWdO72rlqr2IPTirlX+EZ+k91DcwSWUjF
4Jvbyp55ZLmBMbC15oENxR+zBsiWabCse3u6n9XXpGMFXN6zvICTN0sz6oNflWGUjiQQ8T55lSOn
ewPfVKqXkWp5C8WqPSgrMB5cGQYbyxTNUbW8QtCYJgUOF3t7j7pFF598AdxuQRvEwzF0hyfmO/nD
EBtg5kv3VtXWfhT5x0hWhObSAqI2fJdl9Qg19AmEB1kUc0Qggb9prO6fbam3LhhuPFcDbWXQrBJy
SMkJPNlFdCpKljOZjIMj/UezHoLijSCF3ZQ5r7mstlHaEZvj2ezI/RbblCqXtZmaCzMA6elqeniY
+SR1heM5DsxPI8edDn3tySJXfJGPSCgzl1Vm6tVvjT+va5TpmW3wz3eHuaR/LyfpM/mmn4H2/01H
/5iO7b6I25/a0NmhCxGogB8g9V0m/qp0ml8PY+OCishdogph34INbJFF83eqAPvr3LmMuf1YOywg
VUmJgeniVLqw4mk5ZtERs23urQYnzmD0fzW/bgQ7Br4HkZOB5NQg9RsqZjRD1n0AvffRcJDbuS1r
rgOfwWVIPZpzY3DUpJQNpFGwbERoz8QyDLj0/Li6ERQUPYsg3QPrLBa+jRzCzPYEkkfrBuwGql2n
He/Y7ZdQiXdJRIuYm2NrhBsZ2bve68TFI64gz9v3OJ4RwNJzMrMgDLUNMTh6Kr82jd4y9ITtnbwP
OTPMiRzizM4PIED2llA3MtkYiDFI5NMJJwz3TZXO7LAitXKCeW2AXCim6rewrUcyhmbCgKtu7bT4
cmXNiiu1cjiAkHbnfFeOqFnwl+SrJu5ZbCVThARKzWo3QbrZNGFEKFTLZDpoH8mIs+4+nOHS5gHP
KdGbbZoeavCqwZS+WMg/Oke12AfI5ObuQo3vEVQ0o4+D0YWpzC32vVLMjzNva8R88YWCIxaDL8UC
Ffrxt+PQFsnhSUkj5E2N75aX3zXtu8TJyC1Jf1RCC8iBvuEd0UKALgbs6jK6Mf8q+EyEAqbOynU6
d0uJHO+HyB6PgHKmRzd0r6IZQV13O5s0eTHIu7XSRmOOtaL0LPnRKZPEIwUdKRU1zkqNUkKGJQZ3
3ER3kkRSUP6ZZE5kefEcyuHTRwy3GkxJUIHIl2OXnEtrPCVRuO8YWExd8twWaFykuob+tJtjOH7o
s5zOe6qT6YfRulrZBqqF3p6Hfe/g7hLGg19z3s8VN37Eu13ULg4fpwteHRWs9Dh+JCr9i6yY/XwV
DyzscTNPLvBS28fRXbunTs7Nxsi9FrEXbnmzM4C75/vaii6gMFbJMDylQ/F8V9+0HVOEucl+0mh4
mbBtEsyHPMA65iy5QpedDXdgq9y32asfpek8qxJRaRx3kKk5DeDTl1vL4gAenL2wwNZUNeMUTUxD
Vz8wqrvD2o/R1E3U3AkmXYGLtYlR5IJWXjG+PBZI9SzpfObZfEKCuOucnKFqCWJnFqO/J4s0v8BR
p5wEqXVPpHoAKfZ4d2pxZsTPI+5UavHhrY+LteUP7oYVWLobOqs4hczkHEYb7o+PkarqhxeRV9NT
EKcXjewytiKK0BpGUjvQ6jDgQmFWExOA+f+3KN0WyEGw7cx7bOT4xJNCq04U2CqeC+MwxYjeorY9
eAH5bHz5QHv0xhqA798Xcy2GjWDgEqoD0kntnKT6AHHp3b8y2PrXsRHa4JjaTbrFBJmFB5NeOvfF
Tz8Sim7Vy9EjbkRZx6iOTvOUvhdZ92a4zclBRroIvP5CSxlgqPWAFCb5MUvET9ZMu7wNKJCM5KMn
gh1jJkieMpuhGCTF2seCuxGtYiDhjJ8xga1YP9dZTDJFnWCcb/vXJopIT7Gn5ki/cagMjkA2CF96
ZAVmDZz9gedcAsI1VVV8yiBgjAVDaNOY/ofRkcPkxGXx1ICH3TeG+xN1xk5I+c+bnGKdDT4iPbB6
EV35whJFiu6SRTB7eugciMO4vduzGOqXCY7eIqdCvppMTrjvLQ5SkyQnoDZInvV7MbsSVoR9ykd9
68eB+Ix5mzcspmeZYty3rTu0iBlgxFFPauYdxG88+R6OxdrG52qCOmryCpfK1MpDN6vwTqKzXzsr
/9/mPtbvRdqTIpSa+BvmdotL/yEsDHYnvXnKZqoV5QZU/wDnpN9Z28ZuOEXM+Y1V/0/Va6QC/nSc
nPJfBnx6gbz5SVvFjo+Z2sMZG6wumiO3rw6a6HQYQAdR0iH0CpxLRzQF49g3TUxToxCaYqMJyf0q
ft1c3UGbAlGHMyyLmtAB6t5ryPADYDlpqLG36pvwCqCBm6khYY8X6pkjWaDqVnBYJgnbPiKGm10U
dm8W0+eY8M+1Z+EvcHJ/i6l1N3sp6jJ7l0zOdij746xabKjOK5ymQzmHF1qAfxZgj7nMzjKFFStN
fj8ockgwSqonQbDcMrH0W1qjhJfT8Nt4yXsC4mjhjdVPnXqPXOtI420G7EaYPdkUjGSvgD1z3FRe
KIUFs0wdbrHeiyNpwUxClE+RKHT3a5dcdAV2vVVDt8qvaXpSg/+cTvxgMNQ8p0maoEBgUNtk330a
Z4dKQwFUnbNkof5QmNYNLYu9dHUA6h0+QpRp3OshXoPW8T6sovw3Zu0+UXy5UaXQvWYdwCwmRYk1
7swp3ldK7xW07wX2+fI9qiU765ll9Sjs7tHsbbHz6BAXBU8nebh9cTaKjsSUMkOX6oUIP8msU+n0
PhjBV0BLt25MlHa9QyYa3L6bj5J70bi+fpMeJGfaZfdcdDmF1GygoApbIpshF47ZcRB9/5BDCEwb
95jgy88a9YIblmdABBsUt0uWZLsA9hfHijMt5UgWL6YADPdNQ0UZTr9TNh8RgL83reEdB4wka0QY
Dv2Nfzb9gMsXxvJDAt2IiqIIdlCC8OxP/eDHC8yK/aFh7YE+kP02umFozE2RT9y8jAXKNbnruoKP
WwY39FRQXahrW0DqvMklqh8bR2+bM9Lm4zHabYFdAtMPyCnqRI5gDGEd4Day7IhSnXxEsSICOrOI
w7het6DeD5Wtw18nqLkFYiiB50GV9LwIPePTNEDjSTl3b67oKMa6olZb2g7YEuxE3CcRGiBtPb6q
oVXTASZL/tWVg7ePc+Q5Vi/l2TE0V41hInLmvH0g/cfcWLwLYptIWd0DnkDwNMLxIejTLp+MgEFw
Bll/SV7qtNPM8r244vWANDM+g66eV6bS3ZrNHkf27EEqMto9SMiIz78JX1lHdcvE9P0dwJrvwrWg
x7Jk2Pk6n/Z6iq3X1OEraqZEbb3coBT3YtqWfLAeZ+UEz9Mo1Nqt3OxM2Zx9RVYNm7fuFOLhztEw
hw2I6WHET9I2WQMhNgqe6wEDC6nZatUSavnpuZod6RAXQK65+OKqxC5k8NrMlLEwwn16DeQPTATg
RndB+upZtMMDu046/dxfMZMHyRSJjr8XmMlBe+68GfPCB6/QQ7Q3jfITBeW8znuht20xjp89orSF
dHifTejOLzELy62YiwwyvASg5TUt6Acv4IGzUVxuTNj8JcMjPf/F+KUf8Cr2q5pDbN8z2hyXnjv5
zKyNTyF8c2+azJKSyrrPNMaEO9ZtcmerFN2kdvSwb91ShSu3nsIt8Fv5SuWDmEJZclOQNACFFAEw
QxgKbabB9UoOSJPKosJejQ38QdLzbblTYnCyyiU2ZhySaJuxMji3Zffngg/fDnVEdOicfyK7I7vE
z8Zbr90PM+1wn5kSgRAzhIlvxNDPgyAB+J4WqurZQ78RuwvfKu1X5tg9/7YeDpNMs4+qb56SyCWP
Uch0F+bsEOlGUVUOgBwPACCGf8mMPDA0vftAgFhkj6p+Ebm6ZDMQirMruEEiZzR+QiNXN5QAegTd
EhpbLgT2vZ5ZF5/gmWL6BzH8CU2oAvlr8mPOa3Uc/Iphix3q+bVqBvGvzSgJjdKa11HOqnoGcV1V
EkQduSVk2CTERqnRe+b9Jz8jBPplXUTJvzRjiJgCJD5GmIIpr1zzYaTzXYZ0MLtW634lc6tbNx1B
0609NiyqSThJs2Ymds3/lij5oXzcR445e/B1qBxcJYP9NAXGsLVJZ1yFHti90ZmCd+mYV98PmUT1
uf2kw+wN9UF5Sb0ZnkNl16fCaPK9S1m4Jh+Bv0fyrblB7e9vo8Iv18hVxSpGBXRG9dqsQjPR24DM
PrbJvdqHprRv0xDY2ygZxQnOmLkHDGIuvTRkEhOzRUX160afXC7lkrB78nGFhlpaJ5Wxz8aANXs5
gkbvSeA55OkE7aqtB6QVQOIL4u8ag4GS4u5n9p/lTORDY1OPBoo+0zSObSvhxCv41UXdxZ9siL9I
QH3vh5hBbPMDkgezo286yUfKo/wPV3T2znMdv0Qu6rXVoLsMxZM2+BTcuj1lJLFxwPkKWE/mNf2h
YKKwmIiqXelczgwfavnt0q7dwt5FVRhpB9WiPUtiHCYM6UBPF8Rgzm+BkMgh6uxYCcvYpl0AK6od
+vECCKPZ61zFJyu26udIFdWxtrAtNAA/6/VsCpp4uI/tF9C1dtf4k7hE+TzdAjLUgpVXluG9Zkv4
ADSSnsCqe1qSqPsgXi14aUhLJsY1D+O/uuB3Z8Vd+46k8JF6UIO/wdZwB7RQHyN0IiN56mh4+C7h
bs7VmzeImtzx8jFzMcIwM4bVMpnqOxNKnBvHF/4j12isF1EUJhts0+EyGPsHp2bN3LvhyfK5NYFd
lA0h7JNwf6g7Yev0EdMTauDot0CI9tKDyaqPRlzk4pBLNbm7cmDNkIt5eGNVTvdN1KhDYjXuKgwK
zd7HhQ3mrU/RXxpuErz4VFkJk14r7QFHyurgpN54Heo7fNg1916p6fBF8pzJaatJtCImz1ojEzyM
tblJRHoylTwkekLxqD/6goitKrSt5Tyra9eAYYkM6+KyFZ4H/8yx7x4HI2Iw6apndIE4yQITFitN
ayO8h1B2r0aJF0UicOJ1sCppi6/R8PtVZFPPkncBhqV31i3/9KJGggAASj6UGVcjA8hqgSYDApol
3pIu/a20wDTWkgY8qMfJHQ7SSR2ypqp1Y0wHN0fOMlGNSYKRLHTtLlBk5rhoFXt9CaPy2ofZsGoF
o+rSrw+eGZ8iQ73cCUdZMD/FcXo0M/3TO9jg2oafkDHHsBRK+5M1K4NZ6T51NMmLOcDXFUwRE/D2
OWSRRC74m9ak4qlx3nKHPeEq/Bu6jhkdw+QF/OuGABn5wuMMtNzHoN4g6eDhGbYC9wymndY9Y3yo
KZh0jSmuKexdXsb+T+ih7FiYGGFw+MmNROy3jOfyFASDi+G43UFYOttBhUBNLEMk3W04nznb311H
bqmWORs8B52KNC9N4l/NNHjsYFhVtfOiHdzSVWSewX/UKxF7Vwp8Wk5CyVGQJJwoKcbpkDlNYZzx
uKA/Dca/fsKfnxiXzm9ot2rQXG47vvajuwzCZmf2IKPaqZeMsnEBDg2eQ8PemBgfVrmhyPxqgRwQ
jJjvywj//b0YroEEivBbNawrKqIqF2kXP7a1+nJbTVFbz+eJDJogYDTCjbeulf815N1BBcXWBHJ1
SMHI7Lopch6zOidtGuAPfjpTGMW2DZk+iokBnonrQjFVwdO1LPLCXqgmOkJ/yjGjo+zzh/ZNCPkq
Kxz/IFJgLXPjWWN9IeUXSkpswNawq63HnbLPvAIWXD8QHMogZ80Znqycpqn3LBoZDEdilRU5W1if
SgwdtwGCla0RkpIN9oHXngkzG7G1RcLdhP8uwvSHmG8D2mbp5QWoRVByvsg2ZOBtetHwXVnHcLDp
AaFH2TYorLFUCOdqduXEfe4lR6QRoMtUY7ErUNoKa3img772rFB7mGfMMukot7GTHJqKyLnC716m
qSTbho1frmC9YoK7J7gWVXuopN74lf2lKsgKnYZNC9OFodsdwih3qLrImOKUqBjjI6l0DDackdin
k4ZpVIkTm298GoCBr4FSxZHeik0UaW51AEQsJtBbwCYstwHUiWqIcE8GkKEFYi10yPF0wTW+c0A/
1yjIHD9hDl5ePBdN1OjffK2vNma5AV9n2+sv27JvnIKofvDfe8Ol6fvtIFj+JeEODfK6HhAuZMQy
zWXH2Tu/GEH9E+noDYXhW5T5/FhDyMftCXpuDql6Ptj4M7UYdw0+wntI2Wi+mLiZEKikIYQWAzxE
eGlTuaGEp6pLTw2GGgZhHzNrgqp7DRk/p6NNKyLkPvbbi0+qFctBTEfOyjDcGw4mTNLuwUDsgmh/
E3TTtqqDbcvH0Afdi08kyeSHIEUaUsiitRnQdkuH1HEdiUWQB5smzPZFCS/BjMUHBvOXIO12cM3x
xCNiVXJjm+WRDj/Gy+BtvMBElqrXcSzRfMSY+wacp/cPxpgY0zHkp6JAl9b2HwSgHBoV3goru5VV
TUZDvm+D6XEmw63FbwojZudb0bkKASk3mgRkGL2lemjccmfm1kMgQAs38gk96INhhIBP9WONwjwI
mld4F6tO33NF9RGK50M19WtlYZlhDrvwE1SmuXv1TfUY5BhRhxz1qoXVxZAV0AvjqTHJ2ki6ZM9j
vw8mvWvr7FJ3yTJzAJmrfB8OHsqJmsqOjzsP10M+fqTteF8MLLNO42ELz25drPle3zzYy6Wc30od
ff0/bGFR3y60Mm6WGT705MLN8CBxmXJQGwulggefPrbo6gt0EgJmnG3iOtWymYAA0rN/OYHaFcym
UwOtQ8ycYEUOZUtUxWTjCkd+VxfmU3gvyJSod6M58sWw3pIVIaBud/Vr0K+pKb5N23lhpS6WgJ/f
Yzc9WlPHWScuDggnThYSImIfJVsHKXmB3AsCskvlb/SoHUTzRazzL6ajbyUysIR8Nr6LrlK60XVK
Bxx4wLWDwvnxcWKQ6m6/NwE8SwfWwpI42Z95MH6FY08sxSV47MFgZjOqszSAf9dR7zCUBcncK6Yy
c+WQB60EEXtO+o2AD+9+MP6OKgMfMpaMLiqCmqOZ2Y22zaNQ3es8caiC+spvyajT00QK5cJ182vU
KY/yOUtXXY67NkSdQYrQjJGcuMMuK/e53+2B1JAKiURiLcr8Fx0WszJJwqhI4Lqrh8ChwcnaGvVF
UzzbEeueyU9/EkqNRYnj2zLhRqS5+9k7dxiRV+/8po+3yHE+KjECna8ZvsEEfDM63qtXiGM0l692
yDfoUYsQu8eB7JfTEYmIsyEB5NbUKTk7AJGse+x979wrreLUUkPztxmMYzhrfmte4y4oSH33qU5W
fgOvuA78o+82P0M0/wiM382LCbqMkQHvbBqRmjhEv0NrZrmd3MDPoD3qvYOEybXkGHxmDnlroUZN
HVdk4AUnZ4heOtgXfZP0yPAQMNc9lWo2y0Oo9D+HAc9CIOYeSRWgrirA1OgHZHDXIWAPHDP8rFz7
lMU+C3qxSSLsbgL8emzJdYj/t88YSSA3wsGC3SrIP+DwHe4mcRzvDM8AbNjin5q6f77Zb0c7Obhi
2LAI5ATsUBWX5BDxmBhEOUXqIS8blvYg2dYxi5CFoYtniAbI/FvL5ljwtkUmEMpJmJ5dfLdQB/6z
ZC9772zDN8PUeICS6FQ64H+SIfolUSukw2kPY+sRTNFgMZ8CLlQn78+Q9ph11w9IJK8CeZ0zkT8I
GekPKT1XL84iemhU4378kbsIlAnAgvU0yds8EMTnCOJKcXb+G1rj/gfNboQ8z4MZKAi0CcCq0W5B
RswAtKKUogS4FTIzyXtw/Pv8yVP/vBSXIsC8GlCGlCzRIa+6jcVtkzIaIZkPRAoQ6pWjMwMUMWra
XE48NIW4+sI8l726Jo3/HDNRxP/Gc9z6+GnN3PwMak6bPtkZRv4Z5BFDsMIKVzEHJGXOtFL32fZA
zGqPXIFp9JEf66pFDWKQ4ubCJFS5/VHbEJgpSkjiXSVFtMlY0lViuk0kdXSwQrOue09MjJuy3Cc2
UGE2PSJiZdz2/H4DiZW0PyeYAdKpu8YtMqjUcsO3OEhPWVOLW6Ys68kZgnYPQAwPaOAbR3pK46j8
gj6h8MOYcRgSedlKfEQTtIKFb+idRpUQmvnWCQDstaZRrGLbwkFSeB/2BFE7nC4xATT2nUk/NFiR
msk+Qx8nl9tIzoZTf2VG8pwTTfGi3dZfz2iyNjbFEE5kPvbUkYAY0HCFimPUs4dbmHePeTZSqsUF
9Ajf9HE/gHMqzIGgM4hGhJgqBjuBwfKdkF1jiI+8JTSaCV0XuW9eWu7YXl9EBaNzLu/eeuvsDOpn
8NBsZjnnC+IIkBCEW0/hXsDBWrVYq7ZG03yHNjPWuSM3mZH1pUeCCSHS5vYjTsqY4K12xYiuyjla
fbefmcnZpLV1Q+xfUV2qZV7aPFWFPNU2XYamLayTNtwibgJHOyNkH01nz4YoXPEhjux7CEV1PKDc
0Xhz2nxg4QTSpCW6MjeJQNTWd4Bb0hf1ATDnVhbtJ1FdT/2Y7mACnjwZP6Z3kgXTSdxU6zonvrV1
PngFW63kp4NQz7Fc0pxTxohlwIDFYPoJdcvWJ8OqBuQ7eXbSngVtJrEf5TCxY703i6K9S+tqTDJA
H+ZB/xZzfOrr+gab/f0u+bK0i98wKj6ytjy1Y3EtQ9Ee72C4Qo2vHaSnZVCZT73fH/KAUY4z8L9F
OLLy43FV3n9hWQQ5hNn4o592eCR7sv7gTBrx9A2/FDsDbZCXNa86UBcRRGvbJcE6v8tvJx2NOxa/
4Anmv7oMyGkg89ZnJGPZ8yZIgk88LuNClG61aH1rA2GWjlT8pdE8LxMX9O04Ji8ufmUi7WPnwEXd
3CJHlZv0zoBjeiWXeICLHZAsdcFSiIoCZUTsucUy02wGSR9A6ICJsafSaNAg1CLYuyCj8jg7qSx+
HKz51cagYvLioth50CENFTtngLrWSYcTvIGJ1dc+5BrGt/o9RpW/mCpzD157U7pcFu+YnmrTps8e
v5mY/+YJsgwrfbcmn4yuGAFbOfNjFAkZRGURHKoKr+4knLME6sxv3P4IQuTNyX2WbXjFgfyAa+/W
WGSC7KlpzG2biu/BUp8mgSPVEC510F/d4H6gtmuzDI9JQpgL7vys6D8RH0ULu1CvWWekm8zCUFNb
/mtcQxAvCqzy9fucNLj5YXyvijL77Aro2U23ZzmSYhXF5YQW7HuCqOkJZ29Egn+u0m/gQSf2LyZ6
CsRkebMB3QQWzMAzQAuLpdcrumPoiHGVJdOZwurDaup7JJ75CsQfc0urN7rCedTN4UZnBYLEwtnS
+UdrX8QXdsPpKkaotmHvTFw48wR3YE4l+hLLMR4BTRZbFAJKraiaIVMUlNDdlVgrjh6PjMCRYpLp
5fPYdn+k8pxCNzUfR0Li1x1bDZBhzGln5b/0SbPlQcpRR4mz709X/suLiWcNq1Bwz6KGWQtiGk2N
xZ86jVykwMLOsRbhT2TpjbKcLA+jeVf8H+l9BKIOXlwb3NyaAN/B+Jnt4CbrF7vu/vTg/1QGkbCI
bf8qdmWICysyMSZkJZ7fxUjZZ4sQGZIwlA5Ji6qUTTxrEJEB4CHbcMCU4nQFcR3del8+hxpVHMvz
LxQSuJpjLKWTZZsrU8oXO05YJFKPKMs+Gj70UXzZ0z5i4aEs49gDaURZUQerjshzw5BoTI2Mrls9
enr8tDy1g1+xkeawJpLtJR0cwuAsGhjASDXuNjc8EGu6LSYuUwfdjJcFeoEih5VC/a+2/TOqFzKC
uPWs3v9CbXGIRb1pcPEFJQzW2VRXwPjbLCz2JklSLdg+CMMR8z281C5nwJCS2ITqieotBYWWF8V1
mkIq7OA2esEzBeUjLFpskDOZn7r2LmOFIsOo9MWqAJSFjHWcmMhJ2eEesy/GNFg4vdAs5wVFgEva
XsSNiikTaJ8po0fG5l+mOaHQQ/nGbemyvjJvRqkvoMGQCrUJ9zla1q5EzTIUyCp7phQtmOaloO0z
R/ripJ+M56mWH5bSD5j6uYaJJj+oKjiXPpqXBPnlPlUOe6iOh8Ruxz9nzpIXTzYIYOkPE4GyepiB
2kN+ZnPPuOnsDuTaZGhp4ZTVSDWmGTnXuJT19E8b6pgW8Yc3EAGIJD+w9TUzs5PQ4T4OW3/pGUwE
pdWdQVOfnDtWpWvyXYGE1L7b+cjV/gVd/liwvIb8uDPN6LmMCcKrUQrnOtpZnfMBmZXoJ+bEy3hy
P9zBfQmFujgVgn349VfbnG6WK/NPs0mRDMfJoS8EDYjZfIiA8ZRq77Y3EzmwBbLnfVDcH0Ye7abU
O3qh9VgUwA4LMCugBIg1UbvBlae+6F6BGpBcZTlMVaodbulylTTdbxTnGNftRsZby9QarkF4J4qN
RCYfTVM3r7NC8c7UulsBoNmAhqZ+cpALRUn5FkVDjFRpjFeVlI+eef/tjhlbrf5HgWDNY+sfQxYW
9C4iKM9ZhXm2SjDfkHxFi4APa2eMPSFMEf6oaPZw0er5ZDdpyuAwfCgAq2dJ9VU4wQ9+tmEpTHoE
ZJcPgkArLqIQ/Bt/8EUEHz/CMCv3oOtJbC81SbjAGAQxQvt4ZoYp1dmsytcq7codmNRjBkiV+qzk
IaVU80SxLCxZ3Rod3kwMlhVB3XfDNYyzjPFoT5IsmzvmCoS1u73H6nVOsZT4dFzEpwJjGR1AJrh7
Ltk4Nau48j8DWMnLQWsD61Lvs8mpHKiz+YcZ2jtf/sfReSxVjmxR9IsUIaVSytSU6/3FFjBRQEHJ
e6+v76UevRfVFRRcpMxj9l67ZvwgfgmOdTciF91mEGNC8dEtCffWahhQzZuBof4wxDTOE5CiHX3s
0Q+Gr0HUN8gMT72HxsFgfJOk7k/g8/EoKZrtyPZ476dDdpZhCW3NHSB3UVAv2PqDlbK9KbGWbZTs
Q6Rr7m3qqSfNQN09ciAY7/81+hSUXXbUs1msWmnfqCOX3hXtk86DQzaI72SCNR/1p16PX0ZIcmWH
amhSjsVuOm12s/SMc25kEhh50EVPksdqDS+Y+ddppjJp8sVjBgxtTVpHkCAt7cdT6OZvND0XBIjH
NIfh7alPrGDWMTUYKk4QLEFvdps2m15R754caxcC4IxNOEWg5R+6fnp0XWPnkkVO5i+759KqdxEv
xkbNyRv7mjV29CXremXWtHYOE5xSGlu2Ktu+Nt+E0G9TP98NS+NaS/3nfqoJaABdtqS0e536EH6L
E40Ekc3Q1aAfRvvHxBfI+mNktp/Fe0OR5K1a0l1SQ+6MaNpR+ygyGbth5TvRS9Dr1zniPIsAt4Y8
1GjmE/fYpliSPJR9jMAOeJmhwVIHbEs720WmbI6kD+zQLxzdqnyeO0aAbX+KZH8i5/tYTvLY5O2e
of6pEd432y+W/xkCXk6sjelRqJdt8lN57ktihk+i5Q+sQhA9w8pUgDHB9N6e65pgy8wPWFJ6UCZ8
ScCJpd7mKdQPSpc/vQWiMy5Bk1XlcOya6q9FLkA7UKvHkXXUDQVCXVOhTWTUFZP8ZyX2QZot1I1B
haTeIGTt3IRAGC+/9jW2dCN/zhqsieyh752hWVKH+Q7VO+d7ZsWXpHPFv1jSMmkGryMOTLeLJZ4m
UlhNgl9GJ8aJ0Cd/Ha/01hnChY2jQLdWBeopsCsB9v3avfRl9qzT+DvhKcaoBj3czJu3wIoekYm9
trYE3FMfuT6ufse0qDMpzlzoD0ZgPYVm8mK4bGaZXOLrz929h1c0VIgcjUDMO0gFX2ZoXaycVMl4
oYF3wc7LeFQDpe62IjeLUE1Ys3Zi7hqHjob15IMgpGdlevWHcIPfyvCuhNkam3HGdGYmxZ8hq7ez
bv8AqoakwERS2kxxxXhOIuwSHC5mg8cqWLZouQJ9CA+lRFQ3WN9zNuznsdowqkTsFi7hEFLeECdv
0ekQ1W4iEzH+Jc18zkzSRKaRpdSkR8VATBNt7IwDCnCKL6OFY8mOlaztZX3WZf9ESFC2ZbZMRPxH
Shv0ma37EpEQXjFlz83xxiGUblhG8w+PjsmekO8zqb6QwgO7CMxb3vZbIcjeBnxVBuJvlJAH0AL8
aQt77Qnm9nY8kUGeJuqEWAbnP6rmsL8Ii/eL7oAmlG4Vm3bC8hg5Ght4NV/QObY3N6A8x5+QriQ4
cdqo6o+teNoK7KprB9vTqgDEWvjTnnVSAYhHNesmZdanyNYZGEohfT6YUR6whehuXaTfBzgV655c
zTUilHMXJO9j378XRbrOpQC6Wu6ZlxBor+yTk1r+xZmNl0YlO42aVow2uud8JFOJAtOKwkevK1+U
IJMmwIjDjSrXbptkoDr5eX2dPoaDvbEEIwezMv7MqXhzE73XXTE9FDp8Ra6Mo7saP+dq3DtFtetJ
nUiSArs4hrUStSZ0uO08MMgMzOjJiJ1DZut/YdYBS1btl9Gi+ZKhfUW9gownLD76iGB7GzlSXhAt
SYAPFaE1Ptet+pMGLe8tkQax7t8KOhI7LIgYg55ZwU7kzXG+LGPCN92DdByFh6MuSpmDoddzkEF5
5xjcctw5T7q0H0uUY/sYQc+it7ynPdIvBzTEOhtnxG50uxupnOFkpa5E6RrHqJUJxgmb8ZzL6j1z
g+s8LHLurHtGnXOvJz3RzKJK0sHYrWit4kuHrJH0Fq8zkk2orfCaAkJ8EN2iO55Y9psd6126h76K
j5PuP7CjolPQAotQAaKCE6+ZnehPsgSscV4P2DBQz7KVX9mleZcOkABpyyfGUM/sptYmC+gqzrZS
SJ6YlvVCVsgPCG47odt7MOk9E+JnnoR1RpEcWv5aKjaqvfcOIGw/FO7NbbDHW6r+qM3hM5FJiMg5
Zc86U9aDvg3D5KPzMMwxb/lD+sibpreq0T05KnwZiIxV2n8yephVRvtZjvg5oWQra/jHMPGSe+LC
Lv0Zox2cpWkJt46ea0hKMfMo0t7kY4MLgYTfg9Mm753tQqP03P3c9FeBDJt0AjKlati7bHQqT59G
lEFG4b3njbo1qnzMfJ+GMHL+yGy65Un/FEU4K6qUkFKZ1e+E1bBdgM1APvi8itT4IdthSQS/lb5+
U1X2oZLiPEcMpcaxp4VV3r8RZC902EE8Cgt5n1XjA0PnWRk7pyN7k48BWW2Q2Vt7js4a9fyCeuxM
dymuiDjnVuSyKMHiBXQdK4iPA/GF+A6mzjv2Rncea/k7jBYL7UBs+D/d0cJLuEERfNBle7SjZeht
0JTY6ApRfHREubDjqoZOrvsu/8v1zxQ4gA7cZ8CbWsWUTeFAcMv3GgsFvmV2tohaPkufcLgEBsE6
9YTkWgyKdaA8OIk5KRlJMD7zV4OVY8xwEcVpiJp0a+GepPzgSkwCxQzWKyiJsuYYAJSLbf3iLfLE
GcGrbcwHMHY7lEuoFDlxH+pW/HhxdZicnhB638HIEBsuk1n/LzPI/ED6q/Uo0n7YeKMtH600vpfC
f5M4fveuQFlqJsRAaxdDCjN4tjBG/dfJjH1tl2+hmb04AfGNHUj8SjNyHOY22U9huAvann0KCYYc
wxYc1DwxV4Vf33rcJNLOgWUNwSqpuYQTA8DlYODWap3mFX0ZnGgfEUD5ZHrFp+LvETeEITUqqPyN
uDuQl/vmZeSDTosuFD07JfJwRNn3bGmHyoElDD0m4owg7o0Vly+2T2n9xsn01ZtUfNnwapXDJ6aH
nR9wojUNnf0ok0er0v2hLpHw1mP1lGnAT4gkCKZwmUqbJo53lB4Hkn7L3ZyDU5rrkoWUhYVtoBxk
CuIk73xkbDmmmEQ9HAMEoD36JsLZRtP92vRjG1sGe8K25VW1GTr9AY3cyrW0j/B0TNBjBeuxWPjH
MXeZR4mHdQcqjPTbahV69rJy6Le9jH+jMeaeK4pr2eNHBdQMfn8XCnELluAIR+ytQR10lu/82n4B
In1COr72dHFUTYT/EUaNx3P9wNR5Z9DvYyQUlHFGuGl0e6qc4p9gOLG2WiHe/MjCrGh53g9QS3tf
zSwflYy+qo46SVjpK4/9uKq84j511a+fVvd52b3Q6yGBGue3fCinVV9WryIjv6cBvjKHAQuX5hg3
7BQxmv1ymp0b3Iv8gqN3EZvmvrU9VL0MlTY1Ksadcq35tSa7dqPH9owv4LWT7ouvLTQiwomuTiiY
JxvSOg3CxzXuknwSON9OUXwSa4QDEv5ca3lXL8FwKczkX1jQtToBkTSsQhwj2nlFxlQtJ1WJGTPB
VuY1oaz2TSm2YVb/mVX/QeRKS7rOrOBFgCJwUvA8BeOKPSCFU9xJNF3ZcOjmOV/7Omn2lF+/ssqC
9ZwEvKPzH7+iMmarRAk14DWPu4teHuSgqHCBZD7wxYIjUxN5ykbiwaqgiyaCUGT3qoccfUl+QYX+
NfYKF6UCBu+HFIIwmh/ahBur50FDXX7tp+rY1PrDsZIffNanhG6IQhndctm1gnNi+HIJ8NxlIywh
skynomYJV0InSy0CPqrE+PU1acQlM61h0YSBVv8zAp3ijM8u5PbuQtKBrQLuU1R044F2HUBVII2z
oh+GCRJVOGMw67V57e7a0ShMxtEToKUis99IfKGeEEzgC/7ETTGTYWh9TGxo3KXCdpOBa6AubD21
nSuWaVk6f/equ1b0qG2XP/IbPEVj+lLI5FKN6Qk1Ew9s/z5X9l2gohqB7vSEnXh6Xuu839M+8UtG
V5nYzmkOwFrJbm84oEE7GYxQ0huEWcSrm4Y+eTSbD4Z2N7QU15x/1Eyyz8LyzkYFcqNpkRB5svlN
c+xxwegh0lX/gnTeZX3yoszkpFz3rMvoe1Ls3ERTXA0ceGkLYK5B92I04duICuWYdcLYMX5H4gJ/
inR09j04IQw3/oECmO9VTJ05WLm1x99Rf09GSCJ1ydrUDJJyH7dw4asKSd0oD03EshvemFOzRGp9
cHwd0M6HrmTmGiMzmQmM21TQRg6ys1B/lwBFUtkhs4/mcs3A0NuoDNFCFWbOrsLo8DBpuiLAmKja
DZ0eslIGGwhrw2rqJg7mcawOdi0OaTP903NaMxUIIVvAvrCrDG13zJRGxQynZrdmyBTrB3t0EfqV
kfOI0xl0WcFUDEI6vErYt9EXI8P0D3Q1faybcdoJC3tBZhe/aLIAvElo+ktGVC8ClNJOnGwjMzO5
wGh4aRV9YxemArML4fPibKYeSGUUiQ9uh3iD3JePQVr7vBwhzCGXLoMcwE4t1rGpt7TufE49NTP+
VLkFo7CdETOonNc/9PzbZNr9OdcsoMdc7lC2bQLHXHtV/Aj74bvgvXuSlvz22OCsApdKeIwQtkGl
XVMiiPs8eS0Rf6h4SZTl9A1ZQNtu/KeLh/dwTG5OZLuotJyXonQ32PVWdtTdrdaC9OKugW50W45V
RK66R7th/fWN9tXHfdHi22UoNYHjhgZldJ8y13evxfCGUPvuuUz8pdOP9JCoD5nVLCTP6LsMUUto
zG8o7tAPrA3XhHhV6CO820teFnQp4clbiHF1cyGYqXwI7WJrF+F2yjQ9Kul/cVQcGrN9M3zzC8Ly
Yxbxa4qHzwl2C4vvXY8RNCE3vm+g0EAi65P5UKXmrvKDjV0OhzaTNxvmvGiHrUtAa1xX2yGQB5Co
SHtQ06WxtYsK92HEgmI08mmU8Qmu/IL6n/uDOzL5x3oE5LrbejGbYTRQnvtZ2O1nmwxPnVUfrNlw
1+wq+FudoJKDihpabr2RLinZQwrdYSjRRjTjzcm4VGdpXwvSB62IDWg5zUQXZ2t6aZicxvgpE/EY
NoLfgtx6BnfjAMc2w7aheIKNeJNEiLaMYd/EQI394FuTrvBQGyQVgLoEYSsw0A7zubNGAiHnH1EP
Z2Uym/MWiTP6sbQ8uMxRiUoekUuQQahH/Pd18e7gxCTHABjorOpzOQ3fTTGd0e6sQIBDJff/Fik/
Rqr1PiYUtCgIbzdktpO+fCzH8atFpKJolyfArbjYz5KsKPx6oK/ql4S5J+Kc/qGS7ob1yVs0UHBP
43b0+DYnlNzZeBCQlWIvOsyKZbAJSMfMzlQ+l2L5no2QmTJjMVbkjPkmwpwfpoEcRe7sDwPtXKpw
emjjIHAS4Y4ijqSr/gSFybiYNfHMtPnBSpDeZJCi/pWynp6sutzjqvvE4nTuWoyUbSfR+Jjn/22c
ecLmOmuYQVlmcq+I0HrorXnC043umFIkfxkyB3JlSfOYGiE2FVL78sjcB8mAdVG74wqd2soHt1GC
IlBDKJiGAFQK/VZvm6nI34JhUJ+iEYQceuY9CkM0mgnw6EH+4i9FlTEYPzAYD8DAz6Ny70WkXvDP
VNupUeBrOiBTefNla6rbOT3G8XRPZOYcRKsfhUMBSTTav6UNptiSv9BMXymC0ZwHyXdogWsNi+wD
iM0d/ViNNA4gHqXAAZvXEZk8SCMTVRla/EATQJcHtn4YoQVSNWEIde2i3AUNSBlAChvrf/qMFdNp
E4aogPGQesfwAuHwZSy9FyHMXx/KMoUxheuMl2vtzNW9NNJmG3rqzLyUoUMmjyOfJpOtZesWIliu
zHjgFWiqDylhUJgN4yLOM/epy9iROCrrSJpibl3FESsNAD4cjRsJDIDcxhryZ6NWGq4RZS9bBlVq
cxfO6LEmx3nqGMuwUmebPCDOBA3x4RKDerT9BL41jT4ud17HudZy66T2xRdGdslVMjxUvJHJovLM
5mCvVMYtg+YHkEn4iuzwJ5mzC4PPwwLh7OvqGMz0jWZ8SZMCGpGXUeXZ4pfe78ROct+0SFAH3cOq
aYZsXY1oTAaTnGqr9ZhZioEsLKO7sn1c+9l87IMAcquw1tAx2Dk1LJ/scF+1AJEBjZEIldlHFGH2
Cn3dgXN775jEGw+ZvekZGhD4BBiABhPyQNS/w6N4oqDewM46NkASoPc0JmNCyAqzuihePbQEH31R
vmI82KrIeB8T1Da1ClOWnNGzEUYX0lbfkBg+p/M835wO0AIaQSQAJZk9RAIfue7DTWSPkLaWcNQq
QrCZAt9adxgQwjo+lG71bCQg7PxZofV07ddU5hiF+J2EubkRdXNmIoXswb0Mku0hFr312GQH1Xob
MspXxRherCGE9zxxQAg2vmRJmdH0UC3ZuUoCnGNRWiumhQY3/VfnkMrYGzaDbnNetNwuQ5q+/Gha
YgnBzIHGCpcZSa577xuIAenEoz2zjc/2eFZTqEFZic8yILMi5y13kZVRojBrG+djUHDOeH6cPEZR
W+2MpMfyBexho2eS/apx3PSTu28y/5g67aOfM2MgKg+aWbeN0u4uBYmj2iDIEEvUwVLFvwgs+Wiy
KqKvdFh8hIEH177sj0NkkH+eAQ8xm9XcQOrrhh1tOWqU8tmMBDsBBqY1T4RkaMbAbJXG7hPRdCyS
59/YR5iYM1azevswkRu4IvVoEyBtSstq1auJ4M14ofktUQ6/iLz+Rg5BwLiH5kx8W21MPET5bBT6
TGLkgsk6jeF8DC1+liAMb+bC9HOi4DSJ4skpvaM9k+Yc6vZQd/9GDD4FmjPLpT/H1cRpbT7TBR6K
0t4OpnGdJ/zFhXM1o6zbh456QURGtVJY2wFxr7QtMBuIgYd2Z6tiUfC5zwvTd9YTY7k6+/UE4rex
F0fLa1ZxDeOT/Xff2yvCuBbJ1rGSJiINkpuKcsvruJdh8og64pv7Z+cTGELU/HPfVPbGAwGRxOaT
MVs3VUBfqaZ2G/bGnpN9P8ILyntrT1LHNRtRIsQUZACDiYzX1Xds5T2b4uHv4tZept+FZR/NlJlD
6CI7DFAOa5awtucT+Qx1lHhVnRInA8PlQTr1yeFZARX/bZrDQeDzSnrqO2Un28qZV2Uk/wiH9enA
tW809GBETuQPOcNSBYnEx12BsunO1gX+wXRzYwIcslvvDXdP4+LqrVs7Io8sO+ShU9BiDS1Sdpmd
hOE7kJ9A8EaWPJfSvImaPUPsf7d2djI9nmjDP9PvcY4wYDfA/JNjAWj3pV2SeP3ksWKrIppY76CN
s7xP1JPWKLp8UCdQS5YPAc8O0xNiUOMqQ6n810DyKbzqj2atqrX8E0w8EWQ1BQlCChk/V0psa1c9
MVLYKqiPpinZ9HgC+VW6npk7TOFLhbkHCsJ6IsxquV8fEEKuK9M9lYgs8b6s8ZJ9zXG9boAFppGL
67OEnZDsRNK8zbpYC3zYWQpvKyqfsCIgO6rBjYwPsUApW6rB3TYufG6HM2nZoMpOXwvMpwCgX4Km
2OcJIRTC2AIqRTPprUOze2mkvTLj+Ja66SlhMe4O4doDUgHQCKUCaQgN/nQLxLhrxuiv9PeYGksB
+Bqw84nH+dIRP01k/QOtwklp21iPpoUnuCpeTW0BhCIeb1+0frvJMM5DiWy2TFfhBcycX4V8Y3hw
ne0UflbowI0RG6UcBMfWxJf0SXglAJDaPzBZPDI7i1L5YoL0jrN4x7D/T8X/Mp5hT0j8BFw/p7F2
ZhNYJ8tKXmG5BWABGI6NLIUf4oyVP2mFz6RWPi/U29ZaVIQ6/qiDhNT7LHj1mvgPK+a7TjPcJtBx
0Za/qrE8GrZ/dkX2BrjxrWz6YRUaOJVh6595TEj+gkJWSlmjSuoWnsHVCIJ6P3YktBk95oUR+tUD
6x96xtZ9jTTrxaILnHMP/23VmMEWvdOCKN+aech3Gw4kcySx4GxqPuQ8Lm3zK5x3doxS3AYPZTh+
1CV7DgPGrfCql7LnxQ47wSYiuY2gwJ86PqKNOVTchxVeXEKVPmzhtixl5Hcf+je2Bi8M7eSz4Kq9
9p3BFZb55VpmZDThrkcTK6HRt1xYS7vjDVsfVbwlXPYFaNGHLFiFcbKRszJ3Blf8xHC/QOi91UEf
o6At9LPuuKicNtMv/ZKypngMN5ktkkvkwYfQKu7RDY3yX1v37rXphvCLA6iVDzmH+INZ28Eth9nT
W+NM4ozZMQ/qSZyRSbzrOmKBTIuIzrp8jYJ0VbHgHyExsQYiWNCrjVdRQvosPBPUZLZEKqBS2w4N
+1YqFO4oPb3kUyZWDZpmBi/G47wklLrli0tCFbmOK0urQ8+4nNoHrx0aOlJQuzFZh/jRGQHdEkzG
A/6TEOpi1QYMk2hP22aqbyoqp52aabX7HhNWGbG4UI38CZp4zSyE6Dpw1uu4tiFjWIz2ZhJCUQyh
QV++PpNQkyQdbJN1nq4jzzGPGO3KfVPglWVMiWl9O8jmZhnGgqEJq//lTySkhS9FQKQouhz90HgE
1eiZNJFWQ6b2sgxbB+/gSgx0lbkCoEl+aIJjyYv2VjUMqCoVvFNVfmVlte1kmd/Re/Esmh40QXQt
xQrJ6xO2WvhqXndULlPrusBDjIj9CHAPahZjiDMGxvKssTc8uFbI7KX4iOb5KatQB01tITZu3X24
cx/foZneTfjeZ2zCaoWhCagUVDHDE6vWvk99douK8sMksZXd2ZddyPKSTIu6oaSzFe3fnIXl64gT
8oHMbfjeUWhtlOX8FrV8ZWb/ijGsWZdK/o5KvnPMXmbDenEi7PSFI/utBWzsJaMx29VVpc9s1Mab
8l3rBIaW6c7MPgkshafv4ZRbcGHQHcVAUj7KunyMNPER6fiTjF7/NQK7PiWxdBEBxtGttgBbVrUy
L5kxz6/mKOs9d2e0J9IaxGBOz09IHyEamcqZiC8wgch9NGFD+mifb+HcU7h5JqPmCUQg0CD3hG98
2k+m2yMSpkBsORhAIVQIhM0UtulkQHHX5iPvGpq9ae6KEl9L673Syzd3R6bDhg0abRvD4a3LB8uc
vThGBn7bsDtEY7X16sGF9UxmoHKAwcS+u0b984TtBr3TzKut7eDKmGMXBvkmiSMYEeCnhcquYxRg
LO6hZ9ef3hzBePQc5CR8bKRn/0Cq1BQKOtmG5qx5DxDFV4b4YXZGrZ4fpeF8y4KwjGrAuVLwBVdA
XJe90JScbcY1zOqQ4FFiFwB3gviPKQgE9sf+KTCDfJ2MECljf1opC00MhiNsLBaMBAOAbfwbpgyH
tDnjsY0SftRmP+PCM/phl03Jza1dc2sQRrIW2nwqJMsE0LOvIhieXBVchnk4UCQe49D9QfqAQXER
IsL1PIdFfIau8NzH3Zejma45hTSI8yQ0D3UEurzUJXvZFRDB40NeBmtVptdgwXxb7ps20p/Mpykr
8Q60Ltatic3VhxUTc+IPzqHtoDWmDSSB4tGrvNVyAnYqvnckR6wHgbbDzvK/Iux3+Pv3Sk+fodNv
kEVe/Gz4lB4NW4kSy8yuc9V8QTd2wcAlNSjy/hxm4LDqRt8q7bKuHZ8zULMBqegA/D/8gQPPBLDC
RRVcCwd5cOBMhK8iUEKFRdk2wYSGyBDgZ5cxlKA23A7Q5A/NIIrHGuv3AsVA3ODl3hHLfnXubXE1
UnWMawpFNwSHb+sAVreLYLjUNOQ44I28v5sDY6usY5PLf3BafTEcY9+mFjiBcFiA2xSdlp1dPAJX
xsJ9qevhMIeQ4H0j/i3L/m+xCEoaeD/PHnvlvekAeTFN9k0jz8WVgKTpkKlkupsI7Fak0/SPzgTJ
ue2jK/tFDiT26AOjkMIx7onLbmwm0+jBR7MCQ6se9yB5+YfqqOXH0OiFo4qRKyYDTmKHSNUHQTTt
1q+tX4MLjQVJTgGkNE7qNOPhaQPCaXv61Cpj/jJU6qyQYTtGS81mw9ufM9jp4YTjNeqINiLzzN7O
7rIynb9KUX2AicdJUE0s6FGWbBQ2Md6mVt1LMBSkhOOHcYKm3qGT3pWd2utEjHtC0D4YHsitxT+9
Lmu32Yh2yg9TbNxSIIauPz45Tf9UpczY7Mr/4PQDOkeE82oSTvBqNj5/ztQjTsKILJXOuJaUtbzd
BZ7eXBznMsaoMGff2PZJ4jEp1VzLlueoJxKuKMIXyoajMBBFxyUR0IBivkJM7WvdWXzhBmmjafXx
PjOgpxQLmQfW2oijoJmOU6QfIz4fSHnddcqZDDG+/ulVpA5t0wRHO9Rn5IOI8Or2A9ffXz8iKCRE
Ifacu5CyRCIZURf2MZNpsAOHXMLrnGwSsg2uKLPu76xj6i3d3xXFlL01zDk5UphUyK6Q7ug0GWDa
hVi50BGr8Zhzi65LLvh94VqvwsIBO+U4bEtinHF6M+8GlZqXzr+w6Uzs9D4SkBjHl16GLyBekStp
SRRkbNp4OnEDk+oowWAST2nb322EUUl5713H+qZ0v8OycB8b3Oy0w4QCdzofcSzU5iqyRHzj5N9m
UdGeYuCde79yxNb1jdcqNyfgLL3YuwX3YWwxqY0CrfhdIc8aMApgDiJEA4kHcRAuHoliYHjTqvox
B6s2MPVjoYJKOGH5nhCXPSTgKFx91QTHp+QFobRB+JF2hKNOgN/IL28ujUUOLxNvwjZWFYhLYlDW
Xvk3oNoY2bhCPgiOZKudOq96dHznUBbdV9jFp3nyWZqh2CFXXkToQpJd7vdH6hz225LnuPuZcpZm
imZmlbWkhsbyacKCAP+XLEmnJpIEzQAXaIono4nCaxkVxlNIwNqWoRAlIymZ1yKb43dfBule0PHt
AhTg155s4TPjXALxes9di4YvwBym/mLm4765s2c+wgYrb3Zv3Mpab+sBHgT2kpLQjGsZpK+oyWB8
JnW/5dd6skvisZrmoObyfeyyZ0KoTlZNqNggkHXQE01pfNAdd25DSh3btB7RwwOc6owTGyUP9/2C
xPuY/eJelwRAiYQ314/eSFX5zM3ixRr8YFcmpQ+ZRD+7hnHoDBZUPRhfv+/O1kRggQvufZejhLVR
71Re/4K0mXV/wxRG+wG8ul5xu82vcsTBYo+Gf3LnOn4RfTzuLI3dz+6J8zQtB02uZzlHaBvpyrD7
k+EmT06G2Dpy7XUI5Qk9WffW1PSe4BBxLxNbqwfSmoIzfS5mUBPGZB2NN8D9nwMU22lGUSfRCVz1
MnPwgH+Hbc3JmUmidkmM9kbJETjsikD627AenuX5EmGwpr1N8JRX33USnDwPXoUIrkaeH0UkbzJx
H7VQdwrUiuxc1CLA91ejSD0CvcqtjOxVgxIXKUV5b0aB6y7uy3U7ph1S9PwADOLFYbKw6oTfnYrm
TkTvMpw0LGJZiAeRpIJtqJ0R6qKd2nRtw0cYJD/BmF3dMXlW2KQ3ZT3gfvesZIlRc6jsHAO8cOIk
TFJnLVYxpfSldAwy08iUw4IFZLkSpeIkm/vPLJo/DWqKIy6R7FxEzlZClMD0eKt6Sy7r8vEw1NG/
mOyWdZloRry18TlnybduSFLoyK6hLqClZAQP/VKqn2jOLyodiVpz3HrX2NM9wjNaZlW4BuvmIfyU
DCCU5e1TnZb7wWZsJakWLxOCuwNrCQDJuNjxfYlrSYI9gkoRI2NKwCf3CTskH/eX8kwTBfyyaZpk
OdxbR/KIIXZBYuikn03GEttX1l/bZEqciYahUJ1iCHXUPWb4Oo5j9ASJF8idRxQ4V8C2MK1rr8ER
KM54Z5yJrbHZySorxHsmYuuYFHOwAeJmb/Ox2PUx+xWLOy2iQNvHdvEzYC4EaT7z/NbtJV1aeGbp
Pl4LjDHJoNmOZzVY/JpFijMSAWFn7ksVedu4nd9Hw/ibN9ADOBkfQjamD2ooG+Y+2bFwcYZ1PjHs
geQBc2l5YeSzLq1D712Y7V+h67U12p+FQdVUG92x0MWF6Iq1CxWSJK/KgLc/lZvUNmk0s+ZVOPVC
ZE8qxFeUTuRqhOxhUHqtLR1g3uKfKsl3Rkp29T37ox6F8dJFU46adC5XjBeR/dimfIDyn7FWpqke
UvyXYTQ6u4Q7kO+sRVeI0juBOSE4r2MWGG2Wv8LAHVjYhKQ5V/azG1QvyAg2ScUEEhklun8dJjcz
ro49pjGgbPY7v00APpNISLtJ810rm+KQTtG44fcE0TZAeFu4QFKdrUjTJyQDOEScDmFetBOhOrhc
wuwMI2Mru6J5DEmhoG8ZgYyzshzoEmkVu7fJRfi/t+suKHcTWm20TyFN7q0DvUN4DEUIizfwidnJ
4q7VZycb4uLSpHXioJfgkV3JuOADgcoVg3lGusrSzErc+1iKOjhFJljgfSWyWR6KjCHkJiCHZoZr
JJjHSisxHwI705+0Rf697AuQpmmqN86Ycsv7Qbyzpilkdkq+6eQWzsWPmxZLQjt8EXSKlzgF6+f3
qWBSmatbVLLZc2OaCu79oonSoxuoHAm59R9h57XcOLZl2185cZ4PouHNjdv9AMIQFI0okXIvCJlM
eO/x9Xew7kNXZmVkVkVFqNJIJAjsvfZac45ZPbLacqrBYTxsM4O0STNUBwcGUeJoU46kgVg9jmI8
DWreHbTO2BGe0+8GwovvG3hX923ZRA4dR6JyNUa6msGgYY3S8qbGwx/fZp9RUeFvat7lkAGXkABM
MfYj5jnACDhcGwNE24TJWI/l9UFtMu2g14KbFtaLgmOghc604qtuR/mZucVVV8DlNsIs3+Ft3ULh
LlyUF/f47oCUzu5Nwq+DkyeGRPbRWGKFliVm6gy1i2j6BoSM8UMn7mnvneDF88QpxaMUj0xSJSJZ
R+3CkRmdsNA9LM1A4ZPdgdiHKFzE2PIY/rpFHy5+Wg/iLh0ZbDFu5FA2diDgLVEFoxZdmg7HCMM2
nh2D2LO4Vy4Cg6VVnx+ZyH8ayg2NSwaJoywh9WbrGYz+5byOtpAft+Jk3de37qM4CXsIYkGITg1G
BXsoG36hPqxm+SSxVg3R7OFUuzOR1XYGE8xsIJJHvUv6QaHLw3lxjIltybL6aGigEwVJ5aks62Sn
NX3jykrevcPOXQ8i/ILXaWyiSyWxlcpKsW7aBeADTI7HPitFO27Wu5y/M+mg29dsZrYUkzcG3Mmw
zBczbpCuNI+jYrnMZx/nm3FIQdQ/SyoypJGmU1oOm27IUBkPPNdtflv0OqY4Qjc4nMXQo8RWX3N4
VCrFbxcJnGxa11sB2h+7eZsiwRdYHnEcYEStFZr9bfSsjPVJatO9oSBvqGNy0PRgrNsAOKp+V/QD
JZHaLEGeWoObV9hN46YSHYP6DR30bTA59gNH7+gpQkusdOmDohvegrNTjawLEUx+09bvSaimPtpe
tNZ69qmkyVU1SAliMvutkmVkKPOKcTIWn9lSIVFRic5EsRIWVz2zURHFnIqjW8hWf+oQsjuFGg+b
nnp3O8cLygGBlyDnAwwG/HMbM+IMXyw9RBWpOBoz8JTZempv0cP0+BBZ4U2Dcmt4k4DULxnrAyAJ
q2o/xsKYXdLDHsNW9Qq9DffTrbEcohUscgw1FmMb4uXQz5XkHRV5fIjEdcEpIVFCtAjtZqpWJ2w5
k3L0aG2ym3g0qpRyCnWxCOLFkrFx9iHeD6agXqepJgwPGi9aw5bRYxkJIjFvT+ZAwT0nFUCiEapL
jWxia6XFClkTQiBRSAOM+4YPbFp0GaNjEls5edJCu+No/NiqvA1yhhhPhIDzqPtNzDdl3LFnWuD6
TV9e+JBsw0x4SEk11i+LDAg07SDdpyqsAVbthu4vIwHmnNZt3y7kpnaQNq3bcg3JG69xeIkKrtsk
LWonV1tSHcM3cUTk2+vR+4xQuJbTQ4q3+BCZunZas0Tz5bpGZTnXAxMSMlA8K55B+Okojyx871aY
B31rfjaR8S7i6QZxr7/ivX0XJJl0qMzrM6BRlnSYUoEpznwt+D4pTGlEWpKI6oPe49qPNR6MXGLh
p9lJoCjBp5pAz7GjBVfKKobGltGKhodG6b9xP79KGfrLLoqv+Ygwk2mEX83r85oq42aYWaA6HpQR
fAjyMBX+Xxc9h3nEjprRzYfhPm6KpDU8NaofOg4sZJID5YdWYHzkXa8GZhx+tSWekLkbX9eG35OG
IX9BL+MIaWZQNnZ1yEBwaTxT1eiEzbMwvyOjhDXBWZmzM0pAAjbtVUJ+elM8DzLZT6qMP4jrsR0y
Q70TVDiZUVZon0qsZy+wfSYk6vItiuML0xXxWEVcI9kvtwOG4kpEft7Hq7IBaPU91jFfsX7SrOk8
sSkMBCGLwIXAPN3O9LiKYTP1rFiNRJ9cyk4317E45JSPnUbSVQz9LkuXq5xar3Kp7eAm4V9Gp6VM
+UntwPLOVr0bgD/hgBxd1PoeUzGEdLEvzf2XpteHlI3RxnRSgQatIg/7SuWTN/dBBfgmwm5SbgdI
OHU0aghMcZQs7XFKYnTRsNtBX+MFyZk5wC/K020fix0FvdI/YG3GYpF2bEuJmVR7HNx0Row7pZxI
Z+9l/P9kyHOcDjqwVSEDI0a266OuL26ror6VKz4D2gbmZhKVcIsuNPEU8Cwo8FsdsdwQr6/8ttcV
tbZVYtkbM/O+j8PMmybxuc0VYwMaJzubjSY+qjEKXhrLRANNQd7OlHfzDon2SV1QQM7mhvaiL9br
a9mT1SMMJ958gHDzaijCDvEOB+W+DhjWf6JcG9FRj4rPaFYhzDX+0iR09QXoHNEafREFlzun5hlS
5c3SPQe6kYJ7HpyJdGyO84jjkQCiTNuCnniDFuYXVviRdppDzu5dPuMrjUo4eoTTrQzWyQ7eczS7
B5Z35Pn5hllIAGzJnMuYK9yWg/mo6gv8jg4Chdg4TSJhE+Mj5wbU5/q8DFSmNO1plgWyWb6hMCVD
6sY0lENsqqXAsm011Bla7jXKtJsj8aGWNQxOMtCtdkN4oYsvwAXueIf599otQOnAH1e1zH7Deq8N
C6gdTFaoWPhYlny6qqbcMtemecWkRPuoJ2nXrkyzF1LiCDG8meX1XbO0u6lDFYfT00Csib/H72jB
mzNv0DQxt8vYVpryOVGrO1LP0RbdIgvHq7Ui9OmrFyka4RcVhykrvG5cLpHG7Cs2P2AhBqgod2nF
7EqhSp8Y8zMQ5dgpA2vSjZ1IvSJyCzJfbUiJQ1eVUIE25BbB0QEgFEJhidGsVj1pNObnUMrY48wP
oj2yY7eO4zaS4+epbb4RK5ISY6KgvhP7HaE/mI3acQcv+Qlf3JnYglNdoKSqUXsLENl8E4maaWJJ
r+YZNA/2s2AUxocinM/kxL5p2QorgjQ8RIyPiTC/roMKeTEcmaKnlmlP6nRnpvmhbaOXVteem5Ys
VVH7oKsCyWN4zCwFO/M6PMW5hBRST/MPSV9wm4S1AJmme0h7pla5pmxzYRYdXVhZMZUUTKZ8c0YR
Ryol0gHC8btZhURkSL4QYglOLcuf6/mQNiWfU8VsX1sKSECYJRK9MRF7Jc9IKUn4WxLJZy7J8FKV
7g0KDVRXALTHEIO9qONRstStFo9fNe376nY6rQUseimfXJfAnaoZfl+jpX+o43A3SPWTCQrEnjry
AsvMtdaGMIlSOKht2jCXqNGTwOPEF0kH8bETY3+0spOxhMyxYwELFrM69orBSdXxrPf902TI3wVJ
xN9AH3+caTPpan9VOzOCVEBXLoeWZTOY4hiAjVuP66eyqyZ3EmmjrWbM2Uqm9G5GxTyQnVxt+c8f
DBnsktm/V0k0ONma0N6oRuMAl0fbdBFJIERmPIqFtsM+8hnN4n5AsAkvGQhXVI52pk5U/W2RO6Ze
1AHoX3EnjVW1T8Tl1vyxSMEbDFhJGqwplOR1pF8UPf8ciK5xZnJS9tHQr59iiu0vKm8at/hGv6fx
YA9G1nptwjCH6FjyIPNOf2Zy9F1vJJJZUXPRtiXDKhmPNeKDGzkDcg+onENdSfJbZJFERVYoV+Qm
G9JUzCRjksWOniLMViMDA66MArCcmQQLBmODHirYnIFFgLsz4tCZSAszOFOH3aOWSXyfRDtmnAjt
Cs/xpjAaaImZxJfoF4/rjJxERHHHZSFxuAnTp8YENgPFBT2dvryNoDbIw21oAtWinPtLBE0Wfp6b
GCu6xlB+Xkv9uFrw/Buc4y5pP7PLskgLW6zNu2ThVtiga/xs1+RC+515AOWdw/hDphc1hR6WyHgT
l5SCi5nQo4BrzPptvCPdejEBeNtrkkabsivvEdMjkV3bQIESa5DvYOd59chM7dlMmnOMfw+F8jg5
4pJvpMUEF/pXntUCRKzLh4+O2tlOwnmBYguxJo38DoTzMj/QzfD7XA+EmY5w1nAlNTwglG67NVEO
g8C6MfcyLuoU++iEBERWYnHXdJKI8hfVAvwQGLLNbEswg4MoxXeER5YUrGroXhuYIoBik9yfRPWN
AFTODXGSot6kZY/1FYU3t2D+uCDpvyfOnmc7J/OhG6BtKhU05XmMDDL5xIYSRcPbPkJkXaHgcOxh
b2DumXtFSmptL8GhldQxdaSV2h0azQerJw1z/O2OoYqPOZsmz2Sr2kkdTl6XZhQVZESFDUDBURKR
uGDnXbFakr6iB2uOScMycYs1keRVRePW2K8cxaArJmRL4RWKquGe5OTQd6zpIhKqUr1oOkkh85g+
xFoFoHLeE+BzKNrsIxTFQ9gkb9LQo4bJoD2uVo/CIwzmxtxKJQQcQzcABBhOo5DCaTR06VjhK83T
WrpxhBmmOfL2PEWYSdaHll1FAc5jPqAoVFY8UxJVdXbVO1GkSqzv0GDyYWjbSVDYXhVAsDd8R3Jv
9KKrZoU/cZRhMgjEXMv8ASZ2DweBe/JxEdAHWyvjKrq6uFkMfTwIFgCupIt80sQUib1GB0aPjtSE
M6X3imuqGIZpbtINlilhReQl0oki4qxqQBMAto7qzQ5YEzyFLqE6GyLFn9UjiUp8kkaCfv1ao9y/
sZuooN8iuDmmYkW2Lo4kqdFw3zTzK4hKen8WXGjmFLsePKI99CoAg9ZZpexFxkaA8CpEwzqW0jWT
K5dDPcEBjAwGpsA4a/EpEPQoP8i5dt/o43qnDiss7LbRfdo45U6s2nGrNuuHEmsBJ/ybi2RGDtQk
ywaJiexMJsrf1UB1xWrVMtbuTH8e+xcxSWb+2PjaNliR2afspkD9EQ3UcEUlboBFcstH7bkrcm8m
Ymm8RZ4pGeKnVlu+41qPHQDKJDzrjMzRBYt21XEiHnOyQihwRXJLIcsgjdMS6YtbD8J3akE8jk8x
BLM8pbFCiJZZiMdVy0RvYMLjcJ5wJNWyG02DTQThCzLc995aJFtrWT3SHAN6JsjvSxdfLANnvp49
FVJH1rRloeSNCS6muy7dAUu3qwU5ntZMRx1+mj0xH8qKcQP5AHsEY0iqbqBWbYRHE41fRGltzt0l
aSL6tEz4bWAH35VpLigGv0QF8XamtCd1JbyQrVr2OWPum2S+cNzdzPjGgkaXBmaTUbwprIaIzmah
A9oWzLUQmnvoVBaYFWoI9qh3GEfSneGBPw6lpn1JdG+Rw3D67VbIeTMROUGZUNmhlbEw50w9pD2+
04Q/06mGqcebLdzleRb0qXZWhpvh02ADqZs2Y87bc0NUIMN7Rm3AWNe9ZnQbQnUfEOH4y5ieZ6G+
9ABDmYaAABS7N2tBXqI2YCkEuadCMomPDHv12kRMmWGm1K+ER7nzxNXnu4OLwlfClVwil3e+vHLN
8KnjgMU1Ddu6gIqQ3ISwVMRtC2xuMQfU36oAlCDRCjoDoXJsUb8dUtXYVulIoAhrZ6hx7WIUDgr6
TUeWh+/Kmu5GqaetlHRnQRarl9IqOXgVIpyIWf02jp070RxCRoJYtc/34tg3rGkzzDECFDNLuwNF
+TiK1Q24gTwpjplBJZ0GMblxRBZJITM2HfJZrSuQgDPhcYtV8MZYQ7yRMnoRlC3TF09opKsUmvF+
YX7e5ZxKTNoWUWlCfCUe+J1E9jay27Sv/GYo463VNJVHvsGTUSVfcxf6t7awaHIOrdsSnlmovpt0
0BnI1L5Yrk4tl0cifCjuQK7auGLuovrWfEvMfTaM6H/k+V5XE47DQAXsZl5JkCsM2anqcMuAaztU
3Vs2IQYoSiMQxu6pLzEDNBbNHYGo1/ZGrKKYRUkmUiFNIUjZmqQkt5T5+zIb+WQiouijZ/A8OIzS
M+b7b5OJfC2pW+zDQHTluNvFycBDbEbmTuk4eKbk9PmZBMKqFhCtV0PtoSEHwDT28V2dzolnkU9n
T71B4k8hcOXVtNti7CTKVIklLE/WiSPFdVA0TxKTF1VaGaVP94OgPAgMeCMxfa7k4k3P+dRqfSbC
uIJwxp4XpBm30djIR7g1BFBCRwqz6JERarvVdPoruMdfNWiludyo1Hg3+WsilC6SqNs6Dzd7usFS
DfhKpMntLMTnaAnQByvzJ9nqT3WEdxR0PMxFTkjxR99bdxmfdcP4o7EsHH1MlbASullHSUeUcPQI
oSxos3FrFdJzRLyVkUmnZmLRk8b8rlZo5pgS2brqDBheyh+rON8mGAfWSngRYAdjpYiohwVlI41T
cWjJ2Nix21A5MoxTy9yL0/hJWWiqkud0CqccbI3mF3l9UerKw/izJ8JkF7O3Zen0LV7xdpLlkhpI
Y9FtsbptpIhgB+M2exfrB/C57Wa0KBGtqrlhnoTDHDMNEuhmjcpyh8Xk2JEyuJluygaR1M5W1VlM
ga3ppsvYg1a2Ssp4JXzX1/T15oBeNWTxJp0CAauquUjnvkovcDScyRDpQqWXEE4M5rZYBLst8lSA
y49z80Os5QvrLfPrDmEQQRbJtB+MOrpTNJFLYoStV+KqdCjK6W0k24QuaJrqIFpExhC9VHWe2tea
W5Xjh1S3+zVeH6MJfmSHnqjPbiREJCADgS1RMMbFJc3BtiAEpLLEEIvR17CLSCu8nq+2rQoRpSvL
b00VAf0rlQDTgkzft6fVO0SvVIqDO0YlWfcLdM4ho/4yZDZYvc40b4R55rUUmNtVk8tH9ks8OprG
NEWILJoDpnWnS9bCPFziCZ1RGGj54OFavSgmC/BIYe2vehH6oBwXFMcc3tRG71m7mQDGGjeeJJDr
YFoiljdFhzHSGx/VrfGHjOheXTsPqxGt0YHMCOZnTm4O4j7KISgSiJPvpCZ8SfPKj6ZK5vlH/9cV
nCzqZD03bfgQoh7dlYioZVNylaFa3byX7oxOu0UpXgQOe01/i+mj4J0HDWx0dR+ROoK1KMW2rQSE
nzG2Q1ceWq5lyZ9m2R1m8Zbh1tf+bBGQ11ayowCngEBfh/XdSnrat1FXBOwBySNDOoOe66xttYRI
TUSKrLuGLLtyM2PPpaiKkHDajV7Cuk3vCA0yfJOcUCnrOCl254ljhg69lKkg7EhDamMbl/8L2tk7
q+XYgIxC2iadaDxkpJO4kTVcx0SOPrJ1Go+0K4c3pdNxXiJT1mGXGYvKblPTfCpzpphT2Oz0VN8x
LztaBpICmY77aCrvjdlUwTyKss0s54rMfzcW3A9FltxbMvNjJtEOFvQ9FGG/X4zHqqDsmOCu4Mtm
QW6H5lCEqDLSkN6mlI7nRQo/DQ0IS6JRTcIBHO41DiF2lJulG4/T0zBqByFEqJCJL6ogyl9RPopv
5LlF26npWTb1fqZ6rPJngpTk/ZTWRk7zr8ULwqMfP3CqZb3kvNc+zRMFrZFPL1mDTMMo8ChxxPGl
KDmQKvdNVohhqY1dhARVSyZMvP1mbRoemu86JZttZSok7sG6FV6YUoqqOAKonR1EkjW8gwHJMPa6
WQN5UVytcXg2bkAUFlQU5eVVAxg2Z8mGpdR4bBunQjYP6X+LXQIa8YMwPXdURPPM4ayNpUDksUWS
7WhVfwbO55XkL6NfOqYJed/AAUC3fgJboGTtniMw+zN1ik4QMz7OTRuJmJYiDz+Kq46le9uzLDqk
vfI+LVjKM9ZuAZGoEaHJmkYVBJgpOIiOn8U1dONafK2j5XHIJ2+VKOGNQd9GY8VIWQ003WwQMX3m
+cfE40H+oq3FRL911SYtMrwd4kaVkydM6FRIHeMSktubkk4gR2SN2RKQelceTPw2gMtTEkM6KM2V
wAm8ibdl3Pt6q741yKUZel7EFcieSJ/C4p6sOhTy5NvFFggvsUrcro+vOJj2f10pYqtHy3poactI
q0Rjo+QPx8C262edt0XK84xVkm15N5BoZ2nFQe8Gb7Iu1Wxu/zNAfJOgaXUol8bAQOyLvjZ3lHB6
bfLuuqaEMg/Av/8jRf1owAXpjjxam2LgXJPrzr//9V//838/5/8Tfavuq5wA3vJf5VDgwSz77r//
rZj//lf9/385+Prvf+uarmE85B88jxqrqSjx+5/vDyCb+NPSfxSksx1ZBfMVcxolH1dRQ4QILUtC
4nWJhR3h3/24Qf0KQU6v9nU7Q/N6WKq9qd7LoDHTXUYPYfCr1ZMsdEebli54tde0e5qZI2ZT+tqr
Z0Ecp8Mn4fxiobUp53//PuTb6/z5fVg650hC6STdMvQf3wc+Rl3ljDhe9XOyJarlgAS2fLbgXx0M
F6e5a/gijdF98Sw/VB/NhzLZxcfvX4Ny+xn/eA2GJKNKki2FL358DZXKmmA20nhVHo0TrheHEJLp
HB7aF+uUe4kbvUE73+qO7jzgybH1AOrPPn9iUOtjDdjF22WLndqPTotH6nfw+1cn/fIKmZJmiegH
cC399OoiFZZQ3kXdPavQHF6l6g3EH9KQ77MyuANx0uHyzdRhjHSm/fsf/esL87cfrfx4YUQqMElP
uDDymVaremDIF8SO8ZAcDK+/yw7ttt5iKjp++2R724CyDuT7/G49D/sp6AL12bqvnqVAuwj3GqkP
f3h1svGrj40LossgdDVN/enWIZneXDn9z5fypf9kc1D9w+xlRwVdmy3BiLHB0Eib5MA4CA+f4Mbb
Zzae2r6+lu5wDy7+91dL+tUjaVmSyYsxZIXn8serReiARBiCOF9gREM6BHdwj/oiYGxKF7KuQBXb
NwIZwje7p4G7URsf5PPvX4Rq/eOiaKIs8xpE+kwSUq4fX4Q6hJolg0m/r1HBoK7eDKVymAT9Uuvy
1sRhJcpAcPG+PuGQhU6LgtyqPqRlfcjWNNAajbgwkk1yOX+aF+qCSvTSptkKhQkrpnIWSX5GJuyl
uXjO4uld7KfXWlG2RGPjqJNsWj/HlBh66NxqEm06yDBCfFZlA9GhuUNfxYNtBAp+UlQCIE01kAr4
bEqJuAVjORkksq8ZyS157f/+wkja7Wb98SnXREVh2dQsDVmQpP54ZWS1GuJRVKfL2ncnwKs+20JJ
11nIU6+d69cKclPRhjReL42lUHG5C2AAkY46jo5Mr51V+G62yh0+8c2U0qBsj8wnnRpRVnmgt3CI
SbdRlfU4gUMiMtrvOD0UzbjRenYBmAjmTPcC/iDw3RtwciPnjTNyChVL5Lwg/DDt5L6Fj0okKWdt
3KoGEMQYebG2jTkzc6Ztpq/HrCWFb3XH8E1Az7Z0fOceA/JE2Jw8Vl99NZBMIbE3JVs5VT9YXV06
X9/b6k0Z4FWJCqRLtL+KtFGEaSOssS82eNISvhcCuqI+1JzJhBtKvKT5MkESJ4B1QXcyq50HfshJ
tAre91e+vmDZCETCOxqDjUwUt3OuPs75zVaD37SISfycHcQCEEGoq4X1mEpHsU3cYZAgDAH+n4ry
2NATVvCM4cXcGHQGY1N3anPYgDnZqfHiYa27Qc0dRD1OIy1+26EbT2gL8HFp0zfAzk610Kg1K8aK
Ofb3Qt/O0rgdpZjZUvbYwQxqkWZjIB+PAzBhCQR5upKgxMS7olO5MM+nlWyPWudiMoNFgTymeWvh
dunTBukNhevkmt1KGUJDMGMk31v7qVmdMe5616B3/odbVfzlrYpAS7l1plXJ/OkhrqdmLKRInC70
pnxhO+zSPUNHv3JlH56V33vMkHweXfOwECAf5IG8E3fWCXXIjtv6WO/BoZ2w6gdMGTxUtn7lZ37n
ZcH4PQuyYPlMAs1fd5pf7Ytg8hjm+NLu9v+anwSDJ/nzbhlszQV1EDDv99dt8sZx+6Q6xUvtklwG
UddX+A5JUOz5+4GyE/zVLbzYzQ/kpxyYxm67rfWlBCTL+IKnu9aWHqn3hwsl/+qR1mTd0ExZQ3D4
0/6E6kOOjJFHuk1Qrzfa44yQqW6L44RmSVNesEBcZWH16jzZR9Zyqjr1T8vKr9Zb5W8v4adVBU5c
NyCKmi8s/x4xdIRLQb1ZWx9A5kbV9G1qFWcZdmUm0CMgFUPPghAHrM3Uzqv7ZCMwpaDPtc0GgL7F
n26lX95Jmi5JEtpoCMu3K/i3MjEi8W8EzzdfmQDjvSLetjR3c/e4AkauDI7ieBCTYuRIfpTbs2Ht
Jnnz+w9J/vVLsLSbLEy2KFV/fAlhqpUFjOv4+vTyNu8nP7GDh2/r0aeyc99l5/Ex8s5n+fD7n/pX
zfaP1V6XLVMxVN3Q/9oN/vbGkTYpemg200UoEyyYoV31UPQVuqlqvaFT5+f5t8K6StH3hG0N6PIf
3rb6z2qA7Ua/FSa6pVLf/nTl5da0ojGSoutyToPV6/fNexk4wLUlxzwMOTOIDek/ZWUfTnfKsIEx
tKGLIBxpujKbeKh6f443/S4KJue47NunFeRO5PRPpr2J78RL/630N1YgfFEW/6Em/2sn/Oe1+9+X
fvtE/3btGG5U4yiv8z0OzNclHt6NMCP+GKjKestPIKUaB9WWlpC/lJrizla+6zopWIg36rXu4fef
5C9OCD9eyJ+esKICCyvr03TJR9m/BXEseJOSgrO5wmim/1rXYldyoA0XorqT5y7/yE1grPlxnGK/
mYmWyd5Hti8jie0WEpVCY+73L1HSbx/mP64YBZdsgDqS0Ir9eMUmuVvVcVXn+yyWH2o1RdZPazHK
0z2nOwi6IbPXhJySm1t9fSwG48C4xVYXJjOLshOZGrIb2ZrQeUTcYz3rvIb5RGWepbY6pESPp00O
wvOrbXWGje8Ib/Bkjejhwk2IiC8ybzT0cZur1rXItM+QppIWD/ciVa9mVeeMs+qCHs5alb3UZu8T
puMwXl7qvD+WOtnRRkNmhnS2pPqzFWnCpTMbd4f7b1bOYi9chFY8aLIUmHRHm2rc6egHCouTOYYU
ej40ThXxEscy9JfkEquTo0nCwy0UERO4b1Ypr71BmlmByc8BcyjWiWycTSaYhJa1J6F6GqMLDIHL
ZK5XkOGFnavkwJGwYyWj003TqY+WzDONN0Mgli80Hqw1TVxDSdxGoVeOZsEyydgoz6VsYrGHSz89
VdF7IqsPxsIPjNd7ecBgMq+BqECVkluvyWNHIW5VWk9pem8mxIWSLSmRKlRr+Z1kjO+JYEBsgjCR
wDhmUk8toAYp3bxRFuih3OZ88BAdSX4yAe/bhaBj+CmDbB2e8WGj1EK5yYrOIGsXypzDtRHOF80s
S9qiHifuCl+0OZ/I2XEwhH+2svVAJ1yP6M+aq08RgN+HM50EB5gZV9QwpRABsUbNtp6qQK9zwLaU
q8aJ+/WY0JTRSvMP25v2pxv7tsr9bSlAshEr2DunSxykQfN9YPwb9Hu0SD4dWS9zoRJSQGj+rQig
bJw8LC57Du7UGwi4XGY/FA+5F+3mbbtFTObRNfcLp+bovGxrH2bjNopt9H9B7DMR+cNKJv9yEf7b
c3nbvf/28jMcgvnaryClPXo+3lv9hV7jrD1nrh08u2ii9sNoH2X7Wng47rzY/j7Z2/MfVodflgj/
+yJ+3gAZcYhCrHEN5R0H6H0dNA/147ils+RZvuELvuUT+O2Sgrr941Iu31bH36xM1k+l5CD1Bmkt
eXwtbLgRmX0HS8xeNoc3T3LeVie6O0Cfs8f9zHnZi2z/2R9t231H+bZZnGPvvh5X16fmt8kbsb3Q
uUj2x+r0+z7w7GC/N+2HS2LLrndh73KD2f422vf71iViwvGzjc1t79ifJGDx767f4Kvx++v5uxXk
/nmwt+RqbHare/x+TjeVe966G3fhsrRu6Nnu5gyI02GiYP/hA7m9539cE1OU0ODTVqGP9uNdgVAr
ZLzMNYkiBsDjjcNuXGMNUW1JNoju5cNrZL3EzWALtfqHHy5L/+w2sZ+ZCqMJzWRJ0X/6RNJ+RHmq
mtG1dlgcPvHG25yGbNGlvca/PPU2x7O7yI2d4BsiXoeNxJ75tdRDP8bXl8IlkmYju6L7FkR2oNu2
H1yCIDh5jX3yvIAP1w7sB37POx0oMDzvgd87eRfv5cAvRvbJ/6w2D3ZwefAfXHezo6Z43PFBv77a
fPz3/rP9LfAup1MQ2Hv/XvRej7vH2N5ubN90QH7Z9/b+SCD8X5+qtXuP7etOvEQbuB0b3dtdW//7
sC0326908wVtc4MLxj6dTpeTZL819svtDnxCfrM3N5oDc9jON6EbYvQMFvux3MT2jk3Gu74TMWLv
do/fv263ANZI++n398FtU/75NiBzSlUNdmwT6/2Pt0HVF0ORhOV0mZhtKeVhyZSPm3IxWk9CWN7/
/of9siBleiuRGcCRjlCRH3+apQoVkWvlfG+t/QZU+UYXzC8ZmYZhzN/xQpzn+cNSSfxO9TutH2EL
ZeXH71+DfHtH/3jHJjnsMpgFEDw/FXZJUWUCM93xPldydyZ6CyGDStL0VN01xeI1CT9WoPDQumkH
+c9H33+4CdsXrL1TBXXLGu7g/PZIaHG64GZiVheskfry+9dp/mrZVmmgaaJxO9ZpP5V8M/FxFfl1
0z122U0hh95IWhkznpNqjNt+BDxgNYLbMYrEB+WpI5SRNjkTVnNrkOLWOCd5BeBbcjOp9oQUB0aE
mlybgtbKryHTeodAnbsh5/3X2Z2epIGw4FcT3zSCfPTpNvVOLSdrkPebU/IBf8adCpoeWr43blqg
QUDxOEPdl1GhZze7+WgeciSfjOv9TkkejKpwExXx1brYrcqY0Rr8EEkePJejWRfnqXiLFCTOczVt
qjYFn5DT5ejNTYTBOKq6fZe854LwnbFJSqKLeBujHpkngepBqN7oxEPSKhGUzO2ITdf4GnS50xHu
LYyooIXucYoiTsECDqKzHF1HjaEX6R1W8v84O6/mRrE1XP8iqsjhloyyLMnphrLdNkGAhAAh6def
B8+ps23ZZVWd7fFsT3dXs7RY4QtviN2jsX/fFokz9Jn+fm+/rnGqfLJqwjVV5Ouk63zpZWQVBGFN
f9o/hYsASqUDwDEwnVvVVlP97Waj/0F5GlF5SVauNhQuy0xOl/abfIJemHuap5E1P05qTx2V44bD
sdycR1KEvlgojraveiCsUieb5ZE+o0AxEUfZbDdtXeGpG6vT8m4flR7Gq9moWKBOP9t50kL3xnoA
mHJUj+IAT/dp8Sw8CZPkXh0pj8b88CiGSMrcybPWR2TZi8nE5HE2341J9/zt/OBLC2ud0xk4TqCn
BH2Iutdk7yOk7DRjiq2h5J/HDnQLP7kHIxCiyhOgyDeH7z/NDEcaPsvY9KHXjcXQWFQTxS8ZizQ+
+YVqHwJxLExoFE+R/XDRIHOFUPEP4/34iAzEPbMySUIscu3OO4/ACHiW33iazzL2TNdaAWpxS4/P
voQUPjYDJUQ+MWrHlk+R6VWbK49DUcl/1Oxn/qoIh7ZJ7kPTc8zJMVQejnxwYX16Esb9SJsDEp90
gbg8j+Z1kAWQwOeXJajGtXqw4wCq+qYdocu6UEfCPJvKC2EFnU91jbnsdCP+urucNovk5m7mIU+6
qEJltt2gkABWJ6QBPyFdfsqCk2/NJPfM5FnRyd9PEENeIX83rQPsau3Y3YfF62ncjYRQPju6mzDX
VYQXtVsH2+nFV6e524aKW05Fbzt9zbyto03bkFMlqJj5NGL+P6fg4FX2nR6lD+eF8tyO4yAL9VGy
PD7Q9n8AZXEY61E51d54DkFrHm2DzDuOITq6hwnw+cV+UkT+ya38xLv4lVtuMIAGwvaQvBt35E62
tDRGoP4mqa+7Z/84trMlUlJOEc0vduqCc/V2zvvB40Kd0JJkAoerPl5Yd9gvxOtiLDvJrPGSEGU8
Xlbn1aNyVKzy+eFBGuerOIzXchSHVSA5pUtwNesjM4r/0fZ7wm1hnlD7qyeZXXGVL5qJEoi+HgJF
deE7LugROGawn9a+ONkH5hzPFX6uI/qcoTXrg8u4jvJRNdbX5oTm/ayc9w/Ul4Pe2c7lkLLfuAsT
Vx33Y2uh+tW4sB8O9uJgl37ngvPzlOfU23mCi8FZyCecIkY4LcaiT1gYMhJ7c9qIfjtF6mUlji0q
255wtw1ynymZMp/TLDqP86nktGMzgj7iYFUVZlMwKxEkdq+lgKm7cYTyF6s6WbQB6mNT1a8JWVOn
D/Hj5bvwynk3Rqd5hie8Vy6lcevVxBpPMu07VAbmXWiOYPc5O1dzjQWVRce5eC0vXQp033L7Vyw0
HWNGo9tTbQqhTuxewsOYan9w8LIFuVqQzzgtpgDcXG9Ru7S4x4az9Q8OJVYPBKcjkCLR2/QqV5gZ
9M6sO22GcI8PKjJ4F51jJIXGtA3S5d4GkTzSI8jdXjlhtTnkChvt32mBKTZylrN+ac5Kt5mwm2bV
g877PHhPm2KaTnMvnQqhunzsRtakGYuPItMuTMqxtson/Tj1TiPDUyOZ1QJx1rWWDDzCs9w3J8Dw
bHyLF1WQBrtxOsUhLUCQ3V3IkeEdxkeHP+6gd8ZiRT6UtI7GQWQfPBRzXCiGfOtzqsu+HJIDFDZj
P4d1WHmwNMYJT2uiC0fbjmGb/n5zCowRLcWZMdJn/SibH306+SSUW86YbFaPhSeKH+5E5v1bs3py
fihdwxVnR58DwM1WxSYlYtxPqQathchYN2M1xBf9EZ2iyXbes66tiNQjsBYcWkspKl2WTeWhRD/e
B9CE+IutIA3jJzymRgiShQUFtx0jFMftRB1xIkdUuiZorUbpKA+MCRkTvb1ufJ6cgn789x36S89V
G0IzXVKHW1RXhoz8S8qKvHzVQ/C5bBD3ttUlvUSgCqdHhMZQWPWJn0/RGlIz0JL3dqxAguCU0DwU
5W24KrNLAU3fG8k25KvK/ijel//+Ht9vd7wk6giG6KpCxf2zFPZlfGkWb5Uujk/rfX0KVEIlBGBQ
PJFXh57bngJXi2eHeZz2ZjIX2yXSjTeS+s8E6SqKZQQKxWxVtFTjuiFODaXYdofzZQM89aN3HvM1
6KF7Uh9ub28gkNiXcH2hiGoroo1WDEoCmktJyB3yI8n17SQIJtJoUnxQ6XoAs3lxnowRSvHhC+xj
cNPwMcGj4pJjV86SigCtfcosJCEygn03YiZ56Ar/+DQGfgo68hCmLF6VKFSMdbcJ1kFrnaIKTocU
VhC8o28z/L/kNoHldewF880K2OTsnHaGodfoZqnkl3AK5RhVU4ZWimoZVzF3itCsggTqac2dxigu
IeoM/PsYQmlZcKW7aPpRuak5fhEo5XbZ+kpUh/8/q+vLKIbZ+rK6tlWyBwInZpveaex8nj5mwULt
7AOZpcHhfCMp+4QI/Jj8L4+7ghB0GG1b5paWPWrACDEn7jkHyX1Y7SpCo4GW2LHvDhLK8CDlC4mY
fl1BkcniVYm1qn4C3CBa62pnAf/DLRNr04Mq2zItf5wYZjjRSZexblaOTDHvlG2DupAf9kcN5eZj
BHDTzjtumGMV7cTuTsuz5z5v0PdH/mtfS14MzLG3XqBewegHf4wYcnKaiY1+oyRhDEfKX7NwFUmb
8O3l044tLfLiJVcicqmDyu/e64AuNl+kGQHRsau4e7/0iIi9LjhvpHA7AkXH7xdcUcRvYUO5D6sP
/vzu8z7HJMGFc7/1qfdtROp9hyB/Rn0KXydffYW86rdBTtuw9Ie7O+Zcxzr8v/8encMi+HtxfaaN
f33Oq7oP7OztQWjPHF2Z6GVQutyzzmvE784wD2ujRxHzopIPg5MEW3qupts97wN0+rwsMQzX+1mN
DgTWDsSuqZOcXqVjHCJbgvReYzfbSZ5e/LIaDHUOCOWZ1csF843q5B6H1iDUbTi1pLK7x31zggq0
Pc6QHJqYYPIkWK6IEBVen5jLAjg/kjeOPGB9u1K8b62BPV6cXk5bmcEd9UjRLi8IXUV9B2E1PIgl
svOLXd/dKJD81nqRgNmSyomirFIs+74bYwW7M1OTWRiHDD0mYdZY9zszeS5qYY68fpakwbls3V36
WGsLtR13+yf5uLdF6TW3+qWc/ruU/87xZS4Ptge9cmN4v77Pr8O72r0neQcPcCsNRxaO8CN1tHtp
I5FYGeER1mrpFf4lRJZofAwND4Ac36p7WrahisyMjbuLhzWMt4vSUPJEatLnUIiGk23PF5HPaKjH
7uhb615NN3v4vnXqar9UZL7N8NXW25p7XTvXw6nLoCs23jDkE8ANLikirbB6bcPPYjrQbLaURLMl
TN73nsDOKl3auWH6bnpDs30Y5tBk14nGdU+LCBU5ps9jot4ImyBCmFvFZe2XMg2D10n1UbiVoPJ/
Xx6iaCh0WJtsA0UrEJ3HnQ16rnGaoAv4t/26sx8Ve4ymISVOypCv8yhYvDUu8CObA9J5U4fKMMco
dUSUm2zZnW1mZoidgL1ZbYlAKQrr3vnWKfBLOR7ZFcoUlmEpkvbZ8vhyxWRoxl3wuBhWTRHFgfBY
3yUhUknkxh3p5SFK/yXhPhou48Pk8eiKVO3xi4un2AsT/QqboXDf+WRmSynAfN5XRtoIHYjR8Ebo
dLmQJ4I6Ot5n/yTv4snu8OvgtnkL+Y3PIn3GOtdH2tcPc1XRa0Xg8oe240h7VIkfkvDs7aPtDOep
ETbQzYtMlUMeVQBE5BGyIWDkiiibiSMdqMgAGyHnpxKSAAcGM7KPqv/7JfMHqmj4tYI/sJ9sZzF/
t+QW1HUMb8++2bMsS1ZkxhQoJDV7kplhwQKRAdP1PPzi8KUFNDd8anR+6eKlQqIuD08Dy8JShaQD
dHKYHNlV+UOcv1S6kLEb0UoqI+QGB7QKdIJtpATlpPP3pEC9v//Ye/gvEpBMGvcyGl6HBHZFGsn+
jr8rJ9fIfDGs3nuWPYxVUlIcv/y/LxP1t7hNlVTFkqCdghy9KuMLSoVy9KEelhFKsnwXdMjgwEVi
cPAHxMt/DS3yGeau5ALd8QUXZsYeTpi0YRIvIyWwlg2Z9Nm1mK1y8nT2Lx6WwP9fTQ9JY6yGaGma
pYhXh6XUSKlw6frzOsGoby9q6AoA5VErzLxoOO6Q1mpeYzlemurLWRv9PVk/ex4D9kPnyTIQPN1S
roJcCznOKi70+C7XlXlGoiBocNZM+rp75WO7S7DDbcPmVC6R/Bq16Xlz3idzTc4NB6LjLNsePFw5
bsSayo820OegVMXkhjO0HzOSVMIWGx6Bm98+uKiq/Tu/oFY86t6z5en1+KrtqZOhM7yoOJAQN5ie
IC93brrc+sUzl4TThdqa5PTGwpJ+nE8Mi8RKkQxDkRTlE0/z5XxqzlsD6++yWwsh/WcS6vVdYr+/
vwexndqgZdzw4++3Y/xYyt+fqF4tZdi/6qWEXL7WbID8tsVhzUelF1W4eDy7iX1XBnf0n+boMFLk
Mp/Mp5iuVOkgTcU3EXN4F3iTp6eX2ctmtTrbHwl9Pct1MHYc81+4ftu5h6trQIP1/r6075dh7oXL
8cG9N6lIKDcCWm1Yy99Oxc8PBCxMMUQNq/urtV4mp30K57JbW2E+kUfaqh16anTO5s/cUTYUgDCe
mO5iggSN/RAEd0f7jtYlaeHkYbK3Zwxz+W+Ze6twFfIZ2Ix0pvYOH+Xvmaf1c2OkV/c/N2tWIb/Q
rTMcYeSxdb4XxE1bWdiv0RTQacfEo3M1sY5UKKuHRnwB0uless5GLgzcP2qllXwCXzypqMxBikgj
FI7wU0QBkCIT2Uu9uzubjVPiECtzYXE4Fb6SHbzjcSTnOUlNmII8bavCM4Tay2qkW09vdX9XtAj2
I6GgisfA1O5TOuc9p6u889uODKdeWBT54LbA51SRwminAL9QckCiy0ae144hbh7K1ra6p8ue8haW
RmcYmkb+fMnArRxBsuycffyotJod59iNwE219EDVEczZeom8c9qz5Wl7A4KVZlvw2w8o/+41ZNPa
Pbi5e/Qp0ZdFEhLkhdyrtslw7orKSeSnQke+Qw87fGN2h53bCsKNk+P3Hfq/5XWVR1Rk60idWOId
PmO6suyhcRqWU18Qv0bsanMx7/9eJvKwCv5az1fHp3Y5tUmGveC6Flb79N+RSW60UR0j+Ctv8npq
7aJjjNqzIDun/Swtp3H1pIn4UbJQsKUAN7tOxbcK3cx+2sHE0RtsnpDSQUjORgUhOEIu+3vIP8Hw
xsDnIGcgxJINQxoC3y+n2LE/J/nZEto1kiYeWvbj3uumBTE4vX0bGbZQH3Pbh92DFt148i+Thaug
pAKdBTNMEe37k3MF5rBcZOLd8fiAjiDiJ6mNcWIYL+P73abE9gHVdpg/Uuu1+38n0TM6LLj6xz5+
+nskP1Fhwxx8GcnVOpHTS1O0wI7WQw+qWOvgGbZzr1+q1HeSmUmofvB3L9s7pCYPnX2ZRNbj9m47
ukTKhHLoGO8jALvNG0L7gbraz8p1Oj4EGC6SJatzc64/dpMDVWODNoL6CO5+nN6lY8Ntp5cRyJrm
FbjH35/o97dKxgfBgA629Yk2+fJWu1OFtorKW9WyNCxF1MWCzESCaS1A6M44Vy/jpnwRm9dCwjMS
SekKwYvKTFBtlyFqZ8CmH/4e0k+IzzDJpqnrqqVTLr3OUYu4aPu9lHfrwxqVeBiLrS3EDtz7soeC
x5sOLdQRH4/v5xVqm5cnE1D7aPeavZFdG4/m/T63OwKiZ44W83JjvrRfbtZvg7u6iLL9rmwPqAit
a9QoU3V2sAKdnzJ4A1gRIIT+0RdvWGLZomW6+nltkUsZS6F61Nm9O1oGAuMdn5uwKl4HHq+4yGNq
cXVrw9rdSYGcvEufhwEelxjIoGIHcVe1ldNELmepOt2h5yhcHA1e8lGFsCgHlb48wHWzhFBHIATF
GTjvXBQxgEMrgB6x4iBZ6jqCSUxIDLdAr6QbZ4P6I+kdXpklsz0tVVEJDL/vUFMQ40ppuPS2992M
YSmP+dMgBoYsWdjfb0ewvxCkHXB3zvnx8nKYpcTDAXTzJeW3O2Fz8rrVcdmt1Vcj6iFaLoU5Fj3l
6vgccgpebmzjz0j+6vQ1EXonFANPTD3v6vQ9X3IsZc9xu46n8ujsXVzqs8Qs3ThZVSDz9U01kZfJ
HfoY8vL4qNOQO04Utwu6TRdk73wY3V3obro6he1DNqWB93AIj4ii0JOTuDBzu3lDVNatZt3isDRX
xfjgKV473a40x6J5tTFcJKApSygw/p2Uds+JCtOKq+ZGaf8nPIT38r8Pyuv5/l56eOWJKfBBG+/g
tnTMdEeiDLylv5CgQ0isBIzax7jYtYiZ5dnfO/nXZUGSQA1clUWZjv73x0tGKnTMfrvOI676SLCf
od266ylOC96jTBuejiUA6tg9kZ6XU8FDTxD8nOIoXCfiBBM6G40MHx0gwjUW78xw/x7hz97HMEFf
RnhVI7+cqz1iSlK7vhB0POPHXoL6cGrBPo7FyWlqEZ3cWnx85h9r78sTrypw2nZ73sYXs787aP9w
H/fb0yt6d3ZhCF6n3wLGfaZhP5+mDkwKSxW5t7+/AVwJBPHcJN16/yZ95rKKndyTzZI/S08qhV5I
dG+at+DkLG1zAop5chodnQzAX+ncIf3vXWitXZwNytQ+nTI3DW68gWEEf43w6kq1cJesSmAf6/6M
OIsjbqrcaeKQct4JPdRJNdrOkxfuHA730lUlr3r7ewC/JY0sgf9N0dVhYMl6qRp52q3PH8iETcDr
v19CisPjZJS6lwdpdnGKu2JU+sZI9fMpSHW3407eFCNKlHRv0Y+7EY3+rNJ+rsr/NyTlatvq+1y2
ypS3dnQl/0ABFOHhAYf5RnWtc+HtOmDmbXJsvm5GBMOS/+OFfM7Xl4ggq4RkW6icGfhKzYwZEOYH
GrnTU4Bw1yKdlmPhRoNUHmb4rydeVR0ro46NXOUN7D6aWXlX3zUzad3d0xZRXpsNSl/n2Qkby8LV
58ISpudcGCn3l1ExggTzXKHFtalxB7zFtBkW3vWooNkQGFFZZP9cL0wFob3cENv1aSI8oteA3Pj4
stFvnZHD1fjXY66WHzfnoYjzuFnXEL+AvSfulpe7d06P6aRzDv5pkU4gHfDVf5zvJV+8T8bVk3kv
Ti9jEffgLBBBhuzcXUWC5cSJiw4ayhdnGQVzG0bddt0sYBo/CAtjgfr23WXV3KgF/XrM6zCfVEsl
ipTVq2Ne0KSdnu70Zq1Ra3gFv0RiXjv0x6ASWx4yHX4ZmNHRfrdeWg8RNArzwlMO+OfgLuUBGwoz
zYUswYrO3NXtStnnfvkxx/8b4DVAF+JEfD4nx2aN8aOo2cD0kW8S3tK9nT/t59hvovW/Nh7QXkip
a4Cr6fGTQfAAyi+qIo6Mj4WObo3dr2NQNo2dgOG/mV/9uusNbkl64FQhleuiTU7XR67iqlmLwfBF
+4MqpM4XoLIBTOTv6N6i57ub7qbp/DS2nOrVAndiuoIneOiuT+CpuUMZBDQYvz7gevdM9/sxpMeg
PqlP2WYbEIgF79DwnQV1HudhMpmtPgG5lGZtMD/2AOE1HfRMnHocOwbKWM5nxeTjY8X/NrPRbG9P
Kor8UAMOAEjQmHbApYzSEeD/ediPi6m1iGfak/ZUv+4erLUSKdEOoNytsv+vwQ08MAtJKSAD1CHZ
WV8Oqq5Gj0QdElLRER5O7m58nBwnlwk83mVL9HUgsinde9E1gZ4Uzt+3xq9509eHXwUOxXGvSB22
uOvDJLsr6TSIwT7CSBub3YhmlA8D9U6enGYVx9SNR/92Ynx99FWwnVdaW1fylhSkMxylfWh3upPs
qUHvNG+QJN839/VxKaH+VosWcqkPmoBsy2Rb9k7eZ5O/R/OTDGgYQKBBW0sUBQD2Xh2TQiblZxVa
y7r2ytl+odZ2sdqOko3OJBDKeZKDamEkcmv19AuacRXU4a1D9LP2cLXBvw3i6hCVLofKUHrCuO2H
8iY8bt+tjTlRV/W82t168cNl9MejPvt/X1ZdnKno7+LBsr7kd3JzHOfazhGG7K9/MRLau9lE2L3g
w+OIpwUCfjce/1vhCJgMICLEI0yUxa+mu7mUfSygo7pGpx1MpIUnKAzrpzhKnttXeXFaCnenV0BE
YoRqKu2I4uX4QqVQmoqv+qv1r6fduL+VE/9yf9N+ANskq6qo8tP3jdhYzTG96F2zfnyev84FCs1t
VNvVQrBfM7uxYZrwfbLvBNBkWIkCCs1B7/AzvyiAzJzNRt5ItEcvRbhRuCCQNLdXqZcCOzsD2Pnv
i3wJPsHy79X7iYG5fptfh361cNKkxVrtwpk7HH/DFUSi6oqOzJfA0NGmtJFC8GvSJu60gQFlIy1l
v1MT5UsnQanodA7dTpP/6txBTQStAHqhSdDCmHl7GE7YJ+rPjN4ViNfgPvwzCRu1aDhfkWQZm85w
5f339ffHGyb+x6eTZIo79LVYNFcnhaFbF7MQztx7Rx1deJLOPJ6dlGmqz8wqmfdtcf/3A3/Jp0zV
4OqywIyb0DWvnpg28a5GO7xdYfe6RDMVvf/tYJUxkQ2Eo8WpnhnuHmmIWtRXOOu6l9t1yp8F+GEI
BoUjCeUL6hLfVyOqcTgaSW27koSXvXhytR6J3qQOQeE4ZXkcTIa80hIRDqcZspVubIZPNN/3Of/+
+KtgVsc7pk4rsV3VH8198e+yPr9rD3vef2pj1Skk1LbxQbHTB+P5eLDpKT81/5JHlNgRTSDFfTYo
r7FbwCQHu3n8KnOD3nhHP4s130d4dW9Kykk7xLnUrqo99xXB0PYIgGK7SPcrWdcxuaH9gwZebz7d
ePDPVO/7g6/uzARhXVYpJmuQLs6+aTrpU4ddtCO/DQpW7Po3TFZ3CC0+s1zzza2AQfn1+YbGM0xp
4K4Pv//l6EaTtjIxMu0wvEfezjuCwmzgt2Jc7PYAhSB+qOgMOwXdQw0F2yA92yLF7crGs47mRIsx
cOfEtCLmRoBeV4wAvYfc+QKmG2K1mkPV8aTYRe9k4GDP7t+z93MvM3n/G7x1tbOUuoP6qO+7lbHX
7PSYRiou3Z0QdPq7oJGudvsbV82N2bKuZgu13VKLzX27ihGQ7FGQrYmKd1LrFGnlqAjv/v35frI/
DD6gBQ5V1pEEA8rx/e1YpdBrZ6NqVzJeOIWD80nbIc3uHhHmTRHCcviHN6WXlFVtEAcIJz02jhxl
U/FJ/Ydvl4AkCdvmAJ8ZAxpcDWw002KM6gDfFbZMTeniSJCKkYX7gO5Tt078ABWKxPGc4yx+4yD4
ybn//nnMqyR+uy+l3DqeOQqRb8OfS5IPnnlWnoquGl2Eh56eWpFPoUYHJiuxaqmVSqVT5P2NO+6X
9IzGCbBeURXRTQAN+n1isy6xsro385UIuq+dJjqNOaNEMRokZIwr3WXvZyB+9S5E9r05zsw8MLf/
tunolG32wGma0j2gqCNV3NcQudMyD83W8MrUQCLUy5ALaN5U5lw/p/5WzRCmOE9lAJRWtfN0MZ4X
DXP9UfWtXyB6p55PXn7Ob+yO32abD4nuGB0iNvd1WHaM8W+RZWW7qr1Xrhf3HTq2/ZZQKKEl6nY3
FusvewMZFwVFJlwaicWuinglFoNdIjb1uryDwSHPoSVsjBuRtTIch1c3CQ/RNYnw2qLzdrUhRHQ+
KePL+WpXAD60RG2dmIDb1Idti1QChnG90mwquiOdNVfUzi8EAyHkdXZ4MVGjKOITStl9IFR38v5e
N/Db3SI/fHqQS2y69su8nuhgy+TOz84iyomnqRS/xGbrZrr4prbSqshvCYdIw83yxye6fkl9gQIy
3e18pW52z6QJS2Qhg5PXr9UHQBgr4RZs4Ldw5OsUalexwCU+qcdexj2DHuHbMVLhhuTQ2DSunrBa
FjckSn7baQjeGfSuaFNK+jWSfntO9jsSIqqtk/vO+wQptCk1xfJuh0LsTJyqeAggl3KykeRF9m6q
T+qJ6GcL6SV+FD4uLyfvYD/Fdn5XzJSPdMzGe8aRpZjeKnr+fBNAKDhkVYCgKA+q12vr2KuXHVBF
cZUrkoO90CZTs/GxQzxYVsM2LVaZITwnp4MnmJyPldZwRV7KEKVb7+9jf1jE35bE94F8Buhf7uS9
ut+XTcNy231coh1tsxziWTwHUpzeJGoPV+Rfz7ratVYLzyETG2lFLKob6AE7HG1V6qEcWqhOcnAS
za4qzAX8A1Y+Z5cLXzn4iOunF29rhmnrq8itmh72UyLHC1y+W5f8zxWEyptGpQrJNoVKkHGVSsWd
LjdpmomrJh+159lldaacF2dRLaEj7+HzHA96/i7mpQhe6NP+uMkq+Gon2UXttJ7CFGS9dPCXkjss
hvbTbTvKkD08vOboY1BwQwPf05V/R2wG+HstG5iKX6f+3+/0v77S95mWqGQBjgEGwka41iiQzWN1
LGr8my4JuoJK7Z4Rtzb1ys0oQc6UE3xf3MdQRu69rahyPSBOvn3R89dGMMYV5A5gqJF4Nu26Vz2r
RX9VO8yzdLOF39EdTKcR0F8hx1a2+ejcSG6HQ2xZIq0cI55rVSXIE5BW+WN2oRRGHVk9oEJXls4W
oFqHLFYzE4gWCgxXTlWCPLVmF5j+HAxkF105WfYSdsWlwTWX3tXc0yLdwUwmEoRQxx0pQRiO+yaM
K/qtyLoVJu6BcJMvWBTpADCkvA0TxMr03VIgrN2ePw7NvJMmlcgzWhQSsCoqEtieGIE3Jj2nHe4K
cIfTXMDZdKEgVtkIaVT36BWIhfWeb7E4FwFmtewPTCF6zOd2ne4jSoVvCm1WA3RQVdsHWZ5hkTHe
AUY/xf9uvNRhd/z1Tq/CCC2VjBZXFmGlIDlYemVYnoaQS6NareDEZF9mODGhKms+U5o49TfCqZ/n
BOg5QwXjy87AuvsqGh0oJI0lyuaqdySKB/DsyLoFWGN/f8qf6RvNStRVkL4Z9BwI4ZiFL+dRliuq
XiIJuSI4cvN/JkjbanIcaEa2MpYQPqFl5vAaPWgdfOGa5IPcptJFyR1a0UCMKEa3wg3lx8X5OSpk
Dg2a1kO36vuo2l0Z50flIm7MZxaH+YyhVIScvAuL8LWcWKh6GDPtLvZb0b6MtoGAsYhtwTNqJgxp
IbjJfGva3ev2Qfon392YsR+JydXYrk5VTd0fTyY3zYbMdbsNyxd9JN7DJNkCOQQ/6zXP9AOmu7ed
ewT9PbGesS93es2pQvU4Vmu3KEAGIzZHMcXrX5MGBw+/oYteuV3n30MY/nu8Pyu3V+O9SqSkZmft
dvnnStrd4wDCm61cxE7eHl6gNtsNbWfRvrF5fnYgrh56tXwLWWs16cBDz8F+coggibKATRfnJHQ/
2oEBjR5tGx6JS2BbIsqhU0qCnQQvDPzzs7bWbix06UeZ5GpEVzdNylFKTYYRPQrhK6/Lw6WHaFnx
bpXKf9bpTZoaWL/I2HNA+r/eUpaIa6hWaeYKk2E2FUKcQBBQxB7lszNA+oOTOxQNjy4NhFsEoZ9c
PJOgXyTEgdJAXvAZIH7Zzv12P3iGkcRqlo31b60PrZ5mYy5yWIFPwkv9Jryc/3WPlGL6R3VSPyAe
8KoaNoZ6JIWnpy65sfx+NjuHEXFjihoYZcvUr1aCesKWUz3u2hVp1N6IUI6PC7c72NxFbeedZLv4
F4u+Mk3QWNnaxcceB1D6Y1Nruovymf5IMXf7REqFv/ZhBhh3d2Nh/KySXA3wamGUqFrhMMOUQZFA
73Sq4e4O61zBRNpp0aXGv+6NDLyfypH0nH6Ikp2Tae/sgv69HmJQyc+Yg2GghvSGMrDtSFQwzLGr
aeaKg0onFjVR2jv88PfW/imhfTX0q4zJrOsW2ptRrTFuU6firBznUB2sN/k+fVReFb9bZiM1su7q
dyo9x9ZGmbp5UlfGMr9jOpFdj+E4k88G9QovAtTl1MSO75pX3HKU9d9jteQf1+m3dWBclQdyFIrA
6tfUCc/26fHyRmFUaAMFjWNKHqp3Lr1kG3aQPzrHjD1L8AuIRKpngq4FPju/nP3cjLrePRvDuzkp
zqWjrujiabinSNIP6pQotfO7VuEgtI6BT9n4w58hfgmL8bC8nlto/HgAaagiOdRNEF7lV9KXFK/i
I5yNfe3oxfAPP9AItUqPUgq/yT/5fWGjsJjIYAGhNJKC2jJeJ5Rt4GYffHRPMtkFhzZA0VJcI70G
+fqDm+Ngg6sc8lR4O5CEDYR/1b+Vh/1M+4Z1QBuVErQhkz8P1+mXXd/IcqMKQBgovfzDWX3WmTuv
KXHisIoXNWbM8hP/F156aZF1J1fOk1uQhh8Fgs8R4BckGsQT5IPfR3Aw6kteC7ty1Y8ukw7Njod6
Ayh6mzj1e/KcvPdPxau4PkeYh3LSvGr/ionmEj36u5USla84c/+93D5T6+/RG6cOysAED7IqadfV
qLrrMhwnm3zdvGw54sGv2sDeHNMbWh0GHFAK4zBYJBtjA/f1DnOPAHMwJ0NQVnNwC3Fbtgodjkgc
ZEogx3TOB7WVUHCpr9h4HAAvE6JbXGrtl3n8OuxrYS/sXgrrdC7ydYs0gGGnQTMaSE/HieT2wRkl
qs8ujbOHMJ6ER1dfntz/Gk7vC5owETmQ3z3WcALfoeL6AjoTG84oX3BbTx2Y4oXNyetgJeu8nB8G
vuBNOI2o/tzoYFgHUt2Q2BnXYB6xE8W0zoXhI7T+2bnfuziV092/oBIDHAGVNBOYh+41ELoGBRR1
1HhKFDsFO2OJ7jiYCHpGZnCBPy5/nL3t+Ixt+MYUqB+Um2ypPFz8QVJMcPRIj5JBdWFmRnSpoPRu
R4ZzRAe4nCD8MRmU6XYR2r6oAWsQluQ5lSvYkltEQ46AuPVQ8TAR/qTwWk9CRA8AppV6x6yHhfOR
uVWAT8TURO/j79X5UyIBlOLXObqq06R5fkRKV83BVSvucRxdeJuG3S0vkPhkb4e8nTjCUCxCF8ZP
lncDQQwPg4h7Ep0k+4UsfnQ62StsihY3AWo/qwaMTSeEoRI3tLWu4tsTN4p+ELfbNWI1c+WJNvfH
fpG7crRF77ZF8wSBBug1i7+n5GdBc5gSHTwNcvgGuc/VXdYJ6EXLdXVaJbvYtgr2mXUcUuJXSR9V
FlgoiwZqT8NS6CZpc5hm59ckw4O92n/cGMkvyYeCyhOyeqBlCeOuJuDQK21Zp0q1xhN2onrIsAQP
kmMOvU+nmJ7DG48zf6Z66EwBSae0SlOfef9+dp7MplbKJM/XSKAj8SihtCtxXMGg4bAqFhfXYEF4
GLF6R+CjxEyA5JJQRD4HTZ2PlsSojZKxSp74f0g7r+XGtSvafhGqkMMrAoNISqKo2C8ohW7knPH1
d0Cua3dTuuLDdbvq2D6nDBDY2GGtOeeQ9rpDPqprrKKNsYILjpCuOhIKjzXXWP16e2vsm7cloC/x
Kuf30o5m4HEeQDVFzlLm4UshETN0b2/fib15eZnc195b/oCSJMwHtgniBhIQnfyKfA40MfM635Q7
AXHt0vLOVw03QYoX/+337fvt/uX64eoV8Aly/9aRXUwTd4pDogUt7sBNmUcNpt/lz+R8/OfLz9HW
pIStQHdCx5JuzBV/WEqxoEqeSvYmqStk3GjOf2z2oGSJrqdtxVcxrcCpkDIjckhdchox5DsPaKu5
HAfClU/X+ec399W6StAE3jtdwe2mIZpbZsK/ll2tGhWprvuIFxdda89T6iGobVj83mmyzfG+erSe
h7tmdPwS5PkqfIyftAMwaGwtds8m5CDf9H9KkmUs2mtOyRA7kbKqUPTYED0/PKGQM/aUIyt5E12K
aP9uX750BhFeoWOhyLDs1/66+SaWkkQDbAPQSlqLgrTrA+EUwPBTjPrOgH05mc/56G+kJlnXEsw4
JUZqV1VuKZP8ACShqfTHhffrU8YOrOBUTuYJyrkndPJd2gXHyJeJl53JJQ38WzIGjh1Rxnaopaef
X8N3xQLYGYS10esx2QWdnTDKutaMwGDNXNYXgWUe+QcmvyUpBU2b66+I+VlhIcDezHBYR+4iXSCG
wMudD/3Qo8SLl3SnC6Pju6PYP7d1dq4YpCqu0d3H9xn5V4vUYvIqO3To1sAl8oK1aofXnQtHii9B
sV8eSr6JS6fez7njbBukaZrB8YvAREOXz94y4YiS0UTcRPkcbBaliuyw8aGgtHyvRAl4tzMOSPbQ
NllZNgWB1NFuQDBdOKl8d/r+5z7OdqilnrZ+nbDgFRgylHZr1rshfZJIU6+vzQ7PR1hu5uq2bNvV
z6Pj8xf+9ATOPtISYqc+SON4amemFDhj0ApA2qXGJtRwGqXyulIxMMUjc0pfbAaLaoTyXo76ARId
CImWvukoBFdd4uM1TG7SEXg3gO2DEYm/fOPl//N2zxYfM0mKMk6CZfc04Td7U68m549AkAytUlzX
CTyhF+a3z4SH0LPcny//7XtCrK/BbbBgr5yf1ks11aPeUqdT5QfXqubbvQVdw6DfqcPQMuw4/MiG
dVUu/epsfeHi32x+4Zr89+LnVfSxM8VcGkUgsDhHV+HLcABvDzeDI9qoExw/H9Lf4WH+0EkCji98
rt90iJhA0JdZy6qv44j/dz6c8W2r6VAl9xDVHUO9rvq90dws01cqAjnBbldjgKKl7keDV5qgQkDt
/fwAvv1a2TEvFhYLB4l6thPoc6voSWcPceSTONE5hmx3d/eH6mEaQQFZFAlfMsGOtr3nVL2tOcNW
30kkaXpII4Yns77w1bLh4UeffTzoinSgjMRj6OZ5g68FZscaZ6YnWSgGNwOAbOskm67rQi1uxqTF
Um0MI6Ey1rzNks68bRs/2aqZ1dyZed9eD6SQU1Ug3XPOCoKE6lZ1Q6HBCnuKfP+Zusth0F8aS3uu
Cw5nmFLydFDsIbfWQWBs/akib72l7eDrow7NoxtsYbLMW5iD/kouxnmHjc9gE9NM1aGP5dqhl2fj
DSkdEKvmtVx0uXiU/Uh/0hStBcLll7RIIHIKu65Jr1s/P2XRUsjtGyJoOjla5Y18LIVkJQqWYpdq
07rJCO7GXAhznenr1/WskdEnlyMEtRGSCD228UmYTIGKG9xDdVUXU0n2vA7UfAatThsjqDjEcUpl
naHZURCMk3SONuYRgacAzPxRMm9LMSregnkW34Rg9iNvGIxqPeDOXHdlne7NrpDXmaDAtUemf5s1
cy8BpE7kxptiU9+DAzJOc63aSU4dS+20VPD0vptvRqtFhBVFFrqeqEProCZ15eXFwJASaUOOpOkZ
A0D3/tD62bDps5iMrKDhLZCnj3Vs7efdceyV0NY6QjZT5aGejCvDIKOD18Mn0biKtnCGkhpPUQvp
NzT/iIC9i7mEvaBxQeXGSuVfVQpNUy6rAZYQVcmimn8VhXVtYBCiBxlg8vWbU0O5QgJVL+ePYyyt
2KV4ctBdiY1Copmee7lfbkrooXIzknLU4CKXD3CFjlo07tM5eNaax6E7ZhKHhbKPbDZunpBa6zk1
9hY3YkNK26cBk9mEVp+hVncEpKp0cPqpyux6ysxdpe0lK2OjawDtk+bI1RrJS6vhj7IkDQv67RRM
blXmt5b1XGj5HcG6JtrUa7+arpNioPEwvotqtR3U/MlQm42qg8sGUUmDAH2sCKApklQnhQjEV0f3
7q6GEND8msacwhF1cZM473x2FAlWcHWapRJ67Mvic6RoqySju2CZU9F0y0LnJ7zMQAmbXiL8uV0Z
OUZai2ajdi0G8r4WSLJJ7vxg0zZbPwN2oK/9qbQhllOa8ldZfRMkN3pzBM2ca4hojb3SXxH37oXJ
dNcPTLh69ztpmXB7msCjWLqpgl6tw86I6m+jB9rDSB+/gk+uUlsbbjRIDCRwFS8ZAd+D/CpJ8brm
NYkFma0dSMI2capU2FiTcNUOfK4olVqRnVFITLIeueqgvVnIiiV6ayGpptmv1j+mpnScY7KQYZdz
jrKVKl73fvHe1uprWR4sQItV89HlRLG2tTMNj7iJoLvCu/I3fbzAk2Knog6ojcCPZK+j8w0S2U7i
VTdtzerKCjh5SaMDuNpGY8n/2a4bdqV5lQiZE4V/5BZQp/DHMnZmrrlISDZxAEFIYbcJGl0xnvQJ
Or1JIzST1lWCY9XCSRGcLCpN86ofNjEKOmkXiuCN2PKYcuvmkKliLCsC/KGanki5kiL2iIqrhoee
GBX0AFVTejEbtfE0cFiwKuqLQujF7cuojQejmMCGZu4gET2j3UbZYxj94j937TaPj0a76rpbYFyb
uWR+yK+tTnD9gq9F1lcjnNkob7YwTilLvhEX5o7qe9MQ7am+KfGDz/ikLpy/N+WNXMSuLw/349xB
oLVzom3VG39+GqLYTdTN4F+1+bvGwkjsmwM1ORzYTrYzzE2+pSF1JdWyG5UwRerjY7VP0vtRebVC
ICHNvh7nZzF4NoR7I9r3vleRvaCKizzH36XJDnzFIN+Oo7KqoEaXXUchHVW9GFMJyO3GKFeggVaq
gmxUuM3DYwXRokldYwSF03GIIsEtr3b6NDnJ2G5BC74M4V6tFNuy7obZk1Q3zdfaeCfH+6JwquoQ
tNSU+ebKnkDFqVqXcbWhZB/SlTe1xFWi/o+V6vssDl+H7jTHnlG9tgwTkB39Oomeou7ahF6J+yLC
1XRXEKwKelGyE9Px26uuuM+EXZbsR+khI+MrASt21WivBlYOvo8gpx+u1Ml9Gvk7kSCyCBSINGXT
phERi4ogZKNcf0m13Hf1RIu2opylR2FIO08pUeQrlSKfEq1LXDmUplWj8E38vDn5WrOyKO2iXtFN
qqkIjc9qVs1sYSvSUK5wLIUHTswg3RIwqYYPXdoRapfRucBsAbAyZfZkCzoJzK7AQQms0PQq3KF2
LTTxo6uHbsJYVR2RkDhrE1KEPyonVYTn7fp4jeRV51+4/a/7u+X24RgtKhN2meJZfWmmeF4SNCWd
ykJx9OKuM5+TOr03jScQ9ztNulJ6aR2Omjfmozf3r1L8/vMD/Op3+vcOpPMdJuTVqtMF6dSv8DCM
rOSv7Yf8e1Gpvei38q14A175PXipr5SH/DiR3Tg44QXJ1nLo/GdD93kPtCVpTPIwxLOzshIJInKT
Qj6lzInTnJ2kUrmVmgUgXpEZptDa6v3k0rP/UuE6u+rZUViu+7Bk1PLsNUQj0IS4tE1dpBjh2bik
SzZ4CF4A3d9XgN3pUfO/W/tac9mP/fwSvhwxuBNkOhgEVFmROWr8u8vncBXlY9xJJyFrML9RkWI7
NtL9VFNCPrDk/ny57x7335c7O3xqYq4Nlh/IrOKhi2FhM4jqb0vfhVO9DRFjEwhx9/MVWY++ecWS
SCgB0TuQYM+lbnlfTaiXR/EEBCt3pEK8GXXzLlZ/a2G/aSxuBZdHJF1H0o5NLfnkuHrwS/kHmB9w
qp+NhO5XkztGUjuFVDthh1KRSKn0IxKTe2n+05fRlUb8/rzk/wPassXS90oR7wNq+im0MDqwnbDo
LitAHmfll7FEZfnmwRiNX4morZvZZKbXvNB/USPwEYroyjUFO6T5FnjNcBLtlmkgzDsnNMWt1L5r
2jNatnU6huvEkGyjeKyy8TGyXgNi5I2x2/pQB9QGCL1ZuRafTivUu7aY7Aric9eWXpTJ20FRdip8
rSGXbLhSG8Q9DAN2WxPjIK8nN5dRxYvyqyI+8pcnechuzZaYiSg4COqwH436wBEJbsJmGq8VZbqf
xyCydYNw8VB+FMXaESl5pS0dlxxLdas/Nop/QIV/6bD69aD4OYz/+47PhaV9aiZdE7B9z+54YD16
MWgqo523jlW6guzpgwfwbEyciH0wSRSqE2P4aR1B5QwAfRuUBFtjexBhdbul6VmXPFKf+qTzieav
UfhFiRroahDTYTgNVbnyW4UdTFzc+2a4MczAq63ADXtrq9TKSu9ORShvjFh3oX56spE9Eni0LuWA
Q4C/ufB5fDnRLk8Op7mkSyLhieZZfcW3WvLwYibhEJCRtu+oaTMRnFqS3X3KzO2v/GiKdnK6aNn7
dub568JnZ3spgdlTJIgxq5HklENkMh9wWHP11750Ac2mf7AczJbDDtbH18ieMCJh9dJMvPy8L68F
iAvdBgAqaEH+nf+qNmu6kfPMycApib8ACnviTNRYfNrd25oKw7Ng7kGcAwwZY1foL9zAtxPiX9c/
m3+1tq2E1NClk+KTUJpWq2AU15VMJH9ILyDx3ba6pDH9Woj9fOX/+81nk3CkWoEKrkw6NZABYLKT
VcQC1Nj6a/nBRgYrjIg2Er1bQd6CjZc8glhSOCHU9tbLES0h4OpJ8YImzr79wgORl1/80xs5G5C5
zqlUztiXkAp+E8b9qml/C4DgJfm3zOuZ2vCQI0koYC+nWgk60DxYfbRqtXJV6RRMuhIX96ysgkq/
yrLKNqtHVbvq25zY3/HSzS6P6qebPRvEdTlGkmBysyJaGSQT1Kc4p7WcVdmBrnttTX1hJGUPUyzt
TAhJ0tpkvcfdP3jhwMP0ZGWTKZtJdCTlUu3y04Xw092dbW7UQlC1RBfEkyALKzmRfvV5LTsiJhm/
StdyPL31cgBCsRE39RAi2pDeZEU/1T0xLH72lJsqEGHLGzlTil2xT5fNkKmtegaN0L6GeOFFea9x
uvB1kkD9iKLD9IYN162E4Feo6G9lolGEGK+DhDk4zJT5QUAHd2s2bfMYzZn83qZGfiXIcndUs14B
YIqBUHDMLDU3wchqrevisBNpIfUd5Q2r2AsYUIIE5bWMBlO5NWU202pZ7bP6vdRaOzbSgybGN50q
XXeafFQ14STkSYl+uLwuk5lDmW7kB0tCF2O0nEwDeU48pQKcQ6mV1M8ypASSldmqMpHZGH4223oB
lF2TtngOC2fSSJStabSblEjM0Dh1xpA4MinzGbl56ZOJBbxotHUd4b7WF9yyT/KNYOY2X927TjEw
JQuzH2IAgnS8jPFO8Cd3Vmnry+HKysvHTjI3StTd1fHNqFnvSZd6fVocx7jHtcGDVykvmbeDzNLW
IQnmpB1DukIO/GoW01ESUnJSyu4wGkQ4c5zmlDhftQXY0bR6Zx/o8pNuDD2NtgrpcVVee2UA8hqd
e5wRL5yUXoCQq+eE7dejYxivoRhSlppOrTCEcJNJQIif6vYGThKpksbDlE/XaTbvKHbd+gKMSSiO
Y+pfZ9l0W41Ntuq7ZNMm7V07lrd6Xez1riYDtIGJah3LfCOU04tEtHSmCqWtR7mblNUbBbxDRn8h
rwmY9EneMBKYGQEkinw/T6+ib2BI6x8D35cdNcT2nxYv4mS5YmS5JYTpgiZhGjRHiVQRzxjTZ7Gv
j8EwbwxOPDbGmo8gG/dVcWoHErpNggsuRmJJ3y+s/5tlz/b4lW76c1Cxs87vxcdeBosJ50F9sRI7
fpwDGwDsVYe7czoZ9z8v6V87PGfz+9nJrmpjOWxCJiWkeoj3QgSm+ZKgptN1BUHKORyMjGrHPtn4
WE3Is8AFhwyequ7IEWN2sTIm84XZ6Pst2v9Wuk+V6F/91brrijnPyukUcEOCTNp6Ttrw/KcTq9Qu
M2WXBfBDqculqbmfoyfOrEjEBlfXMoQGPYzxjNjhKnCkaNpGxVbT/aUAa/s+lSMqZLWp2kGXPiqJ
4f38QL82gf59oJ8H2b9unTkybnGdsbt8jD8qKpL32vXwnN2Ke2Crl5Ra0vdbEmsJsV0alecWkEmJ
ZSMi3PckUkDqjcT1A/xLEWjRKD2KUCy6OSaeE/yQhFKZ4nQp5LZSWmzEl1om4vXXC7//+yX5f3d0
NqAkfeZDjmvpREVICallEBbFsdRuGcaIpwltkm25d1rdiS6VKf4f24H/Xvtct1bHcSXOWsXToCKm
rcLIg12PmJEY/4oEewA0vi1Nrq64fktt0i2pAVdOzR6GQqDKToBKrFPqThZfWPu/O8NTrvu/r+nc
Zj6lpTXUeiGdzBE2GlXIoiQ8EedJnLgxm1ZLuhnjC2FBX1V8nyPxfxc92672RtRrmDnZrXcOmmGQ
yfOz9czonx7ze51yeGFTWmSQEsHnhu8VaIZP43m1WJvL1sYHhI4PogspxKFjIL7Qjihf29fio72L
3qE9H2pYDnQL+ofiNJM1cyMzYb7Jb+JbcJJeLgysb4/mfz3DZeD99WEJRmOYlV9KJ13lQ47QxJjo
V4yKZl+BJbdQKMzmrhRmbicXhk0/ahNX/fbnu5C/38T976Euf/+vu/CjcqzzgYda1HYHnpR2z+yl
fFvwmYDu4AlHjNc49NpgOpBOph2r3uEIGSmuhWWBPNLb+LcRu+WlvfD3U4Emm0QCEVKB9ePfO5ON
xIr9gufTEFpkOiWSIerJlCEeumf6eqZkW78EjW9vcc03l1Idvy0RkvX638ufPZiiLCN1HE2KQ/xw
TGmeSuk1trAl9JQkBlPY1ml+pSrJuwTss5Gekn609erp5/fzVc27DPq/buPsRNCJ82SJIV/a/I66
OUW9SdtjsHF855NdfBi/mSPLS2bBr0agz6vq5BHgKMbKeTbp+ZbgW1ZNSQEXunYfE5uZeT7f29LO
snvBgfMi7c1XA7Ym+YUmgiZ6byszdkXVnT7GV85HmewMgjPCQ0Cbyb8p4aAbQtBJG+2iP+q7/YbM
c1JpThtUo882+9DGpULqy/jeX5cfzEOo2e77noHLbear6cAtRpqr3oYLPonaCFMFJ72y3TZ3VuNO
h+532137hgfKD1cGjp38D/r9WvDo3WSYWNeQvY/+lv4HwPLkNkP+75801LPXZrDmI1gUW9jR6Fgf
UKxTtVp3AAEsvC3sNlb67NIgLh8U0jEd9VeAgpwP6NpyX/JDuNOJlf7dnWqnptuCqdz+SB9SJ3qW
3yrY3O/pPRyPF+khPn5o5FP9PLzMSw/ubKMWS+MsSTPDq+H+h1bZZwyrWKqPaVFgt0P6P2b0zNhm
JnP4nMbhSQ7uSzPeFMoBUasr5u951K8Fg+1L2Ww7/1lejItS/hj3aHStkwJrlDS35r1GfFvKV1m8
8vEiziZrVj67jeh1ZUf791XvX63hoyA428+k95qBM5BAHa3gwCBOiuB9YHFMwnpTmnSw05XkP8dd
e0UFgRZxzZRu0leVCkeLCk+ciF0KBQdJlp1L5V2QAeijyZdj/fRV5SbU6NG/tl3kNBbAselWpvSj
SAR7getpRI79AT1a1VMt0lKoS+hKcwqFm1Z6Uqz9WAHD0W6Az1M9mFZSX9z9/FK+ql/5+v4ezWdf
H4Z3XU1NZj6DIAf0rz2kHWcg54oY8XgJZjNlFAS22TjQiJRLFA7lizlqufxSDaM0ZmFbOuvt6AHN
rnwu5hPKmwYhuemIr6XqWJFNJqx/XPaAss1Rke9Ih0OGEOa5Pun3OjodmkGlrfyW6GRR7AVhz+7D
Fn32qba56Lrsn5/UV2TO560yPSLRkb+qZWXNjwVNqFCSoQ33D+GHtpoekl+1wGZ+Y1Z3A212/XoK
nPi5xK34W3oC+AFkXnMtCT+UI4BpdoyFYyi3nvWbm5XRz3iS5VD4YXCuZIrT4CqROxRO8oxdgf9B
0u36qINha56Y+eWNoC4Ww5afh2jlwi/8FNWclzFkxTRQAcFcB+/87yrIpp7y3TBOJ2GS+9MQMdyF
ttTXgSbWh3bKMkQOjH9bm7v02DehXDlKblDyyOAJIUDtgm3UpLFrZhxy2ibm7Oj/SgKcNh2OxD7r
0lWcD+K1PkaYsoRDYE3vdKbouQUrIZAOQm1c13oUboNZTJ6KQgQdCvlLwtWkEcGlhNE6mCB+CR3/
rFULm55wd0cbxK1WC9FGqKiiNbk4OOQloUhOWvhRod7uDWnEBSO01Z+466fjXOrdrmqt+pQVsnxX
C3GwLuTRejWyWd5ofZ3edYb+JDV5nWFbHkdPn9o/pUEccazmkttLwSUNuvbd3GiA1dHonCgmUvR/
H73A2oj/v7dOnZPZ//nTY8NY8D+iI2LmW/78JyzLQstJ4NfborF+g9tn39/f3dtgGNb79d7b6/YL
UL4lLMu0jTW0RvTJe/iGr/y9a2TRD6QKerfviLDhmd/fEyJp0553bm7gI/6Kb4tPhgXsnnm1QBMX
oIXFP7L80R1AgVwRav39PWSL9e8njB1PNbn0TwomFsr6q8UsfH0t269MFsigEUIDJl04ZbGHY9eJ
EJ3ibkCGPSD1XPgQi/0i5s/4ol0MD/lsbJ4P6L+f6tmGRgnSsirnRDolpuXJcvw2pNlV3hSbTtMd
bUI4EVhXuvFLCvsL2YFMXryxL9dmarM0HXMUAXL/vtF0nltdLULt5B7cA8/x1+xOKOgXH+zySIlR
5JH+uuGR3txvCZ3Fb+Hdb7cCk8R2vf693t5tt6vQWUU2JPoVDCuefb7in7inQuzylxvOWh51Nl7f
6i1Hcby6v9/efb5WnAM22Wnh6re/YEY3YOfvnmzbW/++/W3v7fXTC2EY4srbM1oU8CPw6wPn9Rrb
0R5ofWtj6Ym2C6mpcW+b1f4zZ22r2vsldO0l2T4BD9ozpkinvH4p7VdGFdmip+PJd054fNw/02YJ
kRtswyUjwXYXBH1iH3eb0+nBuTodN5sPF58LTJDjZH8cj8fdo7vQU1zDPuzczWAfPza73ePuEZLI
0XKP1vb4saPC5z0+L8GZj4+a+zGtFRul2EJith+XD+UAJut5dg9gSp4H7/nZ3bggSB42DECOOqTe
JavNZnN0H39eFr4dY8gSWMUQkFrmeU5gOQ5jojVUEUINeeGiWApU4z4d2LObR6WIy9UUAmcee09M
LvTUvz22mFCJ6O7oYJQ+69J/HajmONHGSkzEU9coj7A7VnJcXqkWWD1JURNXsHDBScarRVOnHf1r
vyXGX56qu7JW1hi+7kPFiC4sIl+hAiyTf9/TMtP9dU/KFNR4XFjRmwAvKMKYRta3Bmw/uy3jlRly
vkM7kqQ9EI4byyJBKvvVdS+VcOxnWNyz7gqZtZlV2e0wNEpahtnSp1NEvek5V2nK4o6NmmxHE9U1
6+HCd/vZHjz/bFnhFYMWva6xLfn39tNRJBpr6ueT+Et5JtSO4+l4I8REtiNsKe40e5btYGcWDkeU
RNo+G++NPf0h+WIy3XpY55VbWF4BBu9mhu1yb7ePauDS2kleiDQJaIcyHUeRiw4ui7xc2pa5m0rb
OViJpi22TpetptNAa/r+52G6bOO+/CyQ74BfmZIIo/n3Zw1Kr4d1XAonylsFgcHsKNh/LMIxW8tc
5HU/X+7bfZ351/XODtRjNlaTNArzqRN7GjXmuBLG32K7r/vf+jysDGXiVLQY7HioSenSkMM1C1Na
a1yxit0ZBYqSExTJw6uy0FXqDzWAGR7IbmTsGOEemV+rqEiRpZmrwa8OUSY4maLiOrcuWEy/rUoi
Stc0PB4E4H6SKv4a0ZLfKPUw8oUTO+RmaIkSldwXSyH2Rd/kJqagOafpjoN40K/j8FKY07dflCXi
bSWMFJfteT624cuyoHexdJJEZZfqiV3KmPT6BdgD8E2maK9+dJxzm5EwKrzCc00tCi2RRLyhqFQ2
Yq61NVlOiHa9lqGlNKzoAvmghau3eIZzxLHIqcokOAZiT/HvwjQlf9eBJjx40ZcbKpEeZ2eMOewq
X5vE+ZSMvFNJr65GtXXUCSJg99hXw2rKT3PFYV/6iIjXFRvDqWiFCWWEJzrcmdmdPuNrIl03Ftd6
PLl1w/6muBf6alNQlSaE8DpKSfcML2XlfbsvwxtHYUIi8gzhzr/fTTGQ9tarwnRq9NQt02A9G8TC
WNYbNkrEw0mkcyPlU16hDKTZoBBT1qrvMzvVuFLcQEMKm+Coq66KvsKyHe4CKqnFeCiE9yHXN0Hy
EUYDpR62RuKuNp8mtOsza695lEoqsAYNTH+TNbQNrTe5z97Jw1qp0ugacbmV6Rtbi71fFjezUW6G
edeXhpfW/mpSGlurrke5QXeM6FSDU+VPlG2N1RDpThGMqwsf/HcTjCVbikZ5nrgr9ewg14lYS33U
+PT3ifGH8WpVM6yN1JAQw9KZCzb6xJtqx9tBDdZWn7wPdMbMYNXC1DNNBGeEKgfR5Ao5DzpTV3kh
erK6rjQWDjm771F8D/l7Lb6J8q2FVa2NAH+hLZGNlcgBMWytW0VFTjqNmzQWAcqaZDxQi7HkKLvQ
p/hms66IhNbIhNYryOfPxjNNRqOIFLaV8mJMMcgtz2EHjMkW2/uFS31F2lmokP53rc8Qib8mn2g2
dK3QaulUF/eTTtjw+JyFljuV5Yrv6rluzAfFRMchdutBN9ZUCramgB9Se63C9lCo1q7OMlsafaep
5Qtr/Xf7D3Y9IiulpZN4+JkA89fN+RVC+KHX55OpUZZUyyezLbe9JP2WknALYW2Vtqs+y52MtB/s
ConHVoaCyUTOQZzZha+X25+H4XdSR+6IEzoTtqoq+tm6UxscS/U+E0ke0zbJ3K4bmm2NOPcoXPyb
sunfC0nQqKFJHqGRq15sXRnemqBIV51KzrRkkEmssAA3erWrfCx9EiYYefaUIL60c1zW3LM1+e97
PW9sqGoxiZjExFOQ7wJ6LAoCxL5FOM8UX6A/rwXSIfyrRmA61/AKKhe+2U9n89kN4LeSAcErmslf
z75ZteOTlNVSPk2lsleHQxwhzMbQQmhwpdhSyVeZ+F1xk6XddFU3VvoRTAOJdWIX3Vh5fZ2ziaIC
CThIS6tr3xRvSlRgnRLbKqke+SwQEaYhE6uz6zzMrvS85CQdbifM1LM4PcomYRaUBpiqYhTNavJQ
69NKn5SjNQxAzFOzdo1c2zGtuEFFu0UIrfe0fxuWPjXRxqNVkCGnIXZj+5Wk801YnCLKsDS3dy0a
woCfYxHZavshHv66CI690Z38CbqJ3m6zzt+VTep0PWIDnKRq1O1SMFjWWDmd7KV94pWauY78hELU
kq3M/KSrU7bpdeGXheTf8D9qayB3O/VPVlVvzVy9MJo/z4jnL2hJDoS0a5L3bZ6tPiGkvjwYJYpz
bJPxStOc6F2Z1nFlDw+B4cjTWje9mZ1Q6o0gCKc1L0SiSj67GXCBGFm0M31gyyhu00Vd1i0yvVVS
buoQqcBa0sl34xy8psvLC4uhs9frulxp8qqRPWlcX/g4l73z+c8xVGTcpBuzTJxndYwpWR6VFS6Z
e/VazZQ9DYcNFdGx3JjRXWsyAG/EiPK50G4VIUips4b3Yr81EOgLUe7Ug/ScIHVHj15XxWtjTHcC
MShllVznVXL3890utYF/b5adCtxuHSe+SVHmbCbRMkGutIGbLYzhaEwVqW/IcfzhkvlQ+Voo4Pxm
UXDTsBAvdllu5K9JNC76XGCtie61m86bwCn0Nl3FhD3Q6ECKp+4H5tGm2XGr/ZLu0Dbp7yj0DGSf
7iQ4tMVDVOtPxRsHz6fn488P4euqDmZMlPgXezdT0c56HZkYjVVqyeNJlEHYd+Mm6eQXKyq9phzp
DZnqRqyTBkWleGFp+WbPuFyZGiRzE2vLefkknMUooEcQ3ScTrddSttU/mIlOE6nvntLA5nRqyQm2
NAhwNMvPD/47sjlx3x85A2C0piIQri6dar6p6XBTJrxuk7RzjvvLjP7XqzJ0v+jCvI3vpZvGS7cz
Vm9iEumUDN4pch+ja/YhJLaU8GR8L1iZTr7Fpr6e1qyOkCtwI3kTuGh4jp5ASFdOLJlAmBxNThJh
ajACiIQ8E1K2bktQmqVN45rPmUe9jVmNCBXqxtR+YtfyeqdbFVvlqvWSNVKnOxjQwB8M0LofkRuv
dWJOAlJniDWkCPPzmPhGcEMZGCqCIZEjjZ79rKo2cEIJiomcjnbfrdVjcWzgSVvegpMWV+WV4ZJ5
cyO//XxV5ZuhyAmMAxA2WeKHz4ei3FSgi9SpPqkH+u/yMdsRsrcdn+U/3V12FZCrhlhsb96GJ8KR
D91DSOYMAR6sm5Vj5a52hzBQODIBknxOT5XW3FvXr8SdmtnWhrSsrL+wvH7T7gYXzRRCGYF8QxAp
/46WwPClahyq9hQ8CsBEGSfUM3Ci7KaH8AZ5QPdS3Ee35Vv7hMZEvY2vq5P/JDDP/ApZ4P4PZee1
2zyyrNEnIsAcbqksWZKt4HRDODIHMYp8+rPojXN+m9a2cGaAGWBmMGw1m93VVV+t71rd8tI+g5QH
uxuNKiu40MFpL7VhTR+kDl1kAVLy7ky1cEQ8uclX+iIah3NlfDpqm2LKIpvhTblPjtbBmfQ+o0Zg
mxvhKTpeowRciG45n2WDfgF2FxPe5M8pajPp5NT5OTm0S/W+eva2yBn3zUybC7v2vZw0TAjImXVI
mSwbB1fupRfq3Txdlyji9vk7zD5+Pr3Omzw1W9ThyUFZZQ8oS/f6TTShq2sGkuzq4/oTY3Ci/Hjc
YDMVLT8QMqt/AWMR4gnp9Jk31UCcyON06mySK8ftb0gbJ9f3nzc4WML0fMrO/c/TVqcjJBBOEfUo
H0X4FAhUqDIfwmVp+wfacxfIIQ/pNns25+R4x8kEmenKW8rEwchY2Oln1LKRJWygFR1OYo9ru/J5
/44Nfgz2a/V+21ozoTbOHAa8iW24y6b5jbuJntI1SkIuCseSkq/K37tNsiJTtKwf/Jm21Oft62nb
HIRP9XXcIJ8pQAXYxaoO7PrpyvguhANMJmAiyDw6xejBywtVvWjE3Cj3uFYCpaUI9mjt5TvpkfZO
qbZxA5KPeCq3ja2+Sw/ps/cg3xYkzj1bf0c62hBEprb64D7SulJIdrx10jmu6ORDMBPWroz28nf1
bbSDV59UjlG6scvKxsxMeAMFcn+6l1/ipbcHCTrWliGdG5/RJr5tDuL876mSxAsRDXNFR4pJGxFB
wOC78mjZPtVeGx46AEHJAuTwPJ7zQ4/iyp0Wk3BH8WWVbNORP4mXwW1y006EjXnj3p4O1N+jh2ir
zOUnYXN6RgYxjZ+VB+KLdlPemi/isT1qr6k7QteKhd08noToI5SNfqs/oaSYG0sJea4t8hmbG/Wu
WQrzalVj9DxV0K6QYEx6TzHtjob4qbXw7tQV6kYkorb+Zs7FVbEyMAHEVQnzc/AGdPwu3KmBdMLf
y6/tyr12lF6cKRqmekc3BfHNYP/TOzEz5Q6jDmHlrLNFtHVn7o23CyCR//1SLvQi8H3BllIgXYHv
H1KuLCMyAxT76SGdqHfu/enTLezkYB5brEoxciCJvXGfNewHcdV6hFdNPzgpWkOzQW7lS3MaXjkd
v+yqfu2G/wY01BumDtxqyYV+iahSSvu0+pnG+HxMpq8HYXaj/CmXbPqgy2IcWohYCYxpFRl1jq1i
lKmOznQ8rcq4T64XtITitLY7P2edjTzStuIxLWAC9mq4B0GFOo3UfKxoUwHUFCBU6tortJ0EAaFp
56qtXTtsL1SFmG5wGpxrutZXAX8eLV1s5pF46mg8akfuKj1GK2mZbcx5O7+G3v+SSPyaSK7vAF8l
wrJh1Z6UhSqizS33hJUbhBPrfh7fPMfG2wNVRYsfAThBvX/H1Cxaf+Qqs2nw3rzgflzDQj2gXS/u
OBKIQnSUFu/Vm7lX35y3eodZzke8V28m8cG8cQ782/bWeg5e1K1+Uz25B8hYK2fXviIclo7NXvhM
b6t35+H8gWKBmWVzq27Lu/iN3F3x8PeC/kooDn82QRWUEHhp3I8HUagZNEkGB4IrwR3CERNilWUD
9STJxQWK1SRnyOK5QdpetUcyVgG3okf5WM/R9H0QrX767/5bsy3v2kW2M1fSOr+zPrDFUaE02MqL
bs0ANaBFklf+/u+hXygocKX8NvTB/ogixnOgilT7nhhKx1M1prlcJl5/bPZU6AJz0oijv5/ZH09/
zdbg+EraUK80n9kSq3pVG5+yVIy1FipT2IxLqkF/P+3i8v/+CwfnD3zMU1qdYe9mOXs0c6/49D5b
3rvY6SPv/FpRWUsDyLEQOP5+9IWMfT+5OtcTCx0L59DPL081myI/N2G9z90uu0vMWCIdjaa1ys7V
BLWRODOyrAT028b1O3SOcm1IAS1Mrd91Hx3twodQc70RzdxbM+umRqWPI13luCSSXyAYmTsaHSmV
IGyoF9FY750oXBZ4RwjFBjAC5YsM1Kvmy9A/O099jhKMbgNZnRiu2kx0uiWgXRCKKSl9TJFqLLXc
lcZyk2Vjp6nBtYhcbAu/kseRZ1j8JSuhRxXwYfykPVpFkY3rlEZS5HT+Qq8FdBdK9i7GIEI0dh37
7J63eeIJc8/No0mrIur6e4a/BJm/1pLUw+e4/KEWGszwWaxLvfGC8BDTw4s4rhhbm3BnYYA597l8
2+JtPKPIOQPa/tgIdhOPjNnpvftInnvuNF2Gm+SuwdrbuDKwrxjx+8AQ8WuKpKjIMkmo/CrFd1gN
4OgblmQBMSLo65y0g8AqKWVbRMjGVR1n+GW6jpxpZ01Pd6eje6ghDNIrBoGh3xttmZMoW7WAA45o
JZMjuUzt8Pf89Wt/MErQfbJBHkxk8xoefEFtdadK5czPeK/T0zGM6UW321VzpW75K4XCdPAgylak
UciJD90CjUI7NaaCL5IJ9/q+O3BRD+0YQSp+ec9WaWuvRKfla0U7kASABlaCbT42h9O+fIYrI5Je
YfOE8ACWtrwW+MiXJsGw8LHliCSd0gdG38J9SReU0JGk9NAs1QlesPVr9mAdgznuPrc9rejKXBh9
IPVr0r89b3D5lSEMnXKljvfiLFoEt/qomimvPDfrxu5yS+PCovpsqEXb+ieShNOu3YApUlbnuTCy
Ntncvcmp0C1GS8gdzUh4yo/+fmKM1EOeQp/AdVczp7jRy08295Oxt5FGIvxHf9ra6Le9ZXLHCagd
6x1GqdvsWBHNrtJwlBzxoHhSw7XxLl5pYPi1A3+9/G8/uH8B3ya40ZusaGni25dT+iXq2974yi7e
u2O1vyqN/Prif80usvn+Bg/qb4gwkzK6oIIgiPean99l1ovA/VBsl56DoxgRmOmdJnW6lXRouK6z
bHSXWAybsZq2usoAmCVOSlfe+rVIC+R9fgL2EyyEAAo21WCy/QCdzJFkXnNPGZ6JX1P0bdSDNZHm
RSUn2QkUhdksdeqztUcXq1mNOm4JlnC6cgR/nTzDWaKSjJSPEris6oOYUE5wkxUMXkn2CBt6Q8rj
Tszt7ka9727wLxy3c+9obdV79UW74RxRj5k88qQ+cjlVmEWNyld6MKN9HY7ylX+sH4q1Nz3RlPNC
M/2mujWWvVfG+R708EF6KWdc1rfOqNygwtvUu9N7NLc+1Fc3sfO7Zt99qAR8Jxvo15W755cc4o+f
Ofy0kREk2jkQ430+Pk/NGTWYabZtKTWM1GU5lddU3Eago5fhiNzHW/GIdAbE6hm6b2l/gPqdB+Ny
lTkYJ2O7d+PNOVem+kZb9HalxSKdynMXz+RgQaVpbo3rJ29dPFxLTBn9GfbXjxisjcZLDdV1yniv
z+obAuXgFp6SO4FwRlSNiq+wm0k5bpbNRMb+TFrFcxWjOxIX6cgcC8cuG3FlOdnGyLvPXtLFWzyD
r+rahmuHs2yFTnmqT637FAp5jjJ4YYyjR23RzLPjEnD7SHzKSKc629Lu9XuAZdX5aWrO00O1CFb3
3sKaawtzd+0mcelg+rY+jcGWkWRS4GiZy2+uDMpNvu26ABP0u5RqPkk0Oq6dyd9H4VcR5fc0I7ci
S4rJ2/AsjGS5OsEL8/f13njF4AeMkJ7diJhSAnNX7TJes3C0blzCpq7GzpOTjJz3eFE+F+kCag+E
Jz++E61pyd0nn4EUCyFP7HPyKuaEhuv0yjHyK2PYbxmW2l/oTGIMXCV+7qpBFRspoM54z72ANIE3
5Sw1Js5KXcXbYHm69rhhxpDHodWi+IJuS5KpDf18XJvEXWsmrEJq6XYeHXMt2TbVVtReTcEYS/Fn
TMEyi3Qudpl9rsqpH56OV15RvysNXtGPMfRj/HaQUJ5JI8/LY7gV4ayeh3iiV8ev9Lqx85eExEtn
7M6MSb3y9ueVc1s/lK/5Stkly+yYfOBM7tnkudRNOg9CGyGdueHaTUZZBjJ3+/dYLx16lkTkTyoX
Avx/ElPfxupTRO0845Qc8secFyQ9ZKtm6t6qK3975UkXzg7SKIauUsgUJfwef85KWCSqoDWtvydw
2CVbk/rDXQ3ul6TR/hbNHzW8rVjabvvedID7/376r2ROvy74LTJiMDQtlKJ+Ph2DSOYgKjkLjPOk
IryjlWVS1/DUytpWm9O8U6zRGStJEG/LLH9V8wBy5WeBAMwT6l3VxivRe6k9YxZ7KpHerXa+C7TO
hh85KdN8psny9O8hq5eWMjosBkw127KUwQXUiWK1ruHn7c3PuhiTd7AOwG+EA16j8qcZTyTMIvCZ
inG/hJHT42N0uYd2pTTgqMtEsYM9OVSZKrUyaymbnDeo3Pz3Tpuq795e2YWyfUJZTjs6xD47HIeP
6f708PeP+FX5+pr3bz9i8PlT/reUIIrDvddAbuiKzi5bKJpGn5u69yu+0SR+cgM6O9vzjWvVWLFQ
Nz27DRk2E0oqE/QU5td2iQtnlYX0mP0BkSIqwcFZZaWul6hlGuydmj44Qx9nGKx0qTDJku5WsmD2
qXi6AQdqBVj6wCQsUFi6muyCEHVgY2mUuP0r8edXEXC4bXA3RAlmopKis+HnEqWBws/os/D3YsSr
bNozioQAKDzUgkCKcVHDjOrs3iqn+hBkKJT0kwOpACQUGgRkjYIULmU5wQfXDO6Uls7IrpqGAr0k
mdNs6lQ+hAmcYF29KQVzHSvCC03br6dWmFbii47CP4xP09NZB2VXfZ6K0y6M6DpwI3CvWHo6p2mi
5xtRKjdtTp+pI4zVigKDfjZdxB/aXmWIV9ZO/4P/mpDB2snVNIhapw72SS29+Zn0HJyVZVHRv+we
leyjKID46ePafE4kcWzo69bYnZG/lfE8AuaFdKN9/HtEvxovv1bzt1c0iEcTI3MqMcmDfV1lE2xL
ppn/Hibv0KO086wqoVGEpOjxtvGTbNwidfPid9lKbFBGO6M8dI40s8AShzLt0NpzQkOh2rfLgZOo
jU3bb/HNPPY1mMYzoY5GJZAdLcjmtV9pVzbEX6UuQ2SzVyVCCG7+MhXXn6vNY58u0JxzAbHlpfqJ
VGbSLbjIoUbDt0Cjddx2X+UNbRd2vhJ2b8XYQDZgHc1xTfELE8F1ZD8pk+7YbFsSp/ck4K8MsX+9
P18/I+zhT3iTiEj6Bq/fLTiiu44DIz+3WFvLD1kRSrYEazmWjbWSjmqwm1du2b+Uw1/T8u+hX+fI
t/NQ9NmPM1eMDt1Ncfdo0HBy4AVNginiKfp3bm9uHvqWkA8Sj9twCxeEytmVRTascPxnCGD/KPKi
n1b7i/m3IRROkWa6yJupx2B4xj5loGnJhdvBjAkePJ55S2XytCi32s35MEt29ea88ebaZzrG5Wrn
v16dk34p/H4R/zeg4W55Tqwgz7FY3Wc3ymNvbmMRs2MkcRfPCOOxmgBWNpYfJtJOXBwFuoznJXz8
q5D+PnT7NQxExX2vXX9jHswLPCOzc61zv2KzhbOk82HvP8NLDmcP+Mfc1ZMjVfiR+GqNRUKnYuVc
2aAvXNOQixuosIhfDBodBgsy0EJP0YLeIniWvjjGWI6WvBNfWbZgJuhOMFYc0hrZPAKLWehOFY7e
bbyWuJG/mfQwLc5wbXObMy6t1zAQpsVU28SzHCkDXkAoyLbqQ35UV9X2/FK/5Dt6cJR02onbhi5T
F3Pwif94fhYTW+7VF3+vut8nIow1io/oP0VA1fpgcuuTg2w7boO9JkFeyTxvamTVVojVWdVc2UV/
uRz2C5x4Bvsp+vd7adDPBX72lA6KUBDsPXcmuWPXGCvlsivQftu4PT0b7aLAEB2Bojoq+uu5dlSw
abwSj359RsPlRGGaPB/hFdnFQTwqglKq1C5hFHQulxG2bFFQbM+tyAv0qqkWWVM9bu9dQZv4nnQr
6Pq+0yjzS/lr59PB3BEqhKm4aILTspNbW644rFUPbFCSLHN4TB3MhkCTD0anbetcH1e+sAiwV+28
mqNXfT5lPq5/EvQPA6pbkdGTm1gPcarS3ArscdxZxrhQsSjp/BsdOWbkcuZTwtOpn//98n+VV/7z
Rv7NxSD0yE3DynonHaQERBL4oNyZ2/DgrZRPf3stFL/4GX2f+OHrV9VchjEe7K3XBHuGZ+e2WteP
6qZY0g8yLVeyAq4CksHotEb0sxc2EFiV25S0AfSyE0KgemWM2m20T9cniJI7n8SB1jsdTb05VjO9
21K6LdtZ/ZGvnV287T5cYZwgfKOk9loGY0oVV6bv94WvX9D/pm8QFih5fHJbS6b7/jxJV+p5Yt6B
sra8SVNM81us+6baeZIVu7aY+FhZ5eMIlN3KvZaduzKMr2T/t4PD9Wr6j7Eb5uzenry9Bd8+KRBs
xQC0qvY+KHCac4Qra+crU/nHdzQUSaXwSXXVE3zSplj+SdTnoFZSVcRdZq+8KXTrLzsIqtokeLLe
8kMrTIy306e+PL+GMyNetY/NlHp0c1pTPE9vFAyj9VVnjOODcHe+P39m4oKayfhad5f6O7js3xnp
dO6EaC6GUjPZTwBW+KzC8hYHzodkK35wOSEwO2PMZLx6WNRy6oJEhu9MORp9OQzc0FYpfWMydyx2
3j6bS9RI4A59hNvuqFMYfgZLk+3O9zE+6atunQbTIpvLD8YtwZy+Bk2fPlxZetd+xiCM06Mosdyw
4GPiEMpcsgUdgp78VMysGKxXLNIJHeWTSn+NapRLjnhwSv0h1lXgZ/WyyMwNrVlzTw5e/h5Y/xH/
XhX/pnewu/pOHcrg0k6H7q15UTbeK6US+cG58pRfevz/bFz/HjPYuHQrPFeiys8/b31EOrfSVqSn
esNCNMoRXhT6nWIsXFrEu1t5XbWjCJLzPdV7eHzcQu/lYxSOzvt23WDfbSdznATi2yidQPcJb5qj
tZJWKLm2ojeR7kEnFDFKr+4BMQXJo/5CHk0FIub3gq7ViblVXsDutOXEfU/uRQlS+0Jbl9TVID/t
zutghlsPyYL74AV4BwDPjbfKn4OP7unvmb+Q0pEgDYsoFzlh6X7r46hv24DgR4lMl4a/ryZNM8G3
m6MHPy+pogVqbE6uPO1CcPjjaX0W49vTXDrIJKtsgj2Wn4FLDejO0sDc1vRcTc/Joqkn7iIPc7oW
5kIHGeg1896uDOHCvvdjCIPYhabXSsrOxGWBR59KfKcXx1MwpwcCJCKFkRD9mCynq0QyN5EbkTGF
s0/zj3UOX1yAEn6Xa5O0kRYu3ulRER7+Ht6vBhvW6I/hDT7RKKOnKlPjAFErHaTW1t/Vh3Nfxxmd
Nqcdgi6y4ZA5ZFtDOlRMnG38FD2jpryWi7k6kME3KZ2Ncxdye9+rzxrLU/kMvbWbzIBKZd0G0Usk
jOpVIdjqU2SNsWUA39Tqb6d2lcUP2v21HfhXUXw4L4NvV1OcWolkvl03LMdprN3RfaVo0OfNcOoY
7TwXab1GWVIiAq7CYFlWkF2UpQftBQnsrgQ5nWaERfrKzJKX3mSe/5GNUdLarXSS3x9yx9UUrrQb
TMS83hdNOP771X71Rg12uR+vdhDKGIWsJUpWsvtSI8rn8rpxbR0PEByH33OkNDh/nkY4FCcVgv9R
mEzcXc/vekeMgNcOtSnnVnxKPmUIPNwJgIiNOvz/6PXZoay9DapREI+cmclpuBPQbM2cxXknLUG5
8F9SbaCVBpEWJUP5sZvhVY67rRbPom7uttMutwv4qYJdPmEnewb9eS2Qu7DF8+OpRMjsNpggDd6f
qgZSQZ9qsM99TPD8blXotzG8NK2FiQm5NEiudJr/l53t3xMH0135XiZIQn/YCfHKV5SJmQEYgSTU
lPUUZmftraoomhTqtVTEBZ1E/w3/e/IgwqvcKveqPOLTQURJ3Z/ehGpmztC1GojvEK88hi8QCDN9
ItR2dttsMmNMzTa7d0lr0/rMdbVjaxpRmMDPohshPcFcLWquRaJ94vL3gvy/cX5B+r7txjX+HlUE
LRV3QDgS6sHMlt6J6Cl5jnVz5AbvoXaf1sEmDK9SxPtj5a9HD3KqUtIh7MNDbw95Kf6MbrUH+Zg9
OYvTuEazoY7MK0ncC/lx3gm3VWRLtANRWvp58jj1STPKovD3Pk492ajCO7IcIeIzW7t5Tj+SPbZD
nH7GhAyKkY6V3Rls9UpecNG8TSbZkfQ3lcjxGeKL9xDP1HcXvy7qLuPkxVlBO4m36G2I+/D9wViq
uPKqLly4v49+WMcTuBenVmkFELvEjSsVI6WGM9CTew1p8fc2daH48WOmzEFEUCp60oTmyYdSV3Hg
qMd2AsXCxJDsEE2hnUTj0w0NUsGusWzxkTjctLGjOaJ6kAtsmOkZvjKgi8tUoVuJtpQeJToIGkyp
aFK5ccM9zmq2IoVbCfasJ+2SBAmkjnOzhst4W354eXJTq49VxEW5e+spzAZ2YyfeRyzvTBWL3b3k
16vSiK5kB6QLcXWf7CEFZ9Gt/Iv+4NCb7Pkkvogpdll7GkeytSnpkRLd9iE2m6Pp1zeqDOyUYCcu
Z0K2A/SEc/mGV/iUw8PX2X3/nrWLYc63IQ0mDc0qpAbH4S0m9ahQvA1dNI+18ISHzo151mmAU++t
PL3y1AtKlX7x/JuJQXRVmHUnlBZZ+CbrJqnQTrOup/IKo4yfj4P5JBZTGiQxfLfW/nmun4iLUQdn
OIYrCvhoKH0A9IxNdHohY99xRAfxgwU6PhFTKtb6NOyura/L5/K3MQ9CLtHN/NYvGTM01rxC0zuK
STJtNVvqVb7RU/MhqogsghvgA7nNVgmx0gtGjmL7RwmKFDGQYfuof2K7eaGAskDX3j4XH2DJwARp
xJSjxUM1VjbhKFtt0ncaFZzHBEa3b5/UG8jSpT6FO4gZUjIJ98atkdnRjbvL8RFdu69/L4uLx/C3
3zqI6spOqLC4jE6HcEVx2XbQPdDbOP/7Ib/61r+CtR5UgO+x1iM1fm62imPFldvU/h7DskW4cu9o
qFtWdI0gtcjXzVw4lGPt2ply+diFKEOn05fobXDgg0ORBbckK4nHJsvqLVp7S+FGXXeL00exPi9S
a1TsuoM6kQ75XtDH5t668zHfevEIXU272ANuvBNX1zLiF+pAfBMaYA6LUp1oDNvAG6oSeWZaPhV+
BNTuvbjUQcKMkinkSnlmvOlL793dRe/mh3YT9lJJ9135PKHXn7kgKiZU8qpHzApG3Uvx3l45Fy/u
XN/GJv98U55uni3DYD14i+hWmeNUdNNeWQ2XQ3eN7laNbkYyuYNnnIKgoVbLFbN+M2feCJYvcbft
PmcFlm7oaW11T0QrTmH3STRbJptk4tM84vDPXNt61ydqMJIWNTDCK5etX208X+v028gG6zSIaiHR
4Pbs8ze+ffm+74BwJ3BSM51dy7whuM5fJWVObpXXkqkH0ZuRW6eb7Bqi9uJ3+W0kg30z80otDgXy
y24HYT8gF9wtT2CDStqzhLBYdVY6/fsjvXhAfHviYNdTEi8MLYUITJt39dT/8F5oUW8fAANdE4de
ShjzAfxbAINNR1bOSd161KrrxzMS4FHfYOsDeP7EnPho3Pz9u+QLFTE0KkBS2H5MAxn1zyWd4mAU
Asgi+k5uG63WIFzOi+LWbJxx5ufbmDy6oN6ePNwTFwHMeMF15p325uTrszTVkQhagFEM8BX6lQvg
pVLGj5ENNqhQilXJa5kHBc7Rp7Gtx6/nefBJx9hTGiDGHBFJTYwxHbTnW+caffLypvxtXgYRcOie
k9hruX6693SwBJmNAhdMR7LanVubLq2CNLDtfXRX9+X+K/oV6/978FC96hu1W5+QyOyTR6o3RT49
fTp35Tvqy3BJMrednlf+Sv80P2r3RkjHOUA5miHTqeKMGhzy3rRP4z5Z59FKaSbkpYBHtOhdYbTv
/145v9hkX9vBt4EOLiWCrnR5oRAIiLOKKeFynS8ADyGApCOxnZQEvU/Cq9pX5rw5Y8cka49Z6NZ/
yOEy0mhyHinqCBob5j8H8x1+xKNwV6FeVu68XbXQ/NHpSQBdzHe2kMORNc6n1q23ogNMPpRY1F0J
xn5Bwoa/Z7DxtmCPTmXGekuQZdjnNz/uW+60aOQc9SM3IH2G0WWHogrQEWENHcvu2nJt7EMtuBx2
RSs8zaBU8N/TcY8CGdNz5Oz+nvTLpzY9XJjVKzCqvypv3y6hrQFkTgZTS59aNXezAiDuh5xY8ECS
idGdZ3L6amJXHWsajVXByA9mZnnj6ukir/mKtLkXrZMOFHW2NuovalnZLYGVJhRAzWoRK1B/GxSv
eXfjCcldofqjv3/AJREAX/W/HzDYSIU6Kc1OYCOl82DaNN7sTF0gKt99slEta6QytrJ3cL3cJswc
ncC/OM5EiL1Xua7nZRVPEpaXoH+0ASim1OlmuvYSVLdJVFLj3GpEwcKD1kCkNrIrNepfXPT/LJB/
Qx9szFkjnl3PZOjNHZU8/b7HnLAIQBPzGeaj2h0hLcTehx7+K5N2eU/49+TBJg2Q+Ry01FH3WLmJ
n/nB1abVqz6hn6R4qQ9cDx6luxO3znkcTfGccW+b8YlvxFhc2ZP/y2nxbyDDPbkL08D02RXFmTgx
EQ6vhVekUR/Gg/9MVyx5+hF6M2sJNhgvbi65HvmBayoO+WIY9m0NDfZmPOqEMlD4CBCsn/n40OGd
4ymfJjkqcdL48waUdjW2zvfsjsG9ZvbAfliGsjWrrJnCtaqaqM4dWGDBndcnOwWon15Z6BfEuYSv
/wY5TBd5VcW9UWWqFMUH56DQShWjbHzQYsum8X5RItHWvV0Ub8VTPc09ffb3orkYsXx7/mB7rt2u
cdyOFGISQOHxrZvM9/i425HIJpb1qCQ6kxrvWh7x8lLt6YAGfcRgDH7GE35aGnooE74WLpoDIcDN
R7zPInGt1ubMkLOR67aTlK/ECJZim8wc6nyW5F2Lovtv8dcpipCElrseZKMNFirojlY/RUSIWbnU
oW7cyMuUwnBon+fSTiZqhYm9KKawnE83bN71s9mOzkfhLnyvN8nSW5q78xU58MWLDfc76qI0W0rm
Vwnh29ZteJEsxCmw6faehlDj0VzfpQ/iSJuaL1CpqBGc38831EmVZirsTArq3phAX5rkLypCoHf5
RtVn9FXw382y9bU2sEurhVpyj0oFjIjL/c/XFqWlEDY+gyurABMpzMEjY1oE4dIs5H2eMMCUClQN
u/7vVXoxygMVC6SP5/Z//nxwbblVVklc95plOS7fqk9xqdV2vKyO5i11G3OBBOFTmbDPKva15pCv
4Ha4SiRoRuhl0LQj0/75cLe0QtHvuAP7L3TpI/H6xMv3TPGIYlU7lSHKnEb8k9wjz2Kr4jrSJrSC
J++CAb9uXj22j0JuS+wnDrnqkUUOJN1AfiRC5EJaUPk6gLugk++gXlnf/az8NfDBKVqbDrKSUgz2
kVZM0RwBIXpJztYTCi4vbQEuqpO/39PFa+n3qRocfhJGzHRxkSFLJ9xKTpvOdj5J0z3nC0gts3ie
xPgPkP6hNWXBfI60BNPpKQsYd+52XG+KrVnaDZenKwO7eF2iSqLzhwkK46vX7ttnRYFSKN0+H2VS
D86addU9qx69MYJCK3Fk5+1bWd80PvRHWkP/npSvXOrwNaDvRHSvIZbGMODn+slkyeG6RubGnIn3
OcwjJF62czTvkM/dMYZZuTjtym30XsykpayBshE+aXdcVzNwmjTHY724x3jVedd5c7ZI1QIm3QHL
hva2G5VLSB3qozdfwiAbxc+onmYEv3hF5rNmL5Y2ivVUGDmvX6lkSnSVLa/VO1j8OI7z1+ixmVOl
f3Qe07E/vdYsc7FghJIanoYGEE4dgsJQMZ8VyUERUzeoOOiw05aa4qGIwKtDnOVStk7MdFLHwpVz
7fILp5ea5iANFuVXdPDthetFEQiVRzDUBrRTyNo2NuSx1N406q5S6yea6OyuLcdi94EC9spq+8WJ
6GPAvpH7fx8+2K6aCIF6UVEmo97+5CUjPGexKfm03qqZe5d18xAQOTuAuxC3/oxq9MJZVALqB3We
0Yt1iIJRX0uclRv1tX214BsQfdvOEld3Ov6501SvEn0Hc2RZyQG2zfS0Fa6cQxfT76Ag+GRUKA3K
MN3oVIlYNTJhLLXf04tArY2vZGs+qftu6W0q1HfnEcrXe3Warb1rL+/SOfP94YMd16xV8N8SUZGx
1d6SRX7jb9qJOqb3jiDluYfyn9f1up1fs/a4eM58f/Bgx0waM+LNsn9JWwTIi/KQwwmjBWjjrou3
ZF7e+wrxc3c8H+VX5f3vfeK/LNl/Uz7YPAs1N3Otr2WL8Sq/kcbmuIxtMDEH79O9Fa/yDvpJ/LUt
IeLt0WSmTHP3z21J0Jzq1Jpsie0sFDHTZMfxRNs5OO/ingoyUHhLHZNgzaZXfuelqEtGUG70reTY
pwy+jiqDPi/2OeXm1HFC0rIuRjdZbXCJzzaJIE1To5gUXrdqBPlO0NJX/+xNucRRD1j6uUWzu3gl
v/XF7Po1Fxq1Lqyc6OsbKna6tPWErlEIw1NlhKXcKi5eRGUjVdYUp5dJJtcjCGUzUYTIVk6yaMV2
di7NEXLesdda04hrXdKo92VHjCBLSzHtJokX0KGgP7jcIJSkWTn6a3Yi14lvepQ6tMAZ5rjKUCMr
+kygW4HY48rPuph8kb/9rD4M/7YJZmXrxaekL9ACaLaB51CbfSn31QyyfTgPN+KsHRUvHD63+lLm
nkYOxp90B/88ggstbzmZgf2xE6m9C7Y8zuzwBrKovqXCZHKRtCVzlKOt2JhwhhB60h2+FMZs52Oa
PQW7uHZruJSF/P5zBtuCo4hW4eZEgRE+rGDXlJ047Z7FB0GwqysXs4u1bSDGoNPBmHN4D26PraD5
StTnV2XOyAPZB5dkdq8z15OJFI/kbuQkEyANAhIRf6yekBKhOBWPj0DKYpe2bBtprXx7/mSO9G33
iSSxGDdjjz4rUC33QTJ2k6luLQyad24J3Ssfs5Fr9lUXj99vv2J4vQwVT8Z9xiMl8NlkONGOk2JE
85BDmtAb63Oqa1e+7UuviM5PEn50K5Cd7v/9txWnWjROuAY3hCKXd74YAMCus0Wj39aauPSbcBoH
yRrztDeSRtfA57/3FRWeM+0BFGIJOL4yM9+enfiKU+QnmrhTLVsGGgl+5eBaz2J0za603xl/7hb8
NrDPIlVpoITD5Ou5qMvSE9LTob4ltYd6LLmDw/v4/55KTTEUTMIw9zN6gezPqXRzzdelmrBRNNIF
WtmR0/V6Kxc4kHuvhcYiqtyJBwlXLogO/364/PuC/v3h7NQ/H94mYmEFZ5Y/Kk6WDQ4MljGT5tFX
+tg5yMIibUYRPE864+k1USBbcft09ymMag2i3ex/SDuzpcaVaNt+kSLUN6+S3GMDxhjMiwIKSn3f
6+vvMOdhF4bAcc4Noipqs6mSnEplrlxrrjEnxRbLazvH+SN/HXhQ7XQyI1pQieL1iy1LxOm3HkZN
3UsJQmW93Mq17PZxvQ6yswQJWPyoLRW2B0HBpDmqlkBw3N9HRjmHABf3oIm6ZagQKUXqoudZ+M8s
i5UklboiqA/Kn+COVsRdDKmw29CJ1y1JIe2AokbUqPUb8fl1mKEBW92ry7/YuTwijgVetPdm7SZa
+O5wOv5+az8EEAS6kkI7GSVRwH8XM6YZ5corfdHcF/Wp8y3XJF3QxbkrxuG8Dt48ICVCiG4NpHIj
ZI+/X/2HfrYvV/+UBPwzMI1WBWrRde0hPkq3tGN46/JlsvHtWIpI8Z1ComNJ2cm3KsWqo0IrFQGl
XezGA5ohxPiK3d1ozypS86Vyl27adf2EF/cNQoYrT/B7cHnG/LGbgmak/eXzAf9zn1FUh54Jjmmf
01pcB6vcZ2skbdDsBTjfaM6F1e8j80ML7pcrXur0fCkchmCyxL1mrIQm2xSYqUG6oWEUwkQKPW6R
9ssAW0BhryiLyOpR2bTA58udGl2T1XwX/nAvLCoKL5HKEeUiwpWEFr/usJb2UZdjCgJ/WNDmZeWI
IeZGg49Jb3tTTeE8Fe51jNt+H4mfhh7GkSHpZ0sXuEdf3x0zCKuK3LC4l7FwVt91fzWKvmN6K9F6
TNKdj4jz9wvSSPTtdcXK6r9Lfu7z/zztvAn6WmvT9pDazy8vGC3h4UKA0qyKO385uaSsBFtb1k6M
LRVWJHxFbjTH2AoDGBtedL7InbN5FQRMWhEN+/l4NGfHd33f4gKV8i3MsGAdl45kl4vstlycp3zi
GpvzP5VTlj3/5dT5uLu7+2M4+1vuYKvYz5X7TLIMCyjw+a5lS/ZhX9gYkyX2n87+OLucrShYn4Dy
nE5Age0WlzKMy84WaafT6Wx5hQ3W4NycdqfR3e3Wp/2ARVZmn15x7eaLqpT9sNni1vW82WjuprU3
m2cc0p4TukufRaBBz5hVbXaz87/n2ScgyPzjXIpyyc1NM0MAXW3PGCCN8ITmz22wYgDflTWUIHfm
jK5nv+bu62n3dLNw2gfcFqXYDdbBLFu8Y5O2+Pv+ftTssykcii0HNxH+tLl/jxbv9x7l2HxDzxWM
gWs4kE9w4NfVmdwkx1ZOFaDnAdZ8nWFq2yeBUHjNoZkPK8pAbm3762iuOt3qbXSoW89HPnuHVERe
40L2SPaUPKq1o/kXKY0t38GxdvsbdT7NkBdpIJGsFXv79l2/720dKTQNjuVdPu8W4VxYCXfXgLs/
bLxnbyyDHd84g48vU9KWP1hyXmjNgUVU/VBwI9gQvS2mxi4eYLqk24aH96c46k/RS34n9A7kAOtA
Ly6tBb+/Oz8EjwYOl6YK9J7t7hvvasqHqspzC1S1h3RazBeNQAvdnR7QAmsKcxrQe8npg8OVy35/
Y40zwf68iQGs+56Ul0S6JDm1HFK1oNjnAU3wT56pIjK8T0Xv1OjVXLBIyaMuVa3WzUx5NgjBbYpV
Q59eIyD9sKlyO9wGvZnqmfdyEdFGaW4Epcnt5OLLKOYbvQVB26k0NJR2IfhzSan+hiE2GLWebhIM
vn4fju85XFZLMofUcvngBD5fJ/Q44TphKRUADLmeBdZS0YJ7I54WlT6sRtk/hpI///2K3xdpYgcL
ZRUNdZDpPoHy/6yYSRH1pZEmw76qtoL5NmiPmb6OlaOOvXRU2sNVT5HvZwa4cpKMsIR+MMDWl7tC
paAP0Pth3zZvloFNVlJBHZKb+15J75WBpUmTDlkg3WqeeQUx+8Pofrn0RcSUVa1R9iRn93K2AWvg
icJMo9GzRK0EOy0Vr1zuh3IfH5WmW0sTiUD0y8L8lExlaUlRg+hRQceYRn88mIul0d2MhuAmJfra
YDCfEp1Gwap0GlNYSkp77S6+n1+4C6AmWMKqSATMizBathpJ1UOLKf2q3NbrT4bvWj+pwEi3xVM7
V2+Krb7Pn6zl7zPrp3dJ5zht0TxONYf3++tkDqRQb2QpH/ZNJ8/SfG9FAN66xAK2kTlTkwEXhOpu
Bi9VFjrTtTalz6rixeZA2M6uQOwH6vYy8vN92ZxA+LZ7CdolFA9iPihRE4kP3bwrymIWVx9e+tdS
JloMFFeiZ1CZIngW9134rFc3WUev2fRa9VuPTmAvgp1iXknZ/LToGqx6EocLOuyRen4doqbrZDFI
leag1QH5BYC/lrfok3ieQIvxxhG7xsfMxwxbVK6kPHAK4d++HB8kweeju4p9xeWJM40o4ekyEXxq
E6a8nH1Tadad5Q7Zjc9Ip7TfiIsIZ8KtMEsaW5gJRDfnbwjO3WeIgwvnE6SKZjY4oPAhVXzAGV8M
dkoQJfBrtf84Qxz2GJDb518pQP/F3V3p3jX2orPv4G7u+N7i48/p9EgIEzm4EEAyeH8Q3L/v94mz
MR3iGfzD+baxul/2m4zjA0ofvFnfl+fv9vbfwF7vdoH96cBJ3HFcIjGwC2dD1JPbmyXyCHu07zX7
eP+X30FG8+mwpy354/OxtY9Hfuz5ZYNtZ4LVa2/72L+OXMB3E+f93XDf+ZnfX40fqGKGAZZUAwGF
ew6mfV+fO7jJIKYnv9nD+6xo+PJuUbDkM3T38UZrNzRjk++a9uFwmkyYR6t4cPr+/o+1Rw1158mz
9i6e42oyQKpyI+EYJO8p5QZv3uKeHl7Zkz4R35cT5Wz9oiqWgjT9sp2h9sYJ57SwO6ijA6LUo6CT
OsGtTE2FP/7FGNH7g3kkq/iV1+P7es3bi+SVY6505q9dbhVZnmdYf7eHSI3wwUU6pRmzepiJCl2O
pbny+4/fn8tnvf3rRz1HkSSW4GVJLNzq1+eCe/YY5lYOJm9CFxDDrSoMzy5LoNxKZQdiQ6t8tNKs
YIdnG255fzQcAAsrXZWCuaxKfI3yBfrEZ698wExhJjQ1Tnt/fr/J74sGY3EuTZ+VFBp59YsYRU4A
2Sh+B9WrkrDWGewsXEjyY1XfBeMLaGCMomZGd+VY+20X4aLUhnTU1zIT1rwYmaqvqbo1AnGC+SYn
x6rZtZVCqevo9VcOrT9f6dNNCtMNUHZfn4HVRqZRN8aw99u9Vx/FAN+cmVQ/etP+/zCQuOUooEXO
tLzLFbDTqyyREr3d+yKUiIXW7hA2RDknKp0F+FhTw46ef7/m557/ZYYxjsZ5M9TA6SOwPc/5f+It
XWgFhGxeDVuXhJKjbKRluW4X7SJxzRUv8Bxdt5stgmWJX3I6m5YerEnxrpop626By+K8mffL9mZY
C9t21XFQ0++12+lW3I1L8Ciz3+/22wt4cbPn4PGfm1VbudfVSGYHF1BgODQH2OPwXAvbWH31aML4
/WqfeNFfxuayRyuuo6AfTSIVFsM+cKL36C5a9JvxHrIHS2PwTgP4uDYIXNxxAfPAeLZW1sncRwt8
3CIQyrqtvgYn84gZWf06PWjv1g04zKf0sdjgy/GkHvJnGU68ejvcqwc+jDGL7PJGxJEDdiV9WNU+
2gS4zoJYPvLxNNMRWzw7oSzYoNbls2brfB5c/v65r4yyebHMtd7ot2UiDntepWoAfUQdhoyK458p
k6Lp6vXi9wt+FzKfnyuhKTBqjjj4X3x9rnJRN40mT8O+BhSnF7OsHW/06dHMvI+h2tQeSvawnlmx
cJOo2jwmvRcI8aYGE2eX4dXX8LO6fPncAfOS9jYUSf3Gm87aygpCbagP4n3zTH1y5++MWwrBK+is
JA7Ychbk6tiRg5XsSHPFbtfDn/xY3aV7lEHzc6JRm8U3xlabca6n7ZAUJJ6dGAZAkKDFLXyRT9pW
vtXppIl30jPzZh6ui436IN2TuT0NN1TbF+GiPJhLeqLX5x6z+/7V/JuditsqoNHLVgXbO5F4156m
lfKGsSov7dG4Fea8gvflk1XQZmEcxDWC+T3Wy+G2Ll35UD4b2/om2VXHbG8u4f5t81u6AB+zx/EJ
jH73OGzD2+oR349Hci935s66yz6CnYXFRbFvKHlrbj0z+ZJ33TxHomjLb+UK+ddaXuJp8KA+xbfl
bUZ7vZ3ihlQvpbvfZ8p3cady9kg5TxYWLQBCF3uNEAqjKgldfZDTv5kaLhpaHIRSvg+HfB7CTR98
86YXx1k9Jo7Uaah2VZdivjt4+U4LVuQ97ip4KGY/3FSh5+beNYvI7wrcM0IJnZhxdsMG0HqxoAJS
8iJFaPq975drKQlmal8fwc8PtujlWLJPD5aV3Ex6vjesbBG3yUcCa98I6/srQ/XtJH1xIxeLZWup
sdk1Xb9PX6PECVpHUZwXapcFawZZqAmH3DuqhIJ3lgeHqusfit2T5agn1e1m3bA0qwUNE0CPswF0
7u8399Mb/+8oXR7zw5gaS2AFw16po21udtu6ofXV48mgXwsDZdX4aEyQYqZm8kcarNteB9kREfA1
xio0jCunj29eacbnYPG6Y1vI/NIvnloRCMTGmYjk4mZYidt2376OL+LjJOILDRbfbpaoEdb1C012
y3AbiXYTwTK3nOQ43sCXQFRE0zlLdP9QfcRn/wSofo76pDO4oj3RhU/+LrsSCP8QmDCG/93zxQMO
kcigl+UBB+E48+p4LmJjX4ZYv2e9bQXxlc1XPq/CF8viv9e7zEWR9yk0Qav7fWhuWstpJ/BvdEIq
uMU09jx5G2876NJ/76ZFh3TZ1cxZ2TjFottmixIzBuvKoeWHbYosPv4tGANQqLx80QI1LWLV53YM
+jbzmrtAxqhQbs3r08gJuQyzKyPwXZbELJGwpuOMfKYHfY7QP/GHImSx349Vv9fzYBEP001n5bdl
crSs14IWc8jMKy+jyjzKcyuvV6m+7eq9jJA4qLN51+QfXpj/ryeBQcX57AhHNZhUofZ162xJ85S1
nzX7viJlr/i9a4rPcjQ4AN2g6Spvv7+43xcVLgdZ5rz2Im27rD+Wk2gNuEYQdnuDCwnTbXNzrio7
Ue3pwJe2irw1xSvX/P6gv1zzsoCla1U2RX007tV23yAMUsDpafsKHrr49n9IANNpCqCO/Z+9H5Pf
i7dKTaZYyjp52k9FdVMPsHWLXQhfoEQ2Sbyw6Hxs1dBTwOGTcCnIhoVRK3OjxbqHW/pfjzZ0KtJF
ikRKGkeKrw83kjxDrTWFc4eKV0KkYEnQhs9mq586fHiVcmOWk1v36pXVUPqWimEM8G5Hj6SB4ESV
9PW6Uhmrkpmk/b4vk22rjKdqSuC/pn/9bnQjnY5qmksaLJCrSZtNWn/TVMUm171ZlKhubuiROxAV
/z4W39uKuCncL0ykrDwh5RLNmagRkJ8gYbk7HD3QHw4eySf1IxA4E7902N31W79fEnDp3h63mB7D
GFZCu6Ptsr/jhTDBSgcfo76mvDvLZ/6DfC2zKX9bILlDGqS5vbOt+2VbsFd1kVfEPK6RqFB9hQ9C
zknGKVDBUCBTrwzI/xg2fV2Qv17vfD//LEet6ZttlsjtftBS1wvnCcCZwV8q0YuR+I4fKFu93/aI
JKwsX/t03o01w4QKNZTtol2HwdqSFmFJ+57Y2m167vXwl15FNUf+E8UvAkGvjg8U5em62qk11Us0
tGkE9CxoZrpUbUS9c7wgnCuTPq8U48OyZpGc2bpAfS3WU04LwdPQ/K39dK0O8RKsYkdGaJqe8ubN
7+jeNoZ0W1HGaDWZ/FairLRcemiVlha9DFPpAlx8nr00Ouw/fqh6koVtH249+WHyMqzWJHuqF/Su
bNFLbc1e0uxgWo7pfiSlLszUUjgaff23lVQ6n6JoF8WQc2j/A9W3Toy1V4Q3g0VjYmPZkbhUsDst
4PV05d4r6zlea/MsR68Qla7VUfoM2s2kqjRB1LCr/ybFaEv0g0XiizSSrW9XuWTeWPmrZYWLPnsW
p9Hp6BULeiDJGN438VHXX1X5ASl+LthxP8Mi3A6zrSzjOBYvjXZWmrYpubHU8YqRSClqVC801qLR
kpG46HRP9zrxkrpu83gxSYusX5rn5r74NsTwPIpvBgJzDGuYhM6IwxcHqYSzIs7W42zC9JqOgTHY
FNOTprkR2i8FYN97qt8OLXY2e33E0x0bgHI+aDFos8ipWOk6zp4tQgFT+ihUfzFQFCuKbG4qaM9C
LB3FeUPgVpqTTX8ugDwqNGFoN2LoSP3ZIfZDxVlbDPVZnDx6oU4ohHqcjIYV3ZXqfd3LrsB5eRrt
SLuxpIcqee9wokuJmKp+2RtOSL/CMA8rasqaNs9Kcd2LFX5U80B9ChidTnO66ZBFj7wHriYm9Jou
S/02CNidytZO4pPfmXPPBOeiEfLr5cwiqM3VN50hG3qTNqd9aqKaGUZX5oXN7r34IOuvcEk1Xojz
hxqrTVYCf9OslYZrFfKExdAvvCpwBBnVQjxXjWIm+cYy6+lxaNpbcwzX0ogTH0cuMSL19SoKnu1l
L3516Ot1U2ykzNsFUeUWCY4tajrDad0uxWGmYgoFBUyJ/lrjs1rORmtdYYKLCFABNxdGmSNG3EHU
rgwKAQqIH6oAinCUldXvi+13ZAziL0oAKrp5InHqNF+Xlmxs49HXIpLxxcfU35MMXfm4RErtsvaX
Wgf0UFV4zPmyHQH+nrGH8klvTXsUUIrpLC8DoXyFAXnX2AO8g6xhppA1VfVm2ejPsnrlhj+lfRdr
ITgZSZHJDMOpuPSZEPpGraY6Zau8ZxUcU7txVSx0VvGsefJfQG0VgCrkGRuDCmx1EdzilyK+R7s/
1r04bB6aY+meotBpVxWOW/FTC0AiWtHSfQjRxn7kLaqCyBHvNReT6qfgcXwzN8JJmP8+7N/lXedh
Ny2wM4SXZ6OCr8OulBXWBUNJHh7za+nPELjnO0fiNoBFm2vqKuSVNBBJhI55FzrBrl95e0Kiaaak
tAG78a3ynpr3xiF79I/xrYjDOUeCcxqec9zv9/odDMO9QugWVTTjOHtf3murt1I3hVV3qFx9Ud2Y
C3NtrvujiRUocYoL53MWrkq+JMda5Kti164Cmj36jXUlBP7h8Ha+Ex33eXBCtNOdDy7/7IPCYMpx
EnAnQQirO963W0YNxlrwDMgTZQwL1GADeMQfpf4gSrjvTzAqMM96TQ/g8O+HR2YuvJ7qI7/16HF5
oyOUgKGHTdTNwltttb7GTvteDPwcvP9u+SJsT2TQ5kPaUIrlcQbTh+zT/hK/BxUSLUzSp8JVfN41
/aTgN9T2DoxPNzvnkISHIP4zcbgk27FFeOACUp4F0zhLy2uz8Xu9+OImz2HiP+OaKbJvannX7Aeg
UdP9AD3TUFaC+rcFZDgI7eNUSsgyNKeWrU2Qvv0+wX4I+zmOi+dASpVJ+1ykIUVtMgo2w2YfCalr
Ug21jH5rBnfA3py0n5ZlWV07351H/XIRkVhBlLMFA0vfxesX+IrVhkOFFk9fgQ/RrZtBXUr5UtHX
E/0Xvk0r3aDdi8pr/hC1rnRNQPRDWoSZ/M8NXATeXpiFopmFzSEJ9s1En1YO4k9qV4VEgn1IF4FZ
41dBTokMRNs8Wx7QwEmdeamEaeC156+e48dvw4EBLjJF6k+841+fv9xNg5SXU7OX5sjTDkgFttUT
IN/bbu3fZyfpiaXUxyK0ABkZPrI3duthNphO6NSt07cLHRcZb3RT4BfSqTMWQjTTXDyBsSFC1r/E
xrn7499e69/5nhZh+aQyZIoG4iHzcieoAv6nEhvVWVWR+hCCuo1mPTXjNkyUKyvPDwmBf69lXTaY
5YlRZH1R4sixKmf6tt3pRyyt8y3Nu2/ebUk+6EZ/Y/XVn+rllbfjU0x2+XT++5wolr4+nTCxBl1s
02YfYripVSAnKt+tUW723U2TqDPNvwsqazfEb5bgbz3cnNXu7xDDgCWFXHsPqkGwRnXOJGrJT4EF
ae2otEtqv3JYLKrJmlUiVmT18+T9SWRjjlQL5dO+aw5pnm97s1iauoki4dhoM7rDR6heYBhH0am0
1XAOe2wENFn2okb5jEaHB7/chSabLqZgGdjVBDEb/QiKt8YaCPDex9jc9gkuGG857WeTtWy7x7oE
XOH63lzFeC3FhiEBzPwqQRmLDmp50geSPjCfaJwUYatLIezp/YCrBi5QjjdsGJ1d08EH3Efs/lI2
V3l9RtrhMEgWvDmdCfw9f1GWYD9Ka9Nra37MCsnWusa4SH30kZ1um5nuVO2p8l7zAmIyFA39eYQL
zSE3nQP5bY37ql6U0r1vPCTsfcI2RfmMdUdjUrIVo5sJT2EmoW7+STlH1Maqt95C+ltoAozLQ5gv
ipb2SIKPscRw2Pjo82WkaLam/BkNzOwoHlktt2ESpledXbW3iDfWWUu10zr59PKk3j6etpO3iFLd
GYMn1XgeCo5YsY3Qys0GxCMqfRdLA7dODdBeUXWzzFwW2U0krAfaV1Jj3odULAZi/wS6ZffYRbdy
Seum9ezF/dygzQaDbLcePXcUHCmBqyDD88APZJqPQ/VADAm/NLfDjm4E9aZS7w1ivqBIFxEjHhG9
V75na2haC46GWcDHzXy7657U6NDVz2EGbLZniw5GR29epyHbJOWzkGPCWT3VDbUM3H0N729Y73rT
9SY3NGA3GNuo+RhyrF/lwDat3okigz0Cb/j8vfDvZEQBg/iIfEYz7jMKLsEy8rdCOKsjFXP5jHwB
IXVxMPxm0Xf3cnCjQIYHNaJGG1TIvmHiPWe4U/laaKFrxje5etfJmzbaaeJK6kxSuiQZ/MT2k4OP
+WBerq1AtjuVmRrdcB4EwA38/BjRRjcGBUZHO6MkSJOXk/XcgnMI6NXGgi3Cd9ableiAgDQuuxj5
frUblA89ere0m054bbzV2C1lHb8y/dWclkWZuwHts/W4TTpeiUNXrjrYslmlOQpJ+7HpHSU+BXxM
w18lxruVzRtAPe3fYYRF76dzZUBR99GPW9KyvrDN9BuyyDOxONI0avfSsy6dpP5U+0BON5Z3VxJg
dkQkcfhohdiR+bsm2tXTXBXureTNSpY9TVfRYWju4/ZvUj2RHs6s0DGkx0JZKMUKvoI0bJt01k6P
SXAq5X2ElhQHyaF7rYXbMjyZ/YPAjPe9d8kjEuuOCk39cU82N3Oaql8EPhGA+uKJJ68a5pZ107Tz
NmE2DYepvqtb/JKouHbKIYH65hUDqI2lgba713b+tPXifdh/hNLSi7cT3qNBPa4L01yNoc/mQJoo
SGfpMJ9aUgGIbLtgXyczzTj2hXATTbiBnlHW5YvX5U4PBs/GFOy9z3ZRuMBM2O78v57uO2IVHdUY
GybtT+ivpPIU0IQlT8uIwvE0vcXJNEutWcBZsnpOh4MmZoDJRFsuB8foniOd02g396J1aG2a6C7r
Fi3ZjTKy7JYehLhTXZXEX39zzsAoUsCxk0slD2G25t3xcUES4bukryO4N2HjpRwbc2qkWyM5CPDn
w32cr2pzE/iviX+j6Y9hBSKblUOBGWWkDjiSupw12rsfqfOwjhe1RcJjqGdiUFDlCzc+2YVK2QvF
Kayy5ZDo9B5KMxCLizTEZtDKUlpMEiO612moF/2EAACFTHSnAhDVQ5w16xoC7mjXfXTUkRcPrXw/
FFjTc+gVNdy8jXBRCOa8t0iZZcqimAY3KMjFjNOirIiBJqRYKoegNnbKeNhP2aFUtW0qeMvW1BaW
hSfMiAtkGTtNqW8n1dvmVfMhDwVnoLskazZSObhN/Z5mHOx7/T5V1zBAbGoIbmttFPIXKTk0lrK+
ovOUwmp7Buj6H4qwrjhJxHVnd/SAFuKd4ZH+VE07iliw8CJHtuvQB0Uctoq7u0C5UdqdON5OZujG
3rtMZm0U6kUrsPN4HxLgeHWMZ30mum0TzyfWDxC2bgm/K/Zg04F0hgHhBm03M6t4HvqsHKMWrjo5
XHT4wBgQWaogXcZy2mNFLjtCjd8nxOysjO7rM4lLD1dxnLp0nxMpKoLrDcSLsR+UD2avtqvSL/eS
1W9VQRfsKRkxf+9B48UW7psmq1rSFbccsd2zH7mbCRyfAG7L9FpaA5u0vOtHxb+14qhw1BGw3dQY
jm5WkL2YyH2jSMu6wkFFEpJNpE8b5KZ7IQaQ7Bv+OUkmvvgyTLKxEh71Qr2jfFWQuEqw9Y5L6mTn
27HKajmWEimZvOqWdU/zl142EDmZuYJPl2Mq1ku9iRZ61LR4tVgc0ZhSDgXEFHlEljtpykJemCgE
hybS1oGqrLpxfBvV6F5CM+BIypBgNRqWMyUrrdkYKL0TToWBh5n3YLZ1Yft1su+TfF8GWvLH9I2N
1ZB9S8aerjPRerYU602c5GldTNpazlCixFUjQROScGjxMsTYaXeCH8VBXQ5f1akhgRMPw8zXoWaS
VVKKY4wNsiRbJZ2QtEGedVlIIneWhN2rWd70AQmjIAmIutWa9jcduvi4LuVysis9egWJzLneeO30
bq6H3S3Hv84xGnUt+uUqOSc9IrZfVWOeldtmAJDlTyprUjvLhoeufE08qcNisrBTuge9dh3Ez4qx
qTDIFGLa/QPrWNZAeJPXSnjKhWJOyuJ1yl4SKTzIXeF4FZE+eajOJ+CyXrVmqRXxXEYxbFrCOhNB
HcY7w5ppyqEVWlvq3ogeOfG6kfog5BSgkdqGyA3C5JDUGGYrbH0aG7ooO9VUgP/Ct5RRykiCCgpN
94Capw9JDjY+YckY+LdqqR66QnbjauCENLik3d246MmEanSd/cnygxjNE+8z4OetthTYbl63kqZi
LsXCogLYGxUtOT86nUqybIrmhgONITh9jxWt1OrOJO3Zy/0y91S7oGofReHc4MxT+y6vLJ9aXHKr
hA/xSiSZ3ETivTHM9W5hxsVMGKPXRNB3UqcvdXF4IYqbe1qCblQvP3eYWChWqVyu/WlVk+A0ItQX
ukj2HW4OjVD5+c2UWefTYaVn/m1PeJhMa8PDWxsEh896pBviUSyNVTTUC1WfTlP2N+gUFi8Dr22s
k8SmPU2ydMxGc5y38VNWg+JtD6KSLJOU3FG10TvrCnj0u74a7S6EE4Wzl0KHpHGRM5QCWdD7Vq8P
UjKspUly/ahfVjyTzITWQBCV1+wIAcStTiPBNj7+fiL6rgvl+vTUUX7Bzo4z/IU2pMnwCCxLGXlm
AA48XMvSayqfQKJtgwiLoElYWOOrUK07kfz7mM0j5d0q/z9vQrsYBFWPq6nq0A4pAP3bNJ5VWXtf
C91cHovbTObFlaw5GpbZZBgcltItTrGOUaiUWYZrp1PxhzqeaaBpoSn5nFe8LJErftEYnVDXh36d
3BCcare9U697p3HNRbVqcFFrVsMNNhS7eLJB43hr1A3LeAn1btEvtGUyP39lc07+TvPACsd/KU/J
vCC9divZ9SK0J/uASvtTTf2ROnfd//SJic8GKT+rd7HRWci0M01wgjmCzTg3OZqTutKriZ9zfCr2
0lF0J35JaN8eM36r6PWv+L1xIOS5lRO7zUJcRutxidAQG2dhniM7vDJ3fsj8IDuj6CvJCL6AcHw9
TBtZViqKl+X7umKBivqjBaxwklM2XawYelpE1cFlyfxoRmHRQlc89wg0TCZlamZJEV/h+P2Qw+Bo
DwOezZ7pfJmIqkU/TKO0BXFSmCS7WMxRZuUUg8bJtsYrVeafyr3UK0UafFT5bIl08eGlQEmVSe3Z
76o3z6TPUH0dkQX16VGAgam1HSuX6eKVQoi9NXKyY/JcxJzVN3uUHVfktj8IqABtkcGHpwD94FtD
TlcmbZ15frKvlZNq4BxjArKkDuOjtWnvjYjOvc6baThdRFTr9CIWPu1Jr0yI82JxkV2hQ5UbMWlF
OGu5vk4IjxaSLiDjuR+jpZVFToHIhIaZhMyyjrjEGNcpTefaNXLQp4b8l+teWt7rpRyXWpAMB+l2
I2IvAXAkccQdIKaEuGnbvnK+9DnDE2kcilukwutwoa7idfUwPCV35r011566O/FoflDqSCO3+mtK
mBp1ew1rRrteljfGunzQN7gRImW2/XdvU6+Io4K9CAvZpjpKuorQVqEjurDLv+26vJLX/Slpxhyj
zUDWkHDTHft1aKewNas8jYu9WJGjEMJwVRXF0spVuktkjtULVSmcrtmqNX5iRZvNWTKPaicBZOXg
Y0zIccmsBWlxbead6wTfxv6/G1Mv8p3BiG1VMCbFPi7JDXSKtitZDUYdTUOqvDWTnLgZrql2qMv3
Y/DSAB+2MUCiFNqJGBzh93hlEio/3RAeoGgeRNrhLpX1+SQoAbnOdA/E3pgUTniPQTlL61lDmIvq
xsifiBfKhICAc0E9XXlSP61C8B9waGQZUinxfH1QjSdM3qg1w8Hn9FL33UKUtJU+/pHkdqNm12z0
ftis6MoyIRsAfKeudDEtqN53UdnkKfnMfU0FNUKvkb6NpAB+H9Vr17lI8guS1XqDnKR7+Qz+b+iX
rp2gftPzazYE393JFLoGzsQIes3hdVx2f/8/zq6rJ3LojP4iS+7l1b3bM0wBXixgwb13//oc85DA
gBgpiqJsdtm99vUtXzklj6VmQJOsOjpJCC85pQE4/tJZsTNYsblqqRNdiqd+ZzkZrZceetCxJXNQ
X3eKMK9UVu+jMGHHsvZyyu3WSLVEZdXIwm0QUMoA9tLmDPJTqbjEYbpk5gYPRBXhjYHI+N/iUx6r
j/8Sc/EXAznX4EV+Bhey2uSPktlq472C9I+1KpI8ZBmBpMSZ+eMSATKI3MCLro8cGfLZagwp/29j
bYJFVkvkj710z3nwl2YJRoRq0n5P7ApSNwtmK1Imrdi4OSY16OOoH4pAcNT9qEUixEqxKbKkM+cG
HBTmwiYyO06nEhXjqCo/mG69B/7Z21HfDw88DeJf8Kg4HGyfyvRfmmVNt0ViTjEZOnogCUAGRkAc
xb9nMeGOsQS8EgPxQQBJJTdFHv/3kt6X7M3YFK7MfXDwKsGW/r5R84zpi4VB9JLNkJ2BYXH3wkuT
WmKt5Nr9O+rX0cAZAdMdaKdbY+aGzVAbIIf2yK3QY9pYJ8lsIl8NTrpHvfn1vXYrdCikgoz+GSp8
mdNiS6qYIPr2uLCFvtS0RhZaGk+mECNj59/L9k4k9FNsk0H6gOQB0fInBO7mxEuBAma2ol1OEDFG
aQamsC3OVdR4eTmD6lSiAPnQBd0pfSdRncyU7IM/ccfsAxrLxLt0Zk/rE/XcFTK08GerOA6HDKhA
eUdUAR5JyoWorfcAoL/NEe5Q7ANuz71ukcs5pEHXdGnyYxkXJoRrLWnN4Q/W6kIJjGrtpeMdDP6v
A4KvIcJ8ieVR6vq+2LIFIs8JmddHcccmTDb42ZyQWaAst0WvT9AK/Htx/9QRw0cBDpMD7nTv50k3
oRjXRTPRCfgo4jMXkPZoE3rmjZqgM0hjZiUCDYPRKzUHHAI6PBqlk1quxbbkc0dwKewI2p+cNupw
bAewHeAtDQ1z+MQCJw3ZF1FjNAi5K6uOjMMQ7qVgP/MKcbcPgogXJHX3XuH3yWpbqqrgxwifmfQA
vyddSllNIiSnygBDa/e5g9TxsUOFPa1pfYx6a7+KeiO/y2b6TH9vD4n/PQq4c98fhZuHiNsypjzW
gK5WOZgsW+b0aXIAZDmMSBQcGoDttZaN/RX11AwRRUEyB5HOrmOXeQWYP/WMdiHJuQkvXGH11iwX
EX+tJEez5CifAcarSqBVzG+nYh4CSlzdGn7gfM4dpoKQ96JdTg0mMmSjxviQNlCEqoa94AghN4Sx
SDT+Xjp7C/SvV74J6JaMyEFpzqrjxl6qhQaABt2IMTompJHM1CXHxyCjx7/H/IUOiU+OmG2XGARg
9Tabmtp4AXQKtz5OYZFAr55qzJKobDZ6ARszohsfwbGOjqjx98C/vuyXcW/25ZpFQznObXmkAE1Y
hPdBSNUClsM0yrsz0KdZfVziXP970F+KLlBvBDiZQaDD7/nj91XVbmm6wb+6Oc7RtcDKKQW4UIA1
wS/ynjatIF4DbRpFgBQ2Ao5BEe3FZ9xKfz/GL2fSnkjQIrQNaIAPbz50xTdIyji2OkYYTGQPbckY
KeNTG7j0FUz56Ov/MR4EuoHVoBDwCDdHEtOTk9gUfAUpAcJc0fPOctD/IHAozVDZW16FYbzzhr8g
hkQggP87pLTnCl/uQroraklCX2a/4zkK+J/NQjduz5OSHp6zNXrmgmDyG6rJc9DkucrRtUaKzyPY
kRmhpe2ic+0lkcI9XZAyVPmj4s4zwpHl54YDanxHP2NaQIK6KcERJBejMMhVR0FG7VqvDXgCAahr
AmB7Kk6cvr6MPupMFPyyDh2wYB/phXugjfiVP/Y2LHmOszM65RWe6PxRUFut/4Ana/SSv6LhK7jU
PyBuYhXiPjzOfYhHygiAHTT0dAMkY4gTgfaPqDjBH5TKmyi7qcWqnRlruSFhG0L6n25VXM1onXRO
eo4sVuusRx5Gjr0MSju0BWIjdsHjRrDNwiaPg/9vfYB2tIKJRTxO2w1MN7XXXMkt6QANOJtVhTOQ
kQZnZH4UcBp8Z5Td+5nVC3/QIKasSTASMwrZZl8RBcDVNTnU6qZlPgndpMrnDMLrPpoX+IMCRgGr
SNlP1cbLQR+1ofLCvlZ2ruZ6AvkfRsaDPvMg1VVGdSgf6FciHJ36zifcY+abExNpOdTbAPgB3fxW
IoSOS7FHGzs9ih0NgsFT3eY606LMDoC00N1b1L8gzERgS0F5BpUfIizSDcYrL7ltTOYhOeYJ2pgg
Um1AsVWgtgMGDg8O/A8kiFDz2obnoZpMKJfeO79+Cdt3FRJ615yh4OF+c0FTVY6LIdq9g9Jr2X1M
zAsYpwNaj2n8MnUAxKDTt2Et3yu6/TbRDOQ9d3gVpGc+Z+bLduYXdM/QIooOJGlEc6qwcRAnrMxI
QHQR9yrzP4tZqGziYIQqJRhMP/IDHllSD15icoTaAGCiPZTPvXo+wDsO1sNQnqo0tEigff73Ifnb
3QAxEVwPeE0M+olg+vKOy7zSVZcDJpDD7DhC0xi07YWcTmkJ072ifKXgy0WK0OjLGpmCCindMMdu
qpSia+/cjT9mG6oWkCagGFbiABG+TVlGskGU3BHRQYLBMlKi1hlQ0Gy1ebmzf34cgPtACIEgJoSr
AUI2309puK8sAl2W8KIdMshnkEYdEXYLXSaGjFV+BlG2T60ZvLi/p/resDd3fzLUQrWMBXFoh1Ql
5lIdpE2l0wMqyFFWnTd03bbuXrnsx9bBuyIkh5ILIh0KJY7v77rm7NaAeRIfWXhukYwhIWLkM19Y
X415tEXeK3AxjuLh71f9eWZ8H5a+uWO6Bj3xUUhjaGL4BISj0X4VxAMDj44CggmER6WHbj2kaKal
3fXO2L+sI46RUJbHf/fM92aexbKp+2YucHk1tLVUicbEsVEKkzIhgh9QEuOKEQbyfkY1aoxfNuuZ
hHV8dR6A5hggHk6kd+oO3O2BDbGWr090+xFSIeYBBokOqGt+9BFtIMjXKuLtzovvycG3e+H7MLd8
3SHnpxSS3dJpSGRqh63I9SE+UF7nCD6ZK90zk8k0+qTvd8aFOtXtyNAEAM8bAl17ARTEy++rTOyo
uoJt+3zutcZiFSqIwXNvHiPP84B5lB5Eb1IrN7G4gAkJZ9O9R+5h+1dwCqGvhgjlz7fshB/kD0RA
uUB8aI+VKz08tib1Fh/LY/vS6Y3NPSxvkzUAxM4f8ofagYNEb0unyuLwf2LVge5NAKdtb3vMfcbJ
z6RNHvkz4YjPkQc7C6OHoqCKYuUxvVBqZ80H9kjCEo0I+Svh5C+CLgQDuCJmrMOmA//W5Lbvndq+
4pF1cz3mFw6WY6sx26kvGpMLmB/3xnroPBy6F1IWZPEAfUMvem6syi0vCbjr8niZdC7cwk1vISGw
ubk3+1UI/LieGSB22RCQQPSwnBkLStuHzmXesnD1eg+EjOiJtzOPOHH/1sMK8cHsVfBpe3mEFJcl
erSNoExGlCQTARGIB7ybFR/5w6KO9uQWemriw+vQBXL4EJGRvnqSxqj4SaNBPt47tdm4hI6iwB4z
wdOm9GF4ZaV+DdHvyoD4bOdO+BRJMASN3liiEdm0LQWxPjvJOxTuPNpYoAi+OIOJiOcwuOkRtU8r
0a8GhXq7kZ4XlEobNzVpu33JNTAjIVPvVs7e09wsEMpeKWMyGyvyiCDWALSiHEJrXCbYHkV7uaKf
cKbD1IPq+yN/GCzJHw3mcXMarffGc6XXPg6Q19Kg5IBzFie30ciWGXOv3b2mz4wD9GL0tKHgf+jP
6FnkB0aHAalZaqnWXTeVsx5GhTAnNT43Zuc0WIWRlrib3um8v4SFJR0XM3EFF4g5k3+KjwzmHfbP
eucKPqvmRu1vTu6BToMpSG02hKv6Y+MkV6Tedu6JJ84X8Es3wn8of8AsES+RKR0bM7ImnYVyS3wu
HDp432vIg8uGkbuZInpEscWHnFZdOgMJ8Dv2K+sDKWvYrAWZCgSZkZt6gr/sFRIntimHVyP4D+WQ
fIFBtk7pmZWphJdCqopxJKUzW6UxUYrTsWDNUi6sHKNsJjSGvVWDlgmnM/grs5E9LFZ7Ho3IKFze
h0CKOprrIbFmG3ozmPosoMzYnH1Wq/ROFcLVaNzewGziYWD2oLN27Cdh4woBpQsyRLTyS2HBZ9kQ
L6zR6Vi3bqOnBzHcnA1N6wlTMZgJ9Nnx3kZuRCd0qaEX1nu8RamMGoXdlTjm+BMM+945sy5a3XVw
xHBx0FHE34OWoyGY85lymmB/kMmEVILKKu+RuslFIAz45IS/QHcZEIIg0WM7chtTeCae8c193uD0
RF3DHsba+S622kEyA0VAVXegFWK+LmihLxiZQa0KIq1O7RYmjQwGqpaQKKOMTcthmV6ZsbsGqQst
BItWI602Cb03n8BP0huzMmHbYTGGwkJpRnCLx9EECEuN9FXHqDpclWFNkXiF0ZqsDSsHnVAhc6uv
KmHZoz5om9Jao+rbUPi6CsZm836MITbjhXqHS4ws+Xy4XTdzukaqXDmCBunPcDmkYe9UhpppnbkZ
lbOhgZBet3BGfjTb5C6LYxZnEh16IRQVtPXMVO3NA+RSiFN2HuF3J8cP2aHRIl0M1gAdD2swMXVW
jQ8j4UvzMg8F68aJ3NISNMKug8oDHEDDQY38h3aIEzRT/cgjwd/N7DJkjN5NbOA1mSd0LGu9DlCv
1fmQDVEAB64pfVg0/oF8WC0c0O1uKAGYF34hZooE/iGBTGx+FUHg1KC5misigDMCnEN3sYf4nQ7Z
YDPC9U0MCK8+8Y9w1bTJ185onNSLQ9bhHwd8mjgkIJZCPVAAvMuohFUGUkFvs2EVAhFDRhsU5jQ9
JWfuCVATdx/MLi3ohGJmIOyK/Qh16rByqGfybbjMeulNdp/K8Sl3pwv51qqRzat0gLJmuNlrQFwG
MEZPop6G04U41Hqpiz75TB5n7LZBWUIupA3pAehYBRq99SOLJQOWhQ/XvVlHu8mE6H4AlyoaTi/I
va/Ad7vZmdEgXIBtMD+RFqwibMQqCq2X+LS8WatsIHj8o2T0KppLOmfEAY0uUhqQLoz8dOj8mhTe
udJmvUAHisDZsxnCQQo7eT9wikvrAvH+SL+NaDuzb/kp8oUTLFtM/Ly2f7Na7y6RXryWFkBOFZZH
oW5m6pZujGsst0SdMHmvsXAsONUB/g6YCICq9OyQPjQOvC2PzJE7lGGuVpfRWl1aPVceadZ6ZaSv
y1P82pr8w3aoH2sXbPD2WuuCH1vEZbEFgwmTd/jtmRF8JUBrsFuL1Qn8Xq/GnuiiP26QOu1IFgB4
UOSNdBJCV0sw25DBNxv02DgveuhdUoXjttVij1U+BQiaT5qluxzIUHqZbMmrfKCJ9cHLgwKPvcJe
SkVl5qG3UzUKpENmdwqWRwjNSWPwpCfmCe+Hq5GEPtB8lU6pC9Dj8+xCZpfBOpqwCuhTjsXtpm51
5HUsRi8KkqNkAFTjTkZxECyUkA9CSOIjg2pjQFYSn4T/R1q802mocLtS2ByKQ2fi9w/VtfILu7GT
Q/KM7WkP5vTKhiSyhSMbRO7iJc/rKyhxkADUOZ/WMzwrFeLu6K/gFkpuTCn1Fe20oL0yT/dIcrCo
uhP73STneR+PNdMk83nSG5U1em/AUuVtAifUc+x3uO1UjzdSP3MJGer3Gg5wa3JLj/FLY1E7VSWP
VMCoZJDpiEQ0tFrRgW2s9AApQ5iI54BCkcYWNG/bQ5HKQtA9JlB/xHfz4cVyBJnisAXUw4I7CGLO
uGpyLT8kQeG2JhFs6mwIvgDhJlDRUC4i9mu5c6QDOOvuhGMCdaQQmyvscbrEkIJin5AqPKANK7Nh
6QrK5EIAilQnhfEQRRjZpbkQnmTjVDMLM3HQ3bUmaE4JegkuKK01+vaa2lUgWgsWPuCcRhyurmRg
ixxwRlmMJtmSsWi1UakVACDlcXGHk4AIK9WwHi1Y1WmSs+GiW4NdwW05bP6AyIvV0CPy8G8YmZlC
y6nRJOxfKcyA2EIFKmwc0RJ8Dtcd9YrjETof8DjFE3AepfFmZ4wmvryBAoZFP7HB7OZW7eKENwUb
hzDgQl72wuI+JJ4ZRUCdrMQN8iKqk1Nig/FO+cCFDdTQwfJ5oKF0LXo54KPWYcZ2ok0Eywca204K
2SPhUiEINm56mR4pa8SVg6+ji4d9QQ6PA6wKe/xr8lNuRThdgAXXCaN0c3dF4ye2RheGBF7kDTqJ
uIdw6SODIBwgtiulgjmCJhLuLNpPPOKf6CfuhKhGh0q30nulBysBTbKwUbGtIhxGvFfqkwGO6Pja
X+tr/cqBra5MsBqInjpTdPezWvIIA0AbxLT7tdsopLMFQsB68SXyQJRBgG6BIK1wKOGxMu5TkzNe
BiXVO1iRYy61RMetqBiDplQKK0N+WwsJr8GtntglJoQLW1M84h7jj+MVYziwNTGBRlnC+E7K+5MJ
fpN/3dSd47pFzzknohOkZVZAGASAE/qPxkX+pafQULXe3+ABt9iLIrvbRx5yd3qynyzDb6nnzQPc
9K0akZrips+RANqwRDVY5HAe61Fqf+bt6XE9ZhYVCDhRh6eP4S1Seo33GKu+zprk4yBDFM8qrwxi
LgrRIY2gY3KIC+5c6MNjr1Aq1IpsRmVguQmyioEACv6wo8paa7g3DLVVL4xKqRDxRjpWcAg/i4DE
Yb4CRrFp9IkNIf+Dc7e8kiRu++TMhH+nwPxeMvr5/qhdoaqEEtZnzf1LFW2NZzoaeik6OY8XUIkA
EgEZCjlDC991Rn/2djn9Z2jt7+YCsT9q0qMgP5Oad+oVaMpKUNLdAM/MFYj7j2rvgkak1Ra09rl9
N1qkXob1aXb984zrP1awVOVZNg93SpDCvkx+vAUwuUjk6b1gcVM5QQsXWXyZzWfSuNDo48aXwtWR
xUtBYj16qc+YscE4WF5B7GcqdPDD+Mz/Q4josiptbX77GHtQycbGFrTCORGypFUmgWuMRPoSmZFL
eJO2hnEIvuIB8DDi0ByIfyWC9dcRMeIJdxZxItwtIBwpkUsUzrl/tH+v0vr7Yv3ymjflmGiC3WC0
QSKWNkgb9uIRmgukzSKngTHqC4mTHEoUMAagtcriDdYokHJHxp5k7UlBB5WxSAdv3sD1bAgaXt9I
33NEWIj40cSuXkH6B+dWsOiAMei30mJsYpVZvVZLZHCVgajSTIzVjNCB2AG3iNZhFQDkrLMf08sT
+ETsc2INOq8tT3vZQrD4OxVQ6keNDJ8X1V56N5uUWMhzfS/YLBVJD2gbRKdHUjudYMwjy7wug8Ig
X22l1e5FCT/Rq/t4HHBqoD1Crf7T0/bL/qiruc4irh/OtUZjbvXtOjkdkuJFAXZUj5DctFf6+Pem
pD6rjDfrGR4JMHmADBj9E+4DMTRprNhqPANCgArG/Fw/j8jjAgiytOfyuX+GLqMOAOegf1QH8gqK
pryokl4/9wfKjc0aN3n30Bq9sjeYEPQi1a9gU1oFEClIAkvE3XsFEURdNElUIlhYHFLYzE7KUdIG
h4UKS69Ebgw+dqo8sSbY4Oo5VgWYaBbIZ8IYLadOLmHMyPu8Tzw1Z8ICce2VhQDhIK8mHGEBxE51
CS4YuVyc40QmXzMtMzuP3rUb958o5JcM915ikAb8Ky+MHGl9oxbPd23CfpQw9w/4v6m8LeiSc14S
QkRJpx3TERQ66hiyoOyNNAiNe7FKWXc+3o/C9T4gBMx4yHuhZy3eXGkgTxLZVnISlCtoaCEeJ/nN
7T4Ftv8e6HPp/VgkUNUFMYEFmlvat8qXpVkSGV8tLbMPtK5KYXng2R2hUS1PCvsYoswC+Dzoty8x
flUgB+Pl6IFBVIAYMVdX2RQFmbor78r8ElUDRAOgO+Rd0KX9pP1/eSqi41mwLfvx3KmFBVZc2OGK
3B6Zx856ZrVY2/2MS0sMcgtstKkFXh+KTwoTZArADOYOzv/4e55+lvTxQb4+0c0VT5cDMMExVYfD
woGTd9yGDrZ/TttJKj1D9CKHjlJG6fAzlHuePUjgTf1fT7CLBuwUAIA3vn8pyB31XV5KfdhMoEL0
0I8hyVEb0FTo49XJ6MRYqNRh6uQgjonejM9tNN9pRf5S6IYBBWQnwD4AVeO2dVSUbZoOWzucNylY
QQor4EwwFTY3/GNzEjz77g7H4NPv6HZ1fh3wZnV2m0i3DNt1YRuRjw0HnSYi8ks0V5Q4Xc8DwGp0
JkI/arZrnvbFDMY0oLTxOeSuSpBW2BJFuoIrwLuGutGMT0UJZsZ3D2yxOBAVwsJeW5lMmLAkCBfa
5V5TpJCxWXAS9pIGC75WrjdYMPz9KX9rGHybx5tIg2gpKUvqsg07Hqi8BekEwBhxfSkBTdlwW4rM
zqOAVELGAEQ+WD0a7QLknCMeVPVWgNUsK8N6TQP5D7JOvdzA9C7iB62LkL+VSO+hf8f3hE7UHDDY
xKO0xfdW4x4lfP8yCJSALQH0G96P9O2VtlCAmuZCMpybN6AQyU7fScQ63JVTj+mUYVXnBlob0HJ7
mh8qL8Zt/vcc/uzcov+Pq1QCsgeHF5QAv28Hgsr6YWTbPOTnDVZptMGxC8h4LQ3FCMgOdWAUrsNL
K2xHPp/VeAGhp9pJiTliHUgD/v00PzkReBrYxEKPhQFKAJKf359GKnKhpfm8P48NVO0U8HZpFBsp
Veq0qjlMj+VH/SEB7ivJQOgvOiHXSvFAvq9epoORyWmNmaFSAupch8qgJPdPzaqMkrwGlfxWFgpA
rNmFHgxwJtNT1GsAZUA64cRD1BznDfTPVHxoM1ZLJ1LUMxjycu0U852X5H6eyt9e8nbKWS6hR+ir
9udW44IFxXNKjSAgiHL+e6cdU+0dzVU4VMAobHkt3yVl80eVUfpG9t9TbYXiSK6gyqezAcHJeadm
duX1JmHmD5xVa1CgYA/DKKNhBNrwnYPkU4nndrlC/R/MIQj2AOd4c58SGQFqciGmIVdlIFBVD6sY
K+tIvKdtfMbZoTYiI7c0+yCgLZd1zRPHx4jJ50GF4q4hwHtCpmFM12+MHbGs3rUrvLmZfwXd38ED
fmIc/3rSm4tmxAtkwCqkIWIaSZ4v1WDO7YWI/SnVWVIXRXjTahm62e4Cw1W5Pg2wrQXR6S0PBFD9
OeVy+Xtt/0Qc72sblDMeWpvYbjz9fW3Dj4Yap2Xqz7MiGig9y7y6yD0afYNVhQIqfQ7QJ9ND8cA5
72BRymDZCnb+lD7SambmkP1xRnTqchmIVgXZ7nmWhdPfj/gJgfkxaQKOPBo2ATvE/fsj9nkzlhEh
dGca8mcZGomFW7jTY+OSduO2kNJMfWCj0OCRIHfJwXsFnTQ9V3p91iP5TdLeQvxJiiQGTp5Kq0II
zkyVBcVxGqWOSK40EUFrZjcqd+9z/0xFMLlfnvzmhkuHnuE7kcWT2wAoW5SLdtNDaUh6V8lo8KHt
BYzarohutkEB+7hCA/AKJnJ70nQvzP08pf6axpt7qWmrdoXPFh4GDbICncnFzL3hKoaDU71O9vyI
dhq28KAQVmGggoFuy0537O1aqx3GuicgxN+bnJtTdR1hbsXGQ3+GMx1OzYFSy4v0MH9UqYxuMcDV
BVpbsLkIJ2Dr3nkgq2FZZ0DXyAUHUYPeK7qCuXIU0Rl4a9G7aoGsnmD5+bFoAMkrH4nHqbwxqGj8
oKhF2FA0gPNNYpPIzXl9DOhrAUedXjtEd65PZt/FP2dagHIYuUsU39YaanFL+Y6LujMG/9gB/DJc
Ul+msHtgnM2k0NSFCowy+q0N28La4g6DDYFOP0HTwoX71FHUKVRkA0h2H+85O39SFv56tptZF8U4
mscSdxkZi1pJv5TFpcpbRWJOMDOBoEkm17Mxih8TWOd9+jQKT3/v5l/qefue+O/k3GZb0prNMVfj
AS6QlIQcxWBBINSEmMr+oRsNgmOj24aFOSgFrhDSLN5xGdq5bHd3Cnuf9Kc/puLzWvmSh0BFRCoY
OuvPrLETklZlA4qARr0AWYfbIzEiFTAtIXhW7xmT3MCCBO2pC6c8rTrEFJRabV3G4NHYQaaoTVoC
o6XVlPZOm8af/562n8E5UEc0h4SJR1Am3M4aO+bsQEDuI+xEGvSTZwKl3BlM2WRQY8jPtOVdLbrf
4gFwegBbA4ocRYabECyLSnaD4Xh/riAl2oOImaRqmT1PgDRvQlik56Z1urS7s3d+qd6AqEYBtgew
DXh/t/LX6TaN2TBx3ZkrAUqFbc8svgw0BGney87KK28aX8DG5CMrIw1AG+F57JQTBCgpAo4nd03B
fpYG8DQor4DjhaohDIa+Xz0cVSZV2nf7GVWdkP1hrdbKZozq+pifVgv9AZh5/v2lgV/75fj4OuhN
OINIM2XovtwH7Vyk7UoB6U/cIDuymHosTkh3pDfgYi7bI5zEtfqShcjWoHQ/y5ccHl8+yjmvBJpR
3JFA6RVlTAsgALu8EvqooBONzkpYmYBZIMm36ackUtIBXUQIcHnwLjNb8JmVDoXnM9BCMqTN4B3W
yHQg2NBidmKdPeUojrwktg/nGHlTKK1EgAqBJFR8Fi/XUctBWxFNPdRO9iaqzGvgZsl7KZgwH5HQ
8EZ+aVRJhdKpVmnTOyS+7wSzn9C/2639dQpv4qxuzGqpZD6/m4Rt3Lh7kMIAR9NokxxZA1xuGAX0
BK1C5+Xv78f+rO7sVEuc/XsOLXLcTbjStRzd4ne7M5lBfaGcAEuCPQ9rFqcusvIV2g+Fky/BGvUK
wQ9Is98hKCsnULZqR+gfQ4IuAwM6eSibA108FnRACDpdWTnJKHX2tBQbahGVMlJ+AV58dM26lzkL
BubStO+wPYYJ1+vMb/cm9Nc1+eWlbiKZtlkYpovF7kwFnd5rEGmTORnQL0WEhWwEoybKZ9GVKBAy
/D2dPyVpMZNfp3N/si+ndDsRySj1GJkJ5g/hrYZYxAAwFnUUtPhUuqkGLToLBDdvx8AjjsOKXFUt
ktFHaM1ZA3YMsAFEekFm/P1kn8y2H4vsy5zcXKVNMlFJnODJoDrmUsGOxWON1F5f4mMCfZtHIO9e
Ezd9GS+DRWrocxqSjxRfLfFDIvo+DfQtJG2zoVVtJNCrpa0d2N+qJXp9vSn6cQCjYVTgI507tC6g
CT5nQy3t0qLDGQWEgYjxWQgJtN0h6Wfec2Hi9mPmj9fjby4AooQkQ5EiMxgzlHJ5fy7/jV2rxUKt
D7XHSiG8UNfmss0zRBBhhCW6JLVqHW6LGRC1lLHa5lgRhsiHReuJ0FgkST0n9S5v8bNe2p46tBsL
CPYg4GsKTZwUUvJwqTRQmhMrM8t5uRGuAv50xtTWnSKR6AjTrzNtTm0AyV2Zov41hN8NNpV+ZECT
gRUv3Us+fovl9jolBZINnNHEm4/M9UtJkBPXn2FYDqZ0/f46oLEPZbJnCpKbkMyC5OSxA9Js6DUC
uiAg0vncGwnbSEAAHXSQ7FaFhhmQGW47KxCxYk/JpbrUVuJEQeFPGo2IX7Beegui1XA4Gs0BWAvr
76VK/VrCYNH5AtYfhsaISb/vIq6gqxkFqO4MTKQq6I+P0Je2Nz16guuozegpkKgiQAaRHQF7Vtuc
wzijlxulUXuCDCFgp0XrE9xGOIKXBgl7AagpaTMsxGltRXuJNQh0hSNPNDgVyGMHiMQc6L4MGBte
i4+RAfyiB+6L8oroygZGzhdPnQNER8iqswpwjhFrvZGhwzlje2wOfsLYZyOSJyfCloC+nY6WvM3s
500AsroNHJ0JkXythV8r7ZQBHKMOs1PYFPiUaHy7G+6oWulxM3UADeVBZu9dCgCKzD3mh56kBlyb
Cj6cyqvwlIBleApHzVQfjNER0Mj4hzAOdx1qHmhLAGsm3Pkkv6ZjX7/ITWjRQuCN3wg6CSvm2PCm
NDlTZ05kmCKkAKAQIWT0b55Q9VOKyGmAq3yqoP9W27AmbuCNlxxLySImq2KvaWU1aEoChPWPhAJe
c6cY91Peej+Bv6ydm3ikqIpJaEYcBBcgCHGbSjIcdZzIRofJyfQOjSCIVECOy6whCk5oUXhN0btG
/QLCOckiC/DmjPzIz/UZavdy68BwyeHuTOdveQ2Y0yKoQzwKdfRtAR0GbknR91QaiufxIl0jaLag
F0+g2IY2ZThSoJwo83inZP5TcoqDGQjk6BgoZID5fktBWKJs5eZlaM9ThQhx/pgxFVsD9PcDX9uJ
eKa7QaE6k27u5C6/Veu+DnwbnbfpDFU8qgcoxqVec/OChgGHVEWiAIgGRBa+ssUDTuEEHrRggMGr
FhLuMJESlJfJDzM9hHG4CbTkZ5L1PvHK9L6+/qusfyn05QH22gOjA5hQwI/eOYl+iajx4DiGILMB
SsBtfA8i9VoJ64oeZZZBnMGl4/eNm+QYZmhC9dACV7o+DaO3AmXPvg3JgWdeGuqeuTu7n9o3d9uX
p0Cx+/txmPMVNxZpnIbMA2iANKS2LxRIyQ99Ys/n5LE/sq1S7V6zGa1swJHXBr0oPbhL0A8e1Nzj
IM1enKTXCZhcGHEBS8cirmQVITVniKXNOBqlTEVdEfTj+oHC8UXC0255jxqVv3bnIrqM/B0ixi/N
PuQncKICJx7LH6yn7+/URC0tZRzSWYCHDuMFoqOdwvXGem7Q02w9uAo/XdEQKWBYp7mUQrqo3vWn
6Shi9guFvy7P1H9I+85eR5GozV+ERA5fi4yNI45f0I0Ek22C+fX74Ffa8aW9Rrs7renRqNWXoqg6
deqcJ/xcDAmFn/efXBoi2WiyUVeCGx0oWKA/jX27wktUc2WOgcG4cB2zqARL23ofzFBVHPrO+gVA
cwmpZGp+ehy8EZoZ8Ajkri9rF46jKme2KJAvoO5F6QdThp1A/9HsBefiUb+/V8vXKc/fWAUwp6XW
4ZwQVHZ+QWe5VTut0XDGIXuB8FAGTVCSOOv3L/eq9ozWgARiF/j1KJ+Obhp5FFVClHflLl90mrhv
z6EarWECxixgNqN3ZleSHMCWOxHsBCq1WuJOARBeDkFC5INVpDD44A6L/SlDTq9FHdxiqdilwloO
fkJ6ESo/Kd2TGlcGBuLUQbUsRAiZQfVWuK2gshw1dtF+wFiJZNKqqWBLADujDjjVZGJRvgrLaCP9
77GNuwoVavZUSMvUMh8KYdRRACCGB8D5Du1paG2i2wqVWkav6Ylb2KsOEnaByHIDCASC66OE5w4F
U1iJC9RSoTNIonwzwk2XqYbcIRzNKjDZTvttHqekgHcJxHHtsPmJWoHUEC5/v0Je3Qf/jGR00IsN
Xdxu9DXfBbNqHs5ps1hCKnvNAyiToc5ZLa+dmizhaH0Dp2OXuwXQ5O7dSJeyAe1FOBmtKJNzBmiY
ZG6BnlDs+wzerPGmcrPdlBDd4+AYbVYAvWjoICkciJPCaDGJfnGjOC7Md9Dg+1FmFKLFV0ZpoYwa
ZvuR/nAbwH/RUuH2aWwIHyng1YiF3+/n7NXXex7F+O6RRzBCACk234ESBJCfxlj9pwDk36fowZIG
pSdIfJKp0uSrCIrlguY7pBPgvfqoWD9tJC5uGubil9muOAIFepvTbraMcBef3+aoT6/8Fa0n8xgw
+YtLuT4wAaBC9Ou6IADSO0DpA5F+n92AiBUnLsEvSuV/Bja6A3dpxkiBkmU74HACwtrRNpw8mR+6
KaMvj4bvgEDgmYeYwd8wwl2gYX6tWM7TJMI7bkpcwzCgDaXz/ALI4sPN6qSHY313A1sd2FAHBVud
OJAxgeVeALA/VOpQ6dhb24oAx/eraLgBAKz+fm3I/97IBFoc0gcUWGgBloN/x5nCuzNvIyrelXsu
IleXV3lZ5c8CdLJJXGjMjcDEioDvkVs8xg3YdLHqIGkFw1gUtOxOsXLzNruAmcShEl8tKZ1Z0BQJ
7AsKW53NWbDdtBhk0wMTBkBi5EgzetDIgt5e5AGgrEaMGi1ThA20Swon0HD7pebBNtpePvlFYTKr
wmWuJLwCApfr3Rd8JpKOJFYBDNomPgur60Q2+G8283dGRssj9TsF8gwCvVQAoqhZaMOmod3AUCYv
LUUKLepyMYp4qib0YrsIgyoc4AGwTsayGT228yuZYuuW8lIiY7nQqusuvcSwL6b51S+A4VEBITyA
jeHq+kK1vnNfrYEQvkyklC/6gxgHGMBQA4IiENbwaEGkTSBA6S/cVfPkhA7SQVbBT4QOkPhbZlq7
512oUC945w4/JiL/3kU1OJfcFup6dgR7psxG4OU5chlEeDh0uS0gf2yQRQqSb8Nz+Vn7qozq4X0g
p0DK5Buqvw2kmcG1YOFGodVQp2cm3gnaWRj03904VJ0l1DRQdkblYTS5KZwXy9YvQJJE9lLrx2Vg
nRVyWaDEdJS+QCQH+hZoqUT7dG/z8zJU7U0HawOJbChYxoEI8LMJiA1dCS9wPEBxl/Zmw2u6jn69
7s9A/0hMS0f7Avi9wgLWj1HnHZDenGvqqKHpuDIg9foxD/gLjO5wP9vfQNuHks7YvLvPPxVtC8ge
2f5iZrYx2a5BUv3uphjeL1IbzAJMIJHPPnjeo7NTunSSX8Vl6oUKPKb5m38M29xAENveKljASncg
8tvo1DJ4n0awpVQ4wTMGTtLdlVcTaKMkYY4TUwznokg3Tn4NA62pbpDnZmG6QSlcZYUpf2zu+GFB
2QtWgCqJKhbXqwsFeZOtKVWSv9vrFfwFhj/eS36ZpmxiZWEC35leOPNiwehMJIJMF+B8jyHnHwbX
c1QoADOLYQMhJTEwEvmKliqTr6sYwI1S8XOjC9lz2iX2leu0loVAG2xczkl1CTRMBUThSxbq07lo
pr5YABYU/MoB7MugHWaggeflWTm73H+CrNNyJbBwQzIzKoBOPScbXRGogwtiGwqGL1Vw+wuQ8FGb
Wxmv/DRXue62TIvIlPq11O/7G3RZsn4Z9fmxr3tnuFgYdz9LTCrJ2RWTBr/sNQn0tuqhBN/AMD6l
v5Djm40CZ3SF71XYX8MC97IKu2DBQpCaUto550Pzj4NoKFC6K+rS7KOOXycMmFeDSA0wX9ukb1GQ
SSWz4MtVlijH8B7DlyfzD33DfPEshwSRZ36BuXUuHXy1ivBGq/dkqgzz78mKlBnSQbwI9SABierf
2FGVXQet8Yu0jOqPulL9dt2AaEGfJ/U2hv063s+DKiG0RgRA6ceuQHXfhvId2vRLSGkKMYhugctU
qyQlv1hT70/Ih0br+Fm4YQ/RmQcAeozkk+muoIs+jnYt2uGAcAArh7LcIfxINoHHf0eAUvEqhLtV
34lvtnyxIxT7Ela/oF+xgaE5p4tzYVF711pLS+IbqVfbNDoVBxbERV3ZNbjywpBuFoM27Ia0CkQd
0CklDn/cewKLWkFnBmobiKffyhq8uhb2bziJN4ULKR3Q5CsNMPiMwL9FWN3uoIm+f/8XmBboeAIM
BKwW2nYQh/j7UbNrd70LWUl5wW91BAn2iAh5DjVInm0oRMVl6ti2/eMbJpnTxqE1dIdxyxO+O1lL
Wo3WxvvxvOhGDeORIO2H8hSam6MCGrTXw3vadoxHWTnBIfnZkQ0Axoi0iwqh05oU0Xl1eKAIAP8p
DkuNH6fPqK+kERU2ATQLeACMLztcq9VA/7yryhwNQ4B6WhNMcSDJCshaS6ACwQROTc+Jt6e00kIN
GImfCN261LyDI2oe7jYKd9pPGqjRuSMV+hQo9sH1w0EqRa6A1NAe48AuQvMPrJFYlxrGRuAcgfpu
tygmoSOosub3gPeeMgl7eUQ8v+vootdcpPxWpRfKK7QU4kg5GbzCDLuzYI+hmguIj4qGs/XV/cRH
fTHHuKIIErrxMIiDCMnfRSZcIya739DIu3QaehE9q0WZxvdg4oNNnNkBPNfBGEHH8aLzwEhSWnXT
3g9B/LdDA2rS0xBGmfC9i+BP57M+coRZuWcMOP9Y53NOjskcZH6SZjrAhiI6r0NVxbvsKN02FIBr
JAL1ipIYBPJUENmDZwyJP1BkwV0ORXHiH6ENCOBxqJ9EQ99aqOjPfLcy9iB3RkttooLyohaHt4Bi
16DZz4iQ2vg7kYF4SXtJTjvcigGHg/6BeQWvvvz0Y5XTM3Fglxg1pBhoCG+f6B0H9GFSwN9sMFtS
21W4jw8wOalS4t+0KFCB+5X0+zH9Sn5uPzxku1MXJ1cBm+xlXpHCblag7f9EOF3t959j8kVGK5FK
4iQXL1iJM5cBj+B0Pruz2QwkQqdxQ2J9z2Yg3yzvP961JPUu1OzVXEXfHFQHtIEWjI7RBQRBKFMt
bWK1Sv+WXf9O8iiRauKkytIMY9OgDLq/6y7aIDXRNAMeZF7toimvwqACAt+uq4HjOsPtz5UdRKuB
aLe8FWS5iS5kc1FRuDFtHWW4RUwc+rBzdJ1WyIlaL3jDEY8L2nN2sdOL6m/Bk7U1UUt8decYTD/R
XIciNcyuR7vudg2zm8D5vnf5nUELJSdD5uvlP15m2GYyO6A4gdaPrm7vCG7Kar1N1tspLtlDhGx0
vv4ZxGjf+ZdryFR++JjMHNtriVKAMXgQpI4H+xe3IyDA9Ase2sjoA+sLQM62sJc2ZrNjugCHOFhg
Wdxn3+irHWJ1YopeXAb/DG50cVBgKhz0cYa4xHiQ7AatYBXVgHAWlVrcvpkYAg3tdWLpsy/SKDyU
A8sE+Q2kmEbL6xbFaA1L8XBbkdAdWvXe0oOzNbgtNolU867dWfLRLRx2tl2jsyBpU1UB9lUsZACM
giqsIKJ4M7oEFjLMf1pZwMLAygW3elmaNog14LDquhOowK6Ea+v7+/2Wf9zC/lkJeCyw6vC3oKXR
ZKeF0tWdEndLoHlFxhRxWbsT6juH0ZZWHOkNBFEcwbhxOveJ9uY3zk9lQV0JYhT6eqxXH0XYigLV
83v7CE5AAAYGtxf2LDT40EiN3fvm/Xgf1Jp34x0Wz1OFq465kJFazFI4Px5pVXRwQCwALF7mzhKo
GJydpPcg9W8Y9tdqLgP985GvFtyvrnYmACoOa91JpK1jdWIiX5AmoFH+30SO23d0eZf7uJFBMoWs
ki2C0wHUJIQaZ/bGbEAdPVznp2zjpLh26hSK6C2291Se9siL38yOPArgPqg1QZWJwxpKCW+ez83K
i43l5xIp7sBuVchnZ9sbDi1QeIwy5lzvfwuiAwiIu/DsTma//Abh3OzP6no/hdx80TD+O0WjPcYg
x8xzBkTo2V2NPo4wL/1e2sEaZLULZHuwzp0cfeyBt3W3fsXDRQMaZzbJzBhO43/nCDcmVNZ5qJ8P
B83TCmKCsuyzokR4EeCsCvX/exB4vQJsnoKOJ/wir0IPfzLB5CplYvW+gAINM/Dfs0fBP+76UIr6
K+UtS10imQ1TLohmHsMV7K0c8OIhaOPbQKlDeEU7fCRQEsJd01Kc23nQuaCcBMDgQp3OQf9ViIYs
N7T90H8GchFNoNGBAD4VF4Zc9wg+vFOS88WKyB0VAOJtwAAZjga0t9aeghQtwB8tcfijnm96GSR9
Nj/kVKA82H4PFRWoIBZuoqe34TaSmQDVr/ZTwRIb65+viKsuKvwy/oPE4MGWfvqKoHcVlw4eK95+
QHHB6OCEtDGxS0ig3tXgIwYruIfDIaj2BYCvkDsqiUu7nxG5nEMDCMhDrH2KKg/+N73nDIiwG8U8
YUEORz2C0DoKxzYxAZNE0/QIORJs4EsNMMbh5nzBPPCqzVcrYhiw2RCNauFkOrSArN91uPtV1RWA
HSAZE0C4MmcgGfjpwDLh5+CYDhPEapQDFgeJCf6ONZFSvwjofydmdIywkc/XjC81u3Sf7y+/vgnF
Vd6NfrO5vBbX4P876Ch9ScBtfQGQRbp1moEJo6yBAfbkeeRRZ2odA7kFXQ2HP4YzKMqm5H0Qf3HU
/R3jaAu2gpwJwOI1O2zChWAM7VOgLqAaw5nShoEubDJj1qzWQrmJXrBuBZfZRXKcGMSw1/7Ggb+D
GO3FK8v7giQPKwg6LPgVwWmS+Hte9+wfRGsI3i1TFmhGSP+kKKZGt4W7F3VuIvF43GTfDWO08xTl
Xl7TZBgGWIJ6dqz1Vo82d51WL5vKrjzIgX3cVjjV7GLZuj0ZFFQAoNRsmyBwL5Qfdn5DJgtIG+Aq
fkQ+aOMEOYUPeSmjb7uo5x+77Xq91iaStAdw+N24R4kDbMWrlh5ULQaKQoRWyycu6AgTNr9aHWgD
LSWD1TB/SNKnDhJxWMP/PFsQWRHdExZliVE5ovNLLo0V5NA3Y+aye+SvChngX/ANXJQbdl9AzD5d
o0ike8OEXd0NtYDQ2ga5lEx2YG2rlrOAo9lHhbY2Cr93wrgnzjwxugxdpxJQW82ykPrX6vde3uyn
wL3D1Lwb/miLpujaSlkDUZ44PofwZQgSXs2vrVbwkh4qvkoJq/dr/UUtfgiT/03YaMMFJXfL2wYK
GJWR2dGVnEvEuNIBawKS/wGCd7evVNZ6/9THZxi/pzTYigCBz0CwYvSZxBxF6aKCjsH+uPwxjJms
4lZ2PC+XhnHG9Qxrev55JZ9LgF9tQ5u52nJpa8h9z26o4jIU6ChvqbrjzEUy1xcckD/66Q7t553T
InjKxHHwJR1nq35Y+/dDf9H1hw/L09BHn4iL+QDO7Xm+6iH/nmospPrQX7loNWr3SHgTLYr0oidw
SgUs4f2zuX8vAn+fPfpYzD1owlDEtKVkL6q03uBESgnc4jxmmCxse5boJ5gwEBbbbFsT3A5Cor0f
xcslAzdCaMIjLRvknbGInw7YLLgIfFmID4q/k3yzenslpXlRWZ8sgGIsPjIUxSam/UWGCI1SgKuY
oX8PBeBRdq+0vqyUeV7vgGUqTWDDPuka/VtY0EN1D96tKmxqnGbH08jhNWE+UzTgbnh1BmNheBaX
kD96PwuPZHC0hJ8GhHv731mgk5bOWsBWPN6UCMdqoIEin2jsCJHOg9r5TpzfjzIJ9yg+CZDPs0oj
WbcoSFKziQ8CPe1/w8afsYySe/rWBWkehkOOdtN6aGTe0Ofu8C8YzhIEfM5LG5K6kPKEha9DqYTX
fhDx2lMzoOf01eprUDj8spfIdjybbMwv0M6g46joPwFhCK4pxB+uS06Gd7sSDjcp+2sDLN5PZn0d
dEy/WZod+ueHla+tDuYGsRUbdG5uGOSCvfpletDIs1dmqZIT2eT4mRQIbl/mXDbU08rcLJeic/Zs
Sv06KLhQn3jyFZAzg4jkGp6s3YB7/9qAnIuqZ2AeFoI6TzRg5M+DlOrSFjXZi5B4mcAkAVEFEjEI
xRKagO0MolKg/AHtR9mYeBuCiVBatFL82fUzMQctRRfFjSVQz+vYhDomforu/BaPvw1PUXe2N6Bv
ZhxzqwW7bpuo61YVyF6AEmllXA4y1Ccb4wKjEykERhEUzj1UX02OwJFGXavgkUtID3mUCQ6LiRD6
QtfheUOgQPF3/YUXEdIFUFKG8v9Fl1esDV0Lw9ompmBP7L2p1TWKeGlUtlSf+8Uq79FEBn87SHBH
qUEk5nb30mW5Tu94auL9HqXRd/trFOsutVzWQMMqnozeN79GryfoybJel6p9cZUUVSlu0fxWMuxu
Sb+jNHbiRvaCqvR3gkdhrszrXBICDCC2a/26oK+kPteBenG/zOjEgq2/4Er8puYzZeLdXzRV8OgB
r4JqDza2MHr3mFGyW0KxipfMh5om4OO9NYDZ+UFPBbbYWuBdVxXEZVBJeR/WXh0xwJTB6gPJE5Lc
x58/BXcqavEtq5L19hr4gobnFYwKAvdPsFvVp1X9FfjOgYN22ilbOCootODKgBnYaBVHMsQXUkwM
6EVBEu2upwGNVh8bBpmUNgXrRb+1QIRAgwrXMvZotbJZdVmqyCsvkEeTAz2dl0f2pn5ROqVmvSau
4FpEg9xIZZo51J4dEKJSwkKODMZGOto4AdmzE8fC49OMlu2f4Y4+HZvmviC2VbS7m7hjZscYaLYd
BC904OPAj4EAJBSqmsMVrYpuedPu+L8KbxFB/Nc3aT3WbrNEu7r+Stg0tRHEmqyJOFlI5fQ/1U9m
ljPgzNtZoMLYHfmzAZFIrdxWOwoODhPpxgu+4t+pH+0ATo5g9x33jKcdXRg/2bGxQR0N5TLndz0R
YybX3eiykzV9V+QC+pr7Y7s/RzMU6jRQoSh1sxzqUgmZN7I6h9QuegggA26tRLes734ScfOi3Avx
+QH0Dp0twF7Hmuh1I1ZNGbHtUvoK9jTiebsTNFgK7nJI55C6hcbJoCOgthA4qjS/0iBKr9efN0MG
iAN8uMSUvPd78kUb8O+QRtWxgs0wnvSaIBTS59ALv9vf4ENY3nWAryCxXFQwONZzqDfD0NShjcy5
fkaf78fwgveNMYjQWwJ5VUBHa7QWAtzohBwuhF6SqHt02j4/e9QwU5dtdLTehpbAVw2NJVC+dWeo
71iFi4MXBybfk28kY++H86Km+nc48t/TLwtlP82ovoWsaL2JoECAc9BGJEpOojnQnQNH8NGVJGKj
F5/X1mkTFUCb1JEpFb03GdsPtqwKETRemiphDI/+GwFwoUH8xOqh4dczTo+bmkLvMmskr1VdpH4o
Zp4ZD7MVGhve5r2vjKBq35+dm2tR9q+kradqvS/Eh/CZhuANyxUcIGOcq1BT3DUPaTiF2TCb2cca
HD+hnN8Z+R7uQDW6qTCiHih7OElg5RDYYOUR+ZDpV1uSIDt8OdKz1uImlvGLcPJnWOPOfc8r1zgW
+h6FOTQLaaDR1GrrHVJWC1Y3qBwDLwC82dTueVEPVOAlJUI8hUUBE1eHv0ullO5l2LZC63FDthhB
UX8O3brrxIp89XbPj3kM4/ng9G+0L0TB3St10OZ0Gd8e+2PAqy3q2YdIMuvUksB4vw+mXu5B4nl6
akX3QoLuc4vm1JEzKJTtBm23DIntxIOGK8RoVf95vVEMurBBntJtePckNAUlK9IjkNB6vVJba0rN
40X6gy+GphNMXsCp4Mf+0DEv3/j6ngpDvwvXgg3kTVZEVZ3fb+jCTrzYq0jy52Gjg6epm5Lz20Tw
rg5qEOlHoxmoP3hIK0xqj3UJndIWgu4769fy1cmr25C9/DOtT686imMc/J+aO5cJ3t49nkXVDnSc
dbN5AiQjClBbCxSQ/fdUgHhxd8AEI73EZVqhReWfjhTHNaIvMS2860XzPGwJBikdg7AtaVPJ7CPe
/fOKTw8bXU4rpWiSK41XHJT6jzJuy6wKbyR0DXrMcUNWJti/oAFAINVBNXJy5Q4Z17vnj1aukDJS
V/lp5/k7qA4DwyIDGtI5UOdwcNujIGc7xQp6vaaeXnl0N+P5HFyDPhfQ8btpAPgdJXQEhmb+ZhO4
5oon81OygEiPo67X3+836oN18u51hxX3FBH4hpKVuG4Fr99y5EglKprW0OkOyGazqazVDacPpAf1
eI9lrapYZC3Btno/iBcl4L8LbJQFN+lFCGsWEzB0G8FUMs5XYnjEXOkozumgp042N/7t+vx94ig/
aeowoeRmmHI88Hz9gDGLepylv+7R+LRR5kChYzcPfJIsVH23Vdfa+zd+Hf6fPvk4jEQsJYRlWS9F
AS6FbEeC8mrfpaupZFejqAK9bgq1jqFIfoexIIPry7WxUmDZK2l5Ba8RUjHKRE79Oo4+jWkUXFIp
Zn1wQoaTr/7tNNw8jI2/Aj8ZCve4wYEhhVy+MMFZPbyfjalFOLY0ugBNICSZ3HmAQxqyI8DsRoT/
TjbPbMjEO4Bjoqkjasyag0yyTyL7lhB4/oHdHKglmNIZZJPeD+nlZMAyFHQtONGJ0oOW87wv8rqn
2uFQQXUHKwRV5Ib8rFZzfaeurakN8PJpHNrWqFhCPBdMsL+70I+E1PeLtl72W9qRzZstHdqOZAas
w3woi2uZpN3RcfymepW2wLEIYGDcTtzfXkbe50GMduE1LhiYzIeCdwTR3V1mWm16AJDNAYY7ocvI
EgeQB2s9nYG+0IKDsuLT6492Yyf1Ivxso8ex5qI+bf94UCgzoVKlLrYqimlrAO/ef+AXyNi/zxzt
QJHi70xx7eplYdcf7cfVLH8ukZp8yx0s6M2hWlxr8k2DVGFOkeKQgDbc2qJXAehQb0G5uhfaVTGi
ixr/UN/SKQlUuErywA1uQ2CA0ZK9z+nN+zHzr6LW8zyNdqgQcGBdXgXe02Q0qWt9QC5eydID9GGD
mjYx50xFTrqqWtI8tzTNUj9Q45zrzhSy6kXj9Wn2JNxc/i7YoM2ClGv727JEUTVUfdrsln22pALt
BunzTQBUbQAkqFlAqRbKy9cVl61qFlu2uRC/0MOSXCaCyPvliyGNEoe4oINbwmP5ztD1iQjcIIBC
A/Jp9aUTALCt3xa3FACfpjL5f+udf6dilDCwQlMJaZp0qDGVKkNAnFQBDB6sSPlvXkPYlBcymP+C
PSWe/Mi7xmc3B7jtIGoMTaaxYGGPRD7sKCyH2TH2XN4HBrDyLlblnd1s7oJO2dvQOEqQgX+CjLQJ
B/cLU+RAyD1UuFQ61pqaf6+trTqfc+sD6AvrglAmgNjlydEXc1i/ZOSuLVT19z6znB3t5SeAx7aR
gfa27tPoaU6s7yHMvXuhUSLEXuhY7gUFLwRTcfTNHde96sA20ipeBhVdPerU5jB81lSlAfBRgabX
vnpnDpkbCNttRYRLsGqNLbVCmgKgMwVxjvdjfFVdQaz6b9JHoTpg+QACvZh09yiag6S/jVC1OoA1
dHIA3Ji8nv8fttp/DxyF5XsFVLvA+jy6eJq7TMFzyjQCRwoC44CheOLAym29nrzovI41/z12FJOr
ML76TCrzyAaO6LEu0cTZiNrAm9rtwGBbT3z7ydccxeOAZml/4Eh7x7vqohUHaBCSUBug+rkO4Ohu
G2jWdOY5teJGETXvb7BG9zG5ioUbFewp8jW6UTZqHSbu/QvuY4Hm0NQ6f1Ude15DY1ZGkjXXOroO
oQqwYvj3ZYbRQYtrkOfXVkh4Fx9YSoExVC2R8+P4A2D6/TIeZvOfnYYyOYSggSAWH1eSp/TGvyRV
WgX8bXlNdWSZAUvrUmZes1L1C/P9o16VSEGM/O9Zo4qKcr/lhVLQOLUkQGLP537eZKSzwPv4ws1m
0Xq7HejCA2+uJbOpRO7l3eLp6Y/c8+lN+yyicrZmsV9dyBh+gA5BCDpsOCZ3nbkDsux3ChQ99cJj
wn0TC3kTUf0QItxlMBNVzzZwEpkmOphksWDJrhguUtZ68snDcn3zWR+Y8aeXFcGDoIEN5L1cnxku
GjLczAuRuyKZAvbhpH8ADo5XXsuLyUcP8eDdo0ex+xLCnYbP8ejjDLUsw2DQ/M3BsyDmFxIQXNa3
8OWCgl8MQOj/3wJ7bLfnt5ZyvvCHt97DgcU1IAyE+6uXAnENwTBT73VdtRRtXZRkkk3wOuv4b3E/
gJpPz/aLSy/dWiwvGvJ+wBG75zNFoOABdMXXwGr6WIAPoE2B/19nzE+PHUXnOLwkCl9jT81mS9r1
0Ib/iVQT1TwV8M4tTgRrtp66pbysUzxvpdFGvtzTnOqTOzYyWB24EgW6d3W9QVCHdLONKakm8qzt
AP+NMvK7nkK4vUy0/nvnR3b8NNVg/yj1JUbMYs27KiLVEjXOzOGzMbGcXp58T88ZJZJZJ91rOuaH
1zSMRINxikZ+ACDCUQvhJDJ5wr+AoiODfHrgKIO8VJwv3xkcfbUDCOHg6oQM9jN1IiciXnvGb/5g
lAZ4bL9YKW6nnjr9I1B7F2xj2ip2Q1FGQbl4LdiT5K4Xkld/Bzfa15KsgJKUcJC6JGguV/DldXvN
rfdws9Q+bTiG31AqQp9vvrjPF8BXdc5cl8wTdGAj1Iu+QV4VAXt4/4keme2bYMOPkrACgD72fsOu
g6o6YVEjxMZjtKIe8CgNMTeGd1t5ZDWfk125+tAjb4GsdrhIXvALQN+bdpxpsy1S39PpEM3Bkzkh
zUVAfj/O10nN05cd5W4le0XTHkhpLCX0RFsTJmfg5gy8HBWoK/hyXpbW5Hqa2qcPcP/TRgmVNGaZ
C+JhSsAhgCoEUhoDPjYISQQ+NrgfOrA//rZm3+9f9wVk+O9aGeVwknTLfCVFbpzrwOfBC+uMRhZ0
vQc/T3Nj5+YGxGYoIQDSPNzIVArSp+0MIBQkWbJEfmNzYkSTH2CU30URT6POh5AVzl0N12XclQnZ
9BtEZmdoO8Jfa+o0GjbEu7U5ipJ5FEg3psc3n2ku6pg2EENQ5kbubOKtgWOFhxmE4qeK9K9zyv+W
2kMm7emj52He+JBo+59rwiN/rnceKjh2cN4gicZZJDiLjxio1W/Jm62TczHEMm1iBUzEzgc94GkU
Up/mktJhFDWaH8YFdoyN1R1yVdn8QMoV4yD6x25XuQM3QwEhFvarMj1VnXgs8Def4CGT8TSKrr9F
Hd3jdAQbVDsasHdkNFFRwTjItJIAmgPjZEzRp4ecjIAJgV7C4pR8LOYfAIs1PTChTaRy6gUKBoS1
sDgnA8NEovZQHH0aIXe/illdYF2ikROI6DSW+JWhmBNAWRMLhvRrXU9XH/x8GAOIGlNf6gUg8c9e
FUYhlO5ugQhu+HDXBquBBLNotow10BpN/ZRAb5SAhOls4ZiofU8qKw3ZyT/fB2opQMai4gmyGP78
6e2l4AbwwJBIXAB904ylYHm2SMHBECg9FGvQurt/DmlEoGlTeerr8+zp2aOI0F1l9qpc8exS37tn
yVoWW4/Yg3pPri0IgIjArdjmF/aqbAGy1CJEQAVz4vr1Om18GsUoSLB3oeKgNYHZPx5Bjl1CA98c
QhOmf67zxgenO9tfC5o5E/tzyF3ezPyjQfw089EdfeeyGLJ098zNPyEaZA6WhEjfVvA5Q4jKkOg4
O3CDwnW0RHzGHt1P1RZeIQ5Y7r+3H7ehWymVOeWCbyAQ2kSBFRkPKimfyyFvH9jqgK0J+uoA59/F
orWdbWYOxZypLOJ1Ev00jFHedSuauxjf+NgLFtdKjcGs2eew5z75ngiEaG30DgXlcFX6UGlyc4H/
AgxsEB0DlVqckhB6gR/EfuTgYKfAfgT/jAZzSdm8EVo29hpDrAg3X37CRR1yOzC5LOe3D0eN14Vb
HphiIpd63An/XRL/PXiU4EVKeOepsh0O7SN6b2f0lR9XqGgdrP0VCss3ciCnxYcMTf9qAIgHxm+i
TuUOL5vMz+8/ikeXli6vl66plxLMx+FORbEI09xvGh66MNH98uK1MVhuXG5d7/5SoJuptH/Ixd7N
wyhXk6NC8mmlGRZlfh+gvtgisN54lINQZkRi2x4TglrUzppIE1/ojf399kO8fNqVYhb6DH/DJ4BP
MkqeBClDBI9723CPM6Chvr+HYj6IZEBPQUkK1JPD4WrMTyd15+BKoq6V4WJ9taYu1i8vXE9LchSm
uyKMoHWFJXl3KNKTT8C+t6kxJVvxaKW9m/hRRIaMUeT3BR7DKXBNBdP0y5Bh6X03wk0AKRJl/j4G
PqLLP8+DFApK5qAIQO/m72wz3eVWllR/927sd4IycqT8tsxS4KJFKEgqS0MlhAVURcT1K1QmEqQX
5z4nABkDwigsLOiHaenTl4aBwlCeiZRlFeoQ2ckvIIWA/VGB/VHhxjRhB/UCJgnsHQT8oIINBUhu
jAwOKokNpCAYirhIyFF8K1YsRIvPQxrck5+GDL4Ft4rkR9zfFjcVjCagXvW1DHoa8/1/P+9/BjOa
97yBGHfCc/1S7m8bn+M1zu+hVCGbOc+4dVLb7a0EXJJzOj9biEXz+f/wfHHosYKiji8gjSJMkfJZ
lgA/s5S5ZJZJmVrUsLQPKi26dHYYp3YcFDMeHHRfudpKfJkIMMPrjZYdB4A2jw0FMKI8JpoydFYw
7AXSdAEEdZlG8xu1ubssFLjev+eLXcvDpwT8f0mAT8oYehnyDNVmEuSVUqjiq0m4kqmfa63ewzPV
qu19Yjc9ftzoteAWz8DhgR1cSuTRuUX3fHUVmYrCDau8QwceEnBaqwsDRZzVu29hBl/NBSiZ+k9X
G2VM5lFEVjLpflEmAP8JELQB37LQc20L5TL395sy1lvQYFHDQubFfX+v4x2/mViLr7q/AsQdFQaC
xxg8PRp1mPuU4jMVhItxqCH7BvFFAeoBGGweBF2RNLWabmIjcH2jcbo1E5Dm8/bJLTqo+0OUfgOB
MRgsgdwgf3OLGOzgPZ166bI9gOXRE2QH3dQF75/IAa16aBsyUOCHtq3wKDo/RY4wjmBYJaSwvEbZ
C0Tu1I0h2t7QhC7dnOknFtG/ba7R40ZBWQKfIeshIIcKy/9Ejs9MWw5tEVwkL6vFzpq6tP17gR09
cZQS/y/SvmvHbWBb9osEMIdXZuUwmhlJL8RE5pz59bdaGziWONrqi3PsB9uAMc1Oq1eoVRUABp9K
aJbD+zvj9PWJg+a79YkKs35saw2ZRtRHDuiRMRGb5Br4ahfgPwXQ3YFQwJvz/A6JD1eblQjXOwse
dWYy/boQa2WUcaqLEiFKIAO8DWXv7rCFAr3GHiUdifWDcFZmdhMarcN0YNh3d0Jo7Eb7vU2MIoAn
/Q5xlQALVmrDXP+dkQwdVLD3KSgbis+i0hmwJUjQXkHPHQcesYP/s/Ten0/kr3cngY1SVIEx5pBp
wl/vH7ui5tQh5QAvBhOPYR3BK25jHUFda++4o41eLFCfpxcA9E/C4rSsFt+eNTiU2/Y31iT9tRBc
EBRQU8IET24bo6axKIKx4IjCAOp6a2TKgXOGhhnYxEmXVmHABmBPtdfunQD2KeP/zUuR8aGfif4f
niPW/34RGLcJ1C4bmaPScUbfpLbse3rNiei4SJJdNea5XsYj5LbCMrQklUe7RCn4Ol/EzaJMg2OZ
ec6YQ54y4MxZDiQONwNXJBuZLNtsBaE2WqZw+nrHjsAkxSUYZjzDVaF7kdXvBZN/NannqEy86Hn3
TVWGnyH2lmoWfrSRAHhANbI2lwUnys4/OMJ3k54susqrGQFpiHAqUVINNuoXyTI0Ad7/inEuqUHu
k4BQF4y9gFMFWm2OwHhp3i7X9O57ERkeR1JkVAH6v+QVZDuwE2iXIKLk1+26MWWtG0SAmRYjgl/F
voTfF+F1hJoGeBIgHdYZ58XHC9rwfsEVpJ9b1JuR5qbVP0EGPn2OJx8xMTez0C19mS9HFG44+wTD
T14swdxCniMyCg8EGgBcLT9H9Ny4yEQ422ETNpo36MJHe/RYB8iK1M5d7VNcgWEVrQM6DzURtFjs
hN9+dSkWx5yQ7G0OXYdgFtU3E5WZ8ScEfYN+zubv0TwFcsaEnFQGc7YBpcyHGsCgNXMTuENk0Cuo
qKwVKPSZ3Wrz2tov8Q8aJAJDPQOOEa9fJMdB17KPPstmtdDdZey0B7wGWoMuUmhTAq2HlnnQuRKM
/Nvb88P1N39xv3rTWoySz8JqqLGFSKafBvOyVdG2D7anOSlDmeEGdH56CxA0UmeUof+GC5OhJ5d5
lPOxYcdsxDsxohXcJuBgtGlYoOdGNWigQ77/BIaTAScXqRJGT+IrMtc3cIAhpfs5ZCh52TOdpEu8
HQq6gkMoEzvIw9CwAn+RotfRQZbIQyYdGloTrzXoa7bIWBc4tRjsgkFrVPG6ZCNdCma6VILqTYUW
n8xuh7hbDii1KOlmdFlQnJZ6A/9EnclGJeY7yv4/Mi7w92DV0SIB2pTJ+yiIUPpI4opc4T7QvArH
Hkxqn7lloexKpEUBhM/h536YIC4haxNswYlNS2dd01V3zicW5/YzJpd4mLVlEKpRj+YZQttIlHdT
3CaYLuP5hP/28d+PNE2clZIbowOMb7ZN6UKverTdpnypeWgI1fAWpUTvWc+a+RB58QrPrhv5nZ0l
mtQLFMfs4XngBEEGfyqYGCBSfv+WjUItCtyMG44qady24B4RIS0CN+ss1ZZtEFBq3/yRMn1yyv4s
9M2oJLi5MdlxAY54UcGo1YKzBVNE9vwQrVT9R0Kvd0stYQmP7hwHPh681Sqao651nZvx/Azl0LTF
JUcVKU30NaSvrp2tH5dt4mxH7ZgBj1trO7A2v0uoav3sxk/tQMocm1zj32BqucIE5A/UGzRuAYEk
xP6sxc23TW5kws9cPszl7pjE2id07NYxCqNohIoQNGfaZ7EWIUHYgKQCYH4BqhNafTzanm/EH5zl
O6PuYd1ydJouv3ikcqIdQS+DBs6okcShNsf8KciQcwvLgasqyFjRycblQy/LkQxodTarVmy8EjxQ
lbB4JXJFT8pEbz3kjsYPrqZZCPlPHEpGhvw7Mpo8SUFMzObADvJsrKThGHP8ZWgSu4pke+gGyCQF
dtq0FuuiHdEdDI4pYy2v5Q+prQ/pMPzMYnaRA4yrDr7jit6xyeIdN2vQM8+GmyLNUh3/87VAD7Ey
5nirScS+GvNXrv7IoRAVKeMql5GuFcdo5cnjFzIyn5x79jBW1w/QuCm0WRnr44D8R8k6WZwZEGbR
yh6kEJmit7PCEBVBr6sPIG61wt2MUFVvsp0AmWwlhiR172Ropybs2v0owncXF4kkn1UOXcQQTdC4
8jNWVUOooHLPngKB1Yf2d1bCyRwgGS/6mso78myu+I6ivkQdWPQRZdT53vczDTRjejF6iwBeptQV
WuB6jl9WmsK9DW7+7Qdo3ZQUy2XAH6/yRl0qEMVSoRdnFSXIjQU0vwvgm23hWo9gZSl2vLj3+R0P
1eIWojCzU9F/SKGCzuhto7a6JCtGmENlTuRNX5hZQ5Tq4cAbvVAdpSFf+B7y3zwcZmR+i0zW2PZH
zdGloSJ9pfSsPlMSwGoZ5TOUM73o0eHqvjf1TwJ2+Ap0JwGuCFiJtGBAva1uLHARg2VcnodDBJ7N
AHrACJDalP2NKtFhuHzQBDa6qIz3G4+JqPu5zJoRWqT1Lowgpz3k6ZfPjmbcgnde5fQ0eW3Sbs/y
iV0OkcGUihYDhR03qYNoEjTHbSJeX8C2ryGtnDUaCCsdPsP1jEDZbMblS1mDPo0BiR3zzvHvnIJd
QaOBUGqyvIGetcnUwjJN4BpHoE1sOge60RpYlU03xVEMOIQCQwKiVaitFdGc6UHyNOvMPuBWiEag
JsSDTzYJnbgfNi6j2GjV10QJr6W67wcwChUXBRWHEXsuVK6eSLU5Qz9Ix2GFh0RAZmJTSbVeivEm
DHqjzmujGOqlWKxiF94mKO5HBqkVtnGYGsLBHfS/eZDhNakmZ+jWDEZNTGebUZotS/Ek8k4fv3sp
RHD4Wu+4VOfBVcemqRV2Re9wfDSXeuQCFY6zfbcwRcl3+BganUVhDG1qM+1ozbCfggCp8MRfpuMC
+Qpn4IMDEmcfXtHshtHTQO89V+KPCi6xG0NFXuV2qoTudgmeC9aYgRC0+FZAZ2rESo5FZ/CDt8vi
3M4Yd89L/pIPS2tUVOhWJOwr33eUl/xRRHxnl4h5v3la2NobeW/oh+ObZJ+s8hsE4LzhA3x4KPbW
HBVh8+x+fUgcNFxFz8oMINZf8zWwIQaNQfCaaf7zktyYyMlLUs2a3JPjbjgG6bIqteAtP+XgIwJE
fq1u/d24EkwEi68RMOXQX2Gd8IWbaQoI3wADRus/VBUDHJJlc45/ScwAxoDu1VS+WN099RtF0YT3
ENrM4IkMwfKr17Q63kP3izCswv8DKhskP/dLmalh3GQhMxxnJavJ0PQG6TNs/jzqWrsUXnImMAAL
1UOmpWQd/xIM43G5HXlSmsilOhorlkUO/+vtNFqMTiIQAKVG55jYKWS/dqhko1mQX2vmCq2KHvzC
AhQzQmBwWwCodGgjAianI6Jy9Q4MIWjWgJ2iOagP46Tb75z4yUGRKz0eLAIGgSdTaIIOHLt1QGvb
6oyMO/Jov3saAuUvGfZkcSZeMahhoYGlYFvQTyZqHjBlJ+jCaiOwD7JDqCGLy9HdodqsfP9k+vEY
G/7JukColaC8SSR+1BTjh/mWdf7iOlyEUlP9luM5Ra+wckqjOch9PF0HoBMoe98euPnSDw1awvOh
D3izdtOusD4rk5EbsmaLF1MCm+4xGPXwa4DMMq9Ll+yz/fJfQ0Fj52KuyYijF22sp2Bd6/UUMrft
emwt+OpZaHepLkC6Etm2N/ZD/SkvMTTlc6jSIMwOK4sVtV6HjV5XKYjKdfSm+Jz13H9+lNy8Pa/q
JGiN2Rh0nQnO6xKIrP+gPdBv/wWOZGAPvlatuYpW2hmdwzpS3y+Qs9LT9bds0EreD43f7ZpOLE6o
Bs2QDTga+AyrOxDaDE9TN70WvhwOPHhmdfR8LNDjkWrJFpImh9+levxeDvbz9SDXc2r4bj9jEsQE
njp4iGHqLd9Hesn2i7D77lnV4V3ItIVfzwd7mH4UFGRAQQAERmZ2YqYEl0HZR85Ih06K5gkeOkit
QUT2gnWrKxo4HxDEyPoZhMy2j45TgB/Ax0L5CLLD0ynffsTEYkVcJFRZhIZ/SEbrhTNAOradCzDj
qPDPlfMXREItxcLjDzVZECJTKoFXROSz4SeGSFKADysSkWQDxRdZQ78QyLYO6fsBWcDtyV0jN0yQ
F8xZRTcQmth1tPvherzrjOG8MO++uQ/Qf0Gzjw+jWSSlEZiQTDuygfcvCBPymV+z2BrIrttoO4ZU
e75slxIIyCojRSIrBWV/p0kbGvWjSjb974L8G3lyI5Ww86TYx4Kkp+XpE8V1aYfrcFxfut+1aF1k
vMEyYk6CjLowOmSO3yqibfUtvSLs/qotUEr5BhMbgJKCERaJjx333RVOBZrai4JQDoUuaILJ+o5H
7QgQG3C8gYluDmrpHYpHK5w5VFsNMJ7MAhS6Osd51fVVZZyrFQgKhzm6IhY+OrSen8KHaYzb9Z4E
ZSzTDCpTBsNxsEewavTzyFRRodvxYG1Cd2+nUcZ7dNEFCLAw2FtFxQ28399+CMU+aIPxOMu6zyL7
TCFymMx+3JjVWZAuhUVp+rmv96mgxwmLtGXhQNVskzLKix9DfNXv53Kb0Xhj/0IA8EIKaH7hkUZB
yXJKKOk1Qh+nmdwfURI/iktP2yGLYQ+I2ynzJ/b0zym7GWhib+U45MaIR/j9xkF0C1R4SJugVIRu
seEYat/PR3ts6G5Gm5jVuhKhgUH66JdAG3Po3z6CC8lGswvYL7G7BM3m0N+UhzfpZtSJeZ2lNXSW
klwEyOBknLgBYOzZl4pem2ZEjQfdVMCsHEJfRx+m+0VMbXNEylSxXspeg28KF4zWHqHQln1i7ZRS
VTy+wf5eBntYdGajz1boJ9RFZCgDp3/JFjJ4m9f8HNx7SGbVAAES2XmQaqGxblXr1ZYttA+UddFq
yBLJ4GEX2WsGMBiiKCwY44Jd2LEBch5GK/WzrKdOYSAfzACzIuE2OT/vrsZpgdXuy85EXgC4MYDH
dMVeRlZqR59oHjZZSspFom3E5LJJiSt4GVMOR7YurMZlwYDmgYHRr+ZdshiYMTLzOuZ1VRpjrWZ8
w40KkwE9fyN1K7ZeNq2ss8K6HKyu+ICmsslFvO2FnqZAGaMS9p1carMCPQDhfoi/YxiMVNp7Gfql
88zgGtVJuUzvy1WCnBiyS92oakUeLXMebpWyKvOd0r71+EcpslABrDW+Z3TPz7dR51uQddTGwUMS
IzSQqGqjr3wc3liWvcSV6kAd7tLF8rpSS6MOQz1yPbNm43mjuFuGjRb+8NrNJOP5bfoLnrk3EtO3
SQzLuogg33VUUWEAIwM2HMnI+SeR+4EevC5oszVjRbtR3xE+0xylK1C3hT+N3qHLyZGP7I6GnL1i
VKb2RBTAdANaLQFCcBMvIknrUOBLwpSw4re9ETmJGTmtpsmtDqzHnLfaefcBplcLgK15sx6dn2Te
6rWz2wzOBnyjTqydJWelGKMTGl+DVazgdUC2qAdl2se4cEFYXMxDHNIeQZOChDIIjEWDNYEDXbrQ
tIwhlycapRWu1V1mIhdFA8Y+ylfeTnByc1OxKos0SHvwLsTzGaYIB9UsP5W5rLd6Z5RwCTpQt84M
EX2+VHP9KLUriuRtYK4yjhMD2vSREA/NlfwJFPBEHgqRkGBwc+hparkt/2+O2O14E9PZNo1blwOc
kBPciAw6qxlqJxrhfjn0yCRpuZM7dmlCLfNN0Vgd6HR9sZ8Z34kLZ4zqoj5KuqOegxcREl0Ao07W
HmTSjFLUUgien3jOWpxeg+o9B4u9Dt5ByzM9O5h3VnOK5vFbuFHBwVPrV5ls8/nNe/iO3X7IxJBl
wSjHCosPITyIUOxGyHpp4XElIJLqnQ7qeztuq2yLuQg6DHk+HPqv7yLVXMrrTYb5c9n+rce0yBkr
syErarfetmJk8GG9HOPfXITgbjpoLroZK+/Qzige2iOHSYSkKwNZH5zCayB5k50qejQy+iGLF6m6
AgS7fdPZcJraOKb5Zg+umgQ0BkhOWFTy5Gv8fTOUmHGl7Oa4aqVBWLp62JFovsl1hbKdD5bxbpzJ
IW9YCb2hhd8fibzCUTXtmU0c3+dn5lEkcTfKxDJ2aNsrIjZAkId2MEjcQawB1cDERoC1C3QJdJ52
UiHwogz7wGLcDTu5M0MjASWkQIcSsCDjROiTVC20XOOr/Cip9uJaM5mcyLvRJhcjAFKYceNZhyCS
WMYIz06DwjdoG4zGoVEdPPKSb0ebthQNBZw6sOMTtjg0zDjbwPwZdUjIoy/g+SpeKdqezGvaNsTy
o9jMGnBotA1681TNf4FMEzxV2UAOZyWvkNCzOVACKNAehirIu2yOOvLYeKFSjd0PlmAVxrghwTyK
RPPOo1yVv3TiWIebqzIF56t93dSJgCNMViJFn8IFAr5Lfl7CI0ApYun1umugmIdKt7l5F5Bb4yzQ
mpvpTwyOz+eL9SinePcx5Eje3NsuGgcU9PIR/va6NbiFqrWr8si9fW6zvQVtwhX8tHN5SHYEdwa1
LWoQ+SCVcfcBwv0HyG6VVkKE3SLaM4DsGrKZL88R7jSt5fdRhhlDQZ0FgkjQF1QnD3LsdTVYmHDg
ZW3bOpG9KrXfavn2fEUfRcV3o0wslJdXHmqnHpmQYlegYayXYIhfIhUDF95fUxHv5Of9Pe7/ZjWx
VRWDvIdaXK9xeCT4lcD+klbCC6wUFG5tzyiWtFPzyJu9m+PEUCVQvpG8MCKnxt2Hxxr8r5tyLrxG
prf3iPWPDeljhEqYt2oXI/4BqwJiSEAYPzunRescCqR2gZsmA5dFtd6P36J/KzIxbE3Vz4aov+4z
j/d+BpenMxLAOGhZ5b9cY1iFfyfqDxG/38hS5ivhiHYXYd+f0Gsz+kbSv4Kf6BBb/ZKrDWHuWuFb
ytoxQbD4AeINTU6MsIIe5AuqKP5aJV3N+Uk+/p8OImDV9zfLc32x7Il9b40tTqGW6SAGAbujZ3WA
z1AGI9f0v59CiEvfDyYxM68SObyYqKEjD+xbpQM+nXm6fAc/esRoMq1o88huAL8M35KoMrBTLKok
FEOajukItE5CUNfxCvEgcgawoaijQkj1GJkHgBK53SGzg4trQDBgt4LcWTePdh/dsfzYvL4u6JJr
D5/V2w+b3P9K8jgvT2HeQ7i9FdEN97Ro1ZuINejLTpZ1uuy3g00uP5dyFdjxAR9B+ZtbbOslexC0
wRqA/+g0WsD40IDejja59pCLRWRcYDQRLa+46+auMzjSfEt5lR45ebfjTC5wxSjDKHNqf2x4CDbU
oh0Ug5YRqJRklO1rjdoMN2aL50eYMug0Qm/8kc1x2LojMuqaegDb1qs89+3ng9BOx7R244bNqM4E
LGFtBSBD9gFaDpBUk7bMKkf18PloV6fqyfFQJ7eyCRW1SwWugWbUMGjtGBqZGFmcgEuai3rQXNjs
0sgu0qWpGXKixiqAfYTCLgsDnSkhXDSqZl4or0hvog4LH7gOj7GKvp5WMeLuR3Ilqw8VIAQUILDj
D2h0a4k8aHmMP9keP04wJABCuBkKgV4GLfnYzkL5VDZW0J1Khge2hF2KHpxOj9mVFfJfnJAaTL5h
gh+hqAGOYQI9EF6fL8tDX5To+gn4pQrQc743VoSueRhnXrsVWM5IpV5TEthjHznkJHLBAREMZlnO
lqzX7eEggyKsoErFkavyZ2duPmHii/ToWI5rFkecsFRCDs36Abhl1S4LFCpqgG2/IQsCSnHKgfjL
JoTnipU5hIQcJLxRvL2f+RB0YQfwuAg2B/BwJZq1/uTMo+iABVI7oHaofyzUN3QqvywpoegVZPdn
wrKKTl1OgMEWJpbKC7kqzsTmPzwSRMyv0kiRfQSDAsob5w3UpEHuD4D4873+y19xnfG/cSc2y5Nn
g9oVGHdJ9MpVTVlYOWEymsPV/Fqdw80GcsjddgH9VIOqGP7guiOtSBQBGQhOoUGQuCo37nXgiaCj
jNsOz2JrfMaA/Vjq5ktBtAEIUPX+fK7XyOF+jclo4F5HPyBA6lf7fTsaXwdM1Hc83DLsLtpv6/kl
Mbeg1oFy4Km3UCy+AFYOGauDDfKEFa9v3s/B/H11NjfmC3ik0JWLMAj8SgAz0JJxf5+q+4/7447E
vRjW+DgcuwyRD9i1d1+2DfQEo738/i84CaT78SZHPUgLyRdEjAcFCYJXQJ8iKhhQEDbRgIwugMWv
avzSJvnX9bwfdBJOtTWnRGyJQcEMQzrxNQgL7VZoczI5UMZQ8dzkxz3b8Ikhm0VAEdbyyB+BaghX
0SY+Mz/CtpmnALpp7kvo0Ggi/5LLTlZ1YrcKJSn70cUET8YFipM66jHzHXxK5BIJT5Tz/EQ/uL33
6zlxpjy/E9xmTIZjGaxgmXPWGFBp/50NVrv19iOKQ9Ki63QFRU9gC2WrzkhQL1uVUb8N81luKaMx
M5h6mQugzkwoF+6B/3//eROjFmV9WHbRQLYb3BOo8W4/h42FflgwhYJ9z1ytGMt8LazFi7OHohNl
cf56LPejT01bnJfC2P7nhF/W4moLHlcWFn0LBXrbZBcEvax/uMuXlz3FQXvwgmJoZHYVjoHkjMxM
9sVXpbply4oHy1RnDmY9B0XrXt4HKFQ5EgVu8CCDez/YZJXVGcAGZVbwxzdQHJLfYGCxkECKUGM7
gk1LMzcV9OZeKOv7eHdvJjld36pQ3Hps+WO391dLIMNAsLj9BKxvN3sDXryxoMB6VdQASRqg4bSX
i1zeP5f7ZviJFyz7XC0pbok1Bpv4Bbwzn6gsWognbETTowlJeFjrF+ONcqoe2pR/w04fESnIOjno
MSxYC2RNWJBWJguWLACfCbiWziJaJTcO1V4/tiw3407eh9zrhjiuMG6i1ZYMzdsTKs6J3u3AHrPg
wLb3/XyiD2/PzXiT9yHs+ZGZDUg8Nb+s8xMvB0uy4J6az0d54HHdHd5ruujmTa6GQY1bHtMat4SQ
/rRe92AAtyqb+FuoBKGGlmqEL6yh9sb95SQhxvpmipPnoWFDr6o9HGBQF7l4BE8XBBxHzXW+Spgm
kFbqDuo/lGvDPXzob0adPBGSlPISsLjkuqIMhRanw/znCyJ51lcKmMpenn/vaQkpiVzFJ3dlisqS
+oZlkxCr/CaskQVYdrLRWz2CRQSq23a+PYKYp33vtaw1W034RloC4GRQtZkbLjA3rLlB7ckHTQ+a
58xXeKG/xvKtNJaRtndNZ/mGmgaIZJdLBw6SQ7GlD/LB97s0MW/ZLGx4gYF5Q3Mdi3G4BcRI0b+Y
/q6waqm109DvN0Awwdl/v/m1QVu8a8fqs8Wb2LlmKANREWHMJbhmJIlFhIe3kTNAiyTQrhyn0mpl
Fi3gFoJl9jYonSFJQgNaUI/rxOAxvjQMgKTzBHESbC5qoMWtbmEpCI+UeQZGAF0IgJJR2wA5Ylue
rAA3cdNnYiAno9Lg+KwNeKZz4NjmhxpIF3htL3Rms8duzb8rcv2eG6PAukzJNSVmOtinJQvWJvT8
ADUG7ijQuq6UbXAcdbAF60sanPc6k2cznVg9GTVir+hgEowT+GTXIKTBVFcaXIUN2LhpUR/taF2j
wpuJllw2ROg8wcICpwErNOYgaSIZO9BSWvOfRM+AHBCO6J0GhUNrglLOefmm8/aSK/Rs1hNDOJR9
hogU5qHTl8hqzExr3ey3c6hVM3NwZIWStnFRlBf1EkE39VxTDOLVv7lZBK7t4cGwWIQleHTxqPmG
be8wrOmQs7WkZaUfhNp3BuVa87kZD1h2ge86cppFbW0ohFgcwQ9RQEk14bRamHTcFs2ITRklgrEL
5TzHiX5bD7+EOJczATwIQEBHqKgxXQBaSknDhXoF1PsXOBDas0PxW6537mbWrcfluahij3Gut/PD
z+G6xshlDJrhNFRVqgfo5/tVnlirMPK6mCuwystoAAUB2IKhuKb1XyccbbhLnxoS/1/vvmysVjG5
Xh/IbdCeDsqzd/Vgb+bsp+iJ6snJIoCPS18BeDuf/+xEVDTd7UpebF5TdCbMwLuGg/ZG821EypJf
b//t8Ekm1JlCXt31qXkjuZWZ9im/H4/RD2Hfe39f4c0wX9Gwa7yYKJufQXllnl+wI3t0NK6Xs+16
aejFlpCp/n+cScq9u+7gzefF4qxUhBQ71OmAxLQkclhXJPlRa1AZfj/nHyCKoeIF/5Kv3XtdU9RF
qMQkDYbn1PhPviVaWiitr0y9OMNhp+ZVKH4sP3G30tL1I4Yh5773TBGkuiRKcd+20WLeavMddgHA
QisHK62Swf/SqY407d2+FuRv1jliYqUZybtNDPvgA7ZQkw5bPGg7G0xUnfW+IqS5sO26QbsBlJeb
nzhPwwhEVMlh9vAZwJUNYFGia+9EpeSF6MtQbxztTE18JabgKshvX8/U0oVePO4d8VCgEzcP5qAd
gWfkUCII2gZPDE3tNVJU15iiCM0GNC5/+GfLgnTZSrSBf/w1z8gtgeQSTOzg6aZB26+PxZOnU5i4
Rq0XVWzeYMLD/rT0E/2krOEK+7ql/Yz2F4hO5X2yOivkZNGyP9f282djT0LCJPdLpm1xk5K30NXG
VXOQ9Ggh7MJRjzepyQNTa6tnlbbgxBt4NuzER6q4rOTQ4YBMJdIM6JTLt1mvHfGg2PoGlY1XGHJ2
R6cXJhf12bDE2t5co9LParfrMFvGPqEoAPFe8Kut0aFOdCtMGz28UFfcfADaT5MCfACZuXvLhIl/
xIKiPOsE3GBpjVBHFQDFkF8GPQOpKWduoR0ng0hcA/XIWTo1aHTWziCskm1WJ1z8EP91qK855Z5N
8WRy1PFMNWAPkLZHwgfkujCh72hnwmg0z4FiQ4RJMkvO6yBiG2JBT+mxRY2A3Gi0btr1G6EMpQc6
DwbkRaDkRA7FECK3c7/TqlISqeaYuCowkgd0LYN+HskVSEXjJQShE4jIaTiRRzHO3aCTWWax54UV
j0HRDEvo++B/z21UiwsDcS+sFs33fxRq3A04MZViOYMImJrXW4VhjCBMrXL4DSPecNEEHQ4W43mr
cIa2DSW1pGy25OPT6KUvOZssEt9HhbdYyOqCdwObc+WV3GQHil19cMTuvm9iV4vMDYaZhAVhbOmy
XG8tSDwAOGNUlg3aWiK/Q+uYe/RS3g459df6yHO9NEnJHnB2jcIEMkHQlALbBiIg9PHo2AZaPo/s
68Ss3I05MaJcVHRKCO4mxJpLqAyhVW+moRJy8K5kTYTCPcSxcwrqwJRTPnW/lNFLOkHA+jY6Xq7t
0YZYOiGsN88klfF/Hm5iPpN4qDo1wTwhbWQdkSYdE43hQeKx0jcOrtW+RPu5RuNEo12rqbc3Vu7I
tjmGvbJikqj2ADGaHTqzVmfYKoUaeFytw7MNnVgPMU/lLicThXXGVlrZ+nCY/dQL1NIUDeEVnqc3
PzSf35ZH6dm7YzQxH4Kfh6CEz64BnglYOWk+syHRsFmYv3uD1g1+9VqfTXLi17HVOCR8n/MonGKa
qNAjDXWcQy0CLc+IcdCNvcN92UBCDMh93Bu03COooN0diomYgthFPvF5nkw6N3BZLesHwZUN+l4k
/J1Go/GIPcoV363xxCKxrN/3ino9wuishAt92n5+YuKJHumqDomj91U1R+nS2f+Cypfm9jyoXd6O
PvX0YndWJA3UOQBcPBlboiJ1SJcIlEhCVF++0SAQj/LEPPpOoDJIEAmiOtlitcvBz1FFJHi1BBMk
PHM7dWxQtpF0/wIyrY0Wn56f4gfARfZuzMmbBJMUSELfMMRIkMIG+hE+VAvROqjyLXTTwTyRTMX5
o9woFg5XroNIFNoWVOIf6uwne10GDegpa8w+0d6MC2scrcNBmn/BBYghEgtt3u/nU3/kyN9MHT0B
905HqwRuFanYXlJfgQt/gdIPaKEhLMhubO3sHxAzGWg0yo1+938cevIEsVXdswOLub4hOXJxF9sU
HlZiH4jvoZ3RioLej3ZN4jVa+PIoAXk3a3LDb5xqn805NasDDA2Ph4hruwaI5TIdvk/p4G0wPxYg
J9T3IFuD00Ub/vHr8D9nHKSk98OPQciGPJn5GkWf2ACVK0Jy6AEs0AEE7Ve6wt814P1jOG9GnLjy
rsCmXiGFuFXGZ3MAu1UC9VEIXhc96Z7UuLm20qD4E5wWzovna78AGe1RBdo74y7SnNimONdXq/Hs
eyavVdiyA6cG+B7kiBikBlDX69ALdWHwiGyxEYcfDilYnkAk4BUQHREdwd1ZZwhZJM2eP3RJbhZn
8oh1RVcMoeoTe748cSht4iEj8lquY68KyPHC6/vf+Xw3Y07MXJ2OWcxXOIEwc9C5QsYdZ4DAb7SF
flVbgnCJQblwZJOfLfrEzHk8IyQCi3muL1CDAAO8t0cRjhAyoNYFdJe7ifVvRact74N84N1lm9g0
EURBDJsRi762EmduHfBMj0SpBruJCANtDppInSvZsydzndarkzj1xzzFAeMR1yCy6UyiUkQSFHNb
XAsatEhNk4SpdPrIxw/2v729wiRurEuj+nHK/OcJg/DJ5XMGwQ/ctjmUjm1EyUQhh7whyM3Qi7uU
s3yFnt2MLfE9n1QD7LmvAnyC2gpE6tBHutspKyQ3gajDiu9pjwjlYE2r2W2KnlF4gjwkLuEjbI8W
RB3scYDWhwYJWMd72QeMRnPDHgExbs8VS77qZqqAUTacx+A4L0WtW5DYlZzqQ750DbSDaxD3YCwd
mvZwy0A+TI2cyQ19dsImJkwVe4kfGmLCZBywNTDJayAXLTzXRBIwmNvn5IgEPznjb40mvVIu80Mn
9OaQTYwWKJcTX4pgQNZwWVhkpA5oe0NBhah+gWMf7sn++YgPWliIlwTgJJgWJDDuTcxHz41BB+77
Fq4CGhQJDadvQTdcY9BD4b/S6lWPEuZ3w03MBpe3Pte6Xofe6EHSpDfhw1sWIFxKtWblQ/hxV+ol
5OmK3aDRLNZj4/E/M536vJHalD4XeCTNhLINeOaQajr8AJDNzIlrgA4s5/f3jYai+y/O379hJw6R
AqnwsZRmHGnVXcP93B5840B0gnINfFvaYm9QT/EjyNbtKl+FA28ukYpaLFdKJZDnBkqgpBUZkfjH
oNFaQf6Lz/NvchOfx5/5FT9jMTnQuRLxQQKY0iBWegZIkCrz/DjL9O+sTlOXPlvHTdlhBxElzueA
9V7BApA8gr2n6nNT5zYxBUPtSrmUE0sEGmwkUy6fQKDt3s9gW/ogpZXnF/ERTuBuzyZXv4w8RmxH
LCXBFwKcgcomUqEwPD8If3Xz4wMhygL+wzfNa3lU3bwbeeK1lCWfQQ9AwiYukYneti9Qit5COpJI
g+7sdxQYzcUr+gG7pROh0uIZoU2rtTxOOdxs7cQMuQWT9r7bd/DW0pN08cE/xgPABH7GpQABH421
w80XZ0SWOKdRnf4Xt/XfIZ7YJL5LZkEN9Q10g8wa2PsroZH73aO3DTR5oItdwrfRNJ0In1fve2eB
E/e+ITg1rIirCwfqBX5AFXtnlacdtHImpaEi4ZNyAzFjvAICF3Iv5c6Ckw+pK+2HTXD4mzNcacHa
tPC6cp1z8EVEE/E1MfA+/yKkpnp9ZCn+Po//s1TTflvwGBdVGLnctd5ZaPVOUmFf5tCPhUBxucHV
0M3+sgDW4eUFUG/njRJi0N6PaUMt5w9eUid4rkTtIpjjvNKxICbazzQJZGyu1q8DgICrJdXSPcyY
/Dug1/r4jUkNPb4DwSV2BEb8E2gSG3KUiCL0/f+HE0Iba+IDJZFQ99nV8hBJc1LqnKNsgL3moYZM
r7888i4JXzI6+qHmJUyrypxSz1imYzgoXRPMIAmSwIxMXA4kRCDYRdlD7tFDfDvexNIFmah6gT9i
KTE9+O+VBrWs/0famfW4imRb+BdZAhtseGXyPDsnv6CcDLbBxjP4198v3Lc7OVFURqtapSPVw9HZ
jiBixx7WXms8A9p7BJjzPrJADsxpnqs8bNXhLduV/NwmvlhWcq3lKE0vlwwNLnJQgo3ZN+AvoICo
9E6ZEtgG8GREXh+iNYWDr/qqZfOSi9ufs3hrim1GIuZf9QmQ42gfkw3j2aerZ4W9qliybE9ya+bx
rhXGUWebcepjVJdhIKIiQOeB1wsR8X/Sx3vwbv//OZIDrDi9nqNTtr2BDWj2zKBYWoy+9GJv6+pu
0kk6mZPCAHlGvdUggDafjyq9jsonu7RkQ4q1rrV6eEIEp04BQpRUxyL7/pwMHLoC3Juv3ze4MlUp
W5PqTa3cOqdJ6w5FtlP7rI2vwWbPYCY9sLdtu2F7kPPGEDmtA22y67zFvaeikzzNjdDN87a5ceKp
5kQJNRBTdc4VH/7xuJRc1dXabzfWSXx4LvTJXUS+gBpSQC+c+RTmTYW9yvp9eR+MP1O22u641i55
IewdAD0/i552gAIetYjjy7r9naf4k0ffUUhQOBnVP+ALKq+iuF5yF7meZPG1QLCJ+GlYfwLLun+C
LhW7XOzjE1zZ3kqxcJUjMyRHFpo387Cps/D+MIg6kCl0xwGl5e7EYB7ED1/dQzBHMPm/aC4qXLY8
YRc2t83tIeET95PBowdGrEI5gv7iSxG4bu1N9ZErA7TyR5a8V+sY3tP1HqeN8Kjoms/aBjJAvR4H
eOqp+gXKqyX5rqu5gTqnYH3MQwyXi/jiXOgJCSQM5Y7d+wg4ZfEyT6ghUs5Uar1W5mylxcrhl363
I0R+xA0S82sMgnCcumAq/Ue7QgkSUG2uHFZdzDivJ2fOLuyqlEo/usDWSPpNl+aA4p7Y4jbKIVx5
bZLXyo9ofIchHzJ1lru1Rxaee/dTR6hmHRzB7DpeT1Fn73/PZiTGDh2SnimKejGze0+9ETq7XeSh
d2MYk3myfdRvI0TQT97grYeDEZW/w8vXvOcP2u2Zhe8/dr5xPnAWuzskPeqDp6NrfdxiR3NWh49w
pHyFFH5ADtSijbGu1ZjRXPQfc69LoL8zclIIQAiKFR6gUVUFLW+m5Pq2euuYJJq4hwK58rH1087J
WRbUu1EEIpKadUUKJYL09xzuQmhJl1mbgZrfX6JKrEH5Z0ipas2K7kmOcCURHPKvovj/7bDp4Mrn
FNppX6ri8Crccfmtl+Uh1lluguDH4usQEgg6iIQX2PT5zFBTU6dSrFD1VaXYLdmlx8M1wV6t8/ra
dJGm52mfDPzj81vnHzYPyhsqebta8z9PKHwavsi5vvE9YgBsThXOpl2pWKDqETUlj6c3rtuDdmGB
z5752Y+7NFBeaflTHXPg2V7MZo6xABgWMC7v0Pu3AoHkqHmdqapEp/K9TfEpSuHD5XiI7ZYuwnNS
nSD1F3fNWUyocgPmeKLsK9rvBKwrEUGqahGK1KApBXC2HSEfeDmdx0Z9qG90X7C+kuLddPf38/SA
avziBZuSF7xauuBX5eK+UmJektFB3OGKjB/mlFk7n1LsFQmlULUeiXT21IfCN7k5qt1WhawPTvbS
bjdS5BJJv7i63ljH9/pgLThmLslXxt1VXlxFcNiUPNbOzO93fYM9rx8IESDao7NHgZnMcrVSw6BU
9iTXdC3Cop7E2AO0mxMWBguL8icNE1FyXfUTV+GSlRsqBWUWtL/H+l0YJFEnxwOv+ygT+u+dFZ2w
/zXabkqeqdbQM7u+5yTF3TM3hkQLFMe2LUCFEDJD1K9UvBbO57ezKzkn/dxabyFCri+CYd6lFtH+
JjDZe4w/MMD2+z1RRUJNyS3hcq/h5cpuMiH3Oo7ptVF2/Sasfnt7EgNTSg4HxYsqsyjAhL49JlcW
twUBPbx2D86HqPSCHgBwLXgsRQNbdWYUh7QluZ1zeD8eW+IboragBw+9zu7ss+3X2mgb5+2Oq7So
Wqbkf3KraWxQXxM5E1OTTXdMQTt1P9svwNl7LPHc3norVZigWqb4USVfUzRrLQ3qG2GUm7h21k7s
Od0Ef8Osjgu0S339xc79clZl+pVDej7fjcYjRWIuCS4KrgWxokCQT9UlFsXz0ZKcTWH9Oy3yhnpw
7EIEwWASk19Zx4cpyWfw6wm/umsDqVLcE/Ev/7ZOyetc88Z6Z+hia8kXmE4AfQIscQKM3B/h6OZT
gUp8VhgVl+83o5LrSS5QnRdrLuer/qqtIFjuCgg7QiZAuGPvcy1c0Kjh73Xn6RA70/nX9Fl1c1Tr
lnzROf/3c9KHQZjEBd/X/W75At/6rgPhJvtVikCogs+HgljpHJ+yndkoGjnrBsEeLBMv6DpRG76z
u+u479zW6VSVkapyfUuKiuL8UCR17ZH/DsfnCWNn3wKrL6p3p+4TqNMIVmHlF1a4ektyTHoz3K71
A8fqGLwOP0COLRKqKqE3I0owAHMzZe0jkqj1C2d16Su9lMq85KWStNVEBg7zF/fZHL8SDzbdD9oj
gvc+mAxGhRciI9qb87Aq8ziVbclZbdNDVhg7DvcDvrekkAUaVJSyoiFNqQHAYsT65rXu9ALUV6Ww
pDpilvGnq9Suedq8Z/gt3j0x4DgW09GzCSNuFBMvXcBDXyrvXL1gs2HTjgc9Jj9C29vZMpLTuU5r
A+CDeBYWGy+Zd2fEomKYjsl1LehRx/qyvb5yrL4SatwEFPpv89K3NqHOWl/2rJhA9AMxW3KeGG0X
KndMcyEM257f+qsOjRVF5vM3IYZlNRhVRevhURwp3eak3sryc34Rh0wULEFbLL7FzRKFarwWpUKF
26zOJf9j8NFmLhnUt+s4N3e3OsMAz6+PZo4DW6UHePy/6K5U++gfY9INBhC22VyOWb5ozGPkvzfe
wdOC+2r1+5r+poL0Y0b6epBwmZt7/UoPk+IrpQgUQ753fb5d6okKnarwUYkwaDZ+7Em3c4Ny29k6
sKzMi114iydgDLpvyfTW0Se/L62yPV02JV3FdR3e//jQ0gHV5SCzQSwzSvFBIHpHdyZ32pn/2WTC
8633lCwFay3Yzt9/QQVFtE6x42exUlhx5AccL3s2l+MZLOLAemu+0VQQxcebE84OL7/bq8Q5lO1J
wYR9r1tFK+KAekMQblyI7swA0AdihOhl+qzKQf+mivWzPimOyGI0zI8NPA++bhmIaVKy/kf88knW
P/LFfGUUzDf+CswVcfn/uFzhGEv3kbZR6xALx+eBIVlQQHfCgS8yRFcUFL/sgSpuqg5Kf9YrJTXF
7rK/5JkwGAxTn/hw99EWfDeidEWxTH9T7bDqej5qLqUltsxzK7yf+aJgyijRCVCy4wwAEQB9VabA
D3jPX+PC/6xPntU2L+fGpZliDaIq6pLLbNFEcbbptvoM6Y+jJRHE20wIbrcb4mVp9Eba4L2+dt7/
P72Cw5VzzXAgpGlfio9dnfj8/DbJUUUFv4v2lM4zE7aXB6cLNQQ861S7e1RoxUwcD/r/aFNyVo3z
2Uq2CR5EoCkELH0oGDi4VN6niN4eIwjKZ024pd8+guS2dLNuJPGpqS/EsNDFh/Zj7+K1ZsVkwp7r
YGooosG9N20pQyfF+ZYb+ltjc07MRPgP0WgOgj2YPk451DIjt0P2ozKoPHCSw9pSb9nYKRcKzg3R
9kMJMBi3WDW9OGaJBRZ8LOaInNnprZhkpjPxCwry7pToqrMbTg8vVGb+x48uOTUtM4vmpSCsoKci
SvGRY9wcEc4QVMxriCdHooqrPGuqvZec2VW7nIvdib3vA26AWmeHYBwTphOgMX4PUZSVqqHzNwWv
nxslebNNAv9ScWDzX+E7oX0E2SI1IQLV9/cjA8yeYl8VC5S7/LWrtm8aZ+E8OVr0HIWkPWm9O5rH
vqDfUCGCq19Do15vtgx0t+C4+vN5uEehlWt3PiTEG6JqIaoIomL5tKp5Xuf31VUXv0vGpM00j8ft
xWrw+Uh2zKD7se3tvPF9wNG1RSMnno16T272nXpzPJUKUVCdZP5Yl3mJMzOv1Y979lb4jJt79God
CjWz7607ubqmP5lwhQlwOs+qy1IZEpcMi49eep8Me5PWwu3jo94DvDLJDhHxi9nuCWoFNW2N8PJ/
cY4le9IrkN8zo7GxiagagJuK4SIef8NISwuRRuOq6HRAGKqifnHffzMpPQJXO9+dNHFua50+1ArA
K3del2Cuq7193t7o7TKblPVI4Q+hEjYn/N9vtqW34G7nmmZfOMKCFk6EWJxiMerHFNon5A5vYh4m
GdJlUOY6qo2WQtc8ax236YVV95fDgvF+GssTPqzIrVYrhChU3qGyHlT6sNJLsKnvm7XNhtKMgDov
umgOAzpqN3loCV1XZJDTr8ZE2TZ64B1+22DJ2Zt5a9u4RCwz8+ptOHqMJRoX6YrNJoAeO+vhDHVv
CHNmogCZu5tnGJlM108QJHdeRqTWVFIg5vtSDqVVe+fShkjeyzjfcvMqnsaGAykvDsyZzSY0LnPq
F3NVd6cy2QTDr9Hr1etN2X/o1nbTCE9kZXs/GhFrhJ1t96iUN6qEKgttjX+bkbxFWLeuzVzn9lIQ
WuynjBz1oDuOfEgjPTFn586zg7PK3FVtcnMs/0txlRuV16lkX/IeiRUn2uaAfUHECpJ//BgYRmvN
6V4/Il9kEBPqNBun+fI0n6/o+UxX60DZqhCf7i+HrvQzJI/CU3W8R3UivGeBNLCmy6izHGfcMd6n
CWMqkFmGr08Uf/+LaSThMX6zLXmUzDJu4d3Edg2Yw2MOijGZGS+x7X4PYBeHpEXMyKi2vjqRKa1Z
8icwvcdJfc3Wp06fu6UHASG88+lfGBlB3VkpPFpdlioZlBzKfluL9qebeP1pVwZQLHcfCKt/9WVp
xvenSnoxXbW5kjfR4nCT3bdco/C7Md47l3b6bfuWFwa1aeJnQ1D4v0cdyl2VnER8bKxjU7z7/Vc6
FqT7YIt56TfAQm/qEavKCA4xDaNuA4ZEw4uzVXrs49YhP+sbQ1/0BTNI7B7Hxzl3mFoKGRFU4fBP
Ps03vXPbna+QOl+pa36PuvVfj+/PT5COb7Q9Xq2biUJUPFiDnm91Bc4q8Rr901RHmSh619oIcHbS
nTN9vQ7WkVP4BoJIW3zofpRMYnc9vb+guhI74cHZ+t+DU93JZutJutCfj++31yT1te65k79EvWjr
Q0s3jL0kiD3Wdl3V2uHeebI9fWIPQn8doM/XrUdoRsWAmTSv0TNNzvIO6c9rzUGmfPb7164ueJb2
X7pDehbfL5fbnf3nfWJWGBo3QQtDfAecqqMB+P8fDcp3KFsfrfXO1Lm0z0ab8hmgKOcx7y/khEdP
bv8faF9QMiutUbpCW22zZolmjCRgPFl3DHc30acw8B+6VlDrKtZXGXSUjMnXJ76ekdkQG9qneQuU
fPGNQDWgblK91QrE69eXah5Ar4yYSzalRKHQtH24CxGg5lSOos645b6kKPN2FEurdkX/uSiPn1G6
qwdtb+v7oiFKFwAoqOUQOtJhM31BIXR3R35vNa0Figf2bxzgj1XpgU9ivWbXLKGPAnPNml6A1d1S
KRp9hg+lstD/fZXV9YOfzZTnW0+21jxdj8gX2eN4oa20XuviRKNnhgGKYM4g8fhGAXJ29/KuEJpq
LVt+DGXFJPzUINM5d1ruxWu4x3bIw1egQGr2Gj3N42H4/WdWZhClXyn5zVtqNZgBbsaL9Wisv+ze
94Gqy6g6VY8PU/rcaS1f2+urEQMmMXr5IEfQ/DQwgo1fqA5WZWJQWozkhLR6rRHBhStGBDdX3Cto
gB663v20PdD9Sd6xXb1nAdLczg+B1o88FaFkdaj6c8Qkn6RttZt+iXhj7c72HSFv3N/AeNUUL2tl
H6+ltyyT+oilN+Rej3mx69edJVzDM2ntuEuISHD4QteW8HvOQJvKYNUhKRuUrs4hSmxIOjW6FRf/
dbydHZzrONCdWftAaGwfeVh0/wninhUk8g2Vp68QARIlkp/liq9eOj+6EZ5ryakuZO+yLiK/ncOo
+YwMOuh00Kd0n84vUfvwaoyLIJrk7Pr9xQACdkSFmsmMdr1fm9QmPSFglQzT8dHZU6Xbgnc8Blov
Gt3cxM3al/l5lvF/v1+uyiZE+adLt+u8v5hZGLFx2tR0dmtRp60lzAdd2l0izHq3/fISjnfPL7Xh
Dom30TtdSZdZqP/5A0qhyfW8Ls7XI78j7m6d16w7DIA9dYMam9Vta93JgHFIUEFHWNzVlM1V7r68
CdKtNC9ReNk/Ts+r0Vsud2/jjUfRFJYyLRiZz0+EY1//RURYdRnLZqXLuD6dW7VDwZrhous8c3YG
0Mcbfne9FazggeZrz2OwgjN8btR+Mf6F7li7yAexDUUfiqLfD0Ml2UL5B0nhg3XQayE1E64tnMZc
XNhNTkOaJoxOTyYvtIaMwVM+pNsHvkQFuqgS8vnjEknhRPOa28bp3ogXm0E2OA+avaiTdxrtcFyb
onGtkCKrjP3LS5UCiX393NpcxScfQisM0qALMdC661MvEWyLlrIvofjWf2lFZfvWRbeEPTHIkXvj
mmM8jRPGVqiOtwcjTnYvP8EtBimeIhCtIvks76zcmLIvSdG8pbinc6C5H1Fv394ggQVFb+El0/MT
EuEbRzXeW9k/Lm2wzE1nnq24uQOkv+ifvT49J0GzKTphC9oiHhU4AhsO9Fvvviy6j3KnpwyoFI/C
w/eV3PLt3EoTuHHiRTLQfFKSru6rguBKMqDyMiW/Rdhw3p0jnYcH7FuSurZj0sp9YNdh3knFHAYZ
Rt4DxH4FyT06jwTd/WbIuGPtTcgN/IMrbDXNpma2dIDUDwR2ac3nUNd3DY7aYoMX7w/RUmGv05tT
2/vtF/RUoER3p2YXuq2Nu1aG51WOtGxdcqTaPbk2rY1xW7xGnYuNDvjiE/VxpFRC57zc9AqFw6os
SZXtSR401ltxI7NzXq92HymVBxXPdkpdKh4DBr46eT9yIP78/HxkXLwfe28+79je+eor+52mavGS
97xe7qf0vOXEvw5fafveN3RN7pz4sDuDlxHKwpdG+4Vk7K3Wg4Gsg5uZQubs7gaF2z/AGN9xU28k
ZCigFO+4awHvitvKUlJVBlXeMsnNnvetg3UtEM9FTRYNz9ib7Bd7JvxVzfcqvvpG2ZDkYYtGkmmX
ekYO9dkfGr3huOnSBw8WduZTnf4OA8BV8FWch+dcTDxDdAC9oOI2iMXIBY/SbzDEZpRvw6nVQHaD
80FMIS7ocKE7i8MTT5o1aEMnsR0zus/UM6VClWnFPstDsVGaW7trdBYd92XD66ZDOPrpe9c90HPe
FFVUxc2vpJQpr1UKQtPdId1mu0cQqnsm+sCb4DN3M0d83NpE2XEV/9xvWysFjvX7Tt/WtJMOO6a7
YOq0K+Dp/ugJWOLKU76flYM65dVJfnYXx0W6v92o+vIhBeWJgNzuhNQDjW8ImcSorf9ENorKDA1R
Ovytbl8NrFYdKMnB2amd3c3GUYQNwbofu/fYGZ+ZsPYXFIFp/2bO9kv3j84heDov5ygQ7tre9PdD
bVYVEstbITm9Y7OZ2pvjQwhYDw47Lw+d8OZlJpxvheW2Av3j5F5G9bubdm7D1jpY++nQWliDM0dC
d9dkmPenw8HfHcgz997hCj/gtNXOh7sndNQaCWinTeRe2+8olB57u96+5m7858RwLp3fF1IZ8ZUX
IjlM7XDP19s6rwXQS9+kJBr5W/fK1F4db6B6m5ri0/x2YCXHd9maNet0efgCnoqhDuBx43WDD9AC
e8d7vr7RT1iiXrCA+rSZOd8zMFHZmPpshwA87wSOAdXt2nV8u32nfkehf8tjMm3cXDFdnYtnnYtN
2UuZHOnii/720yVXaliJXacexbPaYjIsi/k5Z7ibnrT+rv1087beOlBCcRWv2V+GcaPdIU9tkcIP
QXKINARCo3bLhVQP3jOYf3BhyjdD8Y1knpG7ld7j7f7ALeeS82CMxbVqes7LFYY5cjHoBOB9UZmt
LISVDqI8vJpYmabna47G87APYkhYXnT37dksprtDAjouhk7X5tP7+8W7S4VesPLwOg8Td5UMv7wv
lWBU5Whp+RdJ7u7SuO1asSncHcoa3lKcSphErzSvOYIDZHyemFJrqcbNK6PZslnZvW2LPN1BJcp7
efT4BMhk5Q7Jwmxx48LwMboQI5E40K5APKlwirMzv37Pp0n7piqqVKIyyr9FcnPJ8bK2G6iO8Vv0
cf/mFoK/A5wN0DWyhzuVWDEqqKO1A8mn4vWuBKSUjUuuKS5qe8tG5ocT4cGpwIDg/mmDqKzDQGiX
HhEoKm595Nncfoa0HUF9qPgNqgDKlByWfiiiqLHhN/xLqwBW19z7SDsB4e2MnII5qekb9VeGUsHv
9TvqGbvqx87WDBRvmzYwINxSKXo6RkmjuOuEMEdv+NHqd+kUaU4bbaUtV+ENglU0MTgAacAYhFIH
5G9ehx/r0hW4G3HNiNDapX1S+NpT7LV8g/eVEdye7SndXbWL/bEmnfzjAVmIWoO3KLpm3jqqBXaR
v97199A8ebtstTO7p3B8bIAp3I7DHEVt4Hb173j7HOtv5ubrHL+esqEdf1201aW2aCLsdmnpk+22
Z+13iprd39yMn98q3QwjMerhbcfBENxvY/PD7JNUz4SfRP3JA+C4n2ftKKBopWTzqfYQLdMW0GyY
C+WewRUoz7VpJzwL4MJeqWIsFochaARB1UBeDz0TWtOCim40Ok/5KYKI4/DyX7A1VX6w0g+RDmcK
SVyYajs2gQnXNfCecReoyYwpqMlggxoUwoOUKueXTl/ZLqgMfUumpZOZ1lrZpXmCTXELv/UJGIY1
OQOcftIIkSyVNGvlO1wyJh3MPNTPjVDfP7qImy4qdixVgGi/Pq+u0L4FaRG6fRUjZ2VLxCqZlc5Y
eiuy475mXRfXQFBULprekSR+rorKKiFEZTuSo93t7s28kfAZ+ycfxGp2pSONtL1ziRzojIX0D49O
sQG+A384Kc0N4EO3KzTlhCBO7Jyferduz09DXEMNHERN4YWrY4PSRsheuNk8RNEJ6rMLIareSd52
wbrHMHUWnOcpJYYrspvrbmt6C0KnALt9cTMvokW1Ok7rnUHW/wTnnLVDMLlXiLdsT6P8oCq2VVYz
y7soBYhmcmml64JdPPO1hkPwoQ4Meggdwg6i5MVVnQ25u3MK4fM85A/yUhG1713k1hv+3PYU+UFl
Cv2z9Q+QV+n9MSytsO6t83mckt9QtXAP8ZfR2vkne91Lk41nRKOtdXg53LLh75arirWl7XxACUqG
d6YWbZm1oRHrArVpdi/ee6ZMSKrduNVERd4EMtR4YHBKVuKwgRwvgIzFJXGaW2e/0gpBCrO4tXdB
ErqzRn/XCef1yMtj12yf3d3Qeimc1qSgD1R8/LMzVPo50o2Pao29nhV2TjbWH1KwFQrQ7UdS33hG
jfj3Ha4+sSVr0r1fW1EeRynWRHv9AOEGkxk+rDc5yXPHVVW9KvGAVsmcdIuPeiNEHsEUuIHn1+UQ
BypI0V8oxgoFs+ffF1ddlixZk67jzW5kaNA0c/oow/NguXzgTuNg+/QNR0w4oVAwIYAanU9IakMU
s32B2mNIU1T1O8Qm/iVv/PkdctPhwjDnzd6y6mce62Gw/Fis/d0cXRqUly7eo9kh5s/3qMr3mgHa
carMqrIRXNp3ufXQimrpLbwZ7ASfmfqbIOJFEAHqPwriLmzwcKn8j0dL7jxEZl1vnTasmsy18Jdb
SrAcLstp9d7xUp5S8FVEGr/tshSJhMk1qTVyjnIfhvLhxy7Y4X0Hp8HgMS4rBi1UB4wRTYVNETWU
fMdhezDSHHC1GHwX3e7h8OzlIjiITs6GpypbO1HLG75GazdMKQyNL+/G6oAEbvc0PI67Qft78naF
VMqxfZIawV1Eipmfqc8ytu/TjwJVSC/q1p8jq0jpJxIoKYoeRPqe6w5uny9oiDQDF3128XcjdwQD
2kuPgu67X+x5i9cT5F47NN07nS8a7sNw2XL2B3d5GgVDb9p4m7pPyc57R3N423kxxj6DDED74/b0
WXEJKqGM5SMoBVDpBgbRzaamES0PmSpgvla0n7KOIBYjQnRBKgm4LLTivuIkVkLOyqYll3rVN3be
OFmY9q58KCQ5iI+/gRANxHQfkvYnRVuzVRGaGrqlt3SzAbe4bUgW74WRXG5xC4tCTv7AFGNXG1Kh
PQzvjmaIDH5r8MEpgOOD3sAxWf2e3+YUfHNkIQLtMc4PgFWj421viGfEpFRt4K3s7ldzNp27UKHC
wwZJvOlM1TJx4lNIN+mPXy89CqftNjppZ/aL4W/mTCN/sZ06cHkBO32nQSq4OW5MCnZU2V9VVvOH
Yel5SKzQsszkYXg5BDdyd9ZTdojP9OT7ReC0uTbIa42e3nOIQnoCRRLXHMWrUZFu//EjpFcDHH0T
ZVN+hDE8B3EXPUBO7LZTA1Oy/NjyQLaPkfMidOUHo8jlZ2nBm7vpC0AGHBMqYZUqZEj558gFwJR6
KQNVmkYDo/CD4Jg5H2aHEcq8b3Vn8RjlUdA8pts7Uwa9jJGc7U/pqalurziwvxyJRzG85OjSWmrv
jExcoQcoZEkhUggVvjB6fPF6ZCQuJVfvWbX6qknrP1YvLlrJrrHVN2b9HotoSHNTP+21ID27+3Wn
rwSmVtTz/zAlvR/bMDpmFgp+xCZQmNApEjOiUDyCs1CP4VdNVf9hTXo5GuZ+UxR7NpSJ4uXy7izg
cwNjyMSaMqKsPtCmDvVry7YBPv+5hzvzDpFRnObAovTBdZKN7cxDjHwA0KmT391NJ3b6VujGSyWa
SCxCPjUoP+L/sEtoLbnBWtHYmMkJN0iVwgugwIkYl7BdRJhE1QpJh5tzcb5+v79VMAsmTn6MSt6r
0DbJ1UAterGxHaSQk8Dydn1zWu8WDccgfd6hfr4b2ut/8Mr8YVdyXla2Wx+NAlT38XX9vHd2da92
cRt4sdukPjb99Xc0zJCDd63P+sC8eGhV978OHcXiKwKSP36E5LyKzWZtXrZ86zoF9O00nDQ0NwJP
D5eb/abZXqi5CotVT11pu+XgVtvqTdPQaGTb4C2uL7ZbvO1A+V1ATdYIOX63VjUOKcaJGlbdbpIp
2NIlXe+L2La1g3iaXmkPAGfUxRA3xIsduoyqB0l/aIX99QT/2JOuaQvx82OeP+wZPeK3YjQep1TZ
DhnlB5pSkANGzmJbFxpykP02B21AJi9wlnzX0GfeWoNcDN6mLtKXb6Jc/RQ7Rn/t7S1ndTLbIuv5
OjFM8rXqjHZCOx2ZbliDvrTIma6K/gq1gWFnfnT9lwHj+fxt6+gakfP1fOD9PdH76KtaHg+Q7W8r
luI05jCS8FRot0XYNr5tIFnLZIAysB9Nmh2js/2M/d8/aVXD/I9PKjmJvLbToLTHoOZeB9GRQYjv
+2hnuYVnugmx8leqqCVVZaF/WJQ8BLFglB8ORx4zxoYW+gshRrs9YuAElap1QA1d9YxV9TH+sCj7
hvrukNzWWHx9XY6Np2J4gJgaWGzWmRBGoBkOW1Svk4mh3i+Cb1vhFqpQYH/Yl9zC6XRrZJeasE9b
LbCpFi30DsuGaGbnOJ+ABogi5uehELBnFrOj7KRV1e9Kv4Bn9M9HCFhEEjdaXCQx3BsuTXKknFg8
bI+j1LGvzoegdgJFAKUJZJsn+GgyJ7y4b612c/x2fB6JHGEbrC4vdjdxT8ox62q/+e97DgDwz593
Y7Dbiu8MNOBXll3Rbqbz/HkXDNqQyDJqfXFU9euqjOiPLZHe5dRK9SMTqsKXeUsDVI7emcWeQPv6
zr5LTWJ1+UB9U62rqlqs5ESv5n4XHy/CcLC0ms5tdGSuAnVmF/DGfkFwdc/dBDYKWsuKuy7O2d87
F0uT3OnptNOs1BSWGeYA2Qo0C2oGIpHwwab4z57kn68q+bLwnByO6QlznrDHSG7uQEbg+Mh19FZf
Sg0A1eokT7Y3L2FqnfBkBR9z55lox+DO2ipvongEGUT987BemslxrduPRwlKsiYUBItZ2xm8uzug
65258nJURcY/j66lSd4rQbZqs8/ZRsaKX4mNx4/DQvPZf3c74MVU/rmi4GzUG00meC14tyyZ9+1g
hevLJuEynicHp1F3lh9BgH9yTin5Zx20B27y94P5IBj+y8EsmZTu4vbEk7e/Zo+DaXM06W5HPVJf
5wNG6+tAQBHwT7vYETgnJrrxlzYsDDzXyN61570cCgim5pwYQUdwGTcydiECCH0Xusgvyke6KkMv
75B0g0/1/bqRhcmNL7KnaLv1Iz8afoeeIbSntI54NhU7VP1olnZIurqbVhTntrXXFgX3hlieUe7G
aNf38ZA9pEOmX79/kaox6z8OgXR3t1aew4P/OOT02q5d3Tv0urP62yfyAgMIZAQ4c7XCcLRz1E1/
1QZLV3l9NbPL7hZr0LJRBDEFRilaPvSuH4JQGlqHHaoxkadEDlc659I+S5ctO+3vdtxMhHAvTxGV
wqAtPLMPiTwtLJzyswpD+KCx/e3wS9FBYjVCa0OOyGk6eq+77pDtXhKfCM0UilZB0HJeU4DKF/f2
EG+BjfBjMbPedN5wMFDfVyfrO2IshawONEqty/nrEE5xNupjwIgDoGzOUzomsiVq7SiBWaqzKU/+
n7SoVi/W14I9gyXFcBmUc+CIzKjRMMwLYaDlK06n4nzYUrwQnhrhoZaI0ykqinQWkPn9JocHS987
BEhRQXXD86nwjIbCM9qSm0r39ik+6VxCDqXhA49a99ZO8fTRddL2xKCs+SSowwT6U6AvAcNA+n/q
f0UeAJFpRzlxVYWPKl/Sv6RjrVgLzeadB3Y4BGtNBthdQKiNZxQU7aCnEW1U5YCVxdWS83toPJRq
QjV0hMz4QI6rtfne8aS4o95wXRNRck6Hw+MCNMDdvdY94+BmAWfBgMIxMDxfm2fPdVBCh7FF7dWz
gFS1bwEwLqG4NP9qeZ2Om/V6/ih5B6g+Qija9ydpwuWjGSbgwvA07ZUftbLqWTfQSQDew7CAKT3n
98hqJpcr6+HsXoYfEJ0ubzt/zDy689KcH49Oe5TjZLU+VAodNx/CYvWYHVBFZ9VxRemHSK5Hb9Es
u6Vco8wTjaoT1WnhbF9Goxi2KlVY8YBe/8XtlMxJbmeXpPe8Fm9Fwe3ke0SDS+JuxNGLIQPaoWd1
J5uXyUSo+Ha+0o8v9HvqTn0ASQ3LV1ysqhaBUfoGTSk9OdW0Ygt9S74A73ii7pxYjjOjq5JRXGAs
HfjMV+e6U93nyh1HcsxutRotBroetazSUTbW5yMztcgeDmH/C4I7KSHhKRbhHvAUL+qD1V/e77Ix
6U1Laqe0HhpNAaHQ6b7s3QY+velv3KtnwlZ2Jsc5dPZnJ/QtJq8QYhTjM9/Hlxjt2WNnP0xdc9Qa
2f7ZuXg37/P6sh4abzZjRDBgepbHQKV/fg9BM2tO7Y0bJijG1oxPCoBqPLBgFAgVqJyqgNvSNcO2
UMYVEeqfgXA9tYrEjAEItB74nwmOAKuqAmplolY2I4U+R3t9SM1sUzyK38vlB+omMOq0aeC+8Cof
AoG8Q9WJYR7FKyMunPzFrLpmaU3IYVumHHjHx5N5P15oL8Ish4AqQypdELCZP+miUeMwKsfj2gzE
XKSKCqyyPl02LV3OC1BcO73FxeI+7hODWLQ9BD3GiMG4f3L3SqYeOJfSJTgX10MWh1EBvvHmAj4S
nJ8OczoGvTCGHfE99Lo8xdZWvaRlo9IDXt/H4bGWtkTCD+c90T3ixjeeBEFM6Hqeao1VKVTZnPRw
a1GSGleLBnx9CsCKx1Kw9rRf2v51BRmV0p9VBgple9LNCLf6DepdTs7Bh1zkee+zs6IvHeBlNyFJ
A8eJYRHe6p3T4M++Oxhkfvz8cqYJwVfe8hY+/77llUWw8m+SrlErvDRbrStHimQ8qzuvRtt0mm3w
ECTmEbH9rk9jYDCiJTECPtmZqyY2qlAQRvkHSCnFqUivjWuNg/bMJJQ7BspN1RY2KnqaQrtJidCq
GuT9w6DkcW+W3TI2Nb76kK4Z6ID6ycm/xLRMKCqOdLKQhWp6G2bPO/OWpxQsrUL3/GFfiiziuK41
zxo7TuIO5gMtCRjQ4LQlGidtVx1ypTkpfsi2m3WxT0B8QN/XI2mDsejqaLVu0xvoT72Lk/bNxbOy
byeOzS9O8vGrSu7jcLplxf0SijBC8OjsHS6zKMdbgxdmW99G7/POfKpuzFbhxsqb+3jbS3Z397p5
vO4ANDx7S7qygg2y2zap1AsuKHGmIJ8WM9p8V+WXfej5/bLoR0ZUMl43rfjQhFmPzhqABn1AvSno
ntdBjOe0BubR/WYHtstZGyalUX0AW/OeISg++sYgEdi4+sRcfHnT1kaUKEyVcxXe7LdfJ3m7TX4+
XeogSgFcBCeHikn61G1RwBEUzj0GXzt9e6HyLlUZmUVzk/8ARetyBfdqJbtGanIMnqE4NEkEhJRJ
6oPLFrIM35RynQGC40gqjXvI9IKiEZ5e+Zipfoa09FrctK56yIep9fsCawIyfONdnhgv1754rvP2
fB5DfPsFWPh39/o35/FnAySXf7ynu2xzgkbm9cxA+7WzOfXDnbuD3krLnUPkpsNTkL1D/nR2DeoX
hpNsfTi8zZtTj5x64RGxqepUhnBwfz0IP79Jcvn2/5F2ps2pI8nX/0REgEBIeqsFsW/GxvYb4trG
YhWbWMSnf36pO/+xbrUu9UTP9ExH9HRHF1WqyuXkyZMg6pVaaXaZVAYVZsusfFHmKAfbcP5eaxvB
Orh1Dh6/ddtbUqEsta3w6o+3wcEr8ZfVlyMvZxaUmzNIY3Qb7Ah0AKeDuNlP3cvb4/Mj09L8WMU9
lBfVc3qMMF80bENlBwY0l2JO2j3fGvDM6rA+3dc608l37rHbQ6sMQuGSH1txzSZamjKWginFL8w9
8oJKiB0Axe+ClbYGu/ZgAqDCXRzzj6C1eQvboIXTIZQWMHBR+ZgH7hslDwKQG+nWssHA7aCauv0+
DITvK3je6ImZ0oAqF5e4bwrphBtsN5nFQA3xsHUrrcfnUQiq5B+U4rx2TmzvN1vh72VzGZedwTmc
uEIP7R++eDo62YtCpkt+QcVb2btbYqcJ3qr3n4ezA1DotCYM/EhcK2v78ulQlpSiKUgT1dMv3SMq
Dgt/Lqziwi5OdDdmCWEhfIUGM4miue270lELpMtDoVQ70hxzYQ6Ts1tKoG0Zu821kmAwsFjM7OU9
rEfwxlullxAebh8vAq3I/KLU67ToatQsr7v0avBtV5PFPZZAsYMAhyOdXdcQEcf71o0Td77pUM7O
hjLt8R2j1CI5rK4gbWhLpEVtVrjT/558xgTKebTSebG2j5sSr49RcN2P9+sLMgLjzK/NUIHJxlT3
d+fgeYEmz5M+ySvOtX7WVwz35pBcksNJ/EdPZFPfidKigH4e4auI6s0brutpJKA+87E1d6AI883v
XTHdK3NbiYwKHyENGd0MBGEEToOBr2FAD80bKR4TdnQ+WmPtKoppnl3Wp+3FjmjcQZ5dUi7QbRin
b7APn0bA2hr/rDtexbjWnFlyS4+wY4z2LHQ6G7qdX7a6PYmFeOBuKorJWmxnm010mN0m5/YrBhvC
Xsl9p2GSoUzesLttBW8VKnIiDaoV6tZZryyhzt3fhGnIF2vD2j4P6b1nz8lqwnk6oE/UGHCBUEAn
j/0GDRHCR3MlIyR190i+2aP9K9ZrXaonx/OGe+Q08WEUscKksw6ZxgevtyxptFbUpqa7uor5Ot53
h1u0w2ACxdbaGBDkoiai9xE3zCku7+ZGzxakrwC2O6lWNIS9DNveaS0b0aD09r0e4NxKX1+dL22Z
VBOK/SNAry0NxxTLym2wR70P2qegGEhwXml3u3cmetKzSm/e48ess6hqaH7aG1Vr42Rce5ijgopP
CEAn57nwfWkHQhfXLVMSmXXAFWFNrkItiUf7GxRjdplVo3htZuiN/2pAXGoQiH7IJFdCYXiNw2WL
5+D2EUDxnvxNqHekmqeY5eK55zDbROXaZS34CqWBAcgmYjBPY5qhwMxkjjR1U7rIiYKt7uPzN3Wf
XTFs8WFXi2rVTYq66qvvuDXv/d38LHsxZYH3c//kysscVFFSxTjAg4Fpz+DB+iB2z0u3vxr/Wrk3
Rnvfbe/Q6ns36V704hAh2I3X1IYbmger9h6Z12r5fkjsGyzQ8ij1Vq0UMJZSRo0WNr4Z4SIDfvhY
b2/bU4vBt4+P6i8g3399nsrPPKY3III1LwR9zZ7hDSDkj0lSRA9Gq8WucQAZVpK7ENWLcQAC40JI
DREW1GAcgWW2lsGY2A5M4pf0TzO7bqvX29edsmIWk2TLVN2YU+YumoR1jUk43rifSTAV7K1JbPWi
TYE17jULd3LbPV6Mc3o6CfTj99YBOSC9TsTtbRi+TTh9ujBOs8UMe8std11ctqXKbSWK2BJANCAw
H+hyutmMmNl6aAVQyJm+bVs0PMw60Nyo0g5RPtpNtXL/WeDwwAlltin3U2b76qm2qeLp7fC89GA2
W0AhJRjzqKeuzv5qfmr+O4T+J3hUe43ux0vtcKjLF359rX3v+oAxALq4nLA7DVbjdkSbR2k40sQ0
hu7Ulbhtc9zP6qUDOIe0yNZEunpBX9Xwk678xHsepcJu1tYL/4Iq/vfVqtpih+XlEhuOwJhbElKZ
Ssi4qhk8KuHjQ5vzyBnaiIP7TZ1saZF4Sz5IV2fr7JhUN7sc5Jx7CQlxeG/03s2L+445JSmO6Yum
fkljsD0xVu4wZboDDUVUTsPz3v0U5UR4Xgx7CP2nOGi/Lfok+SPGmLv95qg+nnmEBc2Zd7J07QtF
mmB//G4lMORmbGflK8YHAaqeCRLx2ru2JY9fDNG3FKYD2uqVrTsm64oZpBmQgrefVnTaQDRxu/Ak
50lnjkCgl/mDkUUyZHvR9LE9Li405a6xkgFHs8XyaOwxGkKSlA7iAZBJA0LkZ0C/SZ+mHwyktopf
15jmqmIfjdosrh+lP7HXo/ZsuYToiJ/Ce2qdYONOwCbGY0qiPnyQMUzBxhhscV7eu0N3SvsgvUsH
ypWj3ceouaCZ0AuoIcj/b0IOI5UQ5uQLtBCtTmYhqzWXNlWV2DPZXtb1qy3hPuUxYZOicVv1JzP8
uj+eO8yMkRYvqAgILD09jWR0+6GjBd7+Anv/9z2qEmPnKgzx9V1CnddePXyX99gIpWvp1Oofvabm
jmg+ltrNsdhVYKrOyFPX9AdjdhAFAmCNgnHSLHljxsj0n4UmVGp9a9UIdPczSwZypn0FmFdPkhJq
BH7U2Td2Yc27M+Fp55X6iDW9hW9oJXtpc+XWGrOPr0PgoIiks7nyVB+4l5rY5NxviNblhFnDxCyM
34g6s/aAmYRMhPUAlmEIPDOetEpsqUvR//KRrbqFkrJVK6sqMLX9cR9db4mAU4MBOh/ygWH0Mw1B
T8gqLlRVKxUaTusVg5r9n3s8rGvr7aIMIct0Kc0zDBUL3wo/KRnZrifBmX76Uqbp9I9zza2pmMhZ
ZbGNkuUOxlsbv3IkIOzRez4A2QQ7pk8bsSFyhb33xO1y4+a4tYhdFIDI6Sigte2P1D32vuHTNDsk
E5qPnhXy//njaqZZrlYpg5cVR4u7WxrpvRpNDqWX8gatD6O3sBF2Nkw3Nc7+cb3xqtundAGHurry
Isfyj0b/VkWAL100ltuTV6rfuukuqN/Tweay9Pf1sjer9Sr0l/nbC/+WeGfismqfZ+d6dA3n1Vlb
YeUW+0mV/r9zNbiuQC6srX/f3jzjVA7i/b2XlGvuamcHiMUP4y3o+WXrz25H73yOn2alk2/dSr6x
K4XOMvbWsblzl7tz73zeBJfNbRQ75da6YoXbai04XUrebkcLYTUKk23dv23qbiWueRUUsyv3lcbL
FJvN6s9hKi+otFw451nKVc50a2AyjJfPUi5y+vO6P+RzAjlf3ajifUU0Q9hBR5MhF5sRs2JVy0a5
Zljq9bYWRqUUVeM7UQT60hmITjMEtapu/5eUzEAE0FHS2M1CnDW3qHK/EfW37zvTvuNbwQMYCIXy
3Hg2hBt2a9Z/D2pCVU0g1xigJvLvF3qRD7qtF1qv3K9QPHytgpCTPdvesd7i3SdbDykxTAlZF8+6
yc61jNJKocfIram49wrarFFkxvK96UbDWTjBUih6AeEWQim6YMsqTH1y6yluOT6tz8wArJ4nKCzT
UVL2mnbw6r+Ov07u6H3yNvhgUh+NN2917xXEO3J7Le/SXDSufjm4uZ2dhxLilYGv3yEkW4Q6F+1N
r39z20uq9fM2cm9BKVj6cwCtYbf9rbklhfj/z2+vKTywyEnOqO1wNfntmWBEizZxAIvnJ4/xz5rF
CtOH3GJykDlXVr/ezzVbPoyQNOQpEO21wmVotIBh4YDB32SMg8aWZunBP2xpblUFG9qb8TqiWHrn
OvTeDY84D05IY8J/hJTQdZnHxuIrV/TU6AbSjlXXPEQ1iDDtclQ3loe7aLqhpIaQ0ADeG3IcgA/0
z3Wvfhs1gCfrzfEt/tA2pWqupxpAlE+MVLzX2L+Mo6PMU6VHX2ajuawceIcG2LDmO2seYFbMz33n
2jZJ7ei8v0NwYuhNo3drDbJxXaTlwpWF5AQgllGnn3iOGsNXHLnkvrdi+JL07jiJeUwpaQ0+lqQ6
LhMVYQUQRTS/O03NXuX2/ON2WQaiZOWaZTgq7ndZr+opqit34qTGQCZOILssLAQvYNjvVcSWdR80
cxePllT82QVVqONNbCrwjg939NbZhULtmcFbHHOlA1ZvAzovkWKjWrrxnC5J1ON9Z4bh0Y9QQrb1
wrgsEmcjr4rKIeRdAVrH5JU05/Bnfge4mkzdoHtFsjhTX2IphvNyZ6986fPymqKnvxdD38tgH6ma
vpE0nt1j4/F+i51Kbi3VkW0hW5QXByHtvZ4DSHtZN2E3YZciD/o/rqa4sPv6dNhd5HQpzpGwU9fA
KhMLt6nFaV5rsX3M7UxxX4QIMSKvrAVWkA1dbfENt54NxXV4wS8xLCQAysCB4rBpwy11wQ+/Nq+P
t1yMLf38DBXRW1qLyNyU13giaOGS4rXm1XNjLqP9CJCao8VzjSZh3Xctjs1yyyo+6XA2zMvdYvev
9FF8oCW4I0KhDh7ON1JGai4HkFdWvS8trb84LM2trPil1Wp9tM82t/f1JYGdaAEnARNDiiY2mC/D
YULlhOjMhF1htvHITQT3Hp95YQ3PgTpUqyB3JoIJfzrk7dW6oNM0E9Lr1Vt1paGgIYKriPfjli90
ZibtT6FLTqXjXGZE2MEMCrWO+Ft4FvkfopwFQBCTBUp8fFKx7PNTjHa3GJSLO6fTD+MNGUSoEIJp
UDzTxAgZ8K9as/z6Sr6VGsbC2CfRPSsM4CEZwyvMssRN6XBhBvAT+QGuitKV5vUVEvHzKyvGvLpw
0nUpWeI/XjGkGbAx/qQJQAQWeWwdjXcsZLnk11Ps9rm82aXlGeu9gt4MpEP05l6aMu7Q8jbuM2M8
ERZlJsbjm6Y9YMVUl6/VRWW9ZNlOjxEvg8bJFdlO1JBgDQEyCh9VOtG/dM6ysK0uv1/FbltWpb68
7VbcLF8oLkIJbXGv5FK1+08CZ4x0c1kLbUp+TcV6ryox8pkmFTmBrHrvH9JtjPQRLxr0QEa9yFZ1
ca72iBU7vowX2/11JzcJW/KOOCs+eD4VhoPUHsm0vjvaAeiFQEVuq2ofSTVxamtkru5AkhJepp4l
QKqUniUWkvIrn5nQgKf0OZ0PwU+C6VvaqHgz90i83YYa+SoabRC0efpfX81m26OlVAr32kStsPEo
/2MVc7c+RuejfcHcLXbyYRrE4SJKMLwcPVpcCZ5mQL6O9+nE/ucxKD2HdOPT3Aq+s1j2nYuXho9f
RaHrzf8gxeyVqpvq3tzcoonds0f7xnFQ6ZzCw3OlU+ncO5emFdxHVi9qnRr38Na+wRasNZLevpd2
Ns/njt03h5Wh0be6TlPbq1+UNOR/mWIQz1fDNs5HjurFEmBevEI2Izx4ewOV13Y0Fgbt+fUUM3i9
3e8XM1nLkyGkBSLhu8RNl1JJkyklOmp+YUkpv5xiBVdmdXm3iXoozjrN146wBaR8Bipk9SmPI8AF
C9Fp4e509lfszQNPU1cM4Wl5Oprbu4Q5MuuqQi7WalUjd759HpMQUjBdvkIXMd8Ei9FRNTI+0KPF
FWNYu1ajamVVTpkYTUtGI1xNhemXwvTTflGrCFnIH7FiBGf3xcWup1iGDubIDi2KFYglTySwE7NA
myJEUfy7OCAmjVGHh0QOUYmcpekByrnjlb/roaAYuvgH/g5aJaQ03xiyc2cWaMUMdJ4x6xrOZa23
m2PYuwj76ftU68U9pVcWL1NbjBpEPl5Z082l8/3ZEeZW3MdxYsVrjghPDLF2sg5vMuyAkLdP4iQj
4ktdTbxRmMfkPksGZuXWRDYwpv2ZqFMM4N1thHShgPd4o68vXfVU5wezxtbcWlZldjKPpkR1IHGU
bVr35lgiutoEV+iNDmUunihiaUvG2l0q5mu9x+ebFisL7IhuNToY0lP+i4B+pCN9FzY15o9UsV0x
mG/V3nKkh4A25UZLMieSh+lbv/l11nPM5bc/eMSWYrtKlrObrVLuKfla6gFxypiAyL2goulXOoNJ
yT1evKpfpUciE7yhKTz51e8b/EMe/OmnbIjG4uDy27TRlmz10W9TrNuOkZT1tLzg0UulDqZ3a+lu
e2Mq9eGUgAsRgfP0S2dSxUs+WlSxaovj/UK5hGcEzxDmF2KbQDBXCbXIzBnbCADuPnbc2k+uGLdr
7VI/GBuW3AUoHDUmEkaIOLiADzRNax6tLoi1lNDOXq/v66sE7QZkfB+lM7q5pK2KZWuooIbh/luK
UgxmkeWvol3wv23YVnDidf08czY1+bA9OGZCnSKiQ+KLvBS1wBfNasXRR9W06BOuIqOnfNFVdZ1E
5p2KTeelkwDuUEqieAEIgl8AtCQA0SxY7JV/FlS+p0Epy1kmpggq+NDkgA1PYaV58LbPdC1CiCYf
2/mi+r6nv+k6bfral1OEEjsVq8xE1zI5ScboyNnKZJMsT8uaTcAFZAqVt/veQ3NiPFx8bDo1d/jW
RZnxu2m1TpDydIb6L+byZ3HFpKy3polaFYvzdXHQUD/m3Cd6HqDs6kLLQq5mfqeKjVju0WecOSwm
8hrC/8M3TEQKmPhnPt+Z3jCMYC7DqHjG339d3fve/ao/a754cXjys2Xliq2TslFnaKAYbZ/hs8Co
aGi4UvxwK7SiNJua9QqNFOW/mlOntbqSxQK57xvBOzTMyJCIE+IGZupA317LzWj+tvsLQQY64DVr
ykn+wzDm1lS84PbMgOmTXeFOgS8Bq9AoSL5PjyJDudohXJZ+hqyhyqibCF+cjOaWVnzi3Vruq4fE
EhAel4iDEhfVakFLv42IOQ3IsKMy4xb4Q/uUCh1kbm3lNjuQ43aziDJT5g/es3QirE9Cybzppxk1
X3RLFt/p3JLKnTaXq8hkRrw0ntYvvv28dqMNaOrFB0qSaPeT8Wfvn0EXoQ10kHfulBEJ9Dhovnfh
nc79CuVO7+z9yZ4d6jzjBpI1k20obFpRdKNpymzZnu5+6Q5asZqzUryOMWisl10u3FEpmM/n4giJ
2AEcnL1LGq/Zpe4lKc7QmTkrRDZqrCqsMQvicK8B2ZSrlfHtAhbWviTNTlVw2lmnjK50WFMwctBp
+m3X4heQUURM/nsEw1PnAzXbVGml6SVe1k5rDMYRSszWLbelAQ8nWPPD6d2jGY6CcNvXfNLCPlvn
5wplQG3OTK3qm1pSuWYbJUPsvd9ax6/ZiwzbaY1nk+FwuOsiRnUPSvj+ofUcdlP/163PCBqRi2mm
4RW5bLdC9qr56PJmH5iyDMnO/a76Lj6vr6ZctcySVXx47BBP0VJ/EzFockatSy6ss+XPQrFh+9uq
tqwc+QIvpyD1oj4J04ku+nHL6kNi2LjDfuoHLo0VhLYR3L8Mm9b3excGQ7lPopizbdms3Q8IwU46
qfdKV3urQXfPlHaO4Febkeimr01odIetWLPtprxy1msuwdWjreiXTEQPrytEr4Zl8nGw2uVTuSOC
LfVgpPnOxSasiuw5IZBdqykmpWSfDfqmQCheGP7VkDHCYabDETTLILW6sE+3mmJKzovdbmEecZCi
gP3ecql5eDW/i2ck/DnTYnrV7O8vd+q/+1PVzZPLemERe/AxwWgP6FN/MKRVxNbccPXBCKvA9J79
J+CNZvPJQ+qEwxZ5Vp1xkav7z+f08zPkzuWeUxVC0v1w5WeInt5rI1OHiALgGELdtNGH9Nv2m3rY
rfgq/ywrNi+37Cxexed6mWVFugCfId/XvQP9YESjhra2Umy1f5aTv59brmalt8qmKoftwyl00SAh
oB4K6YpaFsi/5joV48vk+v+5vGoMf4ydWVyy5KUumXxy7BJ/OAuohfcGTXn0f7i1IVO5sRz209S0
PAZpiTAnUvKRPwtWoRaAKUZVcz9IMR21Smqtj3sOgAwKr0X3iQetEbpb01+Emt1rF1OsxuW6u2zi
PY8Jq9H7EBbEwSdxYt6ElgJRnH/nNqZEOslxV72bBzaWIok2gLMtvQ/yavt0SWsZZcVwMcQ9o1I3
7LpVV55LjHjsdnMk3Qff4SIhlcmchjnsQQqj5N2Mco69UkvmEOi60v9yp36WVp5MVDlebxeDnR4b
r51rQO/q5u0jy/zNPo1tFImjycmf2gsmaEDdh+Vi+d/8li+nC5doqot0C6m6Tu4olDflmIxQskt3
iYQkjYHSR5MfpeKKED7Im36XmTyNWygOhn5OQXHF18P/AdeglpPrM00nIj0uZWE0Ppqwts7McNGs
WewcftZUHo8R7zclGKqCZUmnOngw5SshBfRhBIOX6ka+FcHBZtm0bDDYaq1mqbz6o3XYVs5liEuw
emSMSouhTd3ukOYahD+bL7rGwaJH9Md6ytVKbeuW3OMTvrbn4+J5sVGPr4gy8eg01UIsBcb4j9WU
izOLz7dTtGY1PqHJSJpqB1R2DM7QRwT+mTEeKH0+/oJF87D+WFK5NU59vSvfZhzoC/ZP9ICqnWVg
ryC3TM4MpgGNDj8hWTy3v+PeZi1jZ8Kn0wDOFPUQHWGqqLxglmXeGkwxu1pRSXHr5HhdVauJ7B+m
CSR+RpdvOtX+NAMNo5P3pYvjJFZSnPwfKyoG+WBDbjmvGfSWxif3erfda/USzG473yh1ZmW6RypH
3ZuRf+WjJRW7vIiS+mJzrlFDoWgoXbiADRZk1ksTRZpxxqj/nkHj6UQfmo9dZJj+2K0SOVZmy/R+
WJyz8/1ozOutpInKO/KJzZh2368XLaWh8ELnPqgSPF7OlYu9FJASsSmR226g7NL6HEIJI46TPkvm
BWk2WRQ+5jf5j/CxnC5vtxsyvTImufHxQcrdiqfjVqUJzXFJ47vUymBS4HTT6Qgs+EVb8i82Gz/7
VklDN7OyP5jZRYbxKJ5IpkvxaTH+3//zKaujuWP7XE1OtilWeND4mCTTMUOjeLVwclLYlVfXbGnh
9oIwlVO2K4zcMAlHVZXKunM4bZdV4jjGcguDHC1AM9jTPfvUxL+t3ZK2yaf4Lv2sqDzVlXW4O+XN
HkvFu3mHHdNoTeYUommCO4LCRr7/9dg2/uW5/KyovNSzsa5FjJ+SaicA3bknaBFDbAXpfmqWVtTl
RtqwrYiw+cfBKm/UtiNmCB8wyNRMWivExf1wHIT95jKW9XRb1H1G5YGm23R5dBYSjvuvZO4AvGRZ
xGxZX08oFJPHZ1qEAua3l72cXL5hJ4fL9lIBeGR0/YRmi9aYsVF0D1L1jHrnxB936UFYhfVayATv
t++O7gfUCkKWP36AGqcuL3EE+0g+6iuS5R9rhE83Ph0veFr+exG4ucsgIuRWY+B9UBtxdV/8BX0Y
vuY0it3Pf2+YinhX6/vdYV+vnSfvm8HY8TaDpLnCRqLKMOQ7PH+1g8GUxjWC5q7hfj2dOzRCgKss
3OrKPwS6+KOoxvHH2SjxB41R13V6gMBbf0aGEVNNmzhYGinYGz2cuuWKg7kfG5LRXXN3oeRcTvdl
ZJ4nFZB++KRuz796A8OrBfNtd+vV3SAJq+7b026gxcrk6f7TCf8cvBq4Xqqzo1njGlJJ4nFL3jck
sZ8nxDuYaeSkpNMAbtrjD/4Xx/CzrmLEInMR3w53+eBn99WE7zFxvTly/Sh40WN0o1Xbe/pf11TM
mFNeVA6Va9bcgdWE3OfOT77bBxkbpf8mw/3jCinmazWznep5zxWCSSgUpRb8RVIBHB+C67pMq4is
88dqivlam2YFhWbMl9+7Mb9sxVwvEQWjghGHjq9tUykA/fLLqRD39XQ9lI8lWc4/oO5+o25Pm/14
/tto7N3n9gjGGfVH7UZlIw/uq4p0O4lt1K+JmE0Imo25MRThHAIo9ORf/s0spD+2qSQ9J/vkRItY
nEKDsZwTxvq5809xe/RbXTsjnRXU2QEVuHYWtdqyHuHZYaJ0pMNq0GrNW59dt99FeIqOp//xRWSc
w5zhuVkLy0r3ssFe787jl/glPDbjZhexvT3SLjZy1//by8/C1tya11p9mzJPJJ3Yzy+A5BIxDS2v
eyRkIhzVMV2LhNT/+IaKoVlc1uXZ0eDCLLqZHCgN6PSDz5P2uAUrYgLQFk+Tpk33QmXcBaLZtSg4
SoopdKO7BX3d9qpf/+4eo1pdt2nbrZuW4mGqx8vycHGQk/9dlxLLS3AM9YVJonS3rRujf3PsuQWV
/LZytxeVy56U5zf1tgdtAVP/X5bxky6+KM5hcwsqnmXmLCP44yzIyMjXO3VdyNTUwBjpC/lEW3Qr
9GMWhwkYYpmGqnCKsFRyvsvTAaDeBlI9PnqLkxdagNS0oj8z+0cQt+GdcRuefXI14Vzx082tr5gK
cx0tzbQC9AZSzXgcOnb5lhlxXCZFIVCpiZj+crw/G1Yu0LJ6qZXSCyRYoaqX0NpkqgcKUvCYpAe+
qb2x9QJYzSzndqhcIHtTc/ZOFZocgQIi3Zgm1muND+Fv6vbWW4c2vOjh8BN4bzg/dqKeqHFmRM0R
7MSJHYi4zSI00Sfc+/TyUbaAuki/14v28ul+rHL5LPQSy1dDcqQVyDpCLBmXNCyD6K9bjGCkCtj5
Nwolf5yQYmqS9cK2F0sWJcnHO01ayx6U9sac3u3gmcYk0Tpe8T+dMdHeBSWwMaLKzIrEpDrNl4ZP
HjFx6/68hqgvE7ChtelpE4XJQ+4yKNHNMa0u41mdrVLjtkMZCzHJsqULNhzEU1t9K4K2/zhbNcAx
1qVV6rDFI2iRVLgtl8i8JyIf7+/imSkOpcNP87179rtDEz1lylJo5viLuY46UZwd/GxelQWlGjkr
JSm/5eyROaHoxzMQMRWMzLfGQ2vXUrK0/apKZUP4okw5EGF8sqFPQECeuG6poqa6/BFXFBMWL+Jl
fBUGLhg2RgzfuOwRXSGaxCWSgT1a0LGIq/jHkooRQ7riujVTdlfrrd1TgDhko4EsdWucdMbz9I2R
e95pCFRES58W1NCYiIpiz67OejkzZ3xFH4CBKkkrnDVIfaZ9DygMMKzU0HxLQ97/P2LX3L1RjNKp
zNisnSntg1DIfndToS8xz+ZLkmF/py50UNBHjecvDNZzyypm6Xy/1Q+OwyED3Q+kXWLHWBLye/lj
+ltHF1r/2YVipVtat2PFMJVSx4x3CUtXn3bfr1uG2EA1IvDAM8ZuNOyW1szBom2Dy6w57KIK4x9X
S7FQp9phl+4XLE2vHK7KCSR/59nIJBJyhcdnrF1NMU+LaLNZOAdWOzakVQ6NIyH8ZKN3PZ3n19he
FTnaJOVrXIkls+y8S7fYwndJvLoy4pBBTf9Kwil/kpn3yQXspdnVqG5qcpJkJBLErT3o2U+wDuxA
tzd5dA+eiIoDnZyzsUvPrCVM6W1AbkAMAbRJ7fuJb7cKtTijznlm4GduezXTSA9phjOKIyMsngDg
kpCwZtCkr0eaDnTXpRDu+nmSKuBjlp3YMCR/XnQBXainuWaQKSyQAGkegi4yzRovcvtLLKOyWWzk
uiD833j/AIpAdjeb/iAaq3rMX/cNxSjkFlzV6hH9m9RC10c3cyUksTdo5rQXYs+RDJXGcAkCH7/B
rJ7x6O4oxuY4S+LIPmFe0/DASBdKZzx8qoZjOmXGW/6EjF0dJK8EdsiDGWbQgZQinp4k10NGvmXx
tUXFmi+uq+npPHnmC3PHMpvdd9F9z9WG8tDgJREzwIpHwl6Uhx8fhfabK+bIXKMIsJWWNelxkIG9
lNTAg7LAAYUFO9BuT7ekCgkhfGgf74ffX/0FE3gIx+Ox0bLBkPve8zPDFHzNLnVGV8WC0l20cGoZ
CkUK9CFpCAwwER5r7r3Ov+lqyJtBle2YHGLDjGucqXQdkuPRkzZkeIuwKEhv/p3XBh+tlWsmPH+1
cnbeU7m7S31Ahi6LWEjQkplzS4T7yKmg5XwznAIk/vHNKT7T3LJKEEh2bS+uv8+UuntraPvMc5Ut
1vtaF12Ys+fWUqI/BsSUo/WaLSYNkeqU9WSQFrS2tu6uFAe3ubXEaOVe390EjbViOU6ehMBOk/H6
uTWfdecIoDBIw/v+XcfSnGdxhJtbV4n5IgZNJWuJ36XsixzhxK21rOaEJidY9aJWcZjCCKJSiBbq
409Z7NhySyt2+BhXKzfCIElTOq/bPiUebuwU3g+Nyr+aeJrH62mvjmJ/T5vq0rRSCnZGCHjZogm4
FTdlVDlz0b60NRP59f+w9rndKfHdYVs+7fclPuhL8rlZuoxGOwiFgEbge8hsyK54cChOzxKoPN5o
EcMLnb2fp6la10V5nyYOS2MJXt8/aNdHx4bSWYRikUfGjZRP8+lIrKlz5YWR38/CagO9czOS6m7H
wqUmM7MaIIaiewgD9RgER6pjWuUe3fVVyWzRqXw5bwQBf+H63mVA2rrZmBxQZYNP9lu4v9/f+tsG
Y6T0Yy/kUT74xhkklXu0l8hIjNMtO2iS/dErTSktEbSs+1JocLv9ywvxxJO+70j3djIpg9zKAMbO
+n6hO4KTFuz/A8JT3JlG3Snt3s2RqdWZLSLT5y9VXTFQ0em6OuxuRjoxXWDxjwmSJgg1TYSs0Zqn
w7kTIMELwEerU/AchAkq/UxmRcqUiAWdFaaPmP4OJtJl72quu+7WKSbM3ME3v9+wI2A9IltFzkp3
XZdhEYyr8ps6JlIx1JO75YrdWi3Ld4YrSg7AYnR6bcPGEm4FY85xtydfumFouG8yVbsDm2+0eda2
dxfHarmfoJgy2zJsc3vi4lH4gXa87WV9fUH72+5/6QJDnTnJFIhzd21ZKl+uMK1kMVKBJZ25rXWv
Lsr7DDgiWDZbCIOVaRzRjR3R3nLFkG1rxjLaW2yTnuteg8QcYtDvedoBNJLY00opFEIRP+eqNrEn
yaJ2cVZsFUqSDLO0mgMYoeNKf4gtabfb0SB1fbgOmhtcCPXkllVAtOXVts936Yp4AS5E/Z3S7xwn
wR3OGDO0JmgW1O1TiaI2W8DYw4kW0UMgJJ3GNZy0mIEFBEG7PlT95gKJIF8r4ykB0wN7qRaVzrtl
7byw2Wc5fKXkgoRCqzVrgPH0f5HNeoGv/aByco9WVKxWKSpVU0voA6KXYzbJ1x2mAnmU1GNv6Xtf
mhijmImU+5KqLVocj/sz7leKEHAGiWpq3gcWkriYJqNrt86cBLogNI43wwIfbVMxScvz2doYR+h7
Vy/pribvSE3cvEsQTfr9WBO26WyPpdgehE1KTvVIGIW5LXvL8buMag9kOkEba6vZmc4EWEoYdVtW
dpXtQSwd6N/BTboNswtCQNmMwM0L1q+0DT1+HKbulipWx6hU4qtTZsn49aUedkzmH4NMXHyYrtBP
tt6M9+mIA9wnrv02FjGGt0r7bXhgZrkvFOBlgyYIHyZ9e9EejY67BrGzrqai+wxqE3upPjutQBQE
Hr74+9bN7yFKRKj1diPA06UnxWS3n3ttKxZqcdtcUXfDx9Lv+z6hewoyN9kBs323H7qtFUlt5EMN
W7FO+0W1tLcN2NVVGhQHdSTKDe4yL9fsC6XP+3au7j5M3cznaJnrms9vy9/Pubtqqby3NymrX4nY
q/4AqWwkbURcFQE7mSCA6zlNSYg0V72iyRhsxVZFTiWJ0jNftNGD7Cbt1Fn7drN50plFXSpkK2aq
bu3u1xjxtCxkErr8hHxPirPer+Y3wnCPX5T2rirmqbx1UqNe4fa8SJD+Pti2P6cyhpyhCM/f+qRA
405txUKt7dN6deO6StgASDvBXtDUwTDV4OiJ/I2WF6O7MoqRqt0r/8lCCBskUql7MSNjPjfuyb9I
T02TqRkvuqBBdvHA5tuKmdqlNxZdcaid90OfxEeK+kNzPMQqPtGA9t02ZObd94vmWxZXiX5MgSPh
eO59RMdl/JsfU2pSZ2dc2qBxCN97nRpyHh077PReOqPmN/Q4X5gcfrx0E0qitXdpbz4Hgvfh9SG4
0BJCWtoQkcoYzYTmeH5NEJu5AEAM627NLaXNKROlq9IQy5RM4aF0DOZ+rLovqddJGmt3v6JR5mXU
5BahsABkvOxOpzdvenidQuLoXzAWXZOu5r63ZpbBqPm1CL8en0aR6GTeVDmKXUw3yazuQBgCBUPr
H5agjJ10KTeLfxjTxoQkoBOSFUz7dHNFjWbnFLmPf4PuMTuKuVydcJGxXAQUikV0czK8bOkeI+O1
iMx1b1ljpRzFPCbnVf1uV7FSVYEZAVFAqoH8KEqGG0/jinWGw1FM4iUxnfhUZ7E0lGJSaxfe3T1K
avBNhTDz+CCLIeLczVas4j36P9wE5RD03T8OhIouSQ6JJAi8Ls7Qbk6xihf7slrdLhjhTk/gRUy+
NBn+Qufn+1/yEnN7U2xiurDsZXlN1Hb0Sd+lLBd+DuG+/MKH685RYw4dxRwal1s92Vcy/+24g/2T
9FWgi+4ytpnOcoSrIWoTBGtgL+15KgYxOkelnSXJ2x67JJk5wrMytOsp9nQBt+aq2GXFCC6T8vG4
FfRbBkbCxwf4gQe5enlDAB1Dg2xAS2N4NZGwrTLI6uc03a+ufMELA5AqIsWxRhPjE873Ly4oGpz/
smpsm1WrXjPMiq3ieaeDcd6aq9/ZjFCv0R4/NSRKoB4+cjTfL6vA/NOh/aym2NKVWVpWzKxunMlt
BQ1Qd8kQx5/hEVJr/1e/icQp/ltXy/iLFf9ZWbGg1uL0Hw7mS68Wdhbda2BA8giHeCEwHThj09Mr
M+fguQNodQnuv150aPhfrPjPb1DsqmlvjXv1kt2oE30W8D2R0xetQCrKprboKmf56KwVw3pLnesB
rWzEEwXO8wWansARKrfuo2nWU61xG3+J6X+2p9hWs3bcnlc2jhJFbBkzRsmTABcQXGpF7dG3jzql
7sXIJh5tUjGw+/pxa5UkysVVCWUIaHjZxhTJqNxKW3j1zpARnjoX+Zdazs9eFVtbtld3w5yxVz8T
jiMCRTB3fPLDN6SvmXMkjVc6LWRLDvDRZhWje9iWdrPLlS969m4RARdyetXPLbEXxQcR4SJ/Pbh0
FcQ26lQtYHmKrW1M4xNUNLCfmf/5iYDmudufTs+NbtroIu7jBrgHGBsI2baDNyjQtDb5tP1oA2jd
j1dM9+m2MWnfQmGpSkUeQBuet/SUDjcWc8qy6QMb7/b/QXQobvP4sXAq4OfEyP5EO0kVRMPhXUp8
DFjlTv7CjOveQHHE/t97YSkG7uocks1ZqN6dzsH9aHwgTn5g2iG9jvCNAI3LE2BjyF26hNqUi/7g
bqjalftS3SkfT0SIovAnSobvDb+zXHgmHEUjxJ8cG+VVLx3LuFeCg53XcHdXhv7ZXzSJzzzHoz99
CqwNyd+Toi4jxJvfT+Yl4B7rDkljmVSMcH9N45kpUREljFccgHgAqq5uePaBCLmKOitRXD74+SqK
KaTP55bepGjlwxSF/zWA7y+5MDe9nTafdBusFWenP+spljCu/p+b8wn73jurFlxlROqXvfmE3jLs
Ylpl+oT7iSQOUGH8/NSxGXrReVrTI6ptP/gLYPnzaxQbaVbrpdMug557PppMcEVnRGsQUHgGb/1r
F/qH19lampylpjt0xUTerLRUr0uJssdrbzBIdune4A/cFlAk6Gqk73j1EsPBE1Dx+/TBXMnmV/OJ
0ZjNkfDkdZeuOGL9OQXFeG7Xy5NRKokZYIoiXS1bmgyhkSHa/P9I+64d23Fk2S8SIG9eKbe8L/si
lJX3Xl9/g2vuma3SVpcO+jQGjd0zjclFKplMZkZG7EBmh/zxU7wYS4635AiToCeKPY+pVep4lrIC
fgJl4hOalgi6gAav6u3nIp5VWAgE06Jh42lDz9NLAgXNZ4rrAvcE5gDWIM2xLeTMF9eOtk8mZOpW
1+ALgM9lfbx/SNP/u9fTUqKUxYKbZzjgxp19BJMIKKCaqMfTAaKFPf6HrEpVOV7QNDAVTg+bxIhK
WoK9Hi86T6fDPCgd73Z4FFDuvKVA+w/XyR9zk9PE9XyeVdQcahX7I0Pno5DIwYlA1/eACe8Fv72L
e/4d2P/YmxwjVmKrppPokMW2gZQLGK7AEPie6u/HwYBM0Q33vHngwNFDdOTQ4OdB9nH+XK64zQft
P79jcn54v8pjr8K6Mad1H9zB8fnAqoFuoDOxi/u8ZG9ydLyAiauBw7oBontHyAbd5RclvwB3G31Y
GguFgflE8r/Lm2LHoLeXZnVxN+cfqGbnGkUqlPdMiM1i/tg1cCv9X9c4RY+VUan5QUa/7X2NmDb+
scYFV/qHCv+fNU7eQD7UWFOFdrVrfQ8KLctCvR1gAioZsGBq6ZRMxwhdT+n8gp4SeAvVJ6HiDnhV
VrhvyWrpvl20NrnfayZse6bE2MAjCpQUIYwceIX7HWMDq28K9Fxwlvm75M9GTkIO59ZcroQs3UiK
+UE2le8hsgpc3AdqkxCVRTmTyQClX7pQFj/hJPq0HVs7mUo9hvL++piWXxNwGuK57ltLZ+I+bfEz
9PAiq4AfTNBUnhf+woNwOdhRKCw5M9LH2q73sV6tPsqd8ODjLff7nnJ/pws/jU32VIu6MmDdur11
Fq97uJxVozIH07eUpa/3d47+09JkD+vKa+q86WjDGP1bfL5w4xNfBMpDZ1iQQwFVcvUQZHryTTnt
u8ZcQgP8w2IVgdM0MHYoU1SRwlRh08X4CezZO3Xr+NIcuVX86WZETRfysBksC13uH1uTqoMwBJXX
qnBWvAbQz0VPnvYS2O/GOL5LlJGlqohnfHEoZjuWjXskjHVM99TH6NyEKItuz/8Lkb+/T9DPHzU5
sWoCFkNRkcuj2xP8x6t11V9XkdU8RzyRNMJwelrfmsioE73ODaYjQq9rkSl/qNskJLJqQf9TExZc
g2PprfK3y//ZrIkXunmceGGID7N1KWoiJeHBO2mkgNYUAIykz3RVMm7h+Vbqtc13RMqM44V7AuIu
NdCBQHxr9vKquuS6sI2MdxY8jekm3wsVCV8HooZIggGFfr85p44ACv6JVsjpAs4hfWenPnl68gVd
JDQvVuxdBL7O9PSgWqmRKRjOia1M9zbf3+UAau+gg38mqZ7p/DvkvXED86yOIhJtC0HJ7zOwoett
LinA0Ev+t+2ZHB0vCOKhEDEyzIOPSeO/a+kaD67ODI6ZqYERqdyC9850TOEoKk6IomKoVp2Oapdd
2qlCjICXJ5Eed52PdfYrQJUO6pDpVZiZocKsm6G1I/ak5VAAzpuA+B7at76yEbX6wouZtRSrqHtO
9wGZJoQSJFVT1CkmMfUYT3KzoLtxEKKzfLW/iLG7G1pvVefuQxclW20I9kKa26rmGX40mIPbHOqc
qQ0pZPZDqHw0nbDR1PalEyMrDuqHNgwePNExY1VDh4yJXsKYeXM65aaW7NnN2Xch483Yc81ETlkS
CtVb2YgVZID9VaNUp0pr95hbWfustup6ZQ+a44PGeOfW6c1OlkGyz22cLi8Mj3XXTSJbgyBf8kx7
6IckIZlXrwa3sCscrKwR9FAN7YpXH2MphtK85NtOJ3gkLEWNaD1kxatir8j+NUuYnCSt+8hmqaEE
4otf4l8Tstj2VMFU4vjKs4UZK84eEspWJCekz1U9gQ3H9OO3+MVJIGUtPGNOwBLFAjq/uQHiXNZU
Mu45lmP5JrjZg9T5gynLRWZA8cQSKrDviL23w6z1PkgZMkjppxgUt7wFVZpQxZ7R+RBodsskMKqi
ce3eEyKjiLps87sbzJTreSjRofmHOA7if20SLEQvcqtB8Fo8BQQ0CLinCpiqjboW1xWRCW9Bo3Wb
7NWDDD3caJPYSwXle374lxuOfsDkODqskJZgT4HW+nNv5kRziPPY7pETXO780pCuUnoCvuFotans
nsQJWblHjEx9/r4RM7pQ2AiNhRIAq/GyOk0UctUX+kTpeeApcMPsX2n96Qa96g7Bzj1fQGZOobLA
fB8O1/gI+p7v7aeyW5Rk/Pu1zYs85sNVfBIOKvCTm86VBM5tRLm786e+36CjDEyASZ5oS8q1/hdv
IvqBp/s/Nji5xUqFbRyJvxtkdbCLUUg/j9cgZLrBsVyQbw/EfKdPdbHcN/PK/7nUievxTuQHTsew
qDOCbWWvWDdZF4DT9e4UIRhuBFkrgEIvnK5TIQikMu3KwMdfHHKcyb1//pKpD8ZJ4Wa+Ah9E4u2S
YYspERRX8ai4fmvr1efSFT2XvY33fPoe7jU1RMuqu73KX5BhQG/63nQE3u/Ksgu3D/3tv33fyZtX
i5ihKiSlPPrQtJcTuy50X/12ktffz89MNwF7yIFrkdeg6cFOYUGZLxWqWGsd3hNUk8679ToIxyB7
gAcoxYge3lIDOOfH381yc0nY2OzEiQRnkBhNcdtbY/BmGQL1e+L0t+ZQoRymGUsgY+7vF/3PVU48
JZS5wGUrp8Hquh0HlQHwwgOI6qHW/G8WhncLxyq8LLJTyEYaZ6Urx1mHPqqC19m+Wrm2sDn0RFtv
lxhvZ28BSu37P8ZoVBqBZbQkqoqkljg8Jyjw6UhRIXQ64GRueOMBhYPFWsxMfQ07OTI5CXRVEnYJ
qCs5vHdx+AEHwbgoqOV1qIJ/L2Hh551zZGwS5ELOj2pEfRiDQLVivUM14QLimhVwxHdS/2uCR1IN
rdEl95zLxcernLgnJ3ax01QVD/Y91gQjNR4nZNDxpqeFtsUy+ZK1iXc2Q8G7hZR2tyAF3VpHSouz
0Xd3F+IXPxu/Rts5iV99F3lln2JVW0M9Q8VeeQYxCLDg8q4/fqAY41KimGtkA9mzUJRZWuEkmoEJ
WZIVByvk90wNGQqXsFdlr5L0/7pE+kNGJ4KNCrHyXHiMQbs7weloxSuLrO9U4rty9/KfO2mFcczP
pSDD/75IboraEDEqUnMD3V4LDLrIQ8CiuEn1r2ZlJ0+aTqmNCC5FqLm3pHyPK/SG88Ui8XxkFSUZ
TGAKHt/TeQok+n6gcmpz00gektyW1x/kjQedlbdxr0vMzzPYBoQDUeMA3xAVjZsW24Kq5vmS5el+
A6pCmVCOtNXQPqDYf5eDAjCStzgT7Pyr+5gUJQVd0kmawcv8/BWTOJFiKkxCGY7eJn1EtGduJ22T
o2alh/qyVgmLeamDuAu2D98yTtj/JuzPlZDG+zAJGF4Azp2yxC9QIFTQAkd2Yq1iUywhAmcm0rBS
iZckUeahRH3vxY78u0J1s3F8gQNLSWO8vtcXaGBjbEVEExPUPibKji5KxuHxfKXy04tV41kXH5mf
RBAtqqsmzrDMyugA64hJuZLQ+/dXpe0BXRlAVe/UWgWRn3YqqN8VswF9o6tnG+bk7ZdYuWfmEn5u
xiSqND7epV7ooG5n+Ntwy+1S+0OzJd0zi3NnLzHEzD55xns/iS0VO7CJnMNci9JrfeaMxBgM5jkt
9NOg97uiJKdm+5GRQmdOBdmh2YZqgAU0WmyFxmZJkXzJFabwKdaJNMQb6gr7ZE2Libz5jmY2hEeE
PfoyDxvEcrShzmdwYizGutn87Y8jTKsQodgkgqfSE7eLPrOTqJcXlmZxqLWTp5YnqfWtrkSrXAfb
Yt+ulp6fM/OCPz79tIqpSr2CwUyWA3UOTVtRfKGoLqwf43mYaga6A/n5+sSeICGBoTnoWKxW7nW1
Qu/TIYccczKYWjfOvyd/s/erLPOaKnEK4v8kCAxa4QlpDQeprPwgmjnkf1TrdxN3QuW/3gUjG5Nc
oWzxxR0XiXPlbn3tNHDZ3nGsetgo7CrJV2pnlb2EIpRVFR9V9MYNG9QJ9N9/BE8X8tuPmISBNJXT
TPTVDoiPx0flimrlcX1bfwHKBgYhFtiCg47G3JLVpe2dHHctT+U8iD3urmTxnKyBOAKiZiD2WjQw
kVkbL3iJoSp5XXqtiEuWJydfbbMIzQgOr/tX9fE93Qyk/qK0EpevU3+6QLHcvr8FTd7CzAEOvHqB
uBmATKDIB6Rli/KVRZWDUQj4N3nVH2+4F/vH18Gg8QVA4jQk5ZcS5y8indnZ4b/zOlSaIMrHasI0
1tRNz3BtIIEfXx8Mdyut/LNr+mBr9Fagq31g1tpiV2ZmEgBHXP5jk77pRmuTtLYpxLZCfHulPN+v
R2D6gCYwCTD7lJCZpZRRUKhbSiFn34oju5NHVe0LQZwKLUdRDJgnEHVMeGClTxCXAMgeXfbVwmma
jaUjg/R/Hy20a6MobBzEMswzADVx15cgtGVp4lEFkZaaLFiczxHRaVBYEWmbcn93jSw6ddwWeSm2
t8fOEB+VFab3n1DwN3jC7fulF/FsajQyNomKEqP4lPjlnhoZzEExZfLgmfVqsTU6++FGhiahEQG5
iR2txmuxsUR7b7yD7BTIJ/1kAsWMzlpi6ku+Qn3hr0CoyDIriwIAzNPqY4tiPJMOqECh9oj2Vmcw
HwNGQQFulBGQfHLQWePBWDI7m4lAF0NEYk3nQ+51gdH3AzV83AAMIty6I5AnvPkqbyC2ox8x9MLo
mE5/Us6tBXTTFdV645vOJC247NwFMP4BkzOi9JqDOj1+APCUKAO8rgFrg94eaLgOeJiv8Nf28XeT
syUceKwqYL2iDKbTn6eEH5wQhGpKc8OQl9HsfLPBxc7YPAa1l9q0/7C/f2xNXLYoJDZ3RfRYCst5
le3eZN9K5Jir4iSjKmZGFmMqZmEKm+TQveW3dN1aHWqunZngCoCs3zXYhsZSwnfnvJk623gHpv4d
1kPpCfhVrSlZ7ECf0W/hm4AXbrhiI9K/8RFxNjH0Q4t3aNDlxoC3JmiM9x5+F4dEvNnUhrdq7MZG
c/umbUrkrb7Or3H2HxIdyloXz+wQAAqrR9D5/fvN9oIFmb+rzIBVbDr46AdeLUBBjr7RxI1/qB9Z
MzTjfbhvVqLRHxuM3q/EzWAkVr7vnqonH4UlcPSZ0aqyK5FoJzYAI7P8FF7xd1AcfS78vrkwNf59
E/9KQ8iBJmpLIeTQeRsgRwqyvmEV5qgWxiCPugPnAtLY10zP7G/XoBqGS935mSkFXhz/ionnNXxe
lzLesrf9uyDbPlEqEn8BHeBZoPA72Tam79in7+I1/NALOzC/WxA1ox29WOqeC2wCeB6oxrIMiubJ
AU/zoI5d9V6flfUSKD68ZTLdtzzzYWHjZ4t8mAHB61lWNFWZwp/aPovQrvOEO6d5ad+6FZVfgDIq
QMsPG2zyqlkmmJrNowVV02jVW+JRiv4ZTpShL0TWd1CsQZ+8xBBwijlr3kBmscKoy7/xrZGxyW76
UdsJWg1jhrembND7fbM+Uh6kC3c5kd6CsMJh09kgc8H0L9VG+93+bGVKZFkBWq/YZOGOthndF03I
JA0bihxFaO+LHSpDBAKpaNV9mE/SWSTceYfoACL5LYYet4tAwtnYjfYYpKzRqlQAO/m52X3hiSUf
+h0yHObob9euXRolJjdR7O+Ov691Fjk0tjX5sKhN+w6Y5GlntFiXF2mLWoxKuEd5G5gLrqvQmDCN
yGNbk+/qNByDMk2DFLWx9o3BoQaPoIFpB0BbbniQvwmGtMUwHCjXL5cMU0ZmuX4DarF9T3S9sTc6
aSBteLqcmMPXJQPt/J2qu9hjLscebPaIvIVyoESgIulauzv9vlWz9eDxz58knm7sBDIGvzhcc/vt
3qFExjrwleFmfYGsACLvJkPx7uXhukg7eaeL+23nJtE2KJxEGoqSAw4fW7dvTmvhaQ2eaGCwAY3f
2f4OBD8HVDAgUThcf1/3ootMgmyfsmkXsDGtYql2cUswg6WYnc5a/To2lPXv1mZLpKiRCpIgcIKk
3SPR6PAlpaAESZjS90SrP9M6xSuEXbjVBewOlCS8Pz0JoPoNDhiAQATwIGi6pZT7/LAQBv7hGP75
JZMEwu0FJ2VqXMGP4aF95HYg/yeMrW3S9WIdnr7F//6+f0xNKgSAffRS6t0bbu3bs7eJdFoxTAx/
UxwB+ojh9q3h8Giq9FYJtJ2DPnGNcaKQtFvNWGokzT54xt9gUjrwUy7zka+2cLcUgAkXGdPt6yU7
dKa6JDUwAwrnRVEQZRmocAn69ZNg5zYVp5VuR5tyewqNAPoes3acDuHjCuhMYyEIzZVkx+Ym8c6J
YpAIsi59gjRGuPUMkUgbSV9y49kLc2xnEusqZ3BSvylb2OkMxw52HRKkVHesBhQljB2hvH/+/eTM
9hrxrmI1hWehFzOlIXO4HPM67dBiqrgzOOIYwkEANVS8B8jhrSXenjG4df4uLJzYO1jjL+cd2Z0E
J770NFYd8JDMzcJqQQrwnOx6Xd33OtWuo9K4mv7xUVDxOhOEKOYTaBt5SiuLwhfoulcouC5sxWyn
V5RUhRNYiQNwc7L7jeCKVaCigVZLRMVoFZ4gJAW45Sn8rMz4uWSIvNu1PtJTZvOteSTfOoeFrzFX
BKNdB1SAeEnRppK9fS2Hcdcy9AEGwnkJVBtHzfT1wa4tDM5KRoF32BKr7WyJf2x0EqqbloviLL7j
nOh74QKyv9XupdMzxAvPXpS8mb3QIWWnisgMZeQqPxMVGX0chvERtjqL1RlAWjpgug+OrViYIbId
4Fqe4nUA3jWokq0LIuElsJQszp7n0U+YhCrXa6BmBG0UhCrwH239Tagzm8ZeJFqiO/eXk4/s0N8x
upYKN1Ci5j92FKLg1l/lgJEjF9SBFjReXCT7i1+TJhT/bBMZ6U+bjd94aa3e18ZvGtRvfcKY/MuT
Q8oj6vELDkvPxG/WJpGxZqHSJGb4mArhH0NAI2zeR/FwQFH+mi+U1GZL4ihL/H/PQWXm59K4oRQK
aIQ0t0eN9L6eWJcIcfjCEd9kEChkXLQn6rae6VrCScNp8Y2lCtg/nJY/P2KS0AlSpPhF8h+Yi1Gt
GWQZ2ZYW3HqD34VGsHhgFi1OzifHp7KkFrCo2vwjUMbG04v/gjcEZ614shAEZ6Hr4z2e5C9DEatx
RZMKCnoMUbX8AqoTucv3guP8fjTQRP/5LSE/W0Hauq6OdRCQlBeNVoitMklNbXhz/dQUpBe28SzZ
j/WIVzZxm1ihdG6HcOP6C3fRbJdvvOZJOOijsuBKAe38fasaPpEaUl/CjXf0H6RDZr7wJLLzd814
qZBdWvm6PHU2u3Wv7tE91tulm3E+t1E0gVdVTdSU6UCzmxRtnqjIIHEjW8HNaxChmmuuh/oTj+yZ
tRoTycebt1qsEtDD+tdhVnlwRaiyqiKd/vlNhLZIwxDM/8iqEDdugKjdB/sgmo7ZvuXJviVz0xSg
ztlc7FH/6NAAwBHWFb3APBaKyHr3suBuS7YmZ0hyeV7sGtpUt+rNs6c7J5pS1bto6b06M46L1HS0
iZMDpPqRBoke9LGMfYO5/cOrlhLWfAcLDYS/1I/eyNEcBXHv48IKZ1OHkd3JgZJrbRhcB06MfkOp
hx1J9+VrR04JEUzBjDBp417796WbdD5lHZmdnJ0B0g1BweIj5mZppmZtinpux3sNjw8VE983Fmz3
v690vtIyMjm5VTnGBTMNg85oXZDn2mT1Mte9yty/0zE0RT/5kF/SPD0BgeIOakHxZ3SBms1CV3C2
pDb6zlPt48LzBiUP8Z3pIAlG8m/onUHexQQFA8hjwRy79MCaz0//rPteux5lE05a1kmRAkYKyQOM
Nd3l3CCyQOmvIcG0KN03n6KP7E2uW0l2k15kIg6wVQC9rGb9ivIFaHI8DzlFqt8IGMAoUbyuX73z
avOweRGfKbff97cG5tFFXMzsjTH6OZPo5HexXDIVohMdb+zNo2hChgoAKPyKHaCKL5sMOrLfi+oW
s1js8YeehKm4DVq1F+4eXhkaKYlrglFmZ2dXd1Ntc2DQO/yMYQtmHbBUg9MQk0LbzmrJN1CT+ndy
TmyQJwObsnQQ5qseqsyzgBTzyAFo0Bs5RJqxXRmDxAhkrJBzBBaPSuB125sA6jrH+PqwKa0noo24
uwIgvwJQfbHIxM0XPEY/YuIlWtl1rqDCS6giBsr64Iuy6rOV6gFUITzDszxQtvjmO08nGIgKkC4J
B/KavdxYCAFnhrCStlVyBj45ug4ERbrQ/oCQhN0a5kYwPdK4ek82vEdMv9EPLPgDKJW9UbpoDKy+
N9dKfxDeDipRP1wMtjEFJa9GiecKQy+euXlg4CQAyYMP99s3vs89ePiDnOAF6VrKCTyQK4AUl2AU
8ynbaFMmvhq5XCcxHnwmJaIem3RcLMAj/ikDaKd6yPZL1ef54svI4MRJU1bLhkZE5y4mnCU+xsBE
fgxAX2POzmJR8F4IwfQS+ztT+ON5k+s00IbYKWR4niHvnz2skhJPUJ2+eH9BH58WYW8BUQEBwp4v
GJ9PkEZrndywXBr3SUJvusZK0Y2zRRN+oxAQA5mU8EG6PEUDiVYsmMvxtRdhWXNrp9gjdEhZBRT9
k1MXyr7XchXKBFvwEVhr5nBBKLJQZd7ZL+A61K/M+huNSarq+fuuzxZ0x5YnRw0P57r22pRFagEt
C+tSbL9c4p/X6FmZoCiEJjyc/6rjc6+2jqYvZBizHdux+YlTVyJT1jldOMRXjPcjHQKSdu+oZAdX
jLZbyBUJRGQ3K7UiPkeuxmJ/c3YYZfwLJl6udJzjZHhyAhh/zLAB69MHpicOGIhEPWjpTM3e8GNr
EyfPNbnXOi2h2/0Kfu3EGtCmtG2YlDZvhwcgYxz9nC6x2cy+wMZmJ+6tJWjjqoHW3p5bG9HTg3BT
e6ufQKCyNOBGt2t6iseWJiljlYhRwikZpoxweVj4nmtIijJ6srX1N4rj24M7ZMGHZ9/wY5uTfLEv
vQitOupEuC224eH1zh5QPF2ors7hrT5BK+nfqGHx0Lj5c2YnKWPKa7zEOFF787/DxwF1Pc8oVs4q
N0L7gGHK86ALSGJsdOZ+P7Kzt+PI8F9ZYl4IRT3EHdogg8Wa1Uo2ZDBw8USB6vnvtpb8dZofqlEs
56qcdLe9xQClWW3tL6SHJi5PwuOEfIOXSj7UZMHsDGfBj72VJlGJ4/usGXIs0dulJuq4oNfenT5E
TDaB0RWnUlgmD6GR5i/H5Vk0OZH0sPw9Uo0SH45r8zQvVTguKFufoYVHwEYHHnpMxOmYO0BzdyHb
n8UMQPP3vxYni/QgnM23ITqeacMQrVBXZV9uGq81k1Yx+OGs5ZFVcrzFK09cD1xKkRhu5+ptt89L
9LyEz97J9aCrLyKb6IKfmyn/3WFif2ianRvn65B7dxoElOLa1QJhxNz2gmahfkaP1m+7NonfvceG
TuMByJglIJPTzkNfWxnv60pTEcb/ZItkIcDcB7F+sziJ1xr0c8I0Utg77AD5MlLn9dEw/CewC++/
wQOVbjHgiHnSI6hTuy0aurHJYXDFAbuw/HnBeEP+EBzBImnd0PMFGvTJM9ZUcPkkk6cT6AzAJQ61
ZWR7Z+dw/vbM6/CFQXqVXPOrR87RPtJVeLyzdBXOHzU6rg4gMuRR78d+5IB9wwTu4AQskl7cxbj+
0Yy+YCjTxviSfriiQYHhl9+Ptzibd4xsTlxQCLMiyyo4/Z4yBcWk3oA6hyHgCgpBbjEQOqSwJvnz
yb54VzBBQlOLKn5uMaUKHnuMcblG8PW5LMY3V1pBOfS/ezFxK0WQXReKfLgm8YUo1bqpBTpGVAk2
AopXiR58teScb/9V3BnZnThXEqDN6uYCbZbxOgfAWg30DIjWCEcCYFcf3DUePkpOFr7D4refpAWd
UgdcVrEs4t0WfHOAI9AhJHIBrbG9i9e6yRv6FSs+L3z/2eM7Wu8kL2D4uM8csWfRtBBAekMKQKhi
En4/gnER3QUCbcl3DxsRn0FWaa/ZNWrhkJgEUlzJdBODWbsG01EYGT5Q9XkU9BZi5PzVPvqBk3RC
ddEnzStkZ7V+l16BlvD6opnCwSQgUP9e4Y5dfS7V4+8Nyr9ijMwpGo9hLFaatpNQEHGUOIjY2/Oj
aDcfqFQ45z3uBf4VRImv0B6wLp5xynDXP0WPMonAWWqDLR+6zrirQCaGf346gd37BSWjlzdtA+mF
bb0xjO/PpQbjfAINMUyW5VRVUsRJ7pNmmtiwSGDpqCUd5LpXMC5pDu/5kpHFn0wwjZuYz8XjlaEs
jYG9WqL4mM+hRz9ikgphgi4q+Bzl5dLM1s063nCrdJ89OTvOjtcOAcVBQuqVQxi0MpzDUv43W02R
/pifJkScWnZMytEUHqSVwLW+IgH00exEcEe58AWNlM8vGkiR1j9cGQjYiC45+8fzmb38fp6WNmKa
Lg2J2BaM2NKScGdp5N2zFL1CXSswXEhg8dh+1fy+vvUo4vxuWaQtuL9cdrQHk0jODoHmaHHBgnip
smLivAKu1sAjIAEAICAA1bF9YV8a4ljqDnry9sfL7g3UM95meFgBmfmtUGn7hdedRL/73z9KAl0k
B5wgx07CixwkjaC68Avhym80SmsDYtHqo0ZB4YgSK0DPwiEi+Q7cF+tsC935bWqrRmkNG8J8dRKA
woBR7hW9/egzPIaBiwVaAbphIMdQTVUfPmrdObhPIUnWvf4ZHh3Q2WAOHgNN+8VZxdlQicm9/1nL
NBKBY3uo7iCcDjuMOCnQ+SWE6Q7IYuHJD/FH35RfhIOIymFB+G2m1wkJNtqp2i/l5bMQCwAg//tr
JsdeqJKsknnevXHavuY2iWdE2jnQXhh+5T3FjF23tlsYjWKIUOaqDR9eEZzC4Obwq98db7ZYP/4l
k7OvCS0LpUiAPfzvZN3acUeg1Asse1SQ2jhkX80eCt0LNudydYVHN0tgBUXQ7tX8UaoUiyIXJs59
fEap9fQAKgIVIKWI8M8qxvYf1e3iNMScK49MTtGuvSNBlbLEyRbt1qxtDjU4VheAM/B17ZU/9lZG
AhOsSzoGJLyl9c6lQ6AlQGWI5YBOmg6oQS9WCJPG627P7y5QzchWaQO1hQTMErZwFmM3NjVxc96p
I08t7gWZBAxWzBGQU99wPoIORLuK/fuHnG0/jK1N3NiVNNdhGeQ9UA3Z7ynD+YXSf0PyV4e+x/Vz
qeA/+3ZWgI3GgJLA0z8gYo08x/MZQekDRCQJS3t3YavTa+ONQfT7fWmzG4lOq4QaAQuajikLlcey
aekFtKJoUASMbwN8hPESKzADeyk4zcWmsa1JnJU8EWONndygIgBA0emDwzRdvpCKLS5o4hm948dh
J0sNZtY64Lp4/Z3RK/QfwUu71IVYtDXxi4Dnc63psXmgK7cCnDJIWBXmC4bhwVH2+4eanVcbb94k
gBVqKkQAFfG4s8Hz6532IIS38Oy5QPcOBEQ7vd294TH4uZB7z9bzR3bvN/rYFQOtH/wM++mtZZsS
SPimY4iniLAWZ8ZGYi8N/c9mJ2OLNMyMLPp9H3OheK/1Ws6GPn8JeemNA74gnY9b2Ff6Vppe/mNr
/E9rXFmXncS6An3TICUr7+nYSb5hboUIG/DFY5b3031fyoS42Vr+2PDk8VjmTDAwGvryvVJJeqly
3wx4aHdZ5dzaokC5qolYsPAlDqmwHcQLnFsviG+xqm473st1peCf47bdxZK/yyALTxrWf2Yc/7XG
IBPJ2tRwB7EnHB6pRi/zh0RIzKICliQYvoYao0VRt3G9alN5WvOWBcXW8QvwATLsh5wMO1mMgZ4K
Q4707Zuf7UutI3w7XIShNDmHMSURSU2dvLpVavFRTdggPihlcXXbIiAyn9gS5IX0pu4fspjE0jVq
LjE44FxV3g4xu2Y6RTEcRX0QUk7XUu0q11Kl97LkkkAUGugnQW3J895DP0dFKbjkvMoYPhP0hlB0
ZpX259gJd36SnuLC2RZMudMq5QuNQrNhuZC4GntLNCfWVU/aV0P6xSTpGiDdlzhyr9DH4/Wqa9Zh
Um9ZVgzNthUuCLfngdV2beStvCq8KHxlQRDYklv3I1Wdj1aoD0B266oTfjAxNxAn4ddR3q1ZN+Xt
IUhqwjVyTdyuOIV8ts4K9hC04T6shjXjpXvR6QZT87oHpUjYpYLAXFo99qVJQUATFMVVVMxuhbQp
pHuGhhfnptKXQG+zEI+xoUkFQJPLzm2le3StjAaF3fd441lgfKQNTwcjYQ5GApN9BkV6ICiJgwrV
UgeOo9fEbyd2co0wmAKpBXplPUtWuw83kPLd0UsLaKVgU6P5payZ3b+JEoAKUy4kiUNC+zNK+LIq
9lGHJmNltGZnvAN2YTRPcgCe4QHXS2/QlfoobDtmoFPBRN+gT5Xff8VsvVkb/YrJZ3Y7SZAcH79C
QquTCmIAIG18OTfUBFXk8pmuBIC5L6IvZr1rZHby0fk8A9E+6CDQLKHgKB+PdqqAggFi3DjfizfO
bJowMjf5vqDiS+VQLnyMEw1gzB2MCGMuzVY2wjVtVgAzB0E0EDP9q/bTeHsnqUMgegk612hdQ+3t
GaKCES4AB19yqY8627IeG5rkDU4Auv6QfkftyOuYwsOgRoyBhd4oyIN6WHruL7rNJHWoyyALogh5
lwQEAtTdXNzgX4wOeOH9CQgKx4cITvu7s87VxDCNiaEUGUQeCj89MjXG41AHwjEVz62nA1gerGm5
RzLx5JJv7QeA3cWq2WLWVX95iPbM2j2W/6rm8+NXTI7M4BSKLHX4Fa3+DgoRSiRTQMS+2VYr+gDO
gA5pETCir8r2raUK3eIeTE4O53ilI/qA7faAe/tm+gAiT/A/r4uV4GPK19mZ4irFI2kV7R30ch2Q
2fQr+ZArGJJd+Bwzh/jHRkxP1RCi+NSG3S3Kuq2kAh8xeGDRHV6kowjQv3tmM4Z0VQY64kvh7eOo
0QtX2SloDCa9a3ZeqisQSQ+VhQRz7kqRRMyAoqEFhkDt/vgapXuxk4CKOy+HGziJLRCGdSTcoyVq
7u5vKw0S7OpiE4Pu++QK+WFzkvQxoLaMhTgfbsPxEUxHKZGoQtjadu2TYD9BzhkT/dDuwGTc719h
rg76w/DkHlHULmuZXqxvj1vexsuEsng16BY+3daQN7qZKxxNjEs/egC2ffbgWgoW3rJzaeePXzA5
EKyrMTWH7A2w9VK/rJ+ebrfT5eslsVX9+nl9/H29c6+WH9YmB0COh9SRqJopcLWUvh463eSLdq8S
dIsATfw+f36yh4WcHkgU+gF/+8ATb295bVDaSKpvr7eaPN86DC/dyKuC3cYoLvo0qL3pe/e8Pyf6
p4J/fqYVuWNlIEKZ2sWURWO//XzO9VdQjJYrRGcbEEADI1ft6tknW3R29iHB8+vmXY/n7+e9S06h
Dij+Gv8t/p+V9RHtuv9H2pc0N67k3P4iRnAetpypebIke8OwLYvzPPPXfyfdL7pkXrXZr/ouanFd
ZTAzkQASODg4x1a1pLXctKwvQL+Mj8TC1Lu1DBahTzi3rQx0xfLGOPi8a4GyBo2in1HZV9aqLrcM
X5iCNHN/+kJxCc5IB9kcWFhTHXzDGvN9LSgblfVFZjNoNNxugX7SSF6b6BThrSFsrV88/ikAsRbS
zfsOOLxmAe6KQfPsVN85avMK/toG6cvKWi47bdAE1ZFXSBsh9Xm7gX/LWH+RXpXgXbqyqE/S2mAg
6kCd6bpNgD9EBbpABvsU2IV63Wdqjk9ksMUd2MAT1KMOPSad9hgDdzWXIf6Gh83BUtfLRagZd5SC
gT+LIbRHU7S4qNQvxmQNMhtwm8NZZOpgeDbawNBOPBiZJakKthxkUHijSertuiuQ2/TQFRDqFP6V
bDA7b4NRporabBi0P2wdkJgppAtEPV1YWOA1moJV0aK1j9MSoYUR6r6+9UwF2EbfuNNYoLGyaOP0
WqpODKLLHjvJIiu+7XXz9ibo9nXfGQrqbQVW6eqpTYonO9C1m1AiBc0mMhycekpVYNB2MGeIV1Zf
BfoPU5AuouulxY8xCFpFxx6GMn/pkXo2K6wWnHXqTjU77Y5/c4AoEw5AxX6+XYFcfAMLJY0tRIqm
Rb9Y7Mha6SxRi9fXzlnUtpLurzCjVmPR4CguWjvF7ATaMNcnqCOgWNjkpZ6o252pYzxQZPh4FUTg
dNP2GAm+/crVw8bo1fXHvtC22hUZQ/Ua6oB6Lr4+wLm7dD6W3yyYpgeYunHZOF+Ber8ucSUA5Ssw
CSLE79syeAw0lvqSLL6wp28nwgeRYeZHYF1RnjUtoCOt9Qi1+rATY+2sT1vd2R1WvUGp6DXTOpPa
vyXGykOZ7qDZC8C231E+dVYLy24BGnEkiPrEp9qO8eHhlESc+3e9/AB6DAEUGpRquSA0AN2/uXIw
AUxbHk39ivN7A+RdBygOSbvzgIPYGqZMBksAoXGygGuyMFSvtt/RTx1g6Yz+8aaTqd3WPlG9Ze/w
xperoq3HAkYId+YEDjqoBXpbRw3YUlpdWMPbgSj76rAy3mk9tm42tVvViK7CYwTU5lLER10BbkAZ
gZiJzXuE4dEspI12AnToKtFDdY8GThHO/3WPmj2ypjkqBD0Atej2sW8DSuuXzZ30sFJA1102na04
i11rB9YFm6ta78BX4A4zGGMLDJpn5pZVICEEguxWxfU6x9oGQ6Eux1fjjtEdxibAPfWP3KHXPnY+
tgrtskuUANTQXOG3HYCeLFXc6ncFNKG5dq7RjmbQMEeoL+u4xiEQPC5aF/eUiZJ6qq2O++seXB8H
ayMjmEO71QAF2xuxdhDQ96yOi3fUbVzt04m0AunZ3lB0xHy3V4GgFwlYM0TFqYQJiFe+ejbsZYZY
qYCNft1rrlHYnMPvtfvL8ZVWLYD6oT0X/f0LaImXHW7UutIPI8pWNdzosbJtPAV3n0dRRdeg9unr
lxrUKer2UMDagTHLkHTouKJ32OXN+dZpYJQBwBa1e1jb99v67hqisQ+txVeqWrCRr4ATxyrIbitj
cxRUshFY6e4k4xA3Ev74sFoyInH3Hpln7YWCAuzvnJPrtqLbWN3qaIAGWCNkhoW6xxO1V1+Pt6tO
3oqbFWH/wA1MtM0L2poctfyqLx54SXzCB4t2S/XDclUdjeq+Fa43tqxtG3u9NHKADHJrNV6YzWp1
effUd1+90kCt4aYSW4Lb1sDoXUGZCxoI6+AQyJWiF0sMylxqSBJmqv6xxyXXaLRy7kWHdI1hPuhF
hNlRXw+UljkD4PX3xR5txdsPlYfbXoyGpO6xa536csAXH4E3xnXCzcQOvFtHsqOvMcDem8yscPik
BwHw5ePGQ9N7iPt6U1T9BYzlFNIGeHNodwC0b8bL4fjVqgjLkd7rcYirvWU4GydX1TvuwuWk4HFd
vhxwOisYf3tzKtbG5gYTq++JudVenBcgoFIVexZruw3E3+8ldD+3Otta2Nvj8j0Ay8dg7xeQsTp6
6BrQWluBw/jSZP0Vh3q84JerJxFOBRf0DVcFBVloDppxVMdQPzcqLi58wgpQF0tbaRusCwbfgU4z
mqXgnX+8MzgSDyX2RAP+C6SBgBlph1d4X2fREDh8pAITimDjEiBTsV5i5If2+mrvXqGRLmz0sLcl
vdQXZNoVR8MWvKzsG8gFbdd4lXT7SBrLP87og1Xt907TX/GFrfpOnqgyUHWMtqONA+Duh4/d25Z6
w8xXh9VW7rFF/lLQaes915TXYolpoZ5+Li1qReY0yhr4MxfaZt9qeJ+cvnw9gGDwHe0QM/g6hSPb
Alm7BO/SpdBNfnFSNAs7o+1Xrl7pLz7+LsjD0O2CdD4pIYNPAo34kOiQEvK1w2lCUViQ19G4+pqI
zQYyB9PV4TAycBXElvZ1JDc/thY330BFtcWOX7TbCweV8lBX/Vx1cNoox7+P0Kh7DA6TDIgt84Zb
izP9DpFc/IRT8Zr69NRrv1uO2sk62rQKs2RdZH2DK6ltEJxZH4G6yrRBv6Pstr9bMNB6+gFeUzQv
bF5c6JaGe3F/vTUoS+ByHpebFdaKZbgIw27vCVrssdvQvPsBehGoX/331d6s7MviAGI1FM8NKUQc
KelvADCoovo1YgsGVYenQ+xrvRLoCcD5mntT7yQsu/Aq5m9xKt7+Rww1AY8npRuwwW8tLuEGHgg6
rX76WxjJRW8blLNEuVbdS4hWfPXzfUmeCQgJzVWg49sClKoBQfR1+AuYmP1COywCxF9gpTzuMmjC
jigoWgvUZaC3pJ4EndRsm/jWcwEjVeJgEHBer6Cma2BBboDTWNu3/Ut3QcWbIcqHgOoAw2usfTxj
NRY488pAr/wKFpU/3Fj8vxxRze+PCO5JUfPHI2KSl6mrtKxyFk+WtQeUJbKNK6SfTFAROLhoX7Eu
73hVWy1q9T3VlsgNiYbx6ukYCxFashE686PrZp81kwQOZpL6VMvjizj4305F04GrwwlQxsXWHGOw
l286xoEZOFwMppjZjbm36ySbU6WRT40t12BEgIJOxcTw9Wj9VQBMcB1AlAl+LkzgKfR3B/Oeg2MN
zl7ofwJbhUAXjmDma8hz8ZeH1rTgLHYYQVqM2IlraKL5bnVq1c1pix6YHZy1D1QJo51vgmF0gKlL
Oh7aOv4fAIqzONVndDOPWjJFxsa8GIGiD3mEM+BNaAdy8N/BUq2V+grqIYC6l7Oz4OYWP0kj+P3A
8EWMxQvqh7O7EqTI2weqY1i0Dad9Xrrq/ng+zl2IZxWyH0udZBHGngccrCRTKK9vb9ADQPA+waFl
AAJMJgGcZ17xzzLuP+RNcgZyIwiV5+E1jQQaFD7RMAZHP/CvtfqCRhN7Cd6lfObS/wt185tmTVIH
fOmCjs/F5uZ4TyDQBLPKDm/UG9IICFYUh3Gu8Jh43B2QI4b/+UjWIJ3HAx/vOxIQyI77ioSV7JAh
YCTydOANY3TabgJ99X6vjH2vIRrcfxq3UD1T5n23ussGr7o2/hbQ/8ZroF8QHsNok4R+Y9xvR/yK
bxd1tGCFPDwdTFz2EC0DMzv+rC/7x45P8xeMO0hyiUveQTiH8bKxfi+09QkOEHy0mCxPGV+M1lvX
lwHTABFX/H6tnwEQfsifmFy5Z4NYCLD5ncZqKZ50aL1vVjRMiWj8LmpWmSe2VADVczokFQaTXSPM
pyTlXjwiVujtzEHhdbT1OSDek8UB6CALIHkEvIIXpKlEzHUZCprPkOdnjRh9esiSoH6iUc5ctk35
p+v6KWpirMcy4IehG/iNf0IzdLnrLPSz78vj8NWsh5dRFdAc1+yli0ITLr4Y088QQ0Vag9x0pCWo
+oJCaSO3RjvqJe94vMq+cokqohtzk36IqcZyavjhX/p98xpkanyX3rrPDHmYc3Aarv5hQMLjXVqE
B/cq3Ll7/R7d+vfqxJ3LBfOSbJF69pEJ6wwM6PriQnXEmKnXESUuSY0u0Qd3G3M1+mB2LUJzwCeQ
qvjAj1zJFHLVRWxDoVxM/mQ41YOl3w3ogrtIp+Hwu4rMbOJ08G860m3dxTivEsFVhbavnbBIkAT7
XQrzzwz5j7Oa9pTSaeI2WQ0xAN3AjkQIvzsQacwX1J50r/6UNPEbQzBSqZJCEnicrQIZpcT2Nr2r
YlqiU2iuU1k4epIWDrcY1YoXAUiXGQSJoe1+xEa+rjV/GZn0x1zNhvmnQ/v5YRPHQvNczsjAXpCb
oZntMd4m2uHCGQMZtGTPFRafFKaIOHA90KIosYpITuQh9R+1nuiVPJOd8s8K/fPNotU/CMsH63jr
1M7V8V7C4szFLP9hlX/ETgEmIDFBQYzNTsCennKTsSlYdcliDNDEBAjBZ+t9zzXrj8DJeXeSmPWM
D4Gdtg2MBNOFWbB1z8GRnrAD/NzOyek1scenVIvtjJ3gnbfqlXinRTXw1HzXHQZUyv1tfeF1CSlZ
QcWsPEPQhBcW0ysYp7U6UIr3gobn1dwxc/Tc+ifxAxuHCXAeVXYSPQb0pm6+zLp4F/eRPtBQLoqh
0YkT7N2ReqMYJlp5ogxjyWIuVZKFH13VnEs5xVs6Bjw5aBmNpeJVrkQWl4ymV0W62Ma8HZc9uvO7
kVI9pT9U3aAHPQhWhJDD6MQ6ew/YaFfSuRUHWaX6UmbHrXuUaflSjNGdKjsQnAUhXsVDi5JMlHyF
bYXJgcCISiNmH9ZGg4YLtfJANDfWd0keTzVVGhgI/iWxHV55DEvbiYCRkRElp6obKEvKLV59mjXD
1seAlDLce15kcGlmUiGzoUq/1mQ5SY3EEz7zRkBNnanMtGJQ3c7Az5EXNk910P8SeJYg5M4dVe3A
eYfTjBtsWuq9JK2ba2LSfKRFnepyWgla58vuhWrpcceKI7dM3Sw0SyxUL4RxTfsdao4RG5lF6rIf
TEDXm3SgciuV8nYRMIznVFUVKCovFRw2ju8HrZHCeEkLrqAN9VA4cs1J59RLOhP/0Ma8skUr15YY
RpHRcJiCWKZybshxtPaY6MCmbmL6HqYV0r7o6qLUD4bMtgbToCg8KCclUD7bpNr3YFsAbUeXG+hw
tWlP3AlJfJGr7msYh73ku4ke8RyF1XuMPaYZdw86xahit7G8NGnsOA0TI5arvdvRLy2V7nuquA+Z
bJS+a+dlabIA+2DCItE6uywEA9wOhzIXFjQVvPXsYA1p+xlXFZJhEvfSDOKF9aJV5vYY+8maSex/
SL1SqWXCnl05ck0vBq8jnS+UDK3XbIngQQq0QC5oLRSb4xAJZ2GUrSaUzKhoaNWn6lsTcgcec9LU
sQLRsFAJosGP3JtXFaTNX152mAmljZ24SavhdZSytS9WOznkFmPW3ZMCJYI0QZ6wkA3BGw1ZKu9d
V1njGGs5DkuNuuI1SgMEalK7an3GYUP2KlJ5rQl09YrpMeh2G9WyKTH9yc+2aYZuGRpJ8y7cVpwb
qrzfbptOsDsl+krkbkG1rFax9Z6D31UZybPbNFzkcbXCeCeTl1uLL4NW9zjuSo+JYvSAq2qd2LEq
yxUHDCl6kYt6GbLcuyQAF+UP1bIQIowA5rlzxPMrORcsPu9NLowPhVCDjyYK16Lf6KJcoT6X5W9k
vLDhl0KHYbkYvMnw5bVKe1suI7NpFLPqsgs7ovwV168xOgYzGtee9bvXRC7vhRdbkeJq2DE9rZpc
7VlBK3vMHu1lK3FFU6G9Qx25BiUgh1ClVi/lgxr4DPKug7Kq0nSHhtILTVcmX4z20FGOzGUy7j2w
eJhfcBJo9iP08Zxm2hUAenYr8Ls0ZDVPdC0/TowwqHclH54zv9g2sqjSsqv1QWozbanlfaZXcncE
mnPppvxWbphyJkPwpE3rpx+YvJx6SuBlX4QfEFBA41B72jO2q7v2KGmBE26aVb4A3h9py2yZ2RR4
2HwEISgOzkX2z+I2uHZYPjQA8DClP90754EOtCkQTWBqkXkNdO3s7l0k1WM9sjlMU0yRWgQVrLQY
zBLht2c2xwzJOk7VZyI74vh+PiU59vFDJlG4gMkeZRRz8D+LN8dH9WxUPzHK4lxq9CyIiPjyX2R9
R5kPMQ2GBrNJFUFWgXT5+kpGmQM5gbQjZxxnlkXO8TdRkzhG6PAkj9zvsCJTtw4o5JGZi/EytRDe
I4mZzmAHnuDgf+zjNx76YW05FaVMUIzYxzW7wISmTb3iDWHZWBmKzWBq1LPTBpHqOT3QgP39Rf/W
T/GT+MZ3JR6JN2wt+qqXAHeblGqC5F27FHgSEwSgtBBNZF61Um/mIAXkwf3PvVYwEgtAecwmmOw1
S48u47c0uVP1ijNHJ4FgyUhRbnoNF5TTYBjSLN7vWTiOIY//FjqJG+FrZZqXsnYj5PFCZOVtkSrr
UEKVvUAY5YU2y+wEijW4CDOJMygcB1fQDmYmKXO69iyEe/yUyd43dE2NFSYkn5YiWF3QXb9KjQHp
3hmVfn57/qx4EikOBUc3rvd9xDkoYOlePUlAWILL5bVGiDoj7en+MiLPysgCYKzS5P0RcjFoKoue
PCxbUjpHbZfcVfIYAJtHAl2aEfhsFyWaERmIFNH+M1kefiJQXoNdFIDTTcEPRIqWoZ1as49Zoo9T
fX2UNPEBFCBOtcuXGRqBRlK1jlDaaQleH+Z1ZlHPRclgzmM5HrPDJ7kqr1OoyuNq8roBTiJFG0SN
6mWJqUS3GUlEyf65qD+SJlkpUOZJridCkoBsIIrxAerELnAag/lCL+OXGWlz65q4LwFUaz4GkGcn
/0R9VniPB85g+gc83WZLHN9e4beVTTxUWIlJmysV0cQ0UDvjQ9Gilb8hpfTfV/U0OCCDeP/faU3f
3HFAs0lLY1W1OZrN2X+lAJAYbQXDT8FBKFnBbQSfKLAHNw/1V0SvNlnwX130x89gcdQPrkRBRzCt
4FlGEoyL8UqGUXyOi0ovAM2YbUx7fu3+rHlivNhhZIM+aIiwblC3p0/qjSjo/fetnTtEcXK7KZ+r
/Z7FmlBBXJHGURe5594IQcD1P0qa3O6U7yuZoiAJ+e19iuLeJ+A2JxaFlf9R0ORuS51Qjp4MQUi8
fXf+9IhkQPJhzFmRWb2c3G2JHehaqCCJ2UbnziCTWnxNUgWnA+6EJMVq1T26q+wqAo2TvxnsNxhm
ZrkzV3463TTIuT6XiIHpzTeAxXo1N2oDk3L/AhiMvr6HWzi57+COLAufh6AOgInKAOd2IAJXBiiS
ijL2qINT7LMyY3T57CXr0ukceNwUp5p5KTxpYPvxGdM+w9rL3GqocTHADFQCMuBrX7yaOIVTogI+
s7fPIiiJZdEXyrAKL/ETVUIjbC8mLpYMEPEmOCRqW+r16oPUKtnPIVOrVXGqtbk7SezIPwzrg9SJ
WsVyy41yjBUWaCaQSLXU/AIeD0QQRItnlvjUPz0Im3iM3AOPjg+esFMVQnUSWeOri5tv8uhtpF66
utN9+szSy9YDsDDs1nQxE6A/t0APHzBRK2WMcq/LsNoRWNAYnpjgSUigNhuazpzmNHSK85KRauKw
0FAO1akAuOTfeQN139qIN/0bJqKgcDazv+SwfjlMgVzfB6cRxTRfRfW3Co2AOAHPJ+FMlWv37mse
8BaSrNGCkexiY+6iPPUgfzZWmLirKBBDqvaxsa0e3whE9bPTG8ed48l4fiEf5Ew8VdByvSyU33EA
cSCJli/B/A9sWG7NjXefUxZh4q5oCgHiOBTkOTWiZE6wsWiMAFruf7yDwsRb9UxL9UOCzZMA9I1f
AeBVD6k6GuUGvKUzKkI++jcVmVgZLolFNiaGtTXxRF31qzdmlQBRh8dholenSL/NCJy7CBMDI1Wc
kos+BOagsSC9SpVGbUHqDOfRAgwVBuDgDHRxblzCjF0TJqYmDmkvrQvE97WJBoYBWNhEqzDrhMwH
DsyZNc5p/8SsNB3fRl0CYa1eoQOY7Ca6UjVgyWYEPT89BcRmtIRhFOJEUwo/F6q+hko2RoHhc6jn
Yw4FhsgFDnMvTjSgNjMCnzp89o/AyelV4SCLFJ2TyHA0hzMiYRVIVvfKGPcZSc/38I+kyYEVSqq0
oQBJNLwsugNI91ECNNhcIPXchHDot5JpAbNNvlsjHowkz+Bel+h3JRyh7+jdJYqhw7/yJgtxc1iU
p8V06UHcxGKJbdJUBR2SCBE16u0IvPaF1lsr2s76HPKr/nG3H0RNDFYZ0UUWBAE5rPiUIt8V2SOw
AqLKXysox+wb+ukde5A30UYvZUYmHiOykwyoVND6oH31Gn8lL5TZY3uqiQ/CiJ15OLa6EauoCbE4
QthCRlCO6hcJ/kJQ8M+oIvlV031ENvY7DIOafCMyHkQNcdYU3RCnp7N3KB36LKBTBGDIHh60NaRC
q048EK5z20mMxG9SJ87bV6iaadgKUlkQ7GDwiIWDs8u5xT1TksfFTTz10AUR1XVKikSVla7wDkNz
Q2lQ6xH183L2Of30tskMChcgeBHROD5VfxY/K2o/hU7SGqMXmFmE8Ry42yTq+qv6/KO0yQ3AROMm
zoUkPfFfhZUDKwOUTLMtrURd9sDJ7n9XlG9F+MeRPSxucgFGoUo6xpNSBM/+DrVA1QctKgr1ORQG
U6pZp/gUwTHY4JGLENOeY4J40icL8pwH+ZM7QcldGmYoAyPfoxypLQ2GfVR3EafAz4lq48xFec/c
z6O8iTeoWTnw4JmwvXvhk6BAItAqc+sE/Bq0nqANYvbWPzMxjxInXoEvMI2nISskLVmcibYb4lu3
PdoMOrRZ/H6eT231o7SJHw+SrEuyCutrtFYnxSGg5wDHbA0e+Z4ZWc/83YOsKTDU79ioHqjvlbXO
gFYrZDrTQ6nN6OjTKPZRzsSsDOzQ+EMHObylqJj6ECDoAg74NrMc8mt+uQrcxKw0XSuC/gJbJ+4L
WMtMu3SmZP03jDxzGze1KHKXjFKFBdW6vyudD6BJFxUQ9XPKPreiiS0pMHQ+Aw4uPYGKDjYfcVar
om+pnJ8FNbeiiRkZ0sQfihYrKtH5IS4YDGCFF2XV//WMJuaCqelMTpssxTsDkNBTB8j67pUxWKDc
5rT76b1FjIVp9TyPqYsTdahZQAilkklP7lu3ID2RvUpv/bMM2P9/UQciducfyvcgbaISmVS1gd8L
UL51A7RYoTFqu3LRCXjqVWT+2vcWHWCzDvv51XoQO9EQTCxuGaAaiPkd0DZIGsUuLOzgX0Xh8oOg
iYIAzRxwFM0RJ1qutuTp5FmkUww0DzN1vOcu7UHUREcC3+f8hGHJVtaYqEprqOdB4yl05zRGaiaW
t85t8egeOVDIzoVA31bit4OcOBiRiYO0zXATMD325O5J3iI2c2A/jRa5b1dlwW2xQicL0MtmCGO5
DB0KvaA9+h8BQ7T4ZYQ+kb+xbA87MnFBbdpSVBtClQetXQHLqe56zT/AhM5GL3OXZuJ+pLRl69DF
MQvqW2FJB1LZI0zyAqpSc2C457HDn2VNg9yxiqW2ViCs1KkjZfcmaQD+qj65PW2SisbMLs5c0SmL
QS83Sp5K3yocYaIfyFm02kazsbrxrTvKl+iNwmyY/1HoxAoVXcB2TYQL6uMxlEB9MwtjBO14OWxL
g/RuygfJEUvtPCOXXPxf1Hga9IKdamQalydq3KOngzwxh11ubO6kw3y+mPn9+36TNzFEma94Yh7g
2uhnoqSM2RiyRWUI0BKQ9otbaW2JR0CVdQ+dkhiF91+YqLnzndgN5LTTQfJhNwRkr5US89uLEXFA
bCaI9wEOXDGjNgZajCat/1mVJ1ZjGIt8yAvoVujIYHcir96vHqCZyqnBs/RXpbkHa/zdm/DwPOQb
uQqKGuIGLUDZE2Rc31GpYrEAZYKidzat+zQSebiqE7sQIo8Rc8SZFkYA34bUdasK6/QcHtAZ/bvq
zlngaVja1pjzVlY4x1oPd/w5f63RigiwtXbKNq3jf5LkpPLhGZ/o6rdkuw60weGX6SJDhBxank7h
fTdf/iXa84uCT3uXvFySFDrDlvP7Cslld4VpFOKp0I1ueRsWt8ic2YY51/69TQ9nPAhylXsMIgpv
QxiIDq6NhkuNUK38vt9Py3oPyvQNhX8QhIGvNSjjYSrwPl4o17fwdgK6DhALMzmAsg4ZZ3ReWDHI
b9AuajbICMxGF0/Dzz/qxU2sx8CNdM5031e3BvorUJF4GFE/DObM8Yx/4yZhzNgnQdWLOMVSX5NO
JHDsIs33QnZ1luZyblETe0QFviTI6JxBSnbEKw43dAcO6yutztl6Elv+ppoT4xM3fsF2HS6noPot
OJyYKxmtp6wr9GMBZTZrDOYWNglHsiQBf60PeR04Nd9IIwYg7Ltw9rEwd1gTo6OIchg0LTbwLFvu
YtQJtcgn+kpuoXH7/Q5w5JN/2UKeLPnhDvjxKGSBAgXM9cbAaQ3vBDtXIZyWjErHjAwzVtH34K7o
beJwGOPdWjTivQy9q9FGtOwawX1zAXeDsH69z3zc85zAn9sxBbb5Mkjl/Ab73eA9IYEbIdEYq0AM
bvjGbKxJrtpvOzEJWPiw96PE/w4cSkdRexNUeijc6e0CkaBerz3z963/D6uTJR5EZJgUR09eTnkm
CRzyEHjksjEeMQwq7L3GLRRMzJszqc8V6o8osvaHUw4bLxYAuyZBkbwAW4irf0aI+nykceS56s/z
S/JH1sTScG4xxHyPQ0P19V9hUG4MZg9816z1JL/qn0f2R9TE0EhtqHBhgxiTO6IoA0wrWZmwoW+M
NWroL2+AIZ45tLnVTUyOLCoAYysd8dGj/oaGB7CIkNTtnHNiyLf/traJrQHWXgoqD16wMXodLNJk
5vnOXbnmqL0EZnEJQA30VwUTmf2zoRPDkweyUimYNXtyX9YnQhowWrUBOHZmzGzj88v2b0HfMcCD
QlZ53ErouSJKwu/rFbnZvH4ZTEIzCCKCGWkzevJ9Ex+k9VFQseA6T0/Ukl6sMdqelEPV1qbBuwr2
agIIVmZYOf9DFPNnhRNzwo0oqDV8SyJVwsoTg2vn/U4tbzNLe26//4iZGJEGPYGyWGJpFSxyHoMm
61Tb6CsQ9d4OtMgho3tfPFNy5gbG/4dH7B/JE5viunKsJDIWiAbz7C3TBPiLHm1bg1qgG2+2W/X3
68BMrIqSpuJYF0q+cUv0ohbrFLO29cD/ZP1Ky8uXjMlmosM58/x9QR+UpvLZCjNDsL7OqMGogdFP
+m7QCZb678KYPzs5sSlex/L5UMIRAMxp19BNkrQ75Ebio2Q+j48hl/gXy/I9GOFhYeg2CZDC/Y45
cyRvgKuK1XRTzu0f0bzfxExsCS/zcT0W0My2wciKN0oLARztdsxeVI/Sij3MXIQZizLNqRQMenEa
Yrr6LbMN3kUkWEE1bAjrFaJBghyZ9T4zrmCaVmnltg86BhIJYJoxkfdUOYs2QRg153SeP0L/rSDs
xJbwkVCGnDimJ3lNUA6ZVmJujox83H9Rxptb1cSguLzkC272vSqEP5HFfxfQBmsm2fl9YX9Rj+/H
2YMWem7r8QAWp8BUpisSJ+ClAHlrHkTN6OUDyb9nUnMh14xOshMrQnF+IeUMNhJJKZMBNRCPzDHI
RA1qT2PwhDzn5p5sJi/yYGZmMMMAoOGJvCrkGlCai//qdqo0B41amL9Nz077emasfgiaREJK3TEM
RQQFeDL4KJgHGrXmFmTO12yQ8CSY/CFrYq76fIxoUGaQRcmWt0TXMIUgiDU9LUTM9f9/rX8Im4RB
g1Arkk+EiVB9UeMxtLdeftYGbbp4m+eY4TwjkBzJRC9/CJyYrTJugqJgIZCQojE2csEYEEko/S75
O4cKVATm8DmZT+73g0wMosI3PdwFlvf6pukhE4QHDsbIgb/JtRuEQrM264mV5EVBFGWOQ5eiPE3m
yE3sBjwloG/AKcHyp2MEy0sIkkMRsHrmHN3m3+hPr8CDxIntimqpk6IWEiM1X6UOyQZ8hhthFlz3
VCsf5Ezs1hDklCASObw13En5JFB3paHs/QPYKmd0ZG5Nk9CnZOWujiuc1/UDc4Yj0Be6m7mA5/mV
fljQxHagqzj1RRELqoEW9GwC/yLTeXpkh24z65nTion1GLxR8dIc60GOfJ22GMyEycGgOQAHmGT5
dufP1ySeWGJeFDGLB/z/6MyRJmqRFG7dUZhhAPzSYNTbSCNTohMHJJUGudSzYIanR/Ygb6Ieecl5
Cv4A/NngTE5HlbdZhQiuzjNbOSdnohpMVqQ9TdY1kCgOZmNHwzCiY+V3OYCmP7FT4IkBsEeWWXRn
T84sQ+RRdtJ38tJdR5vcGRbJJhtYLTPYBfJha44w4oLotUGpMl6Dv1dAI9mIEbcYRJ6aFEqKHJ7/
ge4va6t8AV0gigORSVojQU22BhfvvjEAUDqC/8NexiAXZjE1PNRqPV5xqPw1BhqdDE8vTRHEsz0s
SYgxM29LEd26QwzHChrB7Vu4jXVqBZakxAjsWIfLEAAi6+F5CS8uvwNRi0OTv42X9FLWc7sHwizE
1CTOVFTaoi25xPgyzD/BKwo6CaZ9zGpHk1+2LlRODS7Ma45eSxl5bzIuTrrmvCaAOPUwatEtPsgo
qmnZQWFRlg4sGnSZQLwCsxysxkW/qLElMEpLbpPC2Po2s3AZNVjJx0LHOOBde/H2BcZuqDVImraV
qDG2EqAECWLsVQD+lcopzOaWHjI92sb7cT0aCUpN+Bvv5VnCfItqJe25BTpfwCF44Ix0T4karVOY
J2Z6mBV59m6CRvWYvQUu3/OwykDu8Tegf4w5BiwITQ3oDVUm2ihnOVUADk8AKKBaBLgTjAtLMBgN
OgvWydki6hPl/yFuYrJKShlp36vT07pYRCBQ/XqNjfrlL6zvDykTzWfSIsgrIUAKxqyBaAZxNdxX
jvr0bA3zyR37IWkS6cRdCSb22iMxam+OhM8LLX2iU+ivzZbchd/v9LOUwQ9xk1jHDYAdpBScFpii
GfULfF4ELfQXFuqHlEmAw8JTsmFVfGNrRidHS/ZKNMuFb8ys5vfN+0dQE+atMJRSiPefCWoDdGLw
oD77qvRwQ3KBc8+JJyHUw6owL+xnCOX6bcrLaUTgY6L11lkEMSSqgx7P12zmFjZxXW5QSV4g4JjQ
D+mkOswNZRTf42USEDz+jef6sTLyOQ/BYayUmE8AKogT6EZU0LQHpEQEQu05AMizgOOHoImxKIpB
EngRggjBUmIPLww4EHKtXgfXfE7V545rYikkvhvDqIAStmgnA7E9Jq2q4M75b54rvxulf07QpPlu
8CUsqzGSwweagDqdXgG+MqPuTxJx2D1AIgWelxW0bP88JqHOqlaJyIrgGgnZN+98taDCow4t4rb3
HHM7wZDqzadSn6vjvwVPGchaismyVITRBWX9OXcSuP2WUOxLJVIRwd9UZx/XKU8uWubGtMvRWKdE
IAb6ATxD1ouic87Mfj7XkD/LmtwyhmkZZahwbBXimfXb/5F2XUuyIsnyizAjEQm8JqIoLVu+YC3R
WvP11+m1e6eK6m1s946wsZlzpoNUkZERHu7/AtNrKD4dZwyNW23y4LsZ0OR88aBjIVFSJxd+oezT
twbBx9ixtQgiNHVW4NfuEUzN2Jwb3OSoSUqNCl8AmxXaYwbAY7BFeGswA3NudONP+mt0k4OWwSuq
qpiNh3ocF7ejy7GEMKZpP6EMyPKnmaH9ftz+WbfJ7dwGnOxmI3QT/cwm8HKn0TUiAz1jZua4qZOr
mR8qUfYJdn2wbEGwX2zS7wR9mo8EpVLqG6UL6ulyyQHMj6hqjhfyN2T9zZ6Z3NRyXKuxK2L9ur3z
Wj2PBz6EnhsL0ahmPnzPjHVuh05ciyu4xHHHKK7F3QaBBQssi7poe+DVV47ebqRTmb0MZpZRG3/9
6tbxJHeIQhnzi2geowtAND/y0GezGOlxof7YoNp4VK4MgWGTJD3FVLa6tHJUvY+NPYAQI+7lDZLX
lvJdb7hFYs6mQmbOoDZxMANxfUJ7nIzC0CDesQc7MEgVcTPMhpEz66dNPIzia3kc50h1lqvafIcc
wjkaaT1B/rRQVg/ZPL5w/PS/5nTiXoLBpwNkvMbqmqCHa/4BpQvKuBVdj9xKM7tzxsNMc5yJMISa
VmJ0ndVstihciNsxo7oba6LgnmEz5uaWbeJfNN936kqEfwnZq7gO8FTbPIR715gb1twcThxMDak3
kjc4dHiLIvIvkX7xF53+Fp+55eP/c0wTdxK0tOOKAYdtFH/HQ9qIQQmcotHdR1/H/9PWxJkoBXWb
wsP8oWcGHAbxioOtGBofkOM8zNj624nQaV4zkhJCC4p92KMBCVzQeOn+iOTNsTj+m9D1fy8dpHlu
nUiahTXhagQL2UYAxfKoTpGZZMUb55ml+inq/PujRfmJ14gbcE5kIrbF6IOjs/cRGT2Ol7sYNesg
QJGtRkkAMM4/leAlXc++Bv7elnQKGlEyeSiK8T7H0xdZjTFrJps1BA9MZTmny/ZvHqT/TOt49K98
c5vlXD3wmFbUnax3pGigS+fsUZGcew78OioVfKtjpxpI2SaHWlCrHtSECgBPLUqfrwQ5npGnB6yz
QDnMbMrxZ92t4JWtycEORFnUilgdD3ZrqmiQEPSfpnnpg3x77BtZJeN7xuTc8CbnO3SLzuU4NOJ5
P9QrFweUR6UxFiX9+batcVH+Gt/kgKfqEORjs8nluVgWG0HPISL0UZglXvkUGby5ctAPRPEPe1PU
qpcNSazVGFy/yiHMDUj7vv2WReTroOgEnfUUkj4mZDh2IxuZGVsF+9BM7+xZ6EX8bsGOxDNuI9h4
Gdkz0/7rVaHKWGuolEvYxrfbVwQLI6k6tK0qSDCK9vD09AJKU8tb/Zf79x9LU68g+y3EytG1Ss4R
ShxjRcyxR6GQsVVhMTOsXyOmq2FNwonBc7KO67HAra4eub0KtjseIRpEgTQE+Chk8nPZ5t/j3SuT
E0eAh1gByAAaV0eQVYkHe6prgHtkaCkKISY7M8C5dZu8WVDHEdE6kCQXAFWX74iVcDslK2E958t/
vZ6uRjXxOp7SBkXToCcLwnBjt42NPYIEywG7BD2y7EVatyAcbpkAlY6ZIf7uEf7ZMBMnlCudL/Mq
NkyIfLeEQAm+nEPMi2TwYObWf4NclcnVUCceqPb4PhL+99qCGoiEtRsTpnOwtdG53DuDf8Y1cT5a
2WXUdzCuciXolzHXvIOkGJuZvZmFo+OvX91LHR8FncZh4f7V1pzrH28dMgNzru2H8u6P0dCJAykq
PNSbAPnfzso2o+xcBE7Hj96SrMAOoBT2X2WAUeqhwAqoApX56baIOx/cNYgunn0zQGb2Y6TMGOUc
ZybwNxcigPYUFiggi/JkmYjoZZnTpTF2PvRI9ngzj3j3Q8ReHr6Px7lh/Varkq/M3a9XHxYagbn1
KID4TsCPtx853ULseNg0cREK7Ps70qU5MOpvrkSggDRSkE2gJXKyglre5KJTRzHyjBxDEkkywA7N
eOz8/wbSiEH+Y2pyBzQFrxa+GMeIzFqzuOxBOLTAjLqfY00TWNS5NRx/3nRzCqPgNxYQnCR0Yo9k
qtMTH/bwaNgMBsGjQUO3j38Yy41zS/hrKHhtbXLp8EozZFmJiayRbUGX7Ig/Gg3NXqW/hS/XhiZX
jdcNQd9m/rg1S6j+QS60saORsxHNW8Hic+YO+A3FKF+bm9w1sj84pRaPq4b6oQOwR4R5lGBP1qFN
Mc/J8OvJu1q1yZ3Tx4kC1lTM4/NzswFJwvty1KLbiWbAVseZAEgaF2W6RZDfI6rGU9SOpInXH5La
E1vXi7Ali012EQGEW6I8ao3oJ7RPRQduPw5Y28kmiO1RGMV8r/0v4QBG8Qy1V6xws+0W9ZJgR0HY
SznUjqEduGV2hFDeC0Q3ZhFav10glIqSAFiAqMAR3rp22tTN0LgCPhkul/YsfQsOMVA4Y0AF8ZDS
6vT0wkVg+EG59DT7kPxt912Zn6IIealI2lgjETx+tcx3oiGuxyY6smiNAXrYUYdy+t+++LcuJMqr
KOGoOMsUydjbEUdK6MRDR8JL1gONn3rHUI72Wd2xVlUOlQg1wpQs6vBYiS8ytQd1IwqvRbjKgswY
3L3nCOaQPGUKr/M5FPJkwohH9JwvTa1v5sKWX6bn5lsnh1ORvboBY2UIbeoQybIVnlAn0LaDGVPd
Z9//EsucmZ5fNgTlNSrKFDwmoFafTE8ddJHktW146VKelZxggf9elzigPOsOQpIiyu8KGuA60GCU
/oYoqqG4mIfm2xMgpC7WSxVbPMssNdBMjaJbnHi6VEDdPX2LiQJdhW0Tvvv0WRNQoYk0PfOPf4/g
NyWRmxFMJi2KlJQrhS5E8NxY7g7kgoa6giafpZi1VVuoM/QWdCChbvG34Z+X183xV0aSJbymNXAb
ggxgcvz5gc8jCvWISyaHS9DF62mClsE+WEQVngyBwlInMTKuPYvyl+Q/CokllYta29fxMRU9XRvQ
BAQpgVCBDgA4WOVGZWXjskTwWFfwFu5CJkbvQK+xuKWmJ+Vm5PervwdBfr7yr1FMPALkAzSpELnq
UKZF8p6GgHj4RI7NsHYyS3aLlSBFC2/otirpa533lIcoSN/62imYmGVnt+SXVZ48SqRaoNvGiAiH
FiIJuhVKvE3SJNKFLrVoWQu6TPJNnITbQPJ2CWm3tdBXTMs66EeooaiHXvwa8uIljfPXKpeg6+Wk
Ou9Wh0qGkoKbtEDba3gYeYC/kE4+jz8mp8NSKn1ZR/hTMSnsM52DPIcnDA1rskA0IMthKRxAhXWr
ASoTJu0Jiiw8ALFJGlkRDY1A5XaK3C61OH+HClBrVJmEmzHgt0ORI37LXGBNuqK18qqoVlwXFkYm
yalJ+ehbDvtzEAqHzs8ORVPstSheE40EzG38znBzmeqlCDRK0gLvyNWhkfveW87xhFFZhNp7m+xa
OUEDppSdWieBrjCtdl3TbrhMwPQqFWiVFac0wgwz4AyDqjuZWq3csATkRgv1sECfbthve+RsLb5R
iK50CjG7rBmsmEga64WS191a6fS4V0Q90MpzHisxS/i8Y0JRATugdO9uqAodC0ntbsKYcno0DNKG
DmhX8xAcGWXeOxbHqzKj1OU36FWt9KhtQdEKpS0IUtW2Knj5K180T0FaffphGG0bMQSCqY4LXYoy
zW5r8skprqZHRc8vMyV4bLQWgpyxLC+SAmjkoohXBVoNGcki5eKGXYLu4x4MR46iYSIUx6j7ADjK
zssWf5+A+1t8hO7wuMJlSZQJNIluLwiQ0UVtH3PtJQemjDf5Vf8tKesgfOt3nqB3yXIAUU59KAIr
bM30CzeBm7NY1mkNkc3C0xvx4i5RE1OOkR1bXKvLng05FC5c9KnddKv6KbQoj+wvhPJiiMoRPahR
QJvxRqARn0Yj4zjAwc0TiVdB/jYJtRIv9QvcLu1lCB6iYhlVLWsUu013gGKjV/6J2H2/ioaTRnQZ
eBEWgrckYDzHeJEJHJPxnx294VnD6UK7VKN1PMCTHYs9sQvOKLft4lBVOvo0rIuzdI+BaFZEJ9BF
RZUTj/vyIYbMqwr6DOG5CvG+B6P0wyjALFj8Z7ELjo1gaQdtmToGyRl6qRNzo+PeDwEcU/cCflsP
2yET00W/8UoG+Vy/xP+OCAlVXPuhMVNitHtZMkDqUjw8+tZOZCV9hdyv3m2p1UFlGx0rLETGFu4J
3cX5stslq2SR5Cxx7fBM36PaUC3usTW6bZDqYsiguYIgLN8/B18pGgxaPX7xTJxfxYie/95m9zke
LA8lItquVJGXyLQbevDBEFsUjgOcCbSn0OVuD3b7AvWRyE733Mtc3CPeRcKjPUlFzIOoR1F/FKOu
HvFE7kW1JHJ76fh0D+ZUg9SE4dgfqJTZaCw6KAldi+2rEgG2WH2JwbDXyhxiJS3z5FD322ofuy4W
RdpDJAXbVjTSCGr0mnwWe2ntZakpSXi4x7kpFP7OES5auypEZK9E3Hw9wb6IdLUd7FyGG44Ee3D+
cyoeRLAKejsVbUxtI6i9PbpgZu1dN6/iC3WKJS1x0xOIMAWQiHRFnUbSwsNOL4SXOoe+jEY2qjsX
fdyrNY5BtCjwAsWfoCybfALndn2iJGG3p1Gtc8JGCcMDiMSWiVrYaqXZg58fQU50VFrw1XvSSssh
myf5TKWHxH9zO8Fwh/euEMyYX2htrLepynKB07sA8CpEAmETW77isECDNDQXmn/vyrvob/x6BOSI
j3l+VES8nUDSSq0Yo8VzrxbRyeNlwwFGnXBmVWlPotqfyg7g5Mzhzn+b/Xlm3AYdo10NyNrRUQnq
xFeJHNrlFYIUZA30yT5G14FvuqamH8y3bOEbDwWYPN5mUwjjWtxZVRWe/+GVI9J4ZK6OBK2qKCgc
5LXkMw8Mb44kK5SB9N56MVdz18pvQ4T4jawIBLsD7SmTl6jTho7rdyV3CSHD40itxTnbgf+q43ZR
Fg7zIj3JwKMavPpax1y/sCp+Qd3apH6JKyVjKGgYHFydMPdlv6w5GusUAUGzoGLZJ3Pf5qRq5ApP
ZE2gzEk5sONyutd4u5o/DKJqDlWsAxetzyz5T8JkMvuigCmBV5IJoubJSfHk1slEH5XRIKsQpFNa
MinVjppTGDnXPNd1uk5I4jKlKZ8HmYcm2ygflkJ9Kuk4RY/9xmNFxe2DXJWMIJYXmtYsCd8uVArA
suKsC1faFo3wqAbZRnF4Q/QlmxPEbRVEu75LNN3Pak3nqnyvQVAzTnmzKkURgV/ts8InFy8EJyZF
kQH93LiptSdBboy29h8KbFdG8njHKeKzjM5MxhV8ZtA8wwNe5E98o2qWJLv72IkAe46evLoA4Khp
OobujK0Uc8A5e6dOxnuo9u3So0tSFnruNUuxJRu+LJdNwCVYiEZk8aDCAzTDcwilM1b1LpIGQPMf
lKL7zpN22aeoOeUp06qsMaRaHEzOazIrKtSVUyrHSimhisv3374zLF0qmTUhiYURbEidfkht+8hp
nc8EvvmASpnL+lHyqhMOuQfHnyhQKpWK8tJF9ZOftKbg05hVKnjoEiC3E0fU+zq1fa5ZBWVoZS7n
6GpS7CGCdoZC1mNbxvsCNUiIkqXnkueXiujYWiHbXQm9UYd2gI0qyWMt5c9lkB/C0IJelq5C29J1
wY0gAl4nO4i5c+cgtQQikCJi2EzgH1xXfel4/0mUsVm00Ipcb01l6P0Ios7F+Zr4qaXkvRkOUQSX
Gb5XpFv5bVcyNe7Rx+dTj9EyXtYK+SpIBJRxo6KQrKTFOVEKHvHIGDwncbzG/bcbVN6MBmQIekRA
VHsF+HDnaMHy7xMhjR7grwMxcb7YYbEolZ1zKZ7Xtbl99ddgnTy9evoSBW9mUf2S6/F2lHhe+PqG
sjZlO+Sx7B6Y28xY6+edstgFTMecr+w5wOUPoHL6dSLamHhRVhWs2RhuXjnLXqujqlY5ByUUpApN
5LYMi2ze08UldNk+sS4e0trRSKrAZCQpLiXb54uTu2WLRmcv+XK3e2vPumkuxB0Q0FAW2IDjYsNW
qxU+n7wcv3v7qOqPwuunYx6/bfutXq7s4yc1h8+/5/k+Pa5QEbe7AOAotEbx1+1IssbVWggQSpDM
Tpn1CvEYx1guJIOZL28C08+Jbj/O1fbv004To5NXhVyJpSOTfjS6tS6XS/jQsJOvs81LxvQH+xu5
lc3jLHDurnLzYxX9kFQlEkSGJotWpxpVHODPL4XF2e5JttFJ8a2APG4uYf1vxvePpcnmlQtUwzK/
xfi2xWZLjGVgLKHTcTA3zn73doYAwPExnGv/ob8dGVVUNY0oaGrCNXK7lH7VamSo+xawRLpwIBwD
gt81Yc4KnIhH7gwOduRbcwAP3EdEtcA+l1uOZcsSnYbpVrTfGwMIsXShGnQj7JEWSsDO8y1Y+ZIH
fNjVNfSVBGa7LHatJe0TKCnjFjHjC15t64cRnQedVHTEzOzPuyIKFu16UJNFy8NE4vok6sCOrEPT
7KGxwS0AlSMQxkAQ19+MEGACerFkoZ7iivGnv+3/RCLTk35tf3oxq7mapT0NwFEzol4GsNifqqcP
KA8U22LhW47pmMEcRPe3nXptdLJ//CgGAa4qBpdkUyPVY5Cduiemx/KzNDe+X01JqOOIFDq8wjTs
y/pggBwmDkUE4kwOxDtICxqQ+PrPVRXGhbwyNDnzYGUp3KiBocoYIeKOlZkQUC7Xc4Hs/dPu1s4k
ZRdHCaqBGuy4b9KKrAUCqeq5XfHrAb8azFTlI5GLOonFZjzg21dJt5YX73w6gMvANPXVGZBA69Oe
K5z+4qpVaOMIY1GFhzj7Dzzs6tJxkCdSlEETgL1Yb61lrIcLdXmq2AIu09YM29E/5zzZPcAGdqAA
hzItaiKCMC3Wcsh9Bh0nkcsafX6v29Amxjta6Vx2YvRyeOpWT6b5whtvla6HxhFKlbZ9XHf7vw/h
T2v87SG8+Qo6qblD6DwK/GYgGLnx/Jqy9711OY0tth0a6M2dbp5hdXbH3vvTW6sTfzpwWtSC5HYk
xuDsYKOu8m1hh3qGahA5QnkBYqEF3ID192DF+yfIrdmJx+Pruujywu8uKcvfimXuMu8jtjuVqW/q
CuSObWxUh4u7qL7pZcB6VBfRuCBFTr9C01kqI/RwIwBrFe0V0HQTJuIa2AW29B6hD+/vb72vzN5u
j+mzJfFqYH1T6l3CHfKSTDojS2sF29yexVON7uGvLTBxia1a1AjHsBEfnxEMAgdksQ9zA9ZF3bbn
2mnGGf7L1uQRmAu864TOz8KrqMq6K+dTNuUVMXnb285VHX/whVNrKtIkePYRZEl+yCqujnXQpDn1
HJ5cgHOEMuqeY+81jvcJCvOLw261ahbUWnkM4d/fi/dTT5wYFqEur0oQXRz/MTlVXQiZ5CJMkROt
A0OmqT4k4Gnm8d4TAY9D+0LKrRIBBELQM0WSq6KKHsaNPjTfSfmeVtTynM+gIKfAAdKADuzvz/tp
Ir77PBFZIx7SiUCkTC4MMfb4cnA18FWj7zdmhlWy5WXhgZadndBN664QVy9OaMBcsI2JUP+cbbNF
C9oCwWWfcy7ol0M5FoX/72Mmt4rjuF4WBMS9NCHwbsKyUn2mIe8takvofOg8CtyasPx7Bn7Jkqgi
eNhUkFFpWJ+fLObVzpCCIkCtJhwua8Tm6MrcA9OI3KjJTP1sRw/Hxxl7d/t+1N6EBidau2VBEqeo
Dh8VGhmvHuWcPfPfigWReMXkSlQIIzxkzNDw5q60++gKFpGcxBIjHFdlYeLrUqWWBijY03PywZ0z
gTnfnryASShMI/eEN133HX6iLlACLD53t93DL0ZgDoG8KSAssoY+9km8XLZ4QpeefHZBTOzbiVGs
gzdt0Zkv2WLNz6CB7o+5SmFJ0ig6ovEymLJfhJnYNwJ1pHO3x2ry+iiFRLCjQeGg6R/D7qnTI7Rl
OAAIeWhFHJv1ypl65v2Jn3zDZLrDECX9Ptaks7DlV1Awr3CpDUuqO4cDSgLca28h2yNZxCy27XpO
XuUevj6xPgmlo6EWHaXADChMAfLwFZAosgZ2dHGAAgIDja7xcMard/aSGq+GG0cysTu5OmLE73GO
IObc6sEyOeRblKgcLHYJ9cDmAYjcp1n9wLtXy8Tk5AbJRK7t3ARbqwBzuLJ2NpXp7DVgiMr1nPrz
vZeY2BrDmCsvUVZhL8mBIp2LZ2ehPqarciu98C/ZEzzlSl50b8UKoM6H9H3I2NyOumdSgnG0PKii
hDOkqFON27SHInyF0w0mcWTHtvSrB7Ur+rW0BXARPCBM5TlbzJ7c31b02uokaVFlKLpKgSidpVd6
jJYhZQVaV3zT3/p6t/J8HWwIxcyj7McXTbfRtdHpfZQNdcmHsnRetzoEuFz7VcIbNNU9EDt0+kt5
eXv77tm5ZrN9F7/tpmvLk8snLYeOShSTXJqV4Z8gLe6CK4J+gEfhfXZFZ4xNY23VA2V752FuOwIA
lG+jZcyWXyXsXsFoZyKt+3fU7faZglxDKqaJ42NO/W9162zRNHBQ1uGxgzokE5HaY9XK33Dbxmw3
kd09hGf/LL8g6J65+O5u98lnTPxiVjRE9jkCD1FYnmxyig0imvYNOeIVOcnH7pskCzN4C4FaLlgu
6cl21kndPTZ+PgEgTg1/oHA3CcaSvCGOEuAThEyHAKhQvEvBMpA2gcdUICJEna9YWC+q3qSh1fY7
P2OqMjMPvy+HIKtIT0moQWgTVyLJfRQFXC2dybO7k63mkp9SXb0Iy/ojeky+hQO0CdCJAwp9yP5Y
vO3sYmJqIqtmMeO/7sKrL5mc8DgepDxvO+n8HL7lEfNPnhU9JY/0o3kLn/5efenX1b+yNTnYfJm6
NSTNRm8SbUpVd0HUQpkasrBgQaTLvqHZIjB/LmAWugI2lQLgFMN3mbbrAF7+cgLU5Q0U+8nRe8Qy
KQGTX4Q1MfuN8JG3uv9AkW/c+gsxMrCWcb2IwKFQ2NVg1wLUmprTXALpd18FCVt55EfHy2Jy5XlQ
pc9bL5HO4aNUIFCFiBJ5zqAuEwF46SzDBTZTyoaCoUFG/C5em2MDH7qKzLlu859K+q3X1BBLjhEP
AQIa0d7t7VR1qNgEWdiePe/kuPmG9zVdAH7C93AdJgkr25iJ9NEr+4A1JfTYNTQGNOKahypsTiNL
jMOHmm9eAhSD+xFwl1FLoo+8T3Z9g2hf+ARujOfWUSsarTewwp0Dj9xtD42XRSqCJ3lMu/B3ZWCh
1nJSCtG5SVkK5Di42T4A9lJtDkpUycwRvA9KYU1SAVMZX4Pkrm2xSB2au6UXnV1I1C7oV4Fw8Ml7
4mQmbHzL+5L/86fNxOJ4FK/ihyDPa43z3egMSKNzbA7qZxTo9XNBdXr6+6T9NpPXY5u4WY1vBgVc
WNEZJ1oFw8EhqC1fYMNWO0iK9bet2YmcRJtdJal5MBrzoGBQoq9V2YXUrp+h0yMDZRAwUukzJu+c
1mQmJ6eudMRSdj2snfhBRsIZ+aQApSyDinrMju/mHNd4dG6O1sTcJMjsBMcF+hojJB9JxpqnAVrk
mwSl4dmel7vLaWJpci80jui4eItH59Z8bx8iAVgmibkX4JMumQdedpRr37F5xMXMhI5e/nqEkGAE
mYkyPn7hQiAZeLs1U8mBlqcaAp0UmaL4VS2VRleNCk22GzleyEcwZAiQfSpN/rlYSbWVtHNLOm7J
2y9AjwPhcRsK6IrB8b/9grxQNdDI+t45fvS/O7zbJGD6DD4Hl2ayA54GBVn+dWbUv9scMzMEHGsi
P5ltvxYyCjyQdy4MvJPM9jXsdMAgqvAsPpTrWLLieu6wTBcYc6sQIPyQBJKBdJEnO9fpeVeqZeIi
jHfXfmN0a00zO5QBzrXNvxdbdZc+ybNq73dndDQLDj7InvMAgtwlHPIoEDquFZ0Tf+SBavnQrOTs
vPBLUWbQB3aetMNw+M8ndyQkQzgNQI8CIuDbBQ0LtSwC2jknBcJRG/nDeUwf2gBefUHM5hUGzzMG
p07hZ4xXBienlHpCwVekdU7+o/8YIpx2kT+GqpUlreM5W+NunOzWm8FNdo5buqrLDbDF93pyltft
ARqUY7OdZM85H2XqfcbjCCwlL0BcU1VxSm8nUsmryvPrUDt5m2ZTI1fh73OF8Ud53zz3R2GlWNxe
Flj2Qh/TXf4AVZPXbM89h7v4GL4m+24TH9ucFYd6QV8Q6juHRpdX2SPddyfhMKyGrbdOLW01HnhK
UGyT7GQXbuRF/pxuntAE8JguXVCixmtxacgHZaNtoCz6FO9DtK3tqO1mzN1LJ2kuGrjLoUzHPfFJ
mtgGQZ1F2km0/FVjN+vmKTnnW+HFsdqNaod7decdtYNylracUc89mMT7Fb6Z9fGKvbqsc+BGIs6L
tVMGSRhUZXs989gl/4qzU/OUJnqbbbXFA1DO27FhwXB1NWacf0ha/OvTbHH2l/2mSsgXashNUuQM
J95xaOBQmhx7wEX5dZUErEpXse6IjA6r/Ct5ShTmeobcM7r2LY5jXWvXysqBDOHsdX/vNAUR7LKK
AtFBSnGybyeGh141YPQcPaUMCGzQJrYvKdqoFs0CsNc80IfAmEvp/SQIb48brgV4sJFcWdMAobi1
mdMs63I/l094K8RvzTneupt44x4clu7nsmd3aR5VgDFA5kaYBmBz025CTxQ8oCx56dR8HDMI8z3n
j8FH+xV+OZ+l5SC1VTEXhI6+qQEXP2oGibMotWn8Nn6CBMiLiAtCQTw/id+yogtDv/75BEjedJto
M3wIq1QxGt9CTs3rWePpeNJEqzDS4w9q00D33//2pz+6K9NJv/6I8YRcnYDE67S28Yl0kj9qVVch
zmTivezKBn3p3tGApAImRJ5rzkzQLmbyie5/OS0LA2NEoytGgU4UQS9Tw3mLkGQNTLougaVC3Qp6
e8uj8FTt4sEIDScz//7wO4zzdPYmu0VyRK7vcQuf8vSzAYxaAKA/lFomaZ9R9QElHKYgHVo8J+mi
UcqZUOou+YoKD5FxweNvoEoBCb6dNr+XgYaTo/TUZh/ic/TivGTElPMntDrsSaCHpVk+K1ta7vm9
Rl6UaBcpG7V6IOdBfZyZiPsbEZ+CliqqSQg38NK5/RTVkbtccsP0JA+74sIJDxwCOu0tilaA6mmQ
q8M9wM2M/5dQYzSKoyrDYYkyP5n9UvTcyOGc5OTH2TLvwCVACkAswQEbPvXRW+ODidqnukfRCBNr
6D3y9TQt50K7e4cJ7wTiYXST8TwqQhOH6Tgx2LQol5ySHuIYQmZKXqgHOboLUmJT56GWThF6aCL3
a2bO790jDANrO3bQAf0wPboyL6RDLmvJqRJ1N8Mr1t2QeMvXTBuWcbZthEUO4Gb8Ljunvy3fh/Bo
bFMoYOh4zyJcmIQkWRfJHfGiBC082SYYvhRx21e93rnoE+zmMO93QAHs8htrk6CkLEiTYpcnJ07U
pXTR8YcsB9QVYMW9+BIj+eGbvWxlL5HHYnWJjjuaXVyHSYRp+CZh4eQGMnwkxPP00symGcc9duO6
EMsDDg9MN1gziTaNsmtJ9oMiHpDMirNzKvWLPK6OTsubeQT+xDhY1ehk4rgcDbA9Neq8OMhp+KiU
2Klc3F3+Xpg7hCU6LRR8iSQC3oHWmKkqG8C8edW6Lb4mjVMWccrCr4HZRTLsBW2Om1RGdOEbQCFB
7dC9kL4EM1rQfypyn1iBEDEFpJOs4LjYiHzJCv0dx9dWrGhG4pgR+skCJ9NJ/Bj5mu3Cv/bopwll
8B9TNLNK4FGOtkHyXLePXl9dMkk7pggwWKwhZBATs3LRltb16kseeBtvAMVRqekJGtf4PFyg6e7t
78m426XjXEg8cPd4jGCVJrtUFAu+cPLAP2VVcOpTs67Q7ht71qB42ybTZq6Cu3sUpWR0IqGvCnEK
fPLEC1C8NyunKcITsosCEL5MaFkRM2mTLIbZTTe+L2433a2xibdtPDkJhgDGMnUfv7U7CF2UuRFh
mZgMRF+3TRY9M2r77wm9Q4agcn0zxkmsUAi0KqQQZgfOtVu6c7zaQiGOKVFktU2+VcJFjl1AwsT4
2/IdTOrH8gilgLQZSstTPAUnOlWShVF4aqyQM4t6Jai6Vtq8Bni2USmvIrTH6LIrdeflCR1Gvm/W
okGVr0S+uBojssGhY322hnN/9jEfV1812WEdyoHEyQLMB2FyDXhmjNRxzrRTL7JMZhBc0Mmwih7m
CG3ud/at3YlHpKXkRE6fhqc0yoy0V1YDf0H+tAnRpKmSuVWfG+UkysDdFbmuEocnFc0GoPz2dLL2
LAqNy2VHmazneMXNi4Lc3arjXrua28mjyMnlCEA1jJG+dlb/BXz8MtzUG+dpePl7b93HcLeWpvd3
kyNjlYnYW2oXm4Oy90MUWdvue4i/+ixGM+mqLJ4K4i/RQoKigDuzt38SXneHWVAluCkwtMjT29QR
CZRrOi44NaI+/A9nV7YbOY5lv0iAFlIUX7WEYrfDWzr9ItjptHZKolby6+dENjCTDhsZ6KmHKqCr
K0MbyXvPPcuwhZRq2rtdIJwoC8vHLEHYnT1ui2OKngRBY1BI0di9tsK+1lLnpwAtKIo3DwK6P2v/
rxIcLOpaNAUv7jKtQwfHphjbQGdH2UCJnRySOgvmOVLzDlYaO1jO3Mz8yod2/o4ungPBMMHCaAF8
yC8oeQOejos+PL+zxZHohyWtT8qE32pbBJ20AkOzK4331/bLwVZtgewPqjy41ZdFazsOOIlG4ZwI
EDntd7/NdN0OR54E9Ry0+pccb/P6bl61L9zaJeTGQOSy14TEeizL539/hV/Ui9jhMJ8DZ4xy2FHZ
l72ukTrenJqDd6CDuYWeEnJrGszW+6iIP4x21IxpxOAIKyXdT72KvLQIp3aO0D2/LmYWTpi1gKl7
w1u+mwrpj8JbExCa2gQCRS9dL04fwcggsCsVJWWP/skFmXz6VS9LnJdpYAnDn0X5iEHFamzLYJST
z7Lbf9/ln7V08Y7R68IgBVs4nLMvz+SmwR7VwW3sVIrI+cW6NSZGYlPe8R8JNpLkXZNdO4fH9gWP
fD6xEDfO91d5h9/sLRzvGyI1uGOc2TufmxXZMZuMXVIfE7OLkhw95HCAjvwO4smHmna7jPZPdGqD
pr5KDPx6cnsmxk7MhvM5hPF/Cri/lhnrJnQgXeIeytJbyXKKxwTDwtbczc62SvmWWLNfzY+OfFzY
4tfmXTo+M3eMRMXC3szWeoTzXVfvTbsPSU78Aui5Hqp4FmTVtAiOzPWVZfnN/ohLBn6MKgqgCGMX
pw1YqzAuFe58EJ67EwPbje7zpIbI7V8yu3wz2eu5KtTOtE2nco/gl2sX8PV1eSCBngvbc1GLOfrn
19W0YIlCleseshbrwCgCUx5tGmgO3aD70HrPqqj95Ep39fWMxVoE9oJyw4Zo8w/1668XVQ19sqTw
6zol2vCVxFS4P6jsqPlTTZJrR8C5UPi8LD7/2MUdOn0+e/XosBMXWOwBBtNTKKYg2SZgNYEXaf5U
GKnJoCT7+eZaJNYXPwCoEiDnRTIQ5gQOAXPu8/NlmDmhPZ7YCSoaJ3Jjhcr/dUp8fmNxn927rm++
LlaYwbgm9ckrUErkgm8zmHisDZiO1GtH+WCWeu2WPS2RAb1f7qd9mHRrSyARdgsIfvbz8kAgkxb+
Oou8I2hL/95ZvjCsL2/iYk3jZFkUXzQ7tWO3a+Y7Z0Cl0kFVaqMV9LxVRffVkOF8733aPU8ubEck
92WD+C/Pi4V+g4jIbx0Abibc+9QdqxPfdu69as+y2efCW4lln1iQxSGPUiAHsDkkzRD1lhkuGvGU
aRqhaAgET1YlJvJDd7Lyq9TK801cfCc2GgxwK01MVyDt+PymhsmsdO+W4rg0FAp1PW50AY8fr4MT
SAXHjyJszTrKKJQ7xrASVvWQu/Pq30/6m4WB4/3sEcYh6ieXHryp0XiN5c7uqSXwMsr1JjEGLJCt
hKCxMK7OX79Z/OdpxNl0BkcG1Nufbxm62KlFhpp7GvpuVQDWS7UJzf6wy0HOqEl64PIJcQXbvvYe
/32jX+sRoHtnzizxHAScueet/K8dQCeVSmst3VOiHlt38CX/WVk0KJwHjKCDSsjNv3/vK5wHLQ1w
JJc6ELKBOnu+oL9+UMEcZOqygpwkJiNol2GgAQvHaT2nm85eQbhbwo0AVLQZnV7ggWJaxtDKDtWx
fAb8SSE8vebPhPYKv3nxxX26posy3CSjUVKjGg9eV5l+3rc/+mncjELujLKCCGeybgZS9Ftjmh7L
GvJ9k85pqAtnM5IqD41xBoxeWB8TT6K5G9aOqCYAAuhWTWegoTP2v0nZtn41dr8011HD52PlWm+9
VDFMYG50ZU5+6jVv3tmkJlsInHKQSksqA3/TEB0nqqdBOZSvQlL3Vo/YcdA1jH6RpTfwvfH8StIf
Q5GtUz7cLsBCG+YYUL/2bJ3lpR0ro8nQKQ6n0iCrjFXg/RWZ3PQaD7gC5TMQjSl9t00fDGsuA8fF
/yuHcRHV3lvalFvZCGSHK+upS3oXXhze21RY+yHNH6fM+llky52bIZ1UI/spn/elzTemKpGaZLqL
n0/u7DelvV4AaYspfxwsp/D7cpHQE2NRazt/zbMawq3G8HxtMnbIEtndAzx6gZocHvrTsoK+P1ll
c/NC9Ky3eQtbD8/LnWdPDNvWlNSHjnoKmkQ/j3R5m+pUYWTTjH5Pqzf8q9uih+1NIZQCTGvEjj3s
kqpVqyytlT+k3R2pki7oSub6jKWb1nb3eSLKsDSHF7uw40kaDOZBzRNQ1hKsJPc+X/JbOiZQV0xm
GcxLDU8g0UPV66iTtPTTQLDTDn36moI1h4QDd+ep/BXKnJUJimJY8/phNuYfhAHb46bcZXPbbxIh
rFDX9nM9GrdegSRbkc14LmCxp3T5WXfG3lrUYzUmKysj7/ZMjyOvXgthPnfdeXrSWVu76m7gZNyt
TT1NYWOMa4sWU9AX9ZNHcnC6poTEbTaVoVsN752XxIY32D5m93jAi9f40oQsHiOpYz0mDchiNmhD
DKYFXQsyFrdh7J4DYM+6X62aj4lumr07sBtzTG/lnD6UmcweiWzw8ivslT0b7xzV7Lo+n1a6n3bJ
wGIYKN1jC79fQDFLKX1wU3stWgZa12KeFQnyfenrXdn3kSHYo63ZHZJTHoklEbSXAKJLSli/2EYH
G6l6XaXux0zMXdnOD5NrvXT4z+08/dV1+U+Vwgwgb/Ar3SAiBM92vsn0lk0JIp8xGfQrkiORXPW7
VuZ7YVg3pWomwLvz/VSYL9Rpw8rVOEsNc23SMs4xGAimVj8oG3Rzg1ZHL9c3Xt5F0NQdPMEf9YJo
nn45Za2cMUQCI4xCC1AX5BHWodcEg+dt6WLbgp0+vIHOfaRLL62BEragDiUpPbkaOSXDAhraxwgO
n1N+TPo1J7FtXzsXv9u+mXlmPpwBR4Zd8/P2PacAiBNhkFN9nNMVJCUMPia+vO/niCwxP6b7MVzi
Tu9Tyy92jVg5SCaU2VVZ1XelECZ5MHjCMB+V65+2969zhBElSEar/K7oo3oOCxnmT8lvkLkfVOrP
KYoef4AtMMjVpb9AaWv6C9yasEfcqR4+XQEm8qflKfHbcoNdG8hvI0P5CocnbC1GPK3snX4Zjsmz
9V8zRM/6WFiIwJ8FTRKg4Ysjt5CjaQ1D65xAdXDwgcV10FQY+MptKaMuuepR9M0R/+n3LgA8q+zL
fnA750TxU1iTqMLByUWjPLfhaMjYpVftSL85UD/95EWpX2d50+mpck59JvEahlDU03sKnZ1RZ5t8
uUWf79fYbNPywWbtqhvcUOn06Uqp8U1VhatACcdNE3iqd3Gsc47qyUtwFTI8FDksOATaC7giReIW
4PVTHUGg+ESKvettMvXSEXDdiuia/uqLUug/r/t/r+Ky8bCJq0erxuM3Yz3Gzoqd0WyNA/wIAKNB
OO5HJ8OaBPMDiJnXeq5vtggOt2JAER54DuwSUuaignq6Lp1Tmm9cALcTz3wiHbjWAOVTO5FgkKTm
vVVgteIAyNH5eY0KXYlFMMOylmAPLqJMuVFRXNH0fHF4PD+Y8wzBho7Ksr68HqkLYTVTS08jSg8V
NT1SLcljHdUdpkihveGHMo3bI//dLnDm9DN+pZv6OnNzUG2fCUAUOImNAfbnvaylNDedxKWn9tlA
UiHfmtskdgNvCcotHNMGZFw2y4o8IO+SHpwksp8pCIOwTsmiioawGruafP0NdARy15ngxYEDQld2
wRHoyyxz5aSdU4OZ1RPI2h48lHQkbZxSq2bGjO8Z9K8OcCkL8g9Ie8HV7MIs94FxVfgb7mQMyjyA
OdFg+iPeoOmbGhCYD/SrhXd0u6ptuHqGBV9RBCqcsZYjHW8ztU+b1aJCycM6jZwlkngRsOGH/eIt
Oi5ewOJzNdE4zdbyzWljB6Zw6+5Bv8yg1IOnAiurfgXvRfN8skYL9a16zUq/sqJuicVw5teAH+2g
CryzkW1lxRjBAbhjGFaPvoULRms9+HYS8CJi8Nqk4dCuxO8Kxl9gfLtbtk9McCb81tvzeePKePg9
lgGbA2sIO1CMWWDAMboI7eHIkGKMMgKnEnwg0E9YETxnlp/KuaKrAXXlywGMN2VjcYHcgkHkpRnb
JE1tglM1H/IB7FWeslMKWFUOxa3qrRNz5FNRqeNYwJaIj7uRopxw4JWKmeIAk725u+WTE6L1Awum
vG2kRIUEBplEyKsCQVzU2wTu2L435jfwDMPAH9argaezOzHQB4p7V6wGUJY0G0+YK4oqrhw63y1L
6GC9Q0+QaVB9qML2XZZHgn6opT8ZWXM31dm9fd4Q+/LIYHBqWAmsGmESgUFny47dOG6bsTv0U/Ej
6wGyWjXG0EhcW15c2q/a3gupo5+ZzsMaJj5E2ifLwIeEEoj1cLLgMolIi40mm16kIYK2VBsIdsM8
50hWcrNNnzya8Jyjrvxhwce1q8FymYGBmnJjN0VgGwRjL+1TO70tvGY7uNXN7NprI2EB4CqYa1HU
nyDXobiFxmHxK+1gPt5jGiaep6wPiIJ7IE1jc04iXSNuV5h+lZAQxq/+Ms5wj0pgneTe0UkD7XKj
PuFx6tp+Vui4sDDvKU4daNC8rwMEUK0q81lU6sBgaDnWBR78FKCY87vl9+jQVePC6Fg8XDm6zjXA
p9IORCELdCnggR6aZPfi6MrS0dYC5N5TVf9Mmzcj8Q6zBVcmghZsOp1BQVU3tyaQCArcNOuyDd5h
DuGTWuBVieTp1gy0VfxxB2TWPVHprqsRlqBuZdtHGfOuwJf2F8AEF+zAexQ5jhTHzSVLRQ6OVQiQ
NU5e5vpD8lsM092UjLfcwYgy+7DL59keQ0KerWpPunLFO1hjz+9L/rulNty7oNjVaKJls5q9x1q9
K/KkFRzkStPHnxpkDX/thtt/P2X3vMFfPmXw/7B2oaWFRvoCaVIJWmq79uwD/hWwuyVy2zwwq19G
BvJpYvg8gd1H2T0YQ7OqJxIujO2WPtu3prp3mnybJMNNmx/LDjCF7kPXKwIXx5SNTcA2ftsOj2Y2
3S+295igf2d9/gy2H3g7NKgwfFAqDUjtreGMdi8nfp/WC1x1y9vcMePF64CUT5sORrf5BDCarktG
4ppaG13a8Npt0TXmq1yJKHWXtXaTZ6d9LdAp97S7m0y1Spz5fE+YZgnQ3LDKl/pDyLtJLn6Z3eUL
vzJn+jq9Jhg1UGQwUBPab/zz82maqW4p0Qn2B8HqkCeobG0clS64YiIDnwILakoWFDqmjw/TB3d6
W3By9NLmgNmUNU1bWVf4XLJnaadbs1aRAQzWhf2ulYv1UtXRv1/+fxxAPr99rCwEjwL5tvANWRdn
bTcbrBb9Yp0mxE23jzS7HefNODxSKIqmMeZo6/pRhBxGS4mFt/aQNEfdw543PbXLEtq8vesBbdQp
CWXr+IWEsF5iqgo/5GGcosqA2203ToeCg6qQlLGAO6ydyoDqOkyA4CTGL5MW4ThXO2KUQaNxkhbz
gS4Ei6FlcT/wqBrSHaeoS2q+sWE5TBtIJwUC4iQ5ZBQKKSA7tb80MBQZUSnkMkhAySBoUxEu5Ls8
26UjoszV2UKYx6zPtmWKL9TxABo3VnkcdEizLCwM/qPOehiqgl/kjmC1ZYQF0nLfhVZHywPHo2FF
KEyxQh+8OyMrIPo4a0A7cb+ABsSWMFPoLXKrOPASiQr4zycb6QP6w8yevMVbW0MbdsO41QsmvZUZ
zWB65518WpJnmML5S6W2ZH528XkCfYksVOkIrAYpsgsy+VjMd2Obx/C6C1SDVQNsxcIGMnhqPaXt
amzqULED/Pz2apFAwX8sA4fLOdyHUpjRO2PMChaJIjlOiBOHO4o/6wSDvxqu56lfTNVumatw1IPf
eFbUKAPvBlOnBHdsNHtQE2NhIN2me80rHZIKX0iyJTAvFFWzA1QVSPK7mQG/mO0awODdIlRI2I0N
yEnzei3IThp93CEHnch7p8CfjglIauqtcxaAeO0G2Q1A56ygtNxAiZc+lw95gclcocKpqnatg9XO
WeQVfWhP3BflsShhNcBiIVD5LXzdzD+rHO6T5hhw535wbujw0pfPTN66M8ENk5sKGrBkeGr5MXfe
PPyPZQ0v1RrjT5etRoD/GQNdCuzKKQ0N+ThL25+XLDwPYNHI+RnOb8cA90yu8wQoYhI2MDfg3QI+
nB3I/k3yPE7JGwYEcKT3dbVR1hxjgw0nZhQ+N55cWH+XtliLHG0uGBVLHeiFbRldQoMsvgsWqe2Y
q8x+nWr4RSdQI85QqcjkpnCsECnLfo8ZlUxfl0qEdteEooAluXgAPfJUWXsE9awdvW57FZr9YUg+
AEqi27umj/9jLXKxaZwHm7CEcqD9AJPh8y4309FuqNu5ByN9NbrtNAM/bNGrcB1UZwVm17wN2NBh
JclDy4aBDRerSYkfcjTuM8WP5ZAcHT1FCTXXfLFXU04xvVmiqkDJrMAhczF7t1Fgq6baClLeuiLf
5EMByGm5R4qeFdkLPQJb/7U0TuyWVVz1L0mLAIqufXUyY5d07n/dJ2EE8vc9XwAIdKEkLaQGwtXb
Afd+q8I6EdoGNuDEcrrLvB6SZzhMouYoOmSqmNjj0FAq51ei06AgfMNnhJE6B2CuUYnddaiPI6wb
5+YZA8hAdfLKFX9lCOKKbQxS0PtylOWXE/hsXmxNx9w8ZcW+daTfii6cJqxHZXpbmrLbarDjMYMD
uH53HVS/w/Q0qpeyw+gvLyPSe2+t+t0Y7T5PfzgGvQWJJzKBGg5OBG9SUIvXQwJqn40BdrNbhiSq
GwgVCOxoNGn8lLgrNslgsLHNl8qA8wyPBsUjMtfxDMZ32euVzrKtRolg1P3tNN93/JrI4Qvuc/EQ
LkAYUWTEW2ZHn7IeBJM5jYzEWeHSUJ+81fZbvez/faJ+5ficfxBmbAycB9jwXuItKoONn+NofUIp
6GM6sksh8dAD3ORT+CQHmQNZmOes6xo2B3mycsp5W9invHF2PK8Ar2MjEb8cWNd6erhSn34FG3Bt
58vDgQ+xAebAn9ct1A7m2Le9Ptkpvc1MhtboKamsu2Fut3YHgykDlFBth7IjMR/pjtg69OpHVLJk
9O4HDIf8hZRXaqbv3hD8HKEVBBfGAvfg80XNCgYClZ1quK4P0SAfaPKAziLU9k9VPyoc4Fde0BdY
7vwQ/vq9i4rHSSx3dHKbHtAYOT0kNi5Yu3gWkq96mCU6Okw9EUi8tRH2W2oGoowa7MpFfGmazxcB
sBov449z58VNp4CynaS3FPpjCFpTPNdWRRIduo0QxBTeugzZviWPXNcO/v3T7AxOX27e8AgCsg/V
HgDsi81bNa7VSZeqEyI8NFI5gIcyEaYSsA4b0I7MwAtQc2SxQBNj0VPHvU1R/EyVE7eLiI3O27CF
hjKtgxZFkjHLCOVIWFpmNIF63eZ9yEERR36Ir5OHye43/Dw3m5G4MWrtIwpwCpx23ghBtq23rAch
4qZB1BuonOWcBBl3Q7uc38APCUoY8Ovu3TXgeA9VeZ4OflciI7WuD7QY48VVAIN0RBNgRBmD+T4y
94Ssg6GbtnbpobNIApEsmxaT5AL2+paGI5gUK7cz1v1SP3EJ2yzlPuI6oCOxwgX+VP9+3F+wx/OL
hqenB5AeD/1yyTGsMvDtZhjjp3dGTzczcKnJbN+LcghHuc3a5KhceqWns/5MPS5fMsJQKdq6sz/3
l9F9amdOrzQ91Ar6rT6rd6TumztRpT0efhL3veVFPW+JP9Xu/VRz7NOiGdZ9Avut1jUfix48W86b
sM3VER8pChQ6oFx31Vsm8RqNdgYExxM7dCadRa50YGK3mFtJzSOYC4jhsNUeQpbiAEF8EzUp/dFU
EjQeb8SYppZvg0n4uiWovQXlKwdqgtXiorhyhVjrar7pagEV69L5kzNs0kTtuyaHbTzULctCo6RQ
6xozYaPoIcOBZ7Pb6/vapasze4p05pOVLq0PWHxrmAjuqcV7VmCwX/F+s3APA+dkpugpug9MteD3
MNKTAXaY32bdPqn7KoTMo/OdZbida/lKeU6igtMX6faDDxXOrVWNq8TlP5hbPDI2QnzSzDzEXHRT
McyeCnQsUWEoCFH08kETuI4vNo58bZQE7tugMOtKr9x6QG/n6SnI2fzUFz2Lem9Kwgysi9Diw1PR
gofPKdg1Q90gEhiUzlVecXcN3/lXwbHwTCez/d6xgH543WMOBGRM0QKl4IrskV6D6ktlxO9hS+CL
2tzyGgFICNw59kkS5E2B0hGIk4YEjE4z+PzLM6j9v0zV1aj725ehHMgOgGAegj3Xwcjdwx/Ttath
BIWSmZ3CIHGQuBckTjmK9lt4mXcAl86bd3YzqFz6IqfGsYHpOA6+Gmyi3Hr99/r6OlnAAgO/DjoI
aPg8548P3V8jMCNtm3mRTJ2EzFY12EYGsrA0JHaNjX4VGG49eyGM2IJkGMMa1TT1ksBifSjcInZd
Hk99Gl+5pq/AFSRCCKYwcaCZZ0L75yONGWTsyYxFr9IsVq23swhsJxUYiGV9b6aY0gFSLsx4VsPG
yTD10B0AQoQEuOiiiysToD+8mYu94GxHAUt8MNxwsFzAaL1Te10JYfEJHN8x+4OMGdmvIYnxOYYw
GK+KNOT2xwDjtrzRgZbkicGByUiyuIeHio3Tb+Ev/YS9XsPCHgrBedx1ySGvuV+U90a1gaaQ5/cD
e0i6nznIKUBUIQQD7dJ3gAJVVPvFPL3xKn9gSdD3cWL9NsWMHn6FXjvwRpwBNBpsuSu7A21rIAh7
UNWCEpkQybBnKSxc+EdlPC1DrNxDzTZt1+wcduVBfVcewXkZSAImu0j+tS/KI0OhNsrzzDwpp986
c4Ue1SZrwEcBeNsBJdMjtTUCmqoZlJhyy2e4y0wsGLIhaF3jUSgnStP5zrLklRLpK30Zqjcb0k38
RRDMddlwEQhVl0UpfaImIsho49NhPKDSPNbM2Qj0gaYF1zlLgW+DeGhzAB9O+bZXHCkVYU4BpYCy
MKr7jpCHMrFO//7ev86QLi7v4sH16eLVBEXvaTylzgq+/JHGzsZWDUYbPjpr9Il+Nb0zHmCsAvbJ
sq7hTD6+Zb9TOFPhk78aBviVZH2+JBuv08LME+41F0BctfDKmexWnwCDG3aY3T4LflMfGxGqdi9/
PpuRZGvzY9pkAeg3ww2mQchwKXm8Vzai9Pw+AYvl6SjaXdsFnm9F5a+2RGRTWB3waU/WlTLhG+gY
14t9DAgHpIVgxn/eMjpdFJNnNPokJvhkCGQGekZg9ktggbUtpRUqiNuKGUGKlhG2tRKoxMVKF68G
7R6yqt2c9WYZ2GLY7LcshVMehmNkmiJrQjbjOdCgbj9KSsNKWjtRDFew+q/I9/nyocGCEuvM6794
3IOoEwwOcn3y0mccHYcBYRc95jfKTGAsIq/UsN9t+nBMA/UC+ivQ+i8x63IoJjVLok45VOu9Aac6
aJUlNrfRHgNioM+k48ocgVnDd5sjP8xxbpr+oWfwfiIY/tpl+O8l8N39/31BZ5D9r1MocV2IAAsU
1RbfMlXfJukdWxAehV3OEVd1JOfz43JHB/ZiwnGTEfSaFzu64REUMq2t4KCykmMEGAw0FIRc1c1K
zsjfilt8B9VNagSyu3KjX5VhWFj/99sgFXy+U7cp6yJJ8dvGzQBHwgO0+ghEsp+9te1u/2uhyPnH
MLEHBxZTanLZGy7UkhPyj2BIsUSFQsriPEZs+eWkNvjFIiqIcQ0QP6+zL4+WwxMBs+eze+tFd1SQ
CQ9WNviyjr2IKicsqT8fbBTL5c401rqNSRqN78sBrCLzwSXBcID0nFjBNPoUSVzq2qf+Tbt2llr/
7wVd7K0pZw5JGlxQU4XKCxxwJoBD08CzQjsEHnvKuit70bfnIOQSKGDAcWTsi4cg5pLgG5UK3oyD
tc91gGUz3QJiFzcOYtSsqHd8Rn3JdnZIH122vUad+W41QauBcw4Qo4kR0edvzIRnUKpIigvwXEyI
gbMDkJXYUuB6h30vu3K8fnt+/fV7f/DOv1bvCGYQWbxMnbCvU8SrkQj+VqCqqmytfk+7rgzbezIH
lbvVLDBBdQSNwI7zGZYNaIR8isTZjESYL+v8iu/sH0Obi+8RYxlolhwbenPUkp8fRTm6hZVPdDmZ
xYDObVlz0t6XyfjaQIwn3WxXMOCmCNeCqCvKUvFrBnu4g/2PAQCZVlCRIexVdvLBS6C+pQ8TPB48
ikkegwnFouLMtDYgKt0tgI49p1uXeR7a1hiIwbwr7Ay0XxQ89hC2KNYGXoGYKELdJDia6J0JKF67
YjuUkK8hCaemMFifuh2Cz5HJ6P0CvB0SjWio+SUvwbWHpd2OANSQvLrpMNsb2wmc5g+5dDdLXvge
t0OkYOAT/71YCL4wPLigjzEcI6IunQJmOEfDQcqd18aw1FxLAvOIdDzlQJ+NAlIKK0cIqQi46KMO
JIySnWc97xk3dm4NbMBpIoFkqn/v+19NRHDagccNmgrYd7AEuNgvdAJeaWnL5SQzM5goWZlwPEbK
UYHZPquP9XzmvRYn14ArYWFd2Yydbw4CALw2ReyXC8Dxj8vPXx+uW7ldLcd8OZWuCek30kFgD5HV
q1ZSH+4NYd6quK3FoRXGSgwjKK8idFpQvFWzoWDCFE2FSEC5NpFgi7SkeJjYvj4P1Dq5TjTkHjy7
ARHnfWTuTZqmcWkVke3lge3A0auBcQoI+sK8clffVbsQAEFoD3Ts7B12Rgz/uivmtjMXAsqpyv6o
zTWD8yEam6e5qNYSODYk5Pm8nXoQkqhaI4Q2HMZhnyJ2VujDMQfeVEaNuNIc/HGDuViIUEHYBFCO
h4d9OdnVZWF2Xr4sKCjtYIacvUDrazdIEcxOAvTKuToiVTaw4KZejMYPCkSlANe7GocAg9ct2P5x
i7NEe/lKV+AEdw5oGzMY7CABYgpIrMEf9S7xkEM738/wRnGdMhROvuqI2MO8FlQ0Z60g93d/ZF4L
7vQ5wRQjsS7BfOintZzOn1q7nBg4n1e+8W/ORE4gGeKYbFPYip6/wr/eB7e50XS5Xk4t2+QCiyri
z0jYbJmv3bDTx+mJPuXltZV17VcvSirR0wH6XPwqWGC0WrmvkGwSJ/LuOwzJYInF6W1y5Te/Gd8D
SfjrTi9WM4bN9dRZ+E2qVr3edCrgBPlrwWAE0/uy8YrY+N3LENNk+QbbHieaPjALcVZaR+bD4u2N
/v+xFj5d0cXxb+q0mNB6Lyd4mhrFqn2vHLx3wLTgOYNn4fPTAhc9N/ZWryDIkz0EB+3jVbP1P63v
568fhw+EMSBq4kzGfvf5Exj5LEC+xm5rxyUCLIYIs/56fIGfHhJ3m/yWPIwgCd52IDEhiTKcJ5/s
WHNn0kMpNu/jD6CNoApyuH1e+zi/1grQSSEyCV5wZ/XepWZxsIqUunIeThlGz3dJ+whDBjVF0lkX
YOnDO9t6zNtN0qwrpKLe9gVU3vm1azjXvJdP5+9ruNiw+IRJn3ZwDQoauu1414h9HlQJnI387h4Y
9ZX1eP4KL34O4mFsQmi4GEi9Fy+jAcXE05zBfES4L+DzR7XRHHN8IHaHxLwGP+rZt700A6f+TRgS
cHHXOfYbUrfrTl0beJ3X4cXVAJoACgeUG0X65e4AdLtdSGsNp9T82RkW0vs6sTFQeZwDp7kpwqkA
YS9P43Qs7koE0wr+Dm1M4fErz+WbLwEdP4P5so3pG/KZP3+jedqThbhtf1rqFwk2Eh0nECIUoEyc
wZPa/PstfLNXQByHJswFKmdzegnyWSR15sXrm8Ns9NuKWyHtJiR01zvPYjsDFZiLMksu7HfTm7ei
HU+EiUgglW/uMCQV6Jmwwauu2jej8caEArog258dWJ3InIWOwrqyuX0zD8bjcThM3Tz0zEBLPz8f
xhobSK3Vn/KP/+HsvJYjR652+0SIgDe3QHmSRVbRdt8gSHY3vPd4+rPAi18kWIeImBhpNKHRKAtA
5s5tPgMf0oA8hLswqILX6hVfGvExA8sL3Muw8bYfrwZakg/KtX7gz7vgL1cNLPUmtNMBLCagE0d/
xyXabZyKbjxDq2E9tPbauEuvJ9Dj3/gv0Ajfc4Y35aENtj+/+wtFKI8ygdVMGldM0KY9+elGyjQz
iQcdJGeX/DNgONS1sepkbR3KKjdud2OIJm1NGKn0exaWvrTLPi8922WZnIqBHo7VqazWeogN5cZ9
ijLHe0TyZyNa5CQw97a04hiu9TcWxpPawof8kCyenzgmScgyMcITzbnpF4zMLjPGrjrVm3w1/gmv
Q7Tc9EP5UD6kmKOf3X/pr/5P5TDnulOO6l5btwe8I8d/+VE5+GfzBcyxic6bZ4M2hGO2NGZWLkSE
z79vFg4Noxsq1+f3xSqdSL/a5t6w8jx9G+CIGeiS3WigAWootN5922HTHNznYXW38KG+F87sEV2U
6XijmMaGn+8RMZJkt67QJq0fS1/eZPQZ67pwMF93chozRowqeG9eNb33JzP9ha90YZ+wL1EO1Scu
K6ptX5cne8G6OlOKk1HcZNVVqChnpb/VNIRbUA5feNZvixF4eVLUQ8HKIkA9Ow8y+6HolBxEivFi
wecWetAo/muLTFjjH9ym4WTk9zLcBxeQNKFzI4GiDs3oZoy1tTy466YaF6rq7zPI6UfRwIF6ImEt
Yc6uqUQqad5EiXRyH2V3LR61P8I16Pe9oq7rOxpX4pskOZXuIKLXYbb9pp31/XjV02UACIi76VOp
rNJ7Y83NlUu75D09dIKD4XmF1Gu9cs/WXoU0u0OqpTy6sKzsRQuxb/e6ZSk69yscK4MpzrwRIoRC
1pha1J2SvtiqiXQnpxDamI6pVUvtlKyFGuKGwDTUX6K1TWfk8xm3UIrED47JLQkXtdBs+4iK1+hD
PyTnKnrO8q1LIzfZjT2zkXYtLGn6LS02O7Cp30pYNSn+WasPqXVq4jfLu41lykEyTeX558367eL8
eDRUmaFaA+/+pp9lTpVfD2Dyoep+i9mVZJ7k7Cjowsovkp3Xd8ciByzVjltrTLZZiYe98bsGU+p2
d37yT2sBxYm943Jio5B9Y7648msKv+Pnn/ntuvz4mWB1wHLTY9bnZ6oRuzCQgzQ4Q6fbDYd2o5/q
l/Aa4MBBuVVu0em5prhexXvzRPTdjptoXWz92+jGvIsehaP3lxlfY6zDZ/26P0S0wV9gijwZh+Su
uGv22SbCbW/Jfe5bO2L60TJTy0kmckLNz24nWRgCaBOGfy7MIzuny9alfiPFqDYJ20p+UoO1YBUr
Y0mfcYql8936ednZUe+9wovSVgzoCBi7UVMdQ+YCDMLIHkZ0LfIW+qEbbjN9gT51aeOCs0ePkXyY
TszscUFcuGIqy/7Zb52mpOl0QF0cJUq/R8BqIZ59U0f5eLf/W2ye8A29YCVo2mF2PRzF/AjZEw1G
qajXWQhu59COv9rhYLKb5aUZ95SZfXu9BonOZA9LtTO7ykxDG+ss7XwkYs4iEhSS9i9yVYR/zq5a
omeEr0X3yrcFkTkq65/PweUt9b/Fv4129LQ0GnjbZ83cVsFhiI5Su/Xip9Y8AXo2SFURwTD6pVr8
A3k+f+gpwTMRoiNSzBsueaUNBmhk/xyV+aasT2X/xCb203WX3cjuK11g13rNc9Cma5O8dOGp56F/
+tgTGYJ+ABAatOO/Xt+pz3wJiyLvXKvnWjgI9J38Ys3uEruJkH7iVQ/iwqu+dIo+rzk7RVmd0IAA
nn4ewp2hPLGhh2GLSFGkPLkCpiVPPz/jpcPzIfssgfufyrevj+h5slcZQO1OcbCFzrwdynbn0USS
rd+qX6xUJV84QfMsZXqn/1vwm57I0LRG3/atd3aHdVhteZkuGK5hqy6qp0xfZ753gMaJCBnpk9/q
rNSRU6/nNKXuSR2LdRxpq7T+5+bFNfJvNpQiWw3vUOayR2m01QERrqbbtq6/UaS/Vrw4rbu0laaq
FNDdlKR93IefipW0CkcRuD1KWGq3yuozvKWmP4jlLckTUg/QY/7yEn7+tpdetQHfFe9BwL/G3HoB
2PbQe5EpnPLxWJl3bCIVjYhxW6fnnxe6tGc/LzTbRDDJ3G4QE8Bt1quYHMT8leXq9Kh7aOu0t2Eu
/JeT+WnFeTzyuQra0Yy9c2SYwKuDvQqQaXqVZfvaw0BMtPQ290t8gPY/P+rHVHm+qz6vPFUcnz7k
oCiFZNaacPIATZcMW93hIPvDISfb9vqP6ycE66x2wzrps6sqrfcycLQUeKVh9fuOGZFVo0hijKui
R/4ikNbq8JZUxt+ff+ilbwKljBsRYQD6UrPd78f1oPaVbJ3SENiOAmrhpet+qdJzhlBADrpyURx7
ikyzN8Mem4ApKBFIpB9f30yv5MRKaPXnWDsDHydSykm0iZpbEwFcq1wVyHjBzx3tR58BfZak+7jE
PCgpFyLohW1vANwB3gu6mTM3q4NyOEpWoEDO8ISjG4c2zWnXfQsxRmoXVvrIpOaPLMPcRkbRojGu
zl4yXZa8IPy4J70cdmHhX6EggO5NdZBq6yqoR9iZOK6pfzrTuBayYRN4E/YV9KVl3Q7RksfLhU/O
g+NCS7UAKePDGuzT1gQ+6RaJ7/pnOalX3M9c1Ll+4IIsmUUJxfXiXXUhwqImMG0vhk/EttkXHwVZ
MgVd8c5xeZtjKcacrvv18za+lHCxBr4ihgqikfTu664SIhFUqEQUj1vYptmuB8lz6xcO40Zmz019
yuXnbHzPlyL2pYP+ZeHZRazHAuDhshUfGOpb2jq/787hHwE23A4GsDFuCvGF2V6AagwX2bj2AARV
aPmtQ0fpbrpsZSz0WL/pfHBz8oOY8FGNMAP+mNh/+ry9m8dCI/AmcmKbgUNz6jKNJZToACFabVN6
gPOa/moElK2kEbU1OM8g2pbJo5s3+8jCs0SGER3/9VMDwozgmFZ2bRqPXRNsiwxMrV45mnIa0xjN
UfmgWNl2IBUICmFVD3DWMiA1db7P0lPT37ZCux7q8CoGobIQ3S/kJIj/SSR8KGTCJp/2+acHTVrI
hEVTe1yS6/9L6PtsmxSHZWjFpT38aTF9doRRAxNGV6i8s++Om7jX9nFV38ihaVMzweG0K0AOEGdX
VSesxOx3afbvZlbuzPT3YiFzca9TZk4ypfCH5Tl1GJiT1Xp+5Z5CczuMTqDcUIhLOi2PbQP6ItuG
eM/5DWPshTd+KWRiGkR+ItJwQAbx6xtvhLqUSi/yptoiiEkQdtQypJuLjyjPG3IgahB6ATGkTRLd
JCdfV8rUoBho3YsPRU5Kuw8GZlq5M8QRGDdMbJtkJbqUcdJvwMiIwXQHS34TVV69HF2HjWHXgrL1
4UXoGKUE/rF1l8xhvrWVP37h1O+Z2FKTWcfXX1gIOd3WnqBWu9qv1kyvkrR4UeQEHCwQQHwO8hZH
mtF0H/HTWsjYvl2hvB3maoCZFST31PkG6Es9F9VOtE6th2SBonNrP6aTPkH4shBWP66mL1cXS6Fd
hMQGVHnUSWfhLe4Vsc/NUjiZsKebVoBmp76KLYaVVqE5Wpqw8RR/JfvNg1WjSJW0QmQrnbxRO8Y7
NVn+qsyIw5KCdmshCrS4XchhGQC0kP+lFUsPmUIihCXmq+zl+yivn6vQYB4g6Hd53PXrPg9IDzKU
YJuwOwAjkG2FoFLrbYX5SHZTSS71ltruc006wJbeKOG4kr36nObJHwy2jlI1wd3jm1GyuAhA61S1
hIhqgc6UZ4wvrSkDgsvKhyzuBxtZ0Xs1QK1dtTJSxjKLHKjoj0IAsz3OwN+75HShp6PBoZnXacIA
I66sezGJnwwDd9pOZeKqFuZvVY5RBu7vvD6JnGIo/kZ9tx8KNoYMkjvoqusmGLEZnPQYBFcd113s
Ot4w3IpK9Kv0o5XqW/s+cG9qObkSvHGNdN1fkYulNvObYcDYgY7yvWDmG6mQ7vREfpBd4pDcFAdd
9Q8a/5RU1ltWfzbc8tTKwsGtMlT+VcNdF3L6Usvtoe3PIrJQK2jdt1FTSnZnCYgrWXHF1MmiceC+
+wVK/mJa/Ot7/bmW1YaRhYcSnVE8FGr5nFjSezhUABm9TZLA+sgabacPkPCzfuemCdluJT9m1ngw
Sw1RWoXhkKEEh7oGdGyhfBYEW9lD+CRy69DRcvM/HJXP+3cKaZ8uCXQ5UyEaUo4pzx+t6UJwQyCV
/fM5+XYVzU7JLBg0TZ1Xiu+6p6G1buomfpKVs5b/cxXvCWGTVYoc/X9ZcKoS6dvRbp6lVJ0gemPX
cQV0uPIo05OhkRB2r5Rt2WLGPt1t32LAh3+ELlIjirOn01IzbtETRKxl+K1He12/D9KzHLx5Muji
VUvFgCkQHg7W3//wkJNdO1B2LrsPmM2nb5dMFKk+y42TXCu4JhDiblvwq7De2+gIv/Q/rEY0x7md
WggPla87JaqtJohic3zw2ldNOiatuBkG+DYQ30f4aUWfbn5e8FtKwaaZJFuBqipTu2O2NYeg67vC
qHmtyT7vfnse09C7n5f4Jo803VKf1pjPuUGLIl8YU3IP8oFie+yeuvZZD48xs/WtZ53jONqDk+Ua
V6pH2D72gMDQSIHM4J1Wi6tOSLyHn3/U9Fzz7QQ+RAEeYmKzqM+2U9aK0qC5mnUKW6fstoqWAMu+
CVS4o+efV/pW6UxP/7+V5k9Po16ozAHDkTz43Vf3lWU6AuQa66ZHdEEo7T5agGBezFvopDCFwYGI
/Tl7tqKqKrOvR/OUyN4qqHQUUNK1BDdURX13bEHdVJLdAhESc3WVpmjqhci91Oldnng7N4J8kP8T
NX9rZOVGr2CLJ1B+pr/4+cV8AwN+7Iv//c55fsUY0yVXIb+q38f37mk4Cm9abcNwTSkGQKxGzkj5
GTqhxDzNQVa74/pFZ/YPIqTpa3liWp+YdofZqjcJUGH8geqZbm4qyZE6Z1HH+XuD9+NL/t97nQ9o
I9fSmqHvzZNB+mcOoy0p9aHStS1CLnDnlVUeFk4s/1bDfBsoxcFX4RuBdP35tX3PvPkZJKU0L1Q6
heBsv8aIVus005NHHGzqM7cZvQsgV9AQe6d9thhMWeiLXVfPuWEsxPtLGR/zJRMPH0b58Ca+Lsz0
VQMaIoHg8n6zKr1QWvi19fTz8027c34yP68yRaxPAXfUClUBsiA9uOOtIE7KnTu9jLdoSyO2i6pp
0S6Egg8vsp9WnAVdNUyyNvNT/VTJqW0qrWNmiKk1V6YBOgT99lo36H89xoFoW538HKa/Ojlf6XDP
W9Tuh3hfWvlNFdevFWen6U8h+j1T2TpGWT8lM6AvyyM4l60W9tdmGDlt8ZhhHSEE2qY20GDj3rLy
eJvEKUiwajP2ueMbwkIYvhCHpuEsYEHGbRZTgq/vNdXb2qS21k865YFyJatHdEzgBlhPVs+o7fHn
r3ghvn5eTZ9/xb4zQ7c0XGQCHVzQYv82iB0fWpWir39e6RsTiTAyoSamMnTSp573V7EZGHPm0uop
LJJfA74/EVK4AQ/qZ+FqKKWNK+W2PglBw003h3SfK4xrLfQKE32tpMpViuJRHr6oMInj9t3XWpQn
3DfL/1Mo4goyIiApwnSH1pGOsvzPv/77tGr69dSXGuawukm//etn6dqs1saokh461CQ9mINZWtqu
eBsP72IW21qLZC3mcCqqJMqw5PJ46StRUOFmgwIYgW3WvfDqqExH1bVg9T9Nc1f/lo5rYp18ZeFO
uhA6KNbJEmG4qRJMia9PqVZ0OitPVU99dO6EPXIqWAM2xlJo/MgCZ0dZB++Ma8pErQUr+HWdVG5w
m4gM7eRKwxb856roDNpvwnVjmBs/A/2ZwU5LT6PkXZNCIhS48WiYyCjDhShvKY2Adg+CwK206khE
xK7buZRBlVmtKrl+bFw4dwPyEkI8nHTpSYLNHA9MKSh6qDVulRxIuuGh8qU6RVbujey5BEtT6Yg1
id5rpSJokoyO1hW7REYzPBAYBybiSa/FletCWInj5gTSOnW0qN8YlXdlYM/Xyt1xCH7JbNWoKk9B
xXYWfusm5AashHN4EkngQ60OXjvKRR/QzPT3BFPe1OljI8krz8V1rl5PdaQ49uyueD1Y6t5Xlfep
SRYmSCjDGJfqcY2yFlhdACMJMuhINxfNWyrdV1mGOBhJWg+lVt2TBmdG+5LF1c2YvKI+tUoDceUh
wcB+oi0Hz0QeDkAH915V2nKNwZlwlWIjrUXvY5Ji1bbkl3OpRfDpw39zKkrlUa/0MCTe6NWa3pSd
qiqYXw0CJWSQUFOuShf5JGDIlUh7kGmGG+tOIZgbuZLtlPajicSeanS2Dps+w7wqRyOuBBOoauBi
lfCQwVh1AwPf7+YoxqLjJ9JWMxqsh3KkT3pamu5NP1YHPSVj8aVN0T8p7riLmu7e4MsKCXCLWtjU
pbYQALXp3v3/b3pNnOXwtdvpWoQ61AMEA/vlJd4b9vSHuRUdw3479zb/egg3OF/Yrf33/f09wlBd
W8MYWqMwYCvb2D4M9n3s/IudP/8AN9neJnX+5dt///409sL1fqlnBW2Ubg7pKTOYebjOSrmFmF/S
LHQPVXqwSmGjouYo3MQ4BSCjNChoOS70o7VLl9+nReespLyyIB1Ho/rAV3IylQCHQdt9Vf7OY/C/
tGSkbRL8Sa3XCq8hL97LlHhm8y7hj+fjFq1OwiNQweX2VJYPMWAa/Z19ZUOQifx9UqJK0T+JcAu6
234KHcVr0pw9/0+miOSnIEs0FBHIGZsBBtBgqwLQ5wgehPxcapKdFaemu0tQ03FBi8FZJ31FNjVF
SIujTjzFWQkvSYSH60bbWK6109rs2cJ+d+EuuriRAGww852Gvx84zk+pV8wEPTDkjJZeBya7VO+1
9Kb2ywekEo+KiMSYyokWkpsMJglSGQ9GrG0mIIUbLoi0XsgBcTpmHs6oBoruvCptDDSIEpcwLvkp
EpNXrn/ny6cqPFvtfpnKfHG1CTJH/sBczJjlf002pFHvGuIDYDU7s5+uXjL79+3t/mHf2ttzaj83
q9HJ7Xu0r+zd6b+cB1XB1YwCfKr7Z3lZp6VNX+U0h1zCLnpvIHXImWKcx9tiVTMWLhbixYdC8jxe
fFpxnpuJgl/2kkajaESeVu8RcCIMxhKy99mrAlHbc/2VlEVbCzchF79NLwCIKiXePkDC5uctd+lc
aggbmpbG2AzJh6/3tVVWBlZGlFQa4/emStYKQJnxMYkNdMaGlwYVj7C9/3nNS5976utTHUNdZzz1
dc2iFHqkTlThBFImiSdVmwmHhVqEm8obqFg/r3YxwUM3ni/MUmAFZ9/XC7KGdpY4VY3l2hteszr4
1cYCGmXgQBnYEPn8SHYk1Tj00LJ+Xv0bpnVKjj+t/vH3Px3pIu8bVHqpsTEZQH1G4nqzNazaUkf/
LbxHV6i7w4xqU4QxHKlyvN5BR3HS8japtIh7juRvWiRsZeppBxzygMnLoTykp+EquaepjNlEUjld
DdfHzgv443b9N8MN/TnNHEYPkCh/fqDvY+yPB7LQ/1bxjyOmf/1645jFWVKU5lTGePkf1PswCiHD
hnKFlKSN4qjor8sxcXY0BNO/XbtwXi/tWED80DZQaKdfNgsWHeItoydY2DcM+2pIUITc0wlIsrNQ
uiuDOg9JoJ8fWbtwvaN3TtUNr5bUZbaBmrIxcwZi2snQPTvwz7mxKbOFC/LSLmUT4m1giuYEjJwd
xESq+toMGgsGs+Bog7Li9e9cYrvBcM9V2QSwmRnm22VQH3P1P/SuPy3PX379qlAgBMTmE+Ok6lcD
exA1P33tjsfU2/v9Qsy5cP6/rDVDxQh+5xVKHRunFKM4ndz2miBnwz4Sy567eCHafPC5ZtGW5YCU
f7xe/My+PhqiQp6VaTxarUa3VYczsXxqtRJtv9eEnlaOgN4QujdJMSI7Wa5LDTt4+iqdaVEfWI4r
4rETpRSwLoTjlzyRVlYPSaPvHL2E2JlQXkjKth37D+VKK+uuYv3VlzKHUsssSseKr9E/DWn/Fcaz
1dYHIUS4s5yGxr2jxHAV06t0kG9FktRMTc+R6j43goQEESl98ppEyHIguBNiQNj46U5CayRq5F0R
6Hcm3Gwjf0T549ovlF3X+UBkpKMWAkGoym2PAQ2tDs+8iZnbldBtTMtdSeG/bCjxoxHvNIUhvmHt
xurvlOX8fGwu1LYQq0AKIpADnF+ZfWYxLvNcHHnvQBAKA/XbtYoHVCceF9FE35HXJhF8UrfQQD0g
Uzc7PFEVS2KB7sHDw4Nn96TZzFz5N3GV/KG2t3/PwdY4/lXt7fr6uD4eD4++ff/v39Wpc66Qslr9
ETaN098u0QG+UYAJ/p9/18eh/xT8E/TWjaIK1Yenl4TCYNzcvLx0zsvTFW4D9p+XB37kevqh00/t
7TvV1m18gezn0Vn/+sXPvB/sf6cFTOWlG+nLj5qdh0aTkILv+FEvt7/fPt6Xv0JujB8RrB/O/gq7
A/6o7evn62t+w8G3d/enU+w09h9t1dj8BwZRu3/W6vTzfsE74nugpUUhGiadJBqccwC9oBtC7Gm9
9PCb226lOiqkjsqRbOrBQ3ZKV8Xp9g1JDwcO+cqy+5V5mP4K50B7KrQ0/hB2059Fx7LHlWBX9u1b
tH5AQ3+NdcPGWwencZc5hROuMud8/Uve/MKsa6ttr1Hb5nmBsjgJz97agfN8x4dgSnnIbaQC7dEB
iblP+W9y+0gLgj+IAQ6GnI62r65ix1rFDjRW21th1+WgpO8AGt2JdrQqb1CDcJIVEtT3KMc5TLX5
pz/KvD8Lb/DCTTUJYoIKAFgHFnl2U4V9Qo0V9+qDchtfK+/ZMb5PbqJH66ZYSWtv418Vd8L+5zW/
SWFMe/zTmnPpDaXk5mimNfv39kU+5df9i7GRdg/Grl6718rVcFO9hGd9B7XRiY/B3t1V1+Qq4X+4
VCQmLtD7SPPAAn2N8lnhlm2NaPtpbA+g3YGbg/dOpRuFkYs5nBce+gIyxSARoGKZLHKsOVOpTGPd
wxdCf9BufUe5Fm79TXbj36ZX9Vre6HvrNLwAALgObmMn+jccjCVLyynJmd9pfGRCGh970k/6+rQQ
wtQqCn3j1DYHzyd8yAfT+B1VSwXpdO3P12FwDkmX7JkB7OytDnre1EZQUfq1rwOOYHSqbFQfuULL
m1EdESlIkIIgpRX9pevjUpZAmsfkl+ndpBo9e0Sr6xG/dtFZrON1Lf6tlVejPKusJaEx1y1h279p
SEz7mBwPh2uIrvAm5o8qKqEyNJb+kNm3A8GOOH3r2dwZxeru+hdRsFvsxFxIZSHgMUIyeTzMHWeP
KPp1lPRuJ5+yDj8Pd3h1I8jHgnoTRKAGiHv+uDZR7klCENJm/S5l2d04ySkq/k4LEBOHT1tkyV4C
byBG1ebnTS5d2mSWDmscUWKAZvMmAF4nrez5AXlaVL6Bid8k+btf+rc5OqkasDYCeG77Q4Q0TPQi
FWj55/8aDT1A0brWhai1i/b9558kX/5JGups9ArY/dPf/3ShdoIJurOtxpNaPAFWP7glkVd+N7vw
Ss7Gnex3yE/q69RQEFcCT2MnNI4b8I15rthKGN+Nbrb1seXp8hej76g2n3wXC7igxFExFa8jRdiY
hvCSLhHmLtX8lExgUilZJj71LEXx3MrHQSowH1BeONR76Pcf6Um5fi727bY9uktl76XL9NOC8/Mz
uHHduDEL+vv4rln/phm+Ga/ltb567lbRQ/LgX8VreffzB7pYxjDHQLgW6QcFPsXXD+QXgPvbuDBO
KAmjdH4SUEPu3KfQerbigxcISOI/murrIiHx8tP+b93Z6RVJwaMJX3yKvA6IWLgfcsbDKvSfXkPj
bUmk9/JzEppwQJkYux+Z36eNmBRA0QRzZJgXjm9qIDHz0u1++OdClkulg9FMg8nhBS+fBKz/zy/5
YtiAp4EeNF1cbqGv7zjuzKgYzd6AHlIdNP1voDzLETA2QqNFKSwbh2X0z4XMAgQJcA2g8kiCzkEU
Vi25kZpi1ZQa8kspKavpHSsQEcKyfO2K5F7PzLd0SHdy0299GdmTvv3rZuneL8WTMUriws104R0Q
r0kUmZmBqZ+//8gv0mGCP2PpPDiVqe9z82+SDTejW2wzK3Pc1j80GAP+/OYv7DLKc2SbAFwak/Hw
1zcvexFVeq3pp17rmAjeSEPxHBr1psnHXS0vqYxdekaiL3M0GQF4lvu6Wibo2L1qZFbaixiRkkLz
okxAGvUwvP38XBdXogNIAxDhPDTcvq7USgIVeOLqE5BMT9eQyGpcc5ptlDoMIxfZVheiOC/x/5ab
b+AKpUmxFnBPHoQjw0jPX1Nvt0szh0sfC8Dqx0UBGv5jJPHpiLay1eVmwEMB+uOJeu0A5wCwzyIs
/PLb+7+F5td4IHedbKAuMfUzZFxponzVmzhiBghkvDTB4PTWohvmhcRsMman/UZxTcE724lF24RK
3Mr6yaifBwE19mirKcAKKC38bTxQfZCp6Ut57zevApIkyNZTFNAV6MIfs6VP7zSta68fGM4/IBPn
UFdtjTUkuLdqq++fj/IKzUW72w2uUywUrcr0PLNElHEVGMcJUkVGODsLfp4PYkZL7MGybwS7sG91
5+3tTXXe7q6fn59/TdXy6+ERWc+psGKKtrD+JegRnWMISzJSMZMx5NcTElieqcdWrD9I9/6d/JQ9
Bn/bg3sbPBQb4Ve1W8JUXLpfTJ7VZEnRop6ZpYZlVHZSOvjWg3VFGxjznti05T/9Kx0UD/1yHNmW
REKmJ5i/YSIN54Tim/ntbEfFKeLimZfop1FM93UhrqviVbbOhSK9AZZFjm4hVfjO6mcvob5NIICF
BE1lFnTEIk4YeFFDea90xkGtPlRPzYkB1654xKlI/SXeeLS6XrLcTt71Dd4hW/HQ/RkWfselxB/G
MG2jCSNJm2o63p/2tNmmXRUYGQXsxt2q6+6vetCnPnyxso7aGv2Tk/Qr2+DEgtfixvr1c+S9lBd+
Xn0+jc07MzPFtlAfhNvsUF5HV41qp/fS1ryV1uNfc0diatz9vOblN4++BhM3gzmUOUvSRNdC6xgL
z1MzJLddNK7cIL9SwdDpvvIuYTOmUnjo3l4djYOLnZYXV1iLpatqkFbGKILVkfZ1ZR4EQ1z59XhI
qnGVRfFGCZCBlBb6t5fgdryh//3a2dEDET/WqkWqBZDdy7aStfP0X4r8iL6cHViPXn3TBau8vhXF
xSzvwjwWNhlvSDFkJrIfL/LT1hikNDEhIOsnKzZ3HnbRVitvML1fKZ5le8UvmqsK7MVRPoVJdR+a
GoUERXIuLagWfLPMnOLu5x8yPyt6WktaX+snzbgN0vrOz7GK6Q6agpFpW9kDIJUaO1BMMHemmR+S
1tzkgXYdWVdhaa7LoHdE0Bf++LvPdJzhgeQ08lrRol1ZhvvAerdocru1v3NbbT/UV9korS3P2v+8
7y7dk5yxD/4fp23OMp34+Zme0xCOMPvBPMEpRUJbgT1VvhooF7HbOwzKouDmpaty4uYAfCJX1udI
4xqr8xIdBnolRb1PqLQTA7iqbsCSKK/EQXfIfhyKmV3DyPXnJ76EtZhGVAocS5X5yXxY1ReZHOkJ
Zr1mcpeXN0gh9Jbs9P3anbAuN5aK7Xlq/7zopdeM3CTNDIVXLc+FwXFZ05IuwaAiy46Aq9v6RoAV
Vuxit3Ii66Rnzz+vd/Gu+rSgMWtGpak3UR9DmQHrczRa14kJMYfRpFlkd3Gq4x+gbXyQxDjcXQ/j
+LCw/MXvy2XJQJnrEg+Tr/HbkMKxjCpBOmGvgdnUdYF2iK90h8KN15FSbJpUZ8w02qY/3i4sfakq
Yl+BxaUCmdxavi49UX0VC1QjoBRUH6m9GlWwdQ/NSUu8ml5Fj0l4p6M7EwmrBEPkFqvBrpAR8azW
HgKeP/+ei4GdJGgajDJ1kT9oqp/iVS/kcDAxfjsFTb3NiIeoUzpG2Dtj+OTJmd2bN5Yrbfd5YJl2
G9Kn1qKtjr+kV7xoGjKV1j4rkViacLDo4bl9Q5RjLm3K/yEU0KfVmAFAJAR78fXFddi4tFKpuw+1
qgOsOfa4zycB6IN4neEA4AMRi7lwfn49Hzt/nuJwy5M4I/Iv63Plx3yMpHIsuff8HJ2i0MPgz4qB
Gjfu+JLL8km0uvDONDzMYUJRJH0en8WRmXtnFfdqGuH/3retrXU5Aj+U5mioYDDbU6UzS8z/hViS
reAlD3ajC/d63cDwRf/+1Khqs6IWtdZRUFeTQ+rBjxQQsmoX2VIJpBotwFsorAXUYSi0oZ9YG0Hn
/6cDKJkUg7wZDczeqkKPbYhaMUoCokkb1pBtUw/OTQ5xKhiaJzFRbqtYqDYmziVICxemU4iwwEz4
CAs77WJgMyCBYrILyhNW4NcPaCRqa4wVjnZl4+jFU6ZhP9adUJxS6Gamv4Ef0m5bwLBezJUMOqbK
hKjguCtfF01CLRL80FNPuSrvVPy/hOaxaZm9hshJj496GF8FytGDUVjl/mtmdjdC5m4a6sufN9LF
p7c4w4o4tWGQm/n6Q8xB6oO6jbQJwaK/jpbvSPBXJgNa+dADbG4G+KcLweYDhzTfvRNAaWK8covO
W2u6JvqDqNUTDCu9Z87juLp/lFNpa6j9jVEzdCnaXUXcjdJuGyFlmXTBWpOSU6czv4pekW9+jUzx
Vhz1Y9egh9YLv32PCRXeDrFvQe8Tr4Re3zJzOML8vU4a89x2mAjn6r4T/qUtDqSNSRj1jnpPMtHE
R388tdgJ1KZ/U+MDbDZHqct3tS9Cv0ZvF1ZEBokEl4rbTBsXcqJLrCbEjf7vfcwFd+QgNibLFfXk
AqCpJ9TeMDD5w1bRbwQnU6qV1/626AMlHSO5Eritae388DA2MDz9jhLKsDYy6Eey4YPme+vC1BZ+
46WrGKg/7SI0ZUyMF77uE7/NevpUrXSqg1cd1xBE2axgJ7v4Z28j4M1Bs3BELiwIM2UCcpk0BhiF
fV2wrHupqEp4+RxLsJ2+cRM23Piv7MtkCijwun4+CksLzhryWV2U+phayil0XxWQgWZ4Zag3lXyM
6YeSbSiLbnQ8wewUAN6GjgyNgj6zMTt6fqoiHJbAlytra1PoD6UuH6Sk25h17Rjekp3ExcfjagfD
hTMM0MSv71O1AMbk2v/j7Lx25EaStn1FBOjNKcnybVTVRlKfEJJaoveeV/8/7A//jJpdaGIHK+zB
zK6yMpkZGRnxmsSbqT5SRrH3LsvAqIQXZKRQ7ZrhzJ+v55XSGNP7d8DFjknC1JO7Bqqeggx4VDcO
OoJFvrFKaa2icSVtejfSPPW/cgUgM+DYZSr1oohA96ENDp1wwpw+R2dl6p5Qbi7yNaH2+dd//Hj/
zO7tmfPXmBnBW8i71kAH7K4Pc9qJ+I/hkFEJqCzjnNQV4wqQVbr2fJxVZpAFA+RIz3axokpSNWjh
i9555ggo2HslaNDPD98YJxhDmg5Bmh/xpIXocZFi5SiP9S0O1xs1nUa7m8YcAGR/KNtxa3Txl1gf
bFmdnC485TI2YSMuDtmtb1gg745WGR6H2DvFCJBHmoSesX5bCPrJitQ/Sn07WLyqRvM2HdIto91q
ffyqRT+aYDrI0bSrvfRg9JQ7dhjE0bOu9wnG0UFb2aimHC3hSbGavdd/aw1tZ2jNvvd+NSZpbXIs
MmAJanmY/ITHXXiYBgUBjj9VBidPh7SKW7MXdXdq5+0qRTzIZvUjJDGsUf2WAuE3ofNQ+9NBbKDh
R9Mfq8h/TTj2jfJ0yIH96oGHvVH8NZqCrZhi4CK9ZBQMMJoBww+ACBy+nsJoCH6UaIVyOIC37XxS
Oaswj31Qo79W7Guj2fRCEziJGp6MJD2YLWxD/orSFO7MQrhJ4sGtGuX72A126w/bz8/VtYMMSgHB
m7eC+hIE1qCmz/sTsQQCo9RQ0ZjV6PDnjv27CfH2NQ7dtUYl5OHZ4UhHIUMSF/lRZ8ABH0FpPEa5
jfDjQd/pR3mDfdn9LPgoXcSH4Szfpzc3xi7YJ0dxnzgeWsjCa71yBb35zyzPHFLsXEKySaN52cXV
khKtPM8UH6f75BB9CR6j1/iUH/EFwcP7gebVd1IXXDOVW8Th1dexx2fOltgx224T7b2f4ld00A1q
rqjH5672HSyDpdhxYysrD7lroe+fH4oO1WLJEO8368AvqfPIN6NxY6Sn3sTw/vD5RrhWyZ19Uf5v
PRhm8VyUhxDRh3K0zmjn2bChLYpXQw0Ceadlu7A9T8UPepTAkIUviboS3a/Fv7/HXiSwMTI24oQG
+7lpdnW2AxIHYxXsxNz/0NZ4z9eQuhYMLNzp0HOjmLyYaY8Bhcxj2DxjBrnFZvtmwKCuVZSdAlBY
TjDi9JS9bGa3SZng+6ZsxhS2RDk91fGt0a6s+5ug1HIf0rjHn4N6NuXWRZUANxrQghGs2RLAexCO
bjp1WK3zXh+DO2rdLgZ/u9YKLrXa7PrqudHbC/jL75nsH6Y2hXHVuRYkeYDBr3IknqSmsUMp/YLJ
J119c5/L6kr15qOIEvX+v3/yIrmhXR0oSZ1JjyckOqAmvFj2z9r+KdmS/Rjah8fL5bLbff2e2Xc/
np4QrkasjAbEw5/zeQ20d+1soM5GFWnWjScZeX9Za1am5BmFnfPQ7rL21NU32lNvnj8/GtdiJEjN
uZ2kwN9bPjDCui+lWKMtF5p3sXRA5LGSuOnE7wqKkr1s68XKAl8pn8zQ0H8GXFzNiBohOVUxK6Dk
8rAHWo2kw+dzmhO0j7vunyGWhYawLZtJ7MBuh9ZpEE70yJpspyqJ3a0B4VZWbxm+kKaj7NY3bzeM
nNgVFsIXqnwTUP6X1X782/v6w7xQvgDwim6apc6/5q9MSteTvhdLTSUxbeyYft9kPQXKT5isaFU8
mf0LJG4qCU9KbR7CJnQbFbskmXIjemRWZjqyQc1Vr89KpDl+0LTgeESckUM3G/JfgYUII7KxeyBm
t1oI5V/FuEmLD6qI0FSv3vUIqolwE0J0wKXGQhPn0g3nzhMhbEqHGN/c9Wg2b/EPM6b5p4O2oB+2
BIfqDSW4PJOkR8n/WdQ1IjIuxB0XSxyKubeq8aQUbtTd5PEphNklRQnRYbWWPN9Byx+hU1aljE0e
gY3S+2UXR7PDxLTSMIc/IDiGAyllpF9GexeMm9bf6IoTWsUGktTnu/jqpTWrE85V7FlXfBGJ2rhp
MH2ppMeq2WNjqvFs9wcsvOLYbbEcMykGjBg45Z3ThL+HAn4qPguf/4a3luNy7oAdATziEk3NbnF5
tVEa9o1BNLyFngWeWd19k3d4P9jb3NntQFnvYudyODxKdgyoeXfz/UnZ8OeH+H941/0ateZqZs96
kLXJYL8/gDCzNBGolynqeUQ6Kp02XX4/pI9a/yc85jkCezf+ACtlcvxm5e107Rr/Z2Cyu8Wr0IvU
wexKRKum+Eb3c6enBqHcmXAUC03baMZ/CS2UdIF70vGn+rPYdVIVh2IZDYxi9WgHyjPbJTWfFT/d
JSYMBmOb+msd6Gvh7A1HC6oe0Nqy4T0GwujHiW/ATHcE33fF5lbRt9mQ2sSB1jKcak1X7lofAbgG
944u0+uylrbDgmcoRdxZYKrgwNVIZKl3ev4TZINk3glIbaA4ZJ3FcKWupl87038Nu6wocK32qViA
h0cJFvA40thvgHJedPb94wXyrm8/3kv2PTKSm8uXL5n942HGGRS70T7eFfb3m6+7L4P9+zf4eTD0
j7vvIMSPx/3Dw1n73gOXX9v3H680CQ0QUgGMZLAwequS/hX606xrEzUhBnlWt8v9xtHqXaT49CiP
3nT5/NBfqXRKEmBqmnUK8RWdu/cBzzCKRjVrT0E859JY3h+lNykebobuUpYZtOz2MVYsbpO1aHNl
M7wfeJHx0DSok0KjsxobLqVV74cIzDkg7I9vGGAVyImGU/bXlfnO83kf5BjWQgAKnKYk83B7P19B
8YNEqlUarRBf8zF0FHHaj7HvOw1U9FYY7aqbrQRCp4AyHPFCUbpkJdpf+8AkeySymNSh9rL4DQbs
yD4cfPOx2KaOtnkqdvl+ZZrzX7GcJrghSzRQYkWzfPFZcxJmeYg7+UyyoPEAiqviUOa+S+Vh41Pk
Hbnczcnby02w8h69uqMIKdTx8Tkhc1kkfVMhRYOkg9Rsax3jovSbXI8XS3UQqEJMHISbDzug7cE9
0Gjfrsz7Y8YJln12XuRZTiK9jNyTGLdK4gvG4+B2bu8gWHSHh/iTdJHdfKt9affZ7aos/dW15hUG
QOzt0C4+p1c02G+pEQpfmrYN1XwXeia6kIjQ414BkJ5OTmIPlNFNdLZW5nt1K/079rLjBTYx0U2/
5BSlr2Pkw3bPdlSEJb0/FoZ1wu5zr5jhXRsbdhrj+l0Po+PrHXvhjJXVvV/feqvw1Sv3Nh8BLUm0
seZC9TKRSPqqz6nJ62c/onOWmCcNIcUxuERw4ULvR9M2x4QbXUl2Yt1tys5cKTRcXRQccnlOzQiY
N6zZXwGU+lmomxjI06++M6nKx3F1yNU/CTWNNFpF0X+8Xpgt9vB0qPG0EZdUkb7XpGwyCnmGrA99
5CpW6OjDDvEmpXsppFuByh9JirbGsrx60GBtvMUziKHy4owXWUNZIMi1cx8/aN4P6opNST0ZB4by
uUH2nLfWKrLzY9YgzaoB5GJ4TpAnzv/+r6XVIl2qCj3Szya1jd7q9hamrdlczN4ZUbvFRqpH/uzz
TX4FHMNrlYiNdIDJJbXcT1aYT4PY5dK5jB/EvnJrfNfTNt7S+zqV022UbX1PeMD21G68rzkmf4b5
4mX5lznYEe/dwI9dvbot8+kyGMO+mSp7asVt2aCuGRquKh6hCrhdYG4S7iCZrTn4xUpYvNLNYhKz
TzYJ7ZwALcKiQVJpocCvnAW5cUqttSMrO6SW5uq4BolKdRc2Mc6N030AbCAJ1L1n4Z07BM5YdL/K
TL6JeqBzwz3ogEOk3GGpvnJnzD9gcWW8+4GLTxvqehwYBtxZS3nWMsPFlgFzrJA78VYesxuxXnm5
X9u/KDKIOr+YV+4HUqcUREZYtYb+KB6D79YWhLVd3GUbfb9qDj+fhOXUIDfNaig0V0G3vt+1dRQq
gamk8rnljg/bC40Bmt42KuW99pP/NvjkGceUinG9piZ35VklcU4AQgKn5dYXF4MPSes3Wsp9+C0V
Nh0GefVN2NwEsh2ggp9urH1NA+A8fIPEcUlf/HN3SopN1NwhvFslbqPZrYQ6hrWr/kzH8LHH4zvm
P5iNK8gH7OlTWdPmaWUvXCnmSWCa5FkgRJv9gxY/2vQ8xUShoj83XelYQCRSf3I1sbLbMgGU4DlY
PHzJUnEri+VOGV6pHzhyipLbUB0l5FsScac21ashRocaQxpLqL+EIb/d0F/njnGhrLmiX9m9OBwh
Is1TBruz5fFKgia0UN9XKPU/aeGGmBSUz2k0tyiTNaX/a2OhvUaHHn4ChsTzjfBXEEzqtIwivjjA
89tO/zP0zwTdsT2aqLZ4a4ZGVyIuNmP/DvbhSwx1gmcGcaOeLVJkD9hquA/k227czcKdtfLj83D7
ZpG0OC2zWsocp1CBRVDs/fR0X6iTsZf6s6BNuypHJ6Xn4eth7wsJZegMPE15HXb1U9gZl3yKt9zB
t4bZ3Q+Ain3k4LiTnoNGOKSN7xZm8V3Qw0cvfPUq9fckVN+GSD/6ifIwCvlNVk6uVV8ErCDQPbQH
1Tx1UuEIFV3YAYBiUCV7OSeyB127DSfz19g0f5BFR2Bqx7Nla2IVV6UeEIEcGpLyoorpPhCjXVYk
mGeWXzq/PvqpdcKj4480dKrd4yD2+XpdS3fQrTVmohDQeZKB9+ullEUbdZRcz7V4jIzKMavfnnCR
1BMEC6nf1Mk51Z/Qdd6sKvNdSXTejbyoGjX4iiTpJNGcB1eNxl6WHJXhNh+eEdRemeRc/FluCgIY
xQkepSQdi22YS1FnKi3nq++fhHs/O1napcf4Kd336oWWYOVvUTSiTrf2Gv5YGacghgzJW4d+zj3e
r26hxAOMwFA8+7JySOvXahAPXQcr0Fv1l76SyGN0yJeiiwhhc1mBVKJBMbDPUs4mSbJ8a1jnHse2
ujtJ6REiISctXTvdb0nacl1p4swrikYuX/P99HJPhFc0Neo55g6CT+drlPuK/iw2/ZdSj0gVkuQk
ovqSonoWB4PTyhKpwA9tOjf8OChkT0WKQrNgYZAQ/RDGZlv14jaW10qj1+KQxU3Nt5hro0u/54ED
Po1lxgZoflKQmPFQ43iH5nhYzxenuUYfuLK3UUCdUdGyrmKou1iYICKJ78oQ0UkL2TD5vst/yQC/
xj67qQR9pfZ5ZXIMNoc7nsowXxa7e5wk1E8jynx0wcPuhZTMHmQkX3FIKsB3Vm6w1kB+S1oXH54g
y/S4r7DIWRLu2jZURnU+u+QjkoYXqzHhZygCIYIIIklo5h+xuMCJw201wx4kGK6ju3Kor2x4NP2o
xFHihIi9vMhiGRSZ5fF06TtsANU/87whhuGRinfJjyYBk0hK1K1UV6/0NqR3wy5WGwi9GAaFL56j
AD9oOoVj/2Rqwh1lA0esyG9yaVP3qJkWk9v65smgpdNX3cFQf5T54xS2N11mHDJD2oi6f1uLFXIv
JiLlCgZKD0UnXtAf5R0kHzMlvJ/QerFnKkE1jq4VxBu0oIDGdZveb/ZlrR7SYIIFx8mOBeFO7ZNt
UGDf1/drnuBX9pgO3Z36Ouocc1/n/Ukvwl6bCdfKWYxAl144Q3F+4SrnochrPBlXHhxX2N1Ey3/G
Q5X2/XhiXZWdIQ/KefCe4iTclmVxwL1y2/bWbUxdaw7dmXhJlWIjmumPaDr3lXjbqqEbAreamu4/
5PucZQi1lAVEcuFFJG/Nvm89kJ1n6ORbsWkPvRkesYk88z8FGVudfKoWPmtvTNoKSuhKxgZGnycr
lHUR1Nz8bf7K2KqSmpOWWANYqANJujNnsUX/JJf5NpO+TWtUqyt3FkGEP9gxW3yCxXBG1aZdY5TS
OQ31bWkYW6HjTamWG0Gqn/7DGUa5gWmRj7KzFp9ZUMswKgCynouA7EvKqKqZ9M4SZ2bEBzjPY0YL
8cvph9+fj3ztjcDb7Z+RtUW/KCrKIRHVGlg1TYNk+oP48Ibaj13Rfa1a9PQxwrS6HIhqY+uoGbQk
diM4U6tn7ROqYvE28f1tl/qPffE18Ea7CU9N4d2ppWJrzdpD7NoeQHlLpRUwA8TNxfarO0E2fFxa
zgDBDcBR2aWVn6dkg/wf436+NlejO9sNgh9cOx4li68ShLUVaFHan0Grb3ITHIT5YjbAwQHBpWp4
oF5Sexn7YnSHkXdRaj362WHlR1yZ8WwQhZACFHaYMYsrVBaiVi1KElNe9GapHIxpOqiNtgW/By4q
JeDJd4Jv3gX1z9CA3S7WTgDE2qq1rS+mYIQnV4yHb1NrrMSmaxWd+WTMryfKOVizvT+PQjwFgacK
JHVSvx3DfFezNkFjuYKn70QxP0yCZydVuu9wyNOzr6r3bMFmSBr12RzAZ/L01WdiAQ8D2Xz1GoyQ
sV2vxWDbRpobxH8mWXur7QSm7GpjewLcf/RREl1Z4fl3Li7xWVWauMKXpmO4WGExViOKZYN4LqeX
Yjwh29uSlFXtq+qaFQjWJw8hhsJtp5+fD3wlwDCupSNYRxGOSvv79Zsq3UQNIR/ObfwV2GrnT/e1
nGzQzlnZyFeaZ+A3gBah70UXlvLb+5HqWo0nxLW7s5BXP7vUO8pK9FSV+IMk2MDgj3Tx2uJGhJ4X
T5WbSMFN2yS7OCb+KKML4sRVdGx+rdjW29JRp95FXMCG28TLuTjWdbn1tWqDBvhGVadtNzZ7Iwhe
MsX8XooN7jjVzjfznVoZdtuh7eTz0SXjaCHY3dcwy5Nhl2i2PM6lx2HT4Egkq+PRyg07wLekA4KK
v8isFP0jiSHWF/nR1zpKbaEj3xZYA+m65+pG7WTwPjKjvKcj9OIl5f+eXkJcQgLGMjAPJ1K/X0Ts
OZrAlADTR/2JdC+hyyl9rZpLY3L6d4p1+Xx3XJFsIqEEM4LuuEJ+t9RKUvwukMpKHoCl27S4zNQl
qwoHF1S/qtoxWZZie8CpZ5qgUzyzGpU1//EVGzeF9nH6VVl2DWRXcrI1APSbEvnizCDVB3+N2p+F
jvhiR5lZOFSBVLTnps9O6O9OjoxfHwLPtjdprkyw6UiH8Qsp7IbeoK4kN20Aon/ClgqPGtcQcc+c
LMXx0vaca9Vz35bPYzRL45kGQpuI6iXmEeGdTZ16tlKKITM2Xpouc9NkbTZXQiwvRSIYMk1AL43F
TV8GPr1zjzgfNcM2sKwnY/SAaZSAcjVtV8XCKRbWjODf9AberyCQIBoNhE9MEFHHeL+dkrCUESep
hEdDlNyajxpn5rYyjkb6ZWgeq5jQN/xicUPIaJ763esTVyjJk3On1b6avJ3D8sUSHoX8q6Dtw/DL
GFChuBml1GnM71n6JAl4RfmVS8Zsj+2lwPpX4v8Mp21boS84xdBwVOMgldp2Cr19Iit21uO4Kkxu
JvzRDDp7/q0gZM6U9I6R/JqKl677OStIme0pVyAUVSdJvjVhtgSh49etY8jYpm4/PwVX4JHIJ1AR
pJJFM0pZGhoJeomzWN+PwCN9J0CWMG3udembIo1u0MOt7bx7KU5u6UHf5jKXyuST9aePXTwdpqRZ
k86/Yhrz7ucs6SxhpwyZCKXl3AmcRDnfNqqEWnzolmO5EcvR9pXimBsjqpzekzIij40WQId+vYKc
kagIDtRetPQx//JQfpzae9mqD/+F7AlxTgSKSCsL/sAS5qZNasxTGBJvPsATwOWuTlH1oY0syKnm
eKFJqi66pla9mr1+0kZxv/LZPlaa3v2ApZNBVZlS1fqxcUYKah8X/lezNY8zuaaTKiAjQNs7ZArV
xklE05VKw5HL4ODpuvv57/hYf5jfKopM7X7moy2fDF4rW0Xt6dIZs5AHSkGlqTpF3HJF3daU2j4f
7EoZCNN6qHbzuwgW8TJip5aeKIlO6WnsotdG0u48g9BR1ohIVeFT0Bg0AoDhoWgcCsJhiKL9/KwY
29SRJXArXniXi6MDU6l0dT981oZpcqrwGJb6duyFYe3nzjF6EYEMHC04XPxYcsvFWzYpw0ku1ICs
AD9WG0WBrZygqNr+MKyYfdrZXvLqy/r3BMxuqo+85MunoZIOipiegkJ3xiDcl/mNIGHxYiXyLU2b
Td52PzuyVMpwG9R/1n7yx1oH0oF//eRF0CwmQfOksBcpm2k3Jl16ehEHtXsR45892YmRhDgaRPcq
sUIyK8fonj0adaPn7b0RiYYkdOog2uepdFNZwh6K0v++33guAgAUkX1BqGeRI9RNpmh1x00CdFxW
PDi62sbL7vtW26lCulnZb9c+4F+jLQ+ZoieRmHumdParaDeiQ+ckeYZwK1Xz3v/WWc3dBI89CLXO
jrXuBswoZsInanBJ1zxNbbkxevMPPXWhfQmHkjgVNTvPKE7pZH2foQ7WlKwVgj9etbLJSZxtYBHk
Qqbq/a2HKs3QK1Y1nUls3L5L7MAYXoJEO7a0HWSa7pkqr10h8sd9TsN59s0GOyt/QOHGPCPLQk6n
cz7ugxCwjvfD0HftS0MECCI4wMcUR2+chlY15K/kcFBvKXzOaEw6pG+SuH+VLKKyNMK20EhxhNZV
9W1faxybs6iH96GkOVIoP2htcsC0jwfOeGh0w2mK9K5tFYjET1PmlXYujMDpxFMo5e4geahKIzU/
jAeFLBx3lIdG+PX5tnp7DSzigkkiRIcA/BZFxcUbu8/MqQvx7Tx7eQwHnmSiJEXoXWnILmX9Sxtk
24DLNKFfjPvnISpSO8r8De2TXZFG9NP871FwZ6VAAkP/TivzE10HJ+5jN5GJGlJ98vLAFkAHd7p5
Qzt9q06yW/uC0yTfrQqHUF+wpx7aJ8qFGkUX2Ri2Qzndp8FrbHX0WwtXyOUdYt83OZ00Sa6cMnoZ
Jfmh60Zb9F9Zp70YFMepwxOPXlcrDmSe425KDNBo4VeNyzgEkqt55sH3Jtxmsp/DUDl5299PXXeq
MdgoyV99ape6GH/VqDhmlPGz4o+id/ug+yl11XaKpqM3fCmlb0L+XKX9fvKsjRw/FZr0bGXBSvVr
LjYsvwqRZVYrIAUBLfT+5HCbc0kIQXsOwp9NcK+kd0L4vPLlrw1hYvEw0wrQbFsczkE1ukIp6+Ec
9z+mxsGKBTmuXvkz6rvwfxeIJwL8NdaitlKPetxOUtOfvXTkGYOne/VzqoWfTZ3cmTJGfEPCh81X
YsG18MPMcL+iCUYRabGIum8KIDCM5hwlL1bxLQWoGz01aHXnAL3WLti3bsryk6FWBKBIEiF2Lak9
3dDXNI2y9txTQdRa8dSL+a1vetucpqde6rtBOukpqsZsLzF6SJAKiNTO1VVjo4vtU5hVN1mX7Pok
2GTB9AVIxM4UvTvkujcWR6MR4r2RNI4ylfjF1huDMouPpGZCyafowCZkiNIX9GYp2Mp201Ot8sdj
oGXs++mmqBvXDLxjpoV7JZEBKDxBunJo1vyUM39Pz+PeMO41td9jiXaswsCe1PYh1zo3byQVO17z
LgtWNuCVdA2jQx3PPlQLcDXR3+9xNbSkNFe6+hxjr6DUj4o8naoodv0KUZRmDV95bTMgwKKRqXId
fZCcF6dIz4NIKM66MZ50ozt1Sr8rWNC0F86jZbpjnn79/IRdEUdAEYFyHlAA6Kz68ogpxRi11hCX
5wRidEABPwyzo6IhbUP+q1rwlbPwwdOpufr886pyFI6GZCT3TVnvP/8tV6YPepty86wnNqvbvl9s
zHM8OoFad9bjfdwdyFb8al/88L4iMbSSt10birwNfcS5AYxO4vuh9KbTrMZrm7NfPCfjyXuWhcBV
uqdQ+tpY1cpg195o1CVm0Isoof2wrBGPitGkZInNWRBybLasU6HVdtPVZEeKI8r1rSoKTpFBmiK/
7jSAlXShMeil0F7D0mkOcSru/LBzknq68UfBMSh61eDcP1//K5udGMvzBFaESixabPbKKP0sMqsa
QNwBsItOhu3V30nQIFztPh/q6vr/O5S1WH9FmqRYtKLmXAkvhrn3Knh8mqMGF99/UhEt+Xy0axMj
7IGjoLrJ42v+938lPWnl55kqDTVc7qdQNu7SSEHhlwo6ZGM1SFay4GtzM3niYl2IBhjWw+9H85Ni
jGssEs6NhtwIyFnFqw9S7/2wgoNs5RtjMp3P53ctrs/wCZQiQBqgGLGYoKaIGYFKqs9WIz4H0k1X
j248hlvO+5exUm7TtIOhkHm20PeOYEhO48ubiFzCkkp3LH9p2WProwLjAwKgnCHX076OvoZVQNVp
VF6zsN1InbzJJX9nlf6mC6ZtHyh21+V7S0K6PQpPUd1uSItAK2U7Xjw0QqJbSfjaibPWtP5a+BMZ
k3msJgWwT+42yUEaou/T1OyTvLe7od3mGVWbQX+IPB0aThE6g27gud3xEy6fr9fVL/TXcs3//q/9
4DejhpqJXsxN8oBIjoJBZd11wTcjgiywdqzmY7O4dCFcgFvW0X3nVC32gxnIjSLlZQ18mlMdb4x0
pwaCLbXfP5/VFUggLNl/BzIXbz21GbIuD8XqDNzFbkzKQfSCvC7e6El4AmjMG1iwO8ugmZ2dxL58
AGG8k9KS/DDcz9DpZER3HkAIxdHNKPySVapFVXUc4f9qWnhba5eEp1wu56Bap62uYDmHcqhIu7MH
bdjr/UNu6k+BhnSpJ+N+0t1wYVsZ2TjP+EhZq+nM98HHhZ07CDP3Aqry+89oFVbbkZJU535MN6WQ
HKz8oJl3bQpX0Re2+ATK03+JJOrsBiXJCtWbxZBmXidm53kFwmy7njdE238PTPq+tVPG1n8Zi6QD
ihp8YuBDi+mVZh0HHWPFzY2nVy+tbm5qsYQ9aRz6RF6JyG+VgPeriUAzzsSSShqAUtAi/52qnqs3
CSooLOEhCRC7kJ56hW5HChup7jehpJxGvO3o6TnR2K0M//FIMjpVqhkKhJD+EggWK2kxKGFandP4
YRpOLfYzhLHpgExjo6zcc28H4cNU/x1s2dxWYk9jAa2Cmmm9RYzL7ox6iy6u0wvKBolsrLVCp+00
p46TC02jfYK+VjOlbtF7dkP6F07lVk/v0SFxJ8o5mXUsi8HB0sKptcLNmgBb0QZN5LbYzquZZtIL
ioGu3mpOUop2G5WPnVW9JthnA2xMaVGVEQ6lTftzkhGXEKPb0gC+rFnQZEe31eP7vlQ3o4x3SD5u
sKx2RKohdQYRJIR6onnPQzvZqJF+043fnW84XcJLWYmKZzgTu4QsTg3LW6Hofgd4FnMoMUnA87NB
q8PczqDGUrTcEduL1Kttg1+pRvrG1zN38AHnRoO5Hzjo5dSf2K+/teSrYf7vZMV5A0BM41WCmOxb
cPsrJodhWfrRaFTzbm8MDVbqgH24YeDyeEfvPcAom75xuWZk9zE4Myy9dIpjc6NlWY/NhWiseJjV
504ffifqT0/OXxCbxJwsWrmkr4ggz0k2jAq8EeY0cBE7WimXjTQnu++L14hSmFUPhk12iillvRcb
6QIS7u0JnxclWkGjU7Xq15BSArA5p0XssvKBI1k8RMKqWclZ3iwiF0eCUhQwIpCKYE2XrktN2lRS
oln1ed4cce9UTbWJc7JULXT70v+Wm9FRGqdtan6TpfzWzKfdvLvbyrfLQnrKy/bQ5CjzRMbvJn8W
fPGONtHrmLUupiP7tJGdLDE2RfKLJHOraXVrT3qHb3KyE8j9PAlz2nFyfTNYiStX6ACAAcjD4KuR
7QOmfR9Fp8TMgXQRRekLOpP/lFj+1vOzm1Q+Jdz4Yzfe5YV0WE86r0S0vwdeclqGqLcMejEVfMu7
0BLdKgeRdLImHKPUzLbWjGw+XobMcz4+nCIgQsuWoembyoRbWXnO6bjmAxIosufwtKXXcyLWnWMP
ZoLwv7egqSLwqEGtDIVtakHvV7dLvD7wu6Q5K+FLq4jb0PraFJINaN4NUAmZyOIwpX/5PNG5NlX0
NejIkumS1S8+qV+aQwqssj17urLrA/yNZW0jpChp8ETWjUMXF68p5+fzUee/dXlC/h51MdUkFtoY
Ib3irKm02kOknL7jZaDWjwMEyM+Hmq/aj0NRHqYEQOlhqQw/k0lHzcyqs1lfJB/jWcLJQ+aFa2dj
ziA+jgOWiKIDZXt9kWFEQTUmU9WVZ7Gm12roD5YxfusxvFe04UsCj7NtYdE24TEBvwcMnEZi398q
oboy3yssJrYRZm///4csUuTaGPFnVItqBlF5XEfdMLgi7jRdUd0ZWX/vG3eVWDkkQ7YkZA9+HJ6Q
e3clFAorwbpvBu2C/hmiDvpeSa0fXZp8+/yLXA0j+MSpsF9RsSeSvN/oU06LRot9yiTInhoZgoFC
eshidKt3GdLAg3bI8JhX9HJlaa7cT7I+v1051bNp1CKnN0es5eO8Lc64mzfW3ot2Edd23ckryebH
9I+uLK1Zi57ETHVdag6qJT7kQ2ux5zxhU5nTZpLaHkXVyYlCrDtM/1uogPsQWvWUlTGiT9u1Ff4w
VX4BDBGAZYCQFDxo3i9xoA41HsdDcZ6mdo9lj53RPvepAoljvG/i3h0mXNvrb2P7WxPwVQ4UJwOD
kqanBtAWnjV2VmSupdHCbXCI7H56oGAmBaJR3H3xpcemfrKKjighiLtQ/+YDQ9BxO5QTyHnDxTPx
JpCqrTQldzAqkHbf5+OvWSO1V4G1aP7ObIE4MIIYkOaJzU5qqr0h3CJuQQ/vHKStLWY4WhXGfprQ
uRxfAjoFWlySRMUHq0DBdzJeo6Y5RoK/i/TQFQFE6zgHa8jYiUJoV2V1L7YNgI/mT9AnmiukWEfj
O2/SChpCym5lsssLjd5ndGp92uZt5MrKl6m9qGF1aQxln0JT9BJweNQpRRheqSw/lCpt3cyyC9yA
jZBPiIYb1jN7Qf+VqpUrJZDwEL+MhkOBnpRpxljCqAerUR2L1+oE2hcZuLWSxZvl0rvYs/ja8274
O9+LhMQr4rI4F7/C1J1QezPc2nCx9SYFHSS7/lNzri7/j7Pz2o0b29LwExFgDrdMlVSSSsGyfENY
ss2cM59+PnqAGatUo8KZbrQv3LaY9l57hT/Eod08DjAS0NXtGdegH2pXj0FiF2/zr6WxJaDeJj00
t0eXynAR28WuErplHrpRY88v/cuVZfp3GX66cXxIaB+yWaCOfrxxnbM80AtuXEDlgijg5oL4KJcp
/oetgUNvYt1EJlZjZTjeiAlKM03xDS/fR7UeT7may7hwVrGbz9kxCFtfDMSX2Yz9TsKfoYL+5ubp
shEnDSU1IViHx+l+Ki163UH2LRCXX2083lKSvVLC+XI5zracAKoyF0Cghv4mYwdto3Bi0cnXadW2
z2mS3HDF+8hMbFF5XLLjJPQl8zKFzZQDpOvkrHmKshY3x4R+Tmb1O6lUbyZdqDyZOom7Mt5kvUbZ
rKy+V1n6zWBYUKtFt0WheHRBZdtd1PPFsPdlR2WJO0uCYVMJzbeEGrT9dYSM6EU8Zk36OMvgQUtp
vB9yVP30TH+G9Ra5hYxdexMgyjnrNSMywJu6Lh4Frds1je4arfTTbFcYcmJ4Q8mQbGB5VIGKT6JS
6HaI4gCCRC1Ja7r8sEZ1X4jLu9EMP6Yxjz11FQcQu+g5YUomRkXnNv24Ry9kX8TdVsszcGCN+Gbl
uexJMePDZrSyYyNE/tTJP9tJxlBtWRkMwe9iEm6r2eztJlUegkK8YxP6bd/sY1ndxYIUOqkKHbSK
i8c41/xpUX7PaudFfD97TNPDUAd+Oin7ODEHWxQrHTP6DBJQ8p221GS3uI7ZS2jet5E4OXkTbGEf
zt4gas9DxjixMB+VtN2V3A4Ws/ND2yV3OMozN86nzDFKBtjDmL80Qfaql8VsU2kVnhxPsYs3UWur
xmrhqoWPVS4miMpiEBSIpd9WxmFJ68CeovTNjMjeWkQcO63aTrOCVgWf0q4ifKZjmOdWkv7RE5mB
+TWt4k8p1hoT/tlaa+L3T0zAzH0tb7r2VKheTtGTfBdGgSPn7SqU/sqVrLOxmwZ7NswMMixgEXPp
4aOumLcyEvvX9FIvHmrI+KoqfSrxE9DVjBJZyEoeqdao/wUAN9W4nYR6Y8Tk6F/HposxlQkOusEy
ICvO0Y/vr5ErzPckqTw1tQJ/N7Ab85tRZ/shNsHQEsZFxeuSH1pWen13I6hrgpfdG+KMQm1yJwfS
N7NX/ThkvymjK4SBl2fUgELN8lIflkR28lrfq0n0ho+frYAgEIbYmXGaGVbiO6l3ZtxEmeDNDa1l
/Vob/28T6Dz0/vt8Z6FXkIq2l/WKlxnjNpIwFNHr5I8paJuwNTcCu2Boboel3FmcFXNQbcTIuoYx
/1R8sEYRR4RZDlCaIHv2jpVxIHsqy+IUtsAEVi/BND4atEQ1ugbKkN8nEToCnKRuNuae3L8O5GpI
qjhCRetun/bptk/bGza0kyXhXuxQHGuRX0vmd2lYbChjhyYW9qEZ3kizYofgkMX2LTT3Qf476BuS
CSIM09Esnuict88zgWBtGETyNeb+tSc9e9vk/8MsTEUBGtYes98pciNMhSL5mV6+10Q7Bl1Xkt2/
6JPzD0wzBgQqMF5EDc625WBOkZ6peXla0Jgdx2y7yGjRioqrys0mo9WVyJkfgosYuuIwZ5Nbmfk3
q408pbZsbU5tZJZ9s8fRJEocIR0fsnR47pa3QixcTbBWvnF56ObqOEjWoWTNNuNEg2LcqWSN4qTb
YOROc1ow/FbcUrzRIXKkDeqWieAtYFRL2CTGnHxT1Ghr8lcb3G4qdbzJjKsI4EuB499XcdYtyiql
bHM5pfubdDymtY/RWq9RPqlS5WBVG1z1XItSG2mWp6FgjtWoMAOmm3n8ScLnWPFPRNnRc6vdJBxx
cOi2kYTHTGi4ZW68Yj/4U5njBysTfLHABk9dvJIMsC3a1zY1n1AVs7PuScny13yElm38NANlIyXz
z3aFZC3aoRPzYzuTuGIpk0njTTVg3seMQU2nY9SH96Owtnj6J31OjkEw7qTsRe9af+2z5KDjM21A
Cgl38Vix1THcJs2t1ir+UlvbSo8Q4qDqYOF3x2V4HSOVqenszap0Eya9R7NpoxTZJlIfC01+trJk
E8ikfBJzh1Bn9GQw8piUXQycqkJLEQfNo16WjxrCB19H3Msfid7HOn6gfj5br1VsNBWNiOYEZKog
2+9yvBR5D8Y15Ma61z5tDDxomNHryHidz5CKoBeiRi7rk4BaXa5qmzZt9yhrbDsY7Y0q3gnTeKUl
qH7qQhDpVtwDGPS/59fZCqRbWQ1jlranpBQPXfTWMKMTDfVOzeDm9wdDjH8opfra9IK3AkW05T2B
hmSmCg4YUEtX4WbgjeVs7OvsvUQXK0XuWhHhTSSRSu6pPBiTcazoJC6q9hiRYtCXfBcC+SUL+h+L
JPo50Ks2kb93YvtNhctR9rpfpv2WHHzfoa0i8WeijPljnB1IKXn/rbL9+gtfevFw7eDg0yemAj/r
TIylFGhZJBCRzOd+wS830uHgxBt8O70ChWONI/3rK1JDXPjY/17zrBBelCWdmylrTkoreysSDzOU
n0n0s8AJRiHFDbrFkfoao4Y3On6bXNU3iEa/L2Pipb14r07141BHHh0DfTmR7LtRxAiOWcX6A7Br
Wyc705Ru2xrxBand1Erys1WHoy7WNyvKMqW71SyDb43MKmCtOr0slnbBBCExU864v7/bH8sKS612
coTR2JWW6I1Sc9vAwsmZGIdm+2sOIsRDQ7RB+9AZDOXOiNoHA36ovOLz6Gs3RbSNwueGVt3M0EUU
8ttxMvw1vUdYb591wcbEDgDFbTOnOgI3bCe0Axoaxt3cOMIAu2tpa6xfQK6PNCra56as/qzaEVMQ
uZkgbpAoPhZd/WftHImp9SAlLfcYPhTTm4AvdSX1tp6o93FQbCJw4CEOeV36OzbjH0PXbNJWcMFM
ufUKVR+a/SSrp1HIWKPVUyG85KUOBzg1vLJhut5W1Mpo7qSiW8rF4K1AqHW0Mqfiy1DSHlfirdgu
r0Fo8rmgycnxRtZIsUDs8ZOOnYYDYfVDqiERtqnbNeXeCsJtn1m2yFAo6Oiuy7qHCpAvE0RNWiBW
rt8pTGERa/a07OHKOry89EkkcUdXiQRnLS9LThKwQQYV+hD5aq+6ClOwWKjssJk3NcVAW4JtmAs8
Xd/NvsVsIEOkQtv0yDXJ0ewk+GWp7eSBMdh8fWv/jco9i4fsRdqxEEUlrIDOKoV4wOxAx7b+hH9c
a5dF/t2C/jCny3ttqI/lsBzbqD2um0QKn9dBNW973yE/a7XIaIjzsSnwKur7p7iov4uKVLM6yhpQ
SOSOfId5blwrQMO/Gg7KXL0XAM77EitVMOhjvLhGrbiMcGiUxC6r3OsZfWSicmrL+kkFykkZkVXQ
D/UqcEymghnlG8OlNBC2Bi6zJconk6Vt5VHxFSRuhvE21bIbtTQdsK7gRdt9nyuOJD/3ef0ws3gi
M/AyxoRdCkGp/KWSS5ojqGkkdofuW6osx0I2PSBZvmENDy3DP7mGaJHUr3koUdLOp7hU3aEbPCGo
t1pCVjXeWank6/PgU2z3toSJE/jtbaE0zqK1jgEcSZrMV8UYbwPkUPKldpj6P3VLsslN/S8yaEkw
k6Er099W4Gf7Wlsn/RzbK7RAUV8J5XtVVrwgzjNbWGRvivLY1tNgMyto6MhCDvGeYYFhPmhpd58m
FNVxuioD/4T+uoGE8dgQ/SpLIRGbfmvNfWOYPxt1Lwpy6aiCsWmm3IurHtnPNC9tjA6e4kB9ECxc
GpIMNoyy62uglH35WL/12KyK6psBxmERlE2d1H6xwIqoxPuomAocM8J9JcoVR1TglEl9IxoZyF59
P6mU3BIBkFFoG8+7ivagFTLQkQrWeLRbTzqhywVIbo2fxy8jOzZELKbUnsSAdAtWMKarthThyG61
z+JoHsQyh1URubOw7I0wf43zVvYnC+U8RbWTVN1NcfjTStvbuhS2dTd+A91AAO5uAQjSIuhRLZ97
G6Pf7RRhIhT0JHXJKTDnvcALbAZIW015L6TIMacj8mWil7EH0OJEpt0zqtbPogFJBtBlOsrApHXu
ItJSNA7q0NuTorhDQMMwzzvXkg1XzKvbLGmf1KXeou6zCfTXXlOf8I66lefIQe/4MYDl1Gv6vm+K
Xcri7LXxUYgqP1GMbwYfvcxEt6NW1CsaJvDxNLUCArTcZmr5cxFkT+yvIfwuVC//RgjrrE7T1cIw
+0FsT+VSe3U8QQ59E8T3HqUGaWI+nm2BY30dltYfeR6USM6QqUd5AweHs0tWYYtseRy1pwgL5PhU
KM8AGECvGld1ndeu/6cr4VsHX0ECMXmOfCn1Vm8NqalPAGN9TnbPkuHVJTpOz+ad3gs7oUu3QthB
6ip3Y2ldoe9eGhaA+QYuInMPKNqcZUU6zcW2CfL6ZFiCX2ilG6fJDhqao9TqkyXWP0dr/tGAwUmK
xq8yHMW+ftOXctN/b+Avv/ifTlE0j6ImVOaalkkvgfxaFqWjpM9BosMtF90lSW+UZHiuh2gDz4K9
9ib30Qa+gGcCQQa3fhez00ZdvmWWxO4N7BVQUerGJu0qrxdCf1Yjd0rp1radj6obpNX0wejzuwyZ
SaVCKAih1cYcnN48tbVhaz0ACo5pmdZpRasn1zDT0qPILcvlrsvaW/Ae9tcv4ULxwTvg2mwwSpC/
NgT/vAMxSsdKUvgIun7A1YyAPofPVxtYnydfdJL+ucwnYEaYjxgliTW+PvEzXSSvHk23DjiH5maL
zxGiQOHBGEI6pO9fP+Bf8MX5MlcsxsqAUUFtnssdUPCnY53JzWn2lHdQsXu8cY6xp9xZEPSxdnAE
25LsYlf/Ubb9g/gnoOv+0P5ogLi46VsZ2u1v+al+DxVnagC32TIlKTGciUtjT3+GP8EjXO3h23Ar
Zbbxx4u8QaIV6uHF+vWDfPYK5h3+8yDn08MEJw1MBEf2a426DBViPpt2Th6rVvCkrO/akHg53QrV
9Lum9cMO1bfEvDHAGI1itFkwKZOU7xZ0oYkB1Nc3dylQYoxlEskZAoNrI9b8s4yqIMgFFbuKUxM/
TLCj1/wHIG42b2X5XeTg+vpyyqXYBcmAacRqiY2W8MfrpdoohZoVleDMbOwMg9pvJNfKHFV3+tRl
oDcIxyXHXc2Hpb8grlO4deJR24SxLe0hhRXjNoj9sfEwXGzASzME4i891DIjJMbDV+734usBW7tK
Zq/ipGdZcIhJUj8NSYnZxK+anjTVCgZNg11NhhMs+BKZLytb4uuXdHHTcUmQ+SvFGM7gx5fUzJMR
0bupT5qR+ObwWhsD6cywQ6vKFcRtDN2qbDsvHpdrV75Q9dOA01UJj0IF2MzZIVZWMRaFRVGdjEft
uwWt2UmyI6VSxw76FjI5fOs0J4UYnriN//VTXwpo/156LUj+WYnjPFMz0Vs9ZXL+xnDULSV0fIG9
951wZUde+qpw4ECDI+sI7vBsEcoJHdwhZxGaY8dqV/y8lqn+KjdvdrFUbPKluBn7a0P2CwkCl1u7
CPixoNJ1vtWsOO+rQm+Ybzys7dSCQa0Kmwz+TXDliL7wgH8VYmR4Puzpcx1+UTbFYWo4HCQytFSt
0SftXCkWbgHYTxh5EMydJLgGB5LW3XAWsVeaMVA6E3kaSsePn7BtmpicgYitJvsy3Y3qwYw0byVX
ILMhvpfDAeq3OPg5fYurz3xp1yCPJKOcAAxaRKXq49V7lYqwM8TyNJT52xifguQ+KJ8Kc3Ylodx1
gLu74ucYXsNoXL6uygG1BjWNQdrH6+JhmRqJJYMKrka/SqiWhdEzI+q7yi61Xws1kDi0G8u4+XrD
XH7d4IPxDFOkVVf144Vx7IAOEErVKZJ/R9pvOZagQXX+LEpbEaZsgh6BmEB3V4MNEJIyBLshXEu0
Lz89nO3VrhqFw/PeZNoZVqsqcKSS1isttJGxADNPkIxhjlgDITnzlmvt8QuhgrOD4Eh2oMjK+f61
JmuAaNy3p9B0zHSXr+UFfUJ60V+/4Qs9kA/XOYPfxNmsj6GwrPwvbxrsXHuyrNfQfEYnsRhev77W
30zq0+Zhz9DmtFhH4tnFcites7yBlr+FlZpJNi0sflyJp1Gk14n0Ymoe5nB4nOTuyCp7bDv6MA3K
Zkk5vraJSb5qYulQfWPF+GBI9AyZ8KE5JMyR2oSlyJRKHL+b4vsSgVJeMZiCziQ92ESBZnei/o0s
zKk5iHUk/kWx38sLKBRgUSjy8J+aXnliaa0Tzp+Yn8lEjWCI8+hZHUEwtGZ1iCG8zbIrT/pWG7Wd
OWfuEpubcNRwEVIY66d2PbXuPM85BJYIsAJqqKF1JQ+SL8Wuv0kJBY2OpNdZ7MrKulTkpgSCLr1G
bbZvRN1ZmN+RYg4rKqeV7K5K3EoP0B8zHK2a0FoGP660NlLMTkefBydFrxRQWUTkWkCGR07mP2bW
3FzPyi9tgH9u9lznMe2UYhJzGbinkYe23mmnFRlBy1dBjAYZp2dJx2cjD7eaoiE/tNo7FUhe4CZg
IVyTWzYDuCupw8VbYkIBTA3uE8fbx2AklTEEV2vuTkuBnI6eQ3aKnY6cu1GFK9/qrwjcp4UDW1aW
cSGE9XQWcesA0dApnusTqEGkLGuUBSvRlsPqUMbqBqtQVx2trZ71Jw3YcYaEDIh4uyGFbIQY9xOJ
bjXsjb5n0i08BI2ECWftaE3zW0lUL25Ex2xJOgXMWUYQX81dgwnwHKT0smlqxItvSOM2afOTBZu1
NZZdn/eP0ly5oUiBlPxIu9FTg/6+Vv5MjbWRME1cDNNbCtArYexLHP5SrhylanAVScpt+HD7QZf+
H9GLBBuONojg1bfj4xeZZX2UqiWvTgVIs6V4mJXGD+aA/vFNm0Olla+pq35Wh2RgROxaTTIQ1+DX
j1eUjULo0LmgBRJHBzQfEBE4FDDsREFENwkAeCG4OsAHCyhhBsdeLvqjkDBWKSQ7SZaDFF0TyLkY
VaGVQq+WVyHD8/pVypvUYpRKIyidLdsMEAKlaSLkTyEt1wkhKn0FpltTTZ9Q3K0dBEV9Az/jB4Bw
aHzqYudhcuGNZrabu4L5QO6bIU6XUzdvK6O3iyCg9P8lW2867WGsXbdNMmFGPzPmSKX4oTUeVykT
I522nIjd1DwS05k2j44kBBupuNYdv7APYe9IAGAZpJOSnH31sh5DhEmBm4PopO+X2v0wr0oWqCpf
K44uNYL+vdZ5l03Qyq5PmokKfbrrSwCVMMwaKQfUf8PovBcOZoA5MJZyxZXU58LBzIU18lhWG+aG
Zw9ZySLxb2HyWhk7MfPi9RoiAC1fq57D/9z8k1P5n6udE3jFeOh0tedqpBv9sstkNOcsb77FlcqO
bxqwnTzt+LIO1Mzo2iF5oWD+cPGztGDOZ3WUUnZxaRxqYUZU7i2Ep12NiS1gSxvVt9UQOCmDGNgX
VyLIpQ2NtCysgrUYRfDqLKWWYmMZJ2YZ6IA+NNrvms7WtFOLB8brUfEnkXZljHWAjh8oWupu19/F
6RWZiYtf+p87OAv1w9LPWbcsf5eY0G342HJ7l0JNDAT36rK6UKFBtkNPFmnT1SX+rC6cpBxmqDDy
rqXXGvmapFkOEbLYVQ3i5aqt0IWMAxsb6k/oR6tr1NmjCaQRkjIIxUmdMlvWNRt4vc8h5jdNu1HT
ezyAfG4XAhaC/HN/Itlzhb5yvs47PxOT1pwTVVnaGzzxJ5lqmIuCmYtBcQIv6QRNeSyTUGWqmpya
LL2RFuG7AvwyExSfpF6qD0HS7UIjw+pz1rdCt6DTU4XfZS13BKbGV27u4jtSYUtxroCjk8/eUWM2
87gIaXmaisqpFuQ4K8wLrcGvFnWXghSH+6FafnHqu8ntksrH3PDx63v4e42zbIMO0P/ew1lPxJza
WsdkuDxFTF8yOwlsI3eKwlctB13ANU0MbbJAY7atfYnKxeJMmk2uIT5qx/xeKp2p8qcUB3GPoD9d
pXFcyKI/3N5Z4hUW/ZhNFsPQEPi5I+t22TgAO8PTotkS01FsDhob1uFjdSUNu7Rb4ERgbCmJuGOc
i5cEbV2ZmZQUJ0X5JRrfAziQ03Q3VQaSYruvv8GlKEBWQRZDgqGwPz8mFpIRGyMi7RR8SsVY3dxG
87sBu0jXge7KoXuVJHqpZ8tqU3WAH7KO9tDZW8VrTJubgJ5tYyiuITO4zJdVGs1epcWZozl6x2iz
sUg/q/amkVfl8Fdt6Ki8OrethG3VyLA9wdxDxMrq5kpY/D/uj5Nh1SUhAz57Iz1y542p0qhThsLp
I0zXlAiv2vhByVuQxaa2KWOwUNNwE2mqq+e5Gw3tth1bQJIBN05PKFwiD25pMRq+GV2zTr8E5lur
qP+5wbNzKxajpKStBgEu8zqsv79Vu3APlL8cvan21l5vDXfcHkPG5U6vU916KEpBdRgy/pdbNm4Z
gUO2g8fgMboFLumIe9M7YTprUgdWKNMwKrWT57Kw9dte9sjGnkd1Jyh2L3k8+n+8AEloQdbSNmT9
WWcJR53M4cIsKD8JUoQsnWwvcGSqaoPd0JYeJSqjxRWo6YXdhWaADitK4h8wSB+XPJ800xp82P/2
HmjMR8oOLqwsPqrmtRRjXStnAY4cajUxWs/5T+UUjdIlz2serhu6x1ZlyBKgnR69rl8PiZ4N6a1R
hDfkVl+/1M9imoi1ahZYWoC0DEzPE6s0W+qyr6vi1O6197R/m4yHSNj0WCWuOhVOsjiz/lBpr4Hs
EVwAHl25vnzhwXUkVtGAW2G954rHeqRVWgAD4pRF2eNKj0yj2yj8NZTNu9IfRmZ2TKk3hDknHNEx
qKJ5+/UdrMfX+Ztnj4BwWb0N2csfP/I8gS7DESE7laheqogXsFkyS3+qgb59faVLAQOYogQpDq0p
7IXOTtIkC6JJy8P8NCvgwAROK2BVP8EY2b0u7TrzbjDeVcF0sHd/lqWxsBWyAEWsbhRAVEg7+Qn1
rSbTnDHNx3oeTlfu7/MiZKJML4h0CBATNNaPr8KweLvSpKYnlGWfSs26Iz/yZvQ/EtiJFbxZiAf4
ycqP4VVR17976eNnQP5IUYy/Q7BVBvfjtbNsUpvAqqrnkm55a+PkJVV2elve1uSZpRMFvlBtawRC
0WzEmBgDqMnGXoCDFg4gQj46Yyn8S2xkVhAzjJ0AnUq7u01BJG8rfp7gIahgUoSP3orFO9Vv+tv4
HRGBAF1LBxxb91yaNiJvVbg1XtvStV6xj0CB4Mo7/pxN0RdnyCcqaNEpNG0/Pqcg4J84lFG+ctAD
reCASkYSmNruGrC4cuMz+bldRO17lt/Ounzg2Pdo7z5duY3P2w4iPFAJi9TB0DDG+Xgbfbt0szFN
rHp59lVUOvCdgxXT7xQpgHoXbae6fzfkV6EDgJgVm1q75hr8WQgRteh/bkE7O52mRZ0WZjXZqfaS
nXmCgCbgY9p6dGvqlU1ok24fhdvgSTtOe2mv/YkWOqCOksP/cw1pk2yvWpyuC/x8EWJ9YEAgsJjH
nuu3IF8vyfUSZyelj3xMelw9Sx0pNPzVmUaEFzSPaJQPt1FfH9SucJWpOsoqJ2Elaj9HwFdff6W/
sefsfkjqTJPBAgESlfaPX6kcw1TITGt6jm46P7kpPXkT3oJYc5GI9fLbeMvE9Wi99Jt2s7jCjbwR
PVLhQ76JfMkdv+mbaCPuJT/YFG7qrL9ruq2PH57feMZG21sbay+6mjPZifsCfNsr3HhveLWb3gxe
ueOPbKwf+a68SXeyP7qKo/udM94Vnrqly+o3x9ivjr+249ZyjV1yTDbtVtrlh2tTyc/GZdD80D0n
KABEUCiDP76GAt+aUFXm8lnJiUXJvdnPvtCNtlQutmKufk5z95wX+8h4LlqcMvXGa6NwL/UbLaxs
q76LSpgfYu7RNYJwgLQWxpYgb4kZC4bYQQxGVEHrs4hVOwiMxwQTvrAAVwtbp9RrICjAVlo+fVXd
Qt1ycJsBm/8u0F6Sq2jfILQno9JbV+gpWGizMHKRzaPQ/YjhSqh/UP6dld8FJDmg2IDrrxRof1ut
Z6sEWjRzGGwekfQ/XyVRHoEd7of0tNyFW3hbqd3cLeg7TwB31xip/tIBFdxHHfLddvoj34AJfxKf
qlv5Xf/e3ptbdTu/Ga8JkfVX+Vbjc/Cb3S51TnN1aHQh7Pxzq/r5CZPiTR4n3Zye0p4uedRrN7Mo
+kZBZdQUx0wjBEe1ZBuDsRNKBHB0woFc37doqNSqckODdhf1E4x0c7f+uXAFGQNgVNLxEDDm7DrI
8erbZGa+SSpBxuVUwdPEaRW2PE8tszqKQn0aJESv5PA0aulGa8KXKAGeFqOdhVb4IRNIeETjJUrN
e2UeT6qgHk2FVZAF+o9lPhm5dDBUBPHkWd1YpZ7YzdLvBEN0hS67nwjlcbq4ZYU7c61Hm7a5WWdy
Wm88RvE1752/OK/zb4/sA3kLPsVkqmdxfNLqVoqiJX8OnlWANUTFXR850/f4gXjam06UO5Fst41t
3YUHDazNoduX38Uaa2y/e5OgO+HNgVeJ5Eiu9q562oN06rZLbkM/ASGzYDKAIOF7LDv9r+k3zbbx
JVA3X4e5C/NLDiEo/eQehF1ovR/3t9bUwZTUU3KKQ20/Va/YesJ87uGzmdsiX445Tpik3LBHrljI
/9UeOXt94AEkAj4zYzhlZwE2zoOQ1taYPOtD7E5660+K6ojlfKfL0l3eUDNV8e0YyA4Y6JdSEZ0w
U0G5n2TmgQim+m1qfYd568SMo2R9Jw2jY7U5Cp68KE1HE/8g6Qx8yD/QMAWtDSf5UUQ0SAomhL6x
EdTvG6Q7dTCCIQKa4Ov70rJlSUIRLbbVBqU37BqWDPKa+iQEFgZXltu117LwdZV8fA28AUZDjAzW
13Fu3ZCM8WwO8aLdNyBIaSN50kL0sFQsQecFbG+Sbep+vum1a7n358YJKfeqx4irEqmnfpYR92WT
qVof58/6kWWb7IJNs2sfil/pNj4gvPk63Fe+ccjc9rk/atvisf89bYP7eJ880hW8mw7Cw/AiPORO
vIGB/FR9C++FjXoDoxQq96Zycjc4cE45zTH3a1/YzLviVPxIH7PJVl/EbQOO2g7voLN42pXGzIV8
lidT2ZdAumR0v8/yWVwB5qmvovw5pyOEffgBK5sdM5bc6+7L/fRLimBmODWTwwmYrz3cj7eyZx3k
1MYvw56ZltmyD8vv1tonW9UnMfNku7ktf1GHFow+jvG7mjqRRysO1g18xx/Rfnz5UzmxH/r9lUTk
wg7laeAFM9IgaUMM4+MOXVNaQUO08V7f607hR+598zOx8R67siA+m4hQiv57obMNGWAR0o5iodzT
6Os9pnrHcmOtjQlEAvVdcSgzB17sPvYT+yV6MTZ7we2Z0tvzg7Vr6fJspFfxiljZ39V/tjs+3NNZ
jK0FJrayVir3wqNwGD3lJdZc9TUE71q6TA6ZNDfea+nPWyQdGUGPWyb2j5g62slvMbzyJf529M5v
ho7YiuyB/QrI5uOXGKqMrWryJeZ9+KAcdKd5WnxlF3ilN/+xrA0GOgj2I6LuQAomGTi+V50NT8Jb
0BE/mPfhRjvCWzkOyHdA77MRJRhfiz+YMN4F76IrHcXt2qx6CP3uOXyP71+UI3BdW6ns2G1vUh8C
1GjXfs56TN3xhYpKcOfQFn+4/UG/JvZnfU7IgdYiSLcayoBAPa8RKliT6KUp0xM2BNsQ7qOYOiKd
wByg/xiX+0LOnarx4kW5DYLhRzgOB73LIUCJtMRz+gVpGt2PkaXbIKmPfd1DeRpw3tb2iVjszE55
CfkxtsJoEJssbYc/BTOd0fSMYLgt+8RD2IR1Hv4OoAZZ80M5hJvQGFp7maU/Sfokt/uxGe8Ucdh3
onxQsTFcuS7B0sJRUxxTvKlCZWOFuTfU5SaN5tt63mRpYU9p5mlIRpiB6KgyDA5JANSIAm5s7qt0
OgU0Bxp9vM1VvnGMsUGvuGY2flP6cWMWyTZDxXOZ8ThKkS0XNb5P9CxrOjwqrF2U4ARq/SdypNit
wWAuNJYqDHKGncBIToik3JZm5Y5K6TTp7DDKPA3Nj0L3mUL4g47SXlAclMm4goi7gBlfqfFwJxHH
QufmPCbCQpGhz2gTMREprJ3o/Ri97274ltqnP9vIe3RdzXaPd/5d9Rh7k/3QHB7QGQltO/BvXlDs
2sSvjT08sPu3V6vRz0egqWnsKvIPg1buOZwjEVWhwAllfu58dGwMWg+1rfh3/tNDvvnd2Tejf/Nu
OLbnjbv9dHx2tldezoUQu/YZYXnBKqDjfQ6da3NlmbDkmp9aCCVJhNqKIGyFYjzoWmJPgDhMIUD5
6Y8whtfyr7XS/hhTSB3BsqzMfkqt8wF90CsgJcR4uheml1gR/7SD8aJmP8cI+Xvrt9X0Fbgrpoxl
fqzjyvs6+5M/1wTIEGOwzKjWkE2C/8eIpg067Omij57nTeezd+3o6cfb3e5Bv7lX7xbntbL3z1v3
19dX/fs9z58ZCCgZ85r4fVKlm8JGS4fWCp8N+1jaNf++3dW2/xR6JQEU6wL3KbZb+02wS1vyZeft
7r84u67eynE0+4sEKIdXUvlG32y/CE5XOWf9+j3yLLBl2fDF7DS6uqequiiRFPmFE064qM+mudmY
O8dxYvrpiESjgKRR62AYrnt0jTXM9mgLV3c0h8nz1o2MgIzE1nA8JxbqKrZn3EN9JPcQtwUQ1Pb9
6f+xjRTwZEGBEYFxRU3z+2yiftHyfZgOex4RRFUhcy9b4pcwPva8ldemegOAh5AUelfHDy7KL1vZ
xZyihA1HAg5C/oAhzrWvf+DDma9yBdN1/QlYLWd4h9iylaO2A9kWS0QhYv47cSJndHkLHhH41fnn
eYt7h7exidKGjbTNCS1Rl4zUGmxI5yKdmf8riN47slW/IkcxJbPYp0ZueY5iiHphFEZttiao8W5v
ShbIuM6I2wmmDvhxNOd/QjoATGb8VPY6/8i5gUzE22TgstQ5A0K7q8QCgfbBvv4lNZvhUf83G4uV
gOZMIMggcJ94vEWCv2CQVaxVK3OU9wr/1N4rp3KADzPReTEGO7Tml4n/9/FZkzXnEoyGV9Ks3EH1
QLN4xLAShSu0BdXGR2WEX+7aGQQo4hiQ0WhhF2HOyA88U3clik289yz2rF4DyNWoUM0afIMDfqlC
wFnXCp1QdtEaDTJRUCHqBZgMvKfAS0rpusD0lxC0akILtmWdnB7zangVIDjZswexW0W+IxSfYoRU
n4eAWwOPrAyVz5m0C317aMG6JZBrf3/pv0B0caRD0x4ZJrj04rLDAI0ZdRzBYzlFAeRSQiBxymDf
ep/xEJlFvaqHwoBbFpq0rlxxtE/Oknh98Ai/VP5B4AeLZ6ZbQH+UXURtfJ70CZRd+3Mq48CABXGJ
AndTnRrtEKKRyUNQa5hIF+wbdNYmFaEje/B85DRpakVdBg+HEGoYxtzhF+HuxjfGyMUk7l7K1gdX
1kXqCsmuQwARhkjkHDX03bF5FZX1CD2EycsI191gvSiG1yw5Kd2181KjGs5ylVKuc7Ia9axY25U1
hIY1WK/AvyxHViQcpQLYVY+ERf0RpHYF14dB2bc80nMZ8KrUEqJ3pXuvpldJxkEJ58FRo1xiAb5n
hslpVK0R/9bNBC6kkYGwydtnqTH7fK2oaxapWv/JoezUsG6X75UaZujv1TVm9MzI1FDvytqYXtRI
B7yLcYrRGWI9ZVtQyyOKXoHeo2IMJcR4MgOlRq3FZpV73pdu2g16m9zzxEo7hqARTH3IahXMuydv
h/ZJVDzgDn3it06OEq8avv73qw0Vfw5K4OiV40taxjk+BJpHWJgyJ4Hgz7cGfdCj/bS+QfSLSGS1
SgkquU8x0Y4KWd2wjuQJPN6tpMNTF79lMln6snOg/IYAHrY365LU9HQ4QO5Lv5ZrEelGRxEPwcYN
F01GWh3xJE3Ie0z30jZFobc8C1eoEROIjevhqxrQ+Ybb4VcgI268y/hv4rWo70O6R4l3NJ9hGo16
rrziV6GJOPTg66k5WJFxDwiqW9vBis3KurerD6Q2f0/Wl1To9zsDcwWMPGBk6ImhDvP9zkjjcopq
MWdOZmb2lvMpbS2H4B6Ftpixdn29oHZEeUsgK0kP9afkQT9mzieXw2uQHkbXFQgOQVkEH6kv9TWg
BMNpzgtyVqElODYAn5ZebM0SRxNwo3+/8c9jFlqf/4y4eOGpL4YECsXVnq0/O5Y243mILn8P8cUY
++et0FUBmWwWyEOMjVaGuMii/bqufLFp6n0BinzAVxnObhGSMrkbFAguo3igfNm/Rj44fLAzvgJd
dO7E4UEyvwSXfz2GAC1J9DvRYFakRdWgQRLjF6rSnYRG2eGf9sh1G6G9cRkuckXVGYHdZxX0CQpE
+cEbF4OqMCtrlMODVZ7LSMv5ALwKQC8WIrkQN/q+yVT4nfWA1pX7gLtUU+BAvECv+4AqwGj8PfXz
K/0cCZcNCj+agFrm95EamOSqTYeRcrRMteg1hwIdB92gGfnKaeODiEtYbN+vGUaYhy7e/CP+7/fh
fCHvoQzv1fsUbTxVzewBwgDgDOjQjTDhRxEaYNg3xFPUVStDtkqF11vM3zog6AUZ8gSprFbIDxXU
+GpXUBmjjocjF0UrdVIQPsaeXWXQ80mCO6Ro9DFlbVWOdQl/DASk3MBL3VD19mV6lrrO8tpB18rR
7hvP7mLoUnOi/whzM1+Uy/mFkNu8q3g0i5eo03aED1fKKPW+0l6DCgqZqTdupCIxW2gzpJx8VBlm
PaXqcczKR9UI7rfFFWdHEQn+rAKyle+zjY5DWiHmrvcCkMQ1MlmicozlZwV6ghcuq9C9rI9DGB8L
7lVha0PWzgkzWm0CJfk8g+pY+zQkj6SKv9Z4OSUgtAH3DZkMkJGXX5nol00djeVeDicjZqRNNvlm
MQwG6686sDoE3MklL5rMWCAWYNoHX/nPLQj2E1iK8/BgAywTjnSYoAACINpe8VUUONkNX4TrIWl0
XwrWciNagvZfCkFjm0OGFoD6mX0P8tEyV/fGqAQUrGr2dfU2i4ywIxHaV+xCUMH//px/OUm/D7Uo
UKOgL3Y9K5b7UAYjaFplzZADDpG5WgrXOY0zZOhC18BB1VCfqO9N1j5II34eXbMiMNwuUDaZ4fyL
LKKI8kaN4jLfgwI1oY8TVvW6LiTAMEbn73f9Ml34vpEwlIZRZiloNBLnm+uf9I0N2rhEUwJACJLa
6J5RtN8P3rOqV1dRP9QUVb7nTw+944KINuOoW8kpkcVy9Cyh66saUGEhtS05w/7vB0OZ+cdXD3o9
pGYEARcahPuXk1DxACt0nnbqqYQCwW2z48htZcf6Za4kzRX2FyhrUnRO6G2c//0tJJa1BWebZmT/
+f55enn5z+/bvfUGUv2Dj/rSfv3q0+314Dmn3aBPOpJ8n+xy8tEiIruh+2iwVNBLWtJIH1YpeO85
/dyvC3LtCFnD11f3dc/I6Ja8MzS3chpTxfgE1pR87jPiBmSuzs+/rScfR9uwDmuVoJqVmJFuWc8J
uV6355GgDUrcbUbWn5/zI7mo4Ov4GWN9Qn8TzYCUHvbrLdAtgN/d4feCP+uIjgb+q8wKTQigGJUV
GD2GSc5z5f9DIpePjD6oK3zd1cvNwQOXgyRK5BDcLs6+OCp8CH8XzTlyUCyh4WeOVoxyAD0DgDFd
sGsrt9ING5FxPx2kUefh3eG7jWpGaIXti7tnahRzj+643tj1c0Z8WuH5axsl+3NmjaR1Yl3b128C
40jtRo0BJwg+RWRDoM7BgQO3SUbTB2+1KPp9HSTg5kKsc24CAmPwfccnNQdCErRVgRB+GkSPlJ1v
ZqU75YaW3sFCpsPIPwhFvoogy4mEZAd6bWg7gua9+MpgdqflwlQ3Z8AoGWRMDZVadGelm5KTN/bC
nZg3ND0+5efct6HIO0YE7UPtNblLm7InrAMangnIhjXa3kGDpIzF69lrsW33jRWhhkuTs0eFPSSc
H3yEcyjx7bmRtQK2hq8QWDmg9RbXTB9mYQ8IV76PvWMBJY/JRAorje+oVApCBjbbqqIAf/896o/L
ZTHoYoE0YfJyBkHVuYWEDdeolGc+Qx+ZUyvrXH0pw/xBPiL8OG/nEXGLAZ8HINAPCBBfNnENHEi9
91tUNtLMaTntKS+AEqkDjWiIflSE1zRJAYVlo3MXQ+JH1m5TfAC80S1TVi/SwhQFSFSJEEEC7zpu
NIMbulMGuhLpkvIt9RM3GCoYNBSeGQbVugiUVI+gcWdUnJDRRinsnu+MJIQ9YxJ/iFN4YORH/PSf
V9viTRdfdMOOANJ6GmJHgAhMMSnOEHI2Ri/SYxR4IJoGtqXabwXIe4F9Bcey5twn1YPr7dcF/me6
F5F5FQyRzwKCuhekO8TbMGlu0cUkFOesqH2ENFjqmSDF/L66i4sEmpRD4NcRYiWVpXXo+gA2+Apr
+Anw0PC3r8UMnly5zodPcsUeYyW/NhzMSKehgZATmjxp+pSIL7nMOyqSNyGESCdYELAIsMsoRd9N
s1uueCkr+ZpE1y6gPcDVXSOZSae9aXXkSr70IkYNTAVFGOv03kvfgE4yDpyZ95KRteOnzzb4mBTT
h809bBhKC7o1Zoaiv6ZFegs1EE3qHlywy8bMf6ZFRpcNvV2AgJcFC+isMao6te25NWQ3ls0QgWIO
fAvJTtleNGK33LA03g7r2MahBJBYZ8OZl0CChjPEdeSeQ8o7HBBUVkbY+cozWQINOm81nCt3uqAP
p/kUQdqDM0n85UwCK0WaGf/osGvLQBCKcbIE4aP23FNlVxrcHiE4eQMc3EpzCrei7I3fv8OMZcOg
YlJD74oUW/U9IpDvMloDul16o0/HaY96JAWdClVVKNA8RUb44FRZVjnmCUZLB1Ey4hic+8seRx3I
+dCgpnaWoJlTH3K3PXQfqJnClQfGZTP+riMyqR2RJzxP4OZ8VN8C6A7bKrDBq8htrI+/D9Zfjjlh
VheZE8dZXXD+9X9ivcz3yr4o/GQPLDoJvEL3xs8qQO+Qff17oGVf6+vV/x1pcW8EXJf7kp8l+0RL
9VgdYKmdmgGD2iGvALgQUAZswRYWX5zPP5j2nxEtph2gKE4BO0ZSoaH0/S35MSxUX27qc3lP7yka
MO7Qu0WGehI0+vX4iTeEN8VEuGsEuvrBoIYKd9UnH55nFkylIbYIaRvFamhh+Tv5oD23K8l5VHf/
KsYsLlYR7DMkUeB/qaBSfn/IgYuGCU4D9XlAm6mmnB3bLA2cHMqytDRGVwMSC0gIbjW9YafUmxh9
/Z7AEgb4l+JNfi7scA1FLKsDt9eAITiiKa0g9RX2FrDU3qPAzjixCQEMdO8z65EQ2Jfc9l+Pv9hJ
WiWlfRox9Tk3OjNzRuOFM6EIuqpQeUTlwPJoT1WrDGnhiAZWgqjgRJmNkxqJqRC08Y3BqY6erlGR
xM50YIzMTO2cpnQPWw/dI/WeOw+frA6FKDoBFJy/AP6Lpg+oTpS/hRTit55+UNf18/QEqw/qEdWU
XB7WExJn9lceMJ/cDHfAbAIEBL8YoFQf7LMlPW3e42glyuA4z8xrAOi/L2GS1VhAbSrPQK1wosH7
G5iMAMqc1E6wLzoibCHHfAMTKbnDt8D3LXALoOfQwZ0gs/L9YAU2+rwPikNfmfdiZXA0ogyI6io0
dpYadUXKQY6l78vzaLSvG9GoHG4dv/gvSkrCkshrbzdhNVZQ5bq6uYlbaAXsp6I/4qj9LAOiv4qK
J+gVqImBK7U4AZgoxWOGQ3kWaQcxowBgFGBP2qfQUnfl0auptpdAAH+wKEuZq9nH5tuwi9hxkrwC
h1yTn+NLtYbpu8Fd0SlwlD2EzD8BNXsSz9yKoWhEPCd31oFD6hXYyH3iCoDEoBiubr1t/iDh+Bl0
wVwHwHKEFzNUV/n69X/OXS+rIrYT4uzcWllO1L33DASRqPeA0rROcn6IF1ryezAL8kxEB38YtCng
hRaf5zCyfDV2aO4U2oYLXkPQKYLszDezmSVV+LnI9yQA7sllhiQ9T83LiH5PlT46ipf99q/ngEqy
BGkKSebA4Pr+iUylkNVpqAZnDY0ggI88Ele0fJUD2r2nl/LSelttx9Kk0rPAgDQStONUYK1gibrv
QuJDvQ89R9riAIdxg5W9NzdNgJ8PjVI6OP4L0qQQHi0NqIm8nd3DE9q7MpkuQW12JcoAyauIZH0+
EAUrKa7Q5Iw5XZhIjJiqdaRNc0HmylEwqEXe4N/qZpWUBMcoojT2Cmo1+5bbvBteAHXqV12OYMbf
aR/DvrqFb9lneQVD8e9786vz8O3rxWohuIE/C1jfLHSNvk9YyVfFyLcNhMVv/krdyJZ8b81kJa3A
9vVkolSQZUX2BzuhMSQtIJDv/crfwv8meIJR4b4CZgv95uMoEtmJT6hArxpAmAWdk40O0qnNcfRp
D9eCN+2cnufzqCbFSPvazjbyod7HAFC9DDgzn4GlFDEBHoElNsRgOx9pHpULdGOUPepQJLIEXdgV
mxHNxgcB3s+4SUC3FMxoYUaAyfyy4tohdPFbdhx3kMeBqku3i87pXd1WuqSXh3jFnjXSwxeBDCsg
RCNLeWlkou7A5ZZe8eweuhsQX7j+vTK/nGegR6FGhuNehFf38rTHkwLjPqXZqdI7lI04e7BVR9ZF
tOE01zugcfrgJP8Zx2Aa5gaKCCypCqDM4ijLSy5DWqCgobjbNOucTJDwQF+w+DCdIKbQXekI3DJ9
S10DA28Ur0ZpHqH6jdXt7WpjA0Xt3u8eynOPCijCj3o8ZE1EHGbgY6LhhB7e912a8V0XMZySngQx
p0yq6Wpb0UIRDER8RAGeWUtkY9Q6EjMgiTDPGZOTGPrd7YWPBJKLudFMvt7yojHx/VosIYrb9zA3
vowpRyCTBodXUUcACW8jaJwOAQhfUJEJPfPvNf1lhuFoCiseSUQi8ROuq0ponEDUmz9NO9T+Egeo
oBe/orvklOLw2SH6OjDUyuz1VSa9XoBeDXhuu67XW+PcWcdH18SPxAbTilov+PZIasCTWix4ECtQ
zQFkehYOMuQeJDcwcStFtOuRJYpaUCm6iG1HZb+1iyB8kJT/jBwWwy+gIGyZh7kU98IpJpsSKkbg
2iL/BB7OdA4QIET/uJ62zGaANLx1tp80fRU/+vJ/nQEo64L/hGIMfCa/b6xIFKBzVHPiDg6e1Idw
XFJeo16CotqnivO3D4EJkKDwGp6z8RVcuzXHwwvsPiBoryLUYJVVODg5PolZZRoEn7/3yxJUgusM
kOC544ZlQkSzzJ9qpuRKrwu0HXSjqTpt5PIiyZ+9sFHDS8yiQS8XFKbrDWu08kvLPiAm/+xEYXgN
jFUV2oKzAtvicoBRSFgOTa7uGvneK6zFyCGtPdRoEg7sgTKBNE5yqWRp5SGDgUqTG0mjUWvcLffB
bBTkk4dPFOaTDy6tn1XixXMtQj0+LUOfYYF6h+SuziIpH5AShHanw5F299IfXiJHQVlJLxwBjDSL
2RSzvTANqXTIz9UVEbJMqkv4/CremFf/VL8/b4++DieZNbdnPoAvRgUUlWMe1W7pw6M2nO6Bs/57
bed86/vFiw8LZGQUQ7C4AHF833kdAxntJo3GXaaBBwMPIRRh4XLGPtJw/qK1LAYCmR0BoaSAdwGg
yPeBoMPqT0WgCafKXClAu7fGznRUHQhtANsSAtbdmrpP9xXqxGb7oAw9b5Dl2Mj+oSoDZDUrfwGW
/olDuTiTAkWapl2CmLew0mIDkcDee7AfflZT0aQDyVWeoYjglyzrHkLUwy3Rk4MzdoNxEj9iK98k
73D5WgOfjmQ301X9KppI7Oge3F2s/og2wKgHK5CdfTRQFEfSIehg9yBKPDjlQLv+bRKAloSCy4wu
FxdnjATdbrnCRJwn7Mmbvx0hm56QPLY9gCT20nOjo+wnW9ytpTFwFE5Aa4sD4J3UlwiFGmvYTc+o
iVUIi2hzQv1eulVQ1Uqpv81QxjWlXQ9AGVXeQuSqiKcc2e0SsxEoqFp8sYVyvh26zCExh1W+zmzW
LGzlpUbmCx2yzuCMgaJybI16qic2B2rHuPY/elM8cVc0vt88k3N5Q3QgeLlVLvUpqolwB2NHLy1Z
1+CaeYL+XUPU17KiHvJiwdU2o33P7OQKcuBecw+pXdiIHEEnKTYSVSzETb7DAxYE5JQj2wOdJR+q
LUp7PtFWQCe+hqABmIir7+ItNhNIQgjnWo90WJDp/Kq3BYrwsyS52Z5GwMEIkJXAWe2TCwuXQ0NA
1AwlUMzZg/qlMB8ry92MnGo2AUL6jVjx+5eEJZz7wRJzQkicrcHN6lC0BFT0nb/HMCQFTYuETwIs
cY6l1cNcYpdd1FW9D0/pWhR06FL7e+Gi3irUarciGg2X3MzN2AxcYf/wWX/0nABbgJjJHEAiDcIl
/v1ZhZCpRzWLmZNEeHez2WX6zicOlHu2pmD35/jllG4GAsqGZWxfzwGISvnOZvTAEN8CYvtH/eny
4Lz7edWqLMj+OPRmZVyAFL8/Ue63fAc5Ju+kb3rjZbdJbSCiFTRY1fPlFm935uCcTAbUQDIR3z2Q
4YDe5TNrPrM65BkKsgU+3QoIZfQ7sFpPmqPXD+67rzDy+wJ/f8RFPFS2CjBDns+cVuag43lKMqzN
5P1khjE5OS8lKmSmaZ4GGyiyk08OnyKmrzO2Z9m0+VVmHO0nSbfBWlZeXycDD+w+rVr6ZPPkmNGn
v+fzJyBDmB8WocvspYgIbrHCGiPzMJ0U41MFH9hBBRe0VaGvDXWBMHV7v6bTIOtAZxm+AomC8lGq
vVSTQmyC8ZH0czOpEcn2Yny1A30jELGe0Xq1wYSkBjbYYf3Mm7wOKP2DWFX8bfugK4j/IUHDN7jI
7PuxENqiY5TTSFeym5Nd9bzzLMk8pe4hMBm6Zx3mnBGVbCty9LaAyZPgsu717fk4oj75MTBot6uP
GtZfs7zcMsCHoOSOyB5wofmx/7nh+iyWxgn4kVNp3Mz8kBMdTLGnJ3+n6JfW1QHG3JUuRCFXOcWZ
2bbYNM5J1wD3X0nHzebNOXXkEyDJ62he3/cqCvQ+KCkdgWUGYV7Wzy7F1QzY7ZOdm1uPcHS77sCU
JMRwbchIJFTSL5sV4FWblX4sj8e7pn88ksT55eBTWRniKTPIFC+rLgqPfaA2jCoHyqmlzX+SUT02
QsNzPIRXAXAKnh4cO/LeEPo8x1ac++z2RFtL+xgY1ABt9xh5PCCfxkMTLR7zu5z/GZE0F3yEuevx
ff5jr+haT8wGnHMq7ilsQgO22Wt2jfqf6T0IZ37d8woCNkhhQWQSe//7aJUSekAw+/Nogx7QAqV0
tIlhukmeRxNKRQDJIhA25UP+oBqwFEL9+trgRAnOBRB4KjTqv488RX4LQE0mYQlWt4106/QbY29u
L7u30Dh5zoF/tqbDdX1lzfWZ6vYFCudkdPG39dQT+3x2jQlgXjznlp6P9qNg9gs/+2MZZlY1PEJQ
CF66ZRYeV1TtKEYn1hJdD1yK3o2gAlWboQPehOVBOqKyORemNBas3fQcpJRH4o2/pJMAgP7zDIvT
u5I6WH3FkYTF0TcbIJGdiQS7A4npFd/R+ZhZdwTzD86lX8Lr76MugoI4FNs28nzppK8A1ULUZjo4
B0m2wic6k4rofPQ/4VD4+/j/KsYsZxx6QuA1w3ACbZ3FeShFKmwPR25EWA8tGrLZTc4Jt9KwIoVt
WQZOvoLg3MeNedSc+8eD2/z34SEGgIo/oL8/eGSNVKlxAJrHabXp9BcT7UU6b8OYVvaaGDiFKaXH
O/PckxUKhX+/+09wC64eFZgWpDPI2qFLsPgYylJL+ZoVTzq6QLBNAxAfDkf0DSAqSEifI3hrk5A4
+fnwuScUQDI4s6IRh79GErwcYfjGESC+c90dtmfbXj2YnPnm+7E0/zzeYiP2eT3AL1xsdkAl6sqh
XUfnvyfg10337wQsNl0ZySknxZyIW+eCo2Dzgpd3TgdLocYVh+/21X3y9cdf+c8A+Nu8L6XoGBEa
F6k0iChJzgw6xG8vJtY9MtMNmGr7K8FU474N3Bkp9vT090v/Uo2Y1cO+iqGwHEBK+33V+0gOOtFr
+hOk7ZM170b7Fmg46VCsPHsEi8kY9foYmo9aj78UYb6Pu8jfEghKwfXF6wELLBzewGnmvPc6ZawO
ZQHvQbr4Sy4LhgCq0Uhl8WnDTvr7W6IclpUsDx2GGKcYKhoEoXJrFIh2KViihwN46qAsWOvndr0F
OR4VV7AVWvLgE/uZPqhIZHHhQ1FZgSLm4ik8ueqmXsJcSwRSCajtWxzNzYdS7D+/FBS3IDokyrhM
ZyrB95eteakXwN8SThd9Y47bN5zYjvVZ6te1gRl2KxwhrW1fHh2eP98Ow87ewyjEAoy6PD/g/yGj
1O11J5Z2J0AD6Fp4ZcnHg/362yjAK8NrB6vIy1/BxD+hIcPHGbDSFXe6mTwQiSeTHN6JUTvuHKQ9
io+/AoDvh46mKZDZAjoaqiEAIH2fylyVUzgScvzptpmPg5NDPvE9umfXvT897ETPW/7HYJhBGFKB
7/DzU4TL0YTcYDjpt9sLbyC7BFf1EFKLbAcDcNfjsV5dHmzJX5qaeMN/Bp0f6p/5jNK26aNCqXdC
vRGzu1/Ch3NTcpuotmLms5ESvRM2cv+Z9Q9Onp954czomBGcgNbIcyHn+8gxJ4wSrHpGMK2k3Xz2
bcoL6OtgTAGnZCoeysVE4w9zhn04iKiGkOiyvvoiYMFXKbItWDegXwh69/Xq758hJ4kLSczwQ0Hr
gMQmbqWn0FR61EFEqEtQMIKCTReR0v6AUcODbfkl1vNt8fA2KHnDYRghPcRoFh8d5/d+m00ytO4h
wkl6gKoMzuaAZmKAUIHSwy63IjM2IrOjHaJGiHgZsdWtZugxt8pM34gN303MaTWsElz8vlFbqTHZ
lY2GuwlbS8FGTBy7vgEJlacAEiqzcFiC/LAB3DswG4J6jjXQxv7MCHoLX+RaxWAMzZD1GOphGrjN
Nco/HB0wELqxN/7GAoXNm+gCGsUmefF3yRNvB+eZoJqg3JMAbNFftb16EJz4iq/rCRk3TPLsGAWW
zhqsVL/7NIOOiU/vPFnz6CbCedVs1q3RYObRuDXgBXls8Du4XYX2vQxASW54hq/PtF11yznjQYER
EueAv/ngyP9RH1ysxyJcUBpxrONeqXYiawHyXyZgKcuQWimoGir6CPmGBztg3q6LDTArMM5UURXF
oeU1HjZiWCm5CMEy5Qx+lqIc1E8UHLnimInomzFnVTv9PeSPoxCt5VlwmgU8BP+2xPwzYRvVfZuX
O54/eSHtD3JrdLAikaHvanaPeFg/g9PFcPO1889JIUfJqMUhhlNagrZ+s5eu6abblSBh16TZaeiq
7bVzcIg/gi0H8ZsKV7lq57vpM7LVVZqREgqOxYNp/2WZ0WHD+Yx4HfKy7CJ8ETORTVCpK3YSeM6n
RHSEGnRYOwJzpzX/nm5e+HFAzzOAT1sAEnD29V6ki/UUJPB7wWDTrvsQ74JAq30E3TgA3eHGtlKh
fKjSCswBH87sRgLR2Vv4qaA70m+7U4fyw03eKLcEqh6pU1rNCoY741YzNVN2xQt7TkWSf0L8Le70
FM15mWq5g9+SW/DnAwqyMBK7wqExXKESaHsuDzkfqFYPBKiz3mhHS2BJOtBaNWD6Fu8rI0M5WiTQ
3eRiOpYEAEb0mTfRbrhKtnrkLtDdFXfA7WYH9sbvEd33Mn7dA0RhrUInxlVueDn2AiqzRqZreCi3
2M/4E9V8DeAhfAG5Cd68Bpe6DHMUyv1Y22qtMzn1SkObrPFYXSaLeZlep1floqIGA13QGqXt4S7V
ZhzqkayPvZlqZt5uq8EtRF2sKPcu3VCgD6FuM9IYDds7+4SeGO/2b3xO4Dg4C38mT8xa3OT3YM09
y29+RrwzVEXZT3aTv6JqUyAzAV5izzniizga3E3B4dOi+G8yK347Wt7GX53yTanDa2nVbpKjvPfW
iu19dj2RwHHAASgrJIJD4jq8RrwZMrTdeWYM+XGg+15nb8uLQtNW90vCwvIWuN4DrLb7DYdmSK8P
JTS2KbRgmQh2aHDxljbisBaYgZT9ZxB+MI+MJH4EfIt9OZdz/vkyxcKTeyAbil3LW22I+qRKRaHR
pYcCqD/qQjPYEV1t9C8RM4CT+X2gIpJaL8iFYpcJHwGzU8UnP4AsoXf3RrdndqNktBoaFoyuDNbf
H98vZx1gULPEPgJ4SNAsXjEf4tTztBEjs/ltkO9s8Zry9wYtiRI02R6WEqr2iDOo/va6M5cAAGWR
wxsvT7xRLeKCweu2BphHhgCAXWK1YCwB06mLuNVTg7kKgJFI5CNBEQ/COAAls4Amj8YM9ADD0h5B
RGJRQZsZ4acQ9//MSUoBwA4pIgFwhKDdScELn2ngVw0kJMFiTdHMjAbXJ6tDD9/gdREXdUILik6m
nu9BCwRWVFxn0L94lDz8hPxiif9950Uck3r9ICcZ9hJ3AwkTErxsRnPQ5twK6maf6iNqyq/r+s8U
L65ptLXDTE0wnO8/STgzvRW80IMSRpFuWoNN8SAq+Ampm19PRmd47tqCELVYUr8L/D5OxWKXjCY8
i0I0MhOcMf2lteQP75Sh9aU6ESBatSn9P+4qjK2g0D6rB6OT9P3r4ZhAkrMIY/OK7l2ihnLA0OKs
SCy02/7+XOZVWgQj/wyFlsL3oUaljcrC54udzFpdSgX+3KTGkFvd8KC787OKjQnFu0DD8stFYYkN
VKeIyTXB//owdR/fY8dy67FDf9GvbYYFs5BPYG7rxaQOoNzHFrCBn/QGeujIdmC2HZMgbS4KkKSZ
9MQBjqciImyBx+o9I5LYj6Codn6W78ZaoLyMlut0asYEKGl8i2NKy1bcSgi8SBuBrSMHp6LDRauy
tfP3hH5pOy9nFGkS1JbRooTM0iJ3r1WtYINOzncF/5GLo5k0gykFPFzjRMIngoMkCra4MGsKwFGf
olHPqskESmCjwgs27Lh9lQDM0qXbpmLWKi7Jsqq/vK9E3H5S5a1T0E+1UaHwsSNNKpFMgsRMwsBk
aXTGnKPQJDcakMLrOS3SYKUaeLqXeNhEisE2AWXFSa+S1orCUkcLk/JZtWpD6aSGodPxxaoshJU3
gXFYQzoxiY+MxpboZjUF8fpwpwF92bAQBokKXZRvqgY4R8cmb1no9siZhF7cdP0hg2UrE8DMYWr0
v+d3qeYpAycJC8jZ5hdauPCNWFwtLMPwbRZP+a5ir4I42b3cHQsZ0kFtu5uKVg+9eKOE3JpVQ7dh
AKOHq6/WvCWItUCBcuTMlTqIqPIitPHeaqEjTHTxSlATg13cRnsmnd7+h7PzWm4bidLwE6EKOdwC
JJgpUZZkyTcoW5aQc8bT7wftxZqkSqzZGs/ceKoANrpPn/CHKsE64WWIQ8fX3spkk0ZHZQgdIwCU
Al9naiM7hedQwCCIhta1zJ9aOi1DL101mumIwVMb3+HUuPaHu1RQbkSmr04sPf4Z741tBoi88xOr
WEkTmKKQ3U1qtxyMxOlCwFu+tJjaN19qbhzba3DmvNz/PO4ibzaKIY+U0c/vBPUhyQ4ZzjnFgykw
/XJUmtyKrcO0+CuXa/R9RgVJd9Idx8zt0XzQg6X5UGdHlVwOaSrwjMgUk8QB+vt+T3x1N4DUYkJG
60UBc32+JIbgGbXeqbxjDs6cmkbESaAGFdpZkZM1yIQCeoX4ciPPv54Bf67N/z33Ym183fAUoZDz
uxB1H9kdfnbr4QFNXf+1eSBSj8GtB35RxMzTV9p1mEjM2jPnP1Qq26xW9DG/86NsWEqNGiFlDUS6
rqPX3Bw2Xd0eDEKCNFqvQqm7flEu/F5beFL1VOk1ab9cabYXeTujHtCxVG9dJ5+dycvoh+49FIlZ
G8f67CL/k2H6xZhV41TldzWZHmioRZsNJzk3F/HoL7vCQ0u5WNRYTmdlsofgCTlqsOVBhQH84Tfo
/AjVQoX8ImIP4CnWpixDOzOiX32d7sSiWSZJi9oF2ptt/ZOgtyyL8U7xyhOC+rbcl0tC/CZHoqKW
C6cfmQ+mppt46iaJEVeNdqjxjhQ9qAE3Dqg7N8qmZaqnC1UrTwGGaqkeh/g17EWMSHv9jyLmjoEr
coeTnAlfMjRUx9CoPcafjahuckXCyVjepiOa9vp7PTGHkXs7LyjoBmVZqIiXRf5iyD86rCf8MnfT
qH/S4hCfB3HlYx4EaAxxAd2NJoZlnvlD8UQ3YUzdKcXDgAm3rAebYsIDbUB5HMRhjR90rj4MVb9q
RH8bTwhRGyhEjpF8I8x8JjgXX9KAVjX7dJHA44xyvtcEU0Xp2hjyx3bprQqAWwNwleAo3u1rdwk+
9R5wy43Yfj3HnN2f0PyYJeDBNXwKx/6zeySlS4IA+uXdZEHTxkH5TkIjnIHDNB4rc201Pyv8IsbH
IdupcuPU0QqR69r/HSGK3y4NAMTiMZScKTzq2fr7GKPOCd/FevBu7GiKihlIc5EQNnGcitIQ8W7p
Y9j+qnsYP7APQuHZj95kEPqpsTdwJqxplcGDlF8CJXPRIMXxJIdJTQY+rfzyrq5xXQVLtvfrgzCs
+2IDO4gNXPjIpds6zvTCWqLYrB/ilkbUVtCO8GSVfmNF92O21vUFTDorfMP076Yt2/WMh3xlJspb
Cq7oWFpf/EbsjztzUrAf68LfowoyTbTsUEodrwAjqYbO4OvLJAJnSi6Aw3QoPpsNyUwlLjJldnjM
iET/0Z+H+x6KNrwrkDZo7XATne/DIJOlBFPP+K6ytkn8RO6PVHsrB/ZQ3mIifH7D82/MszA6hsRE
7OLf82dJUugZwSjG0Ew1KFy/wyOktqN4sHaAy7RyiQ1Z0B8l024HR1VtbJWMXX6S7Pw02yrQO33w
V3xfYY/S7qZcRM9DhY5XuwDopziiLe5oQ/8a3n3JzrbiLgzs4in4lT0Z9wjC9bviHT4G/hP86THA
fFf/qH/EPwD825/ln/LG5Pwa1A9UgCyCHwyOCUzFxW8VsMCZGk2J7qT0NTVfqrZc4EzCfi7ssf5d
JoACMUjxBtHGmgiEU2snIXlRKK26jqa1pttaC8aDHdLhz0ZUV0AaY0O+yMBKCnSj6rck3k0QNZRd
ZrhFe0Ml6FoWaSZKMCVjw84SmJdjAT8W215ulfAuQzt1pHlb4uK8T7WdJBzqCh3te1pdCLh0IENe
DX+nd5teWuFCmpdHi9Q0c8PJJr4gjwdhHF32R4QOTPnnJD1moXgc8NlsgkNU0MEsjmP9qJdbhG1t
X0qcQL8RXT7J1xc7j0EVCqVgCUwT9ZPznVdZpRBqheLfFQtkm/yHxlwjUp+XuAIhEeAWf+Aw0S4m
LKIvija4a3ZHvcEwejcONzw/vyh9WUzNJMegeTmDLc/fpYy6KBbI4DGZpI+guW3T2EXt0w8/DN6i
q7gO73ukake3ETedglQdXoFieuP7fhWMEMSZTz0O5MjGXTRRq8aI8rBswzttKpat+JIPTyGlEwK5
qpYt6pplMJE09CQckyJbnspDFKcbDRWH0HsNa9X1gtfv74Av7kQwF3NZPn+ma34beVklZIooHEXM
pr1V6O0l5DuVp5YCVV0b40MrLbxmqw2LNHJH4Mw5XT2C+I3XmH/5+WZBuJNTy1iTKlP9HJj9c002
gx9maZQIR7x0AgZFJL3awULBYdj1d0PmWP5WEG/Eiy926Gw/SH4NFcjUEGY63xWIFIhTGwfCUfeV
gx/Avui5i0vK93Ih+Iizo6jsV38DOr5SkLoK7pbcCMKqHis7GdpHmOjLwjcerMz7I6lMjDDXuLEu
15MVjbH5PFYGCqhd6fyJUatGhRB5xw76mzxbM9L0JkBZYHzNJXVrf2tDXBdj8xMhewIMg7N1eTnV
ZRWXUsMTC3NT4FFCanmn60dj2qnZ3i9efQI6ATJxrFdoibK4t4Z1kd7Kuq9TE97CYrjDLJ9zckkk
0ns/Qjwu9DDKXcTWgqOKAzLa3zeWdy6jLrYdj8HEgbkz17F20YKbtatDzCC9o+i/BJ2TCIv0FEvP
GnRKa9MWhxZOqbk0aarfePBX3xXhHngaZF+zhvT51sNGRsqltLGO5XSnSfewKanfd2a4D4rnjuBk
RH+V/+h8TNpBqsFPnX8rs+dLfO+UBIJkKbF1DOONJmAxv5hU14rXHQ3eW9i5L0IdGDL+EFIsdC4u
gRhSYySmn/Ew3XiBLmcj1Rd568igz1C6RBYxP6gRbax9MCLEexLy+0Z5yc21btwKLXPJev6NYTvN
82lkDZXZ1eJ8qXsBbpXnxcbR9+2uQax21YVLeEeIESSmkxZ3Tb4K36bcNW5JzF1Dbwhk9HQgWtG4
ZydfXIFqizFXHnJ6hBhzd9xdrVR3E195yIp0odX+HhULV2Vqk2fxPbWVjRX5H0zhsf4McSjQO2Sn
M/1vogsPpcZ0s8H2p3gfvHCTlvmPcVKdoJj2Q59s8qZkAOFjcSXEDIE61PUbmQZQQNhuIZPpy0xm
MqI29wWq+99v5s9h6+UKw4zGhZFJAYzfi9s1rgShnKqQIEHFB7ynuFcW9a/yV/pL+lmuypN4GDbN
o0aC8tHts0eIyk8J7AvNt987J9379wO5ZI6hF80oF+nv/DF50BwUXGeRsPfoAAPzVcgcRuekCSSd
GFtRGi/k9Q1YxjUg5H9VEhkqQ2K2aO2ebxUpKdsm96vuWFnTtk6JtCOFa6kuCw2CSG1sOpxZJw/r
PdKDBhUkPe1vXEqfz7hYTE1ErwyWLr4RV1BEo1dKdUwK5cgMVWa4XC2x7sEEKqwdnovFhUJYdnsE
ngCp4yKCoY+xoBkl4g4YLdEvrMKFwtATOXd5aXSQ/JZC6lrlMmaYp9qUQEIDx3w1ButUeIgslxKH
cr3QlwpKF7LrAW6AfGyym9ZV4E5o/xy8ci1Nh0Ra4SyhMdHJ7sLqIEJZNKTD1P2SK1S0k3UHtENz
KQUzXISxeCi2woCQemrYlmLLoVujvqc5vDPyYTTjW2U99VuQ6N/vxk/dyKsFhJ0GEQ4ig3p5dVRJ
pI9ZHytH0Vv2KFeh9iXQMLELRiyYrEkOql8pYGt5YU2uhQKeuW9n8zNnaPnbeU1xwIBSJVH2xE6k
rgNtxYcQEleC4BYvqmansG1LV41WY7yqpn3fb7A3CqZ1PvzQh5+l+SdRHoN8Z+X3evnYp64sO5Hl
WIDxaco+BqKTh3ZlLMRmpakuqtTNZMPhaT0neBINWy1XOC+n4RI3JtVapMXSFJdK+hBiK9Ct1Wpn
ZHtiVXyrH3CNS9QACc6VBynhLG18cY61YBha0Sq1Y16Gi3Acl5FP3dh366ij+ai0TFV/5cq7ovRL
PBag+Oi0l/q/33+/q4YgKSDUBwu1W8g74BXPz+CUjO1Qt2p1FLTELbxu2eTJYhCfRtBMhVE8xNWP
/8cD6RDA1weIhe7E+QMhM0ZdPqbmcdReaFDT2MX2mg9l1lsaYUUV3digX/7Af553kXVOsMGRgo3M
oxr/CMXIGbJAtsX8LgljHFSDnaKON37hdVyb1/SfR16kOcMo1Vg68xOVyDhp6rTqxcn2BG0FDcUt
0XQeSu0uwn0nxqROTeW1FYk3Uq05dJ6dyotXuAit/ZiHVSDnsPIy4zma40j828zJd8q3okiOVV7b
ftM433/ar384iSL3JgJFRNXzb5uMoVKVRWweYayvcqtxUY4GyR1BZGiiQyiWO3bYmvH5MkwQby/R
eNduTTeuUyGoaXP7D4bHPEy/1OrulEDMtHmDmdHPtOFotyI0xQzbkMq7M1tIl2W3q0suP61YdtO4
yuvaAbXriLRTTaGfbEAJEiaMyfrG8lylRryZRGkBtmDmgFxOZcduiFs9EI2jlN6JkeR2gbZW/eSp
zZOd4gl2yVQsh6ZvyiiPRcNBqEPMfbty9f17XFqpkCT9+x7kS+efqSGLVP26QiCDUm+kuTJ1C9xm
BZux0NYUzB+BJa8SsCNhEj2k+OCOdenk+GZbHpAhhc6Z0XiHnngpY04+6P5CAC3TCdqiNpMbRfw1
FowB9qyhQU+DcHA1XzZbybdSLzCwRELLfuQqho2lPCgRMJffOYaMLeJVFUbqOj8H7VnzRaKANOjH
NP1f5LkkHRkS2HV63a6t9i4PRycckAnpH4Ri31tot+cuQI/vl/j6+PHSOMaQ+POPfqn9McRN245a
oB1F8bWVWyc10WpULTtlvGjFhtM3mJTeQkVfK46wVJTVSDzTYABwcPFdrVwrY9+r9CMgf3uK0GKJ
8+Eh6pvQLrToLo3fC7pZmGO96kFqOhhJbSAJOnWPcl9+08b6erejpY4sjTIbJgKMuwj0QYRqPkr+
WL6Xf/tlbh395m8iK6jEEBJIQs0FPUpc6Upx4Uu/v1//L7Y4D0cBBRS+Qo/y8qjFRovLjCGoRwzi
l55Qk6D9FlNrE03oafnKbko/eosOmSKtC8naDGJuZ8rkwJSzh3pw+vZjBPFbdu/q+OFjG8bluWzj
G3v7qw/2z1uCTD4/iEqEnywdDvVooeg0tQoakLPvx5NfP8UCCLoutwXQjAY6WEKCos+0RUGbqqW6
ERGuoTj0OmY+CqJkDCj4LOcvEuu91OeJJx+rMN+XTL1EL93LDCiqLNtmOXA4TT1NnbUUBv/GpXGt
igaakkIZ4a/Zjwj50/NnD3yqoBxK+WjczWqSpaP3uA8tZ5V5ZI1BdJhLoVyKFkCdZT84hcTGtftg
QaJXZItKd8VwoZuoZG4wf/NUB32L7zfTpS0L8ZI3hEHJB4K4x4Dj/A2nAfnWwarlox4ikDT17qiK
S3QcFz2ObTnN1SFUgfhQciMJrJa1o4oDgxgyc1odWZKvZOLPSLeKobtdm9mNDGdeoPO7/vz15oP4
TzOvFiqPH1DJxzJnzpVDKu1w5Al1u/RFO6usG93da8W0z+WgrapDEQDRf7FrY0voy17L5WNEMxmX
+XKRV26UuOGwQJRHaYGWBg0Opc7ggU5c0tlLu6UFHltb4NIitwuP0pN9HvBdnVqycZqqFRKUhQVu
3LCBE974fl8tEIg+UAhznn11zIom0McpSuRjKNxX3mGAYj2sZAyvvYdhXRVbuP5ltK8mLMyfQ3lZ
989MU9RbsO3rO2EejbGF5tkf44aLbrQxln4QRKZ0LAFP58WfUMMCOH+KahbKfEmSN2O8cQtdQy+0
+ZEMo0jtZ1rJRSJaVm0Sa50hHa1ygfr9HFxQyKHxnjvmsz/ZJs6/lL0g76AGgO+BuM/UI13k1gr/
dAPQDo6yg2MAISoW0TtDu/AWN/l6Yss74ueCASrjMlRALt5Rz4ooCX12kwWPAgRIgoAzLcBdf6Bj
pP9VRjvd597H2C3F13zfNkvfW6lrXd0g2zWM27Jc1bemeF+kkLwTdyiVERRNJlHnJ0rRWjMnWkpH
Q6Bkhd2hPVsYaCrPVb1VMGUbtpV6qMa7rtmL5Wue7odmbrStpZsgwuuti4w600uI2zMvV7sIPVrn
VWMV+dIxFVd6vBbkhae+SriChbYiLDSE1FW69Rj+Jr+q8kGpnyXzpf3R33L+/SKzV/Hdo1Ey8zWZ
Sl/EmDRU4ZNZuUhj2nIHLtFU7lZFonwYcn0vSuP9wIAXJ81FPMRbr+xASk831ZSuutQa4RfLOt1C
Q0DE7P38s4xTn5iJ2k/H8DiaCwCvk52gURc5ZeLEOI0iOCfvZloR5rOHWyyPrw7T2dMvSqoorgZd
93l69yKAIbVHxdVMWxBetXxDd3UBf0mpbB1lFzgu2qZx59v7Hqn4Fvn2fFVMkHmzgzRs/Z/fx7cv
blDWZbaRocUNxf8TePDPBVApQqb1Zjsdo4257X8x8Ev1ReC5PWyc2JkexDdABbJtgTh1x11aYYOL
UC3q5IaTLa3BqdoFSJH0z/ev9cW1ef5a897+57UwGxstI66mY6y6Y3bM6mWzCRpHSF7GdhOkq9b1
mBjTZzUXSCd2KwOPA2OJGuEtMPm8L84vyPMXudg3lFeR1/X0GTEJ1xCfTn5HJBTlIZfuQ//p+1/9
1R41YSSS8s4YgEu1psGMKqFr8vFYM/CPE+BVOOQoTDTG9vn7J12DxzgOQLm4hwHx0b+5OJOFL7a1
10fjcTIkx0r2IhyBWCf/8WnBFbaU/kSXvRMLO78F3TbmfPByRU2UQrlcaLiT4J9/WiUqR9UrmvGY
3At3ujG38+rVRFsSz7QBlpmPUyHTsrV/gg9x3zAhxyPebXaluqgKZxYSFXcq9gTi0sRSsbWn33K7
Spq9hd5T66C03qhubSLUiB1x3S279oMfpbuGynmzVQJ/tDTDO2/gAj1OENXS+2gDGwYBtxTx7nbl
h84k2x2QdplU0Rkwh1iLpksPN/1TlfaEjW+LzqCdK+tEXTAA0Iy9ufz++2hzHnS1SLSV6XIZXHCX
E/m2jvUqbovxmKZL66dM7ZnsRvU4KscqOVjD24i+ceuG3rbFhi99COKTxG2c/DETZ5JWgXRSaGi2
WzggI3RDYy3FWyNBhmsdq+uJpGpao/BnSfsGAarBDdvfjbHuihP6pkW0rLP1iDp8tjZmgQvlwMmC
aNLpjkgpfMuc9YtWJih3BAhn7CSV7yWktDZqxB9NaTiiYReXz8bwkQvMRayTiCQpUhLyIUKdvPyt
ar+m6MY5+LwDL9ZZYazIGYDGfT1T9/yhynI1xjT5AyBefOze2hN0qHEx0hxYBS8k3mm804ptI2Jy
6MT+WlqJEM73irStoJLhKoZ64qMFXvy3scWtBrPuaCGFOwQVzV8trUm8xGF7ti7OkNVKQdgKBU0Y
VP6i8dmeBFan3kvL7CCndvP6/S76opKl7qBrBJxq/oGX2TZ2TGWXDVp7nDE00MCQMn0u361ikaHx
faqN5SAtx1eB5eXvf4uPrbhoqxWfGGTQYN/SMdHnFt7ZYuvIWMNooFRkhn/F+J7SXMpL2WNerQxQ
CpCeT58tDU6tbjwVZfxD9tS33IriVUFBdFRHZDlJ9/MgWUcWBqatdKor7ZTpAYf5WQi8lZAPL6mm
/B3xwMgHw9W7eI23+ypWUb8Ygl9WOK4HS1xpRvMqiRBejQrLoT5aMoxYymNPmEm7lxq5dpPrt08R
DU44/aCPpgkEVvgaFCieNSEMAWTJhgEfb0MLHq1E2KWeYedGbbdjykHLXUFV/mST/BB1/rHGTRIm
wspLNWec0LxmnqF28QJnjmXV3xKm+SywL5aVioDNCzt5Vkq9qKmMCMqj2gy4O4aEUGheqvjLbJJd
JH+oPVxSFYEMYxyd0QAiNQJ27T5mx42KTdtMItuzOYT9NpYqW4lIjeJkVcUq5btYuEacryxVt1t+
0fd7E1Tu9W5An4z3tXhxpPMvciIlm+o4g35CKVg+tb600juA8HTGGEylumzrES+R6cXbIAO/M3QE
5zuiv+5L1pM8kMH3Svw0mkJnMy4IbU1uY6fLTHxFFOFk+dN2gA9iyxwzv6GwVAxkwVNjpsvNrrCx
Yq21oGFeVu8ShZlTSjdo0Y7RANEg3Ze5uI2IeM1oPZYY0AGLM8alX6Sl0+f5K6iMaamPeu3W46Qt
adrOTEP5kHjCD0K3vNLbKnFLbDicSQeXbVUPWiFVOOMNj5D1FdeMQC/WE/h5RjSoU2V1v2z8qXd6
X8F+NCsVAP7xe61rb3U/fKiB+BFag7qqcz9cEkXfNBXHoqoMlhRH70YMrcQzPAAgnD8qYnKiph0+
gj4pllFTue3MOOi7bNWH8CTLSYcRUir5OpiU1InCLjy2WenKuN7ZVFoxcQ1HTLVlmuYz1pICpoNq
ygWbjiMqcUXxEnk93HDZaxiVcVsyoH2TqkpwNE8Qb7VQrtIixvGgXGb1DyqrK11v8EajIIg0AaUx
hHIJ2xLvlEEr9uiTOrr3IWS/tCZaTXr0I1L0l9YYMV+uydZCt1WlZawoovv95r1KCmmVgjKnG8/2
nWV0z1OYoulxddIF8zioiSsbzfMkYug+vWJxvhxFdZnk5o0nXjUA5ifO8C/skWbVtYt82OgFK2QM
bh4joQHX5TlNLJ8QmDhY+d90QkdeDQ+lZ944pNe0KR5L04MOG20iYBkXfQepw+636pmHtEXuiKjd
Shgc4CYjpKcq6dxoWHVZ+qk/WzS2IpVOwnZRM/23H54Sq9jMscPAEdzwgKaqgVNbH2X8zFzNkbRD
MJbLpiztQsQPS27WJP0I2qquEhYnmS50Gsb7Mhn+BpW5Ujzvp6n1N5qon33k89A5+4zB45m7l6TC
F7+vtrSiNoueaYYhLUNR27V5fKwl0RYsae2lsav25cqYbV5yOuJZQ4jMKRSD/KkVZ7TqO9NZOnb5
0mhqN8fMXmwOjGlobaWcoXrbZKMTZDgSIPrpVziRwUVux8PIHMLj/y7B9ujmsJMi0fFm8L+qC6Dp
G2T9xhMgqFPvF49SgeSFL+2UJnhMEm/tKcM+AVxaqMmemvauTfU/TUbYTyfCJ8w1scI3R66dgKYw
ArPrqlaJEtp+ivJDKuqnEH5SqAwlDHTN9XX/hOohuF+AKHpFP6QPdkUbnJKoO4a6547luAmpAAeK
gd4fVkUrrv/raeIjQKWa9zbH/DLXjXI5CYNSM6jyJDrZxqaEv+zrSbAowP+OUxI7rOnp+4des+QB
76r06Dk1SJlczZIrudAnyxwYMbB1Q9lwZnOmvG/cFKpOSD+S0GhHCXKDYvCgDgfZ7Dc9et2xKDhh
BFAibjiMsMw0oT7JVUuOUBzLsN4Kwcnw9X0iCa8gghCz70+ZFJNvq/sU9ebKJOr7ZAShhJG1+ds3
bhGCr2KFKeHOC3JMQnuQlOCi7yMNcqOmk2YdLZRg0bHvVppInrnQm60c7FGu/n4lbz3uIhiGapqG
PmJClCqruIT96Ir4KBvLtGILL8qbHfX59c/O7PzzrFmXmv8aeF2cB99AL4vIymTrSIr1szfnuZ3P
xaPljuzXb2pH9qpX7kR2k5mNG3fmWha0G/XZZyl++RLI+kAC/KyfL6GXmthOZVHxEmafvya98eaJ
zFqi3PaSqna0uHMiM1pCzQH7Obmj5C2UUtvIJcAVQV/FvQBJv0jAqWvNQW0stx3HfW+kKykPjqWl
b+VE21h692EBA+vHZucXJigeDYHIaWeljHYbRrsx7l+oDOEdVroNW/L773qNxAZ5iBEfTKTZOPuK
62hGqhFZU81EPhF/1Fn7mAlPvao4ntEtYoKbxcHMkuZQm+9Gb5BeQJhVCWKNgi5OeKNS+2KX0cZU
IdYbDFJAu55/9RFHa7GPTeMYNVtEFIDWRoGrhn/Sah2nL1N4owF1jQfkx0Oj1YDIwU8A/Hn+PD2j
KvVEwTgWjbXQKg11lmil+QGuknWxZ9BT2U0yOkUmvEmp/8PQSDrCQL8rVOG3UAhOJY1//KReKh6t
vMCggMyTddB07/3Qb4qq3nglPTV8dJeg0HddQqpahRTZowwFTLF+yBqbo4j+RLm6E2jSVkr9ZoaR
W6T6ja7T9QAPoDs/Fsg9+tmMGC4O8NR3AtV5bQDg/ZjarZT/AmivYGLSxIRjCggUI27BPdSrLtDF
Q+da8Z8GX4YZuj57rh4zY6buT9KHNlq2YKgPsoJPyMQIxUusyWn85McQWo9qbh0yo/sZF/IyaT+C
ONswMCvS6G/nDU/B1Nix9ZRF+ktUwa+dCqfyaub9v6tG2NZGuaMcfIA1tCmTh95MF1Qfj60qPnfZ
9LNTBUJI5NbkAJ32aJX9QdQOI9qmY/ygGN4qwUhRbacb8MHrCe7FEsxL9M8SpPD5YMCw7kJnuTCX
JO1UaFzEXOOe/iQkGtYxxzlzgAXrYAay7oRTRtZw45jPn/cilCn0CGgA052Hj3NxXQTTJAa+Cei2
z3BiBOpmkPtjFWakLjaGPzzl3Z/eK19252enJTQ8cqIb73DV7pqXYrZRA5Y6cxsulqKsZBExTVM/
ptK2jfg8E93wmnWQ/eOcEnbNh05ZErXGzxtP/urXM7/+NCMGZ/1JuvjnI3R9IgpV5OnHSfHxZkSh
JqKRlubFVlR+eGjmxAPy42mE4ELo6K23TDrpQQRs/v17XBfx/PJPNhT3mmHQkjrfDIHYhFmlRYzz
DQPdjWyySwMZ52r6GMEOFAUaNj75ZBs89s0KE8i/U+s7Zc4QLkF03MLYrKYWE7N1RXrYNCho5dF2
EhO7g9AVFPpTPE0bNR9uvPdXwYMkAzNn2jnS7Gxy/t4ekDzs31XlOHRgcIGGtSYmPWumyC3gSSV5
Ju11b4aPLx6ryAyVPimRUKAvp2xhlkhmayT6MfEf5pS8CstT7Js7wlatvRsMlRut3Sm1cmunXu8X
HowJOurb3EVX9xDWWkUUF6POPHhJcdP0Kys9DfovsiAMZFwA+k2CLU3MTA/l/Ftz4K9/9wzP4ZQA
P/nEd/+zXVPLrwTfy/RjjDK/fBLTbVAuIUWRbNX11shWdEm/35n6daTmF//zyLk8/+eRoWkETS+2
+tFrza3Y4haK9H0xhI/+mDuWF99NIz4GhvQ3CkQk4DxbT4f7sQjXjPYWMLyALujNXjfyo5env0Jy
lprtWfjtTpDh6mHq0w2Za6KjZIX4hWmBY2pQq8N207Sgj+J4fAsJBRYWtcX4Tqdq6vJ1CysrsgRx
mRkK/Va13noROYgQwFqYL1ZdKd2CMZaBkQt5ZEFTD6Y3+NxQ6zeBYr3Ikf6nqJCFTbEB0/rY0aeT
KW27eAbGJ3YIz7oapEUwjL9FLDSzPIZecgvndJ3UnC/tRVIDGF/sDDHXj5L6ntQrs3Os6aCmD1O+
8gAUNsaN3Stf9dzQCEL2b54wkdNdwf+DAi3TQC30I7nr0sgyOOWiAwabKb7h7ccCh8QOX8ViWkgw
eHrvqbPaQ2Ddj8pHRBk7afmfeGqPAW3FQFZ+6KlpV+ONyuzrPW7QsKYu/0JnoCT4Z4PCSwYe4/Mi
BCrYQbQOt9b0O8+1lRG/R/7cN/DGW3fhvODndyHrA/oWOBGoBzx9zvd6QzeaPl1MWEmLHzH2uzH9
0oo3UOsnFVa3yMw472B6AxSKo25bJw+e3LwkZbSaQ3bdyQuBOvr7E2hc9c35anjs0QMTQaLAjjx/
KxWjKkEDlHMs4vBZ6MKfvYTPZjhthjZyIpQBBhgHZf+hsHGTWFzE4FC7snvAafsU+dXrIGEBLsc+
/mbyvmCS4fXqJhilha5h3yPT5Qhp0ZA3JRV0VU7Y7PWjqBEqYfIpU56DCONAcqBEsLZZAtADrAGZ
PwCh9NS1z8GQr8Wg+N2pSUTEpxL2TlPwkGNynK3ovDaWnQjhoSqNt2kCxa+zprlibL25WKiU6dGX
unuEPujDii+6RcIzZUm1iuT0Tg58cP2h+dF1Wu+MWSfakmchyZbcJXrBjxfUFxkzILse6veygvqu
JeXL98uPjscXu4KeKhuC2QWl9cUxHcBCTfKgsf6aiSmxAvM40gV1URZlBXOXxLkYhEVEyPEr0R0F
OBZRaFQfve4j5G/4lY1QzUaOA0TsxHJTRiG5FICYLgLk1FVI1Y2a6AhaDgqjS/FpFqWT2nU/KD5/
jXGxJN2gAAgCVBB8/BzMSNnGpnaneeod+J37MMsMG5j6GrNnFLrGfjUEGnR5UX3rc+FNYO/QTK7f
wmZ6Gi3QHzEqH8uejQp3CbVP0ZPsOu8+5DweCZYebJ6kDp2USOKWnfA31LtfXUFT3Mu8eOEn46NX
W3cBxNlF3WG0mItJ5QQl8MwoYV7TT6AzAa9JZrpLUI2g7HjsRGsV5d0+TQSdPrd80vLgWRuUezWc
kkNp0O426zhyIVoReyMptpUxem6sETc2hCVRYDDEbV4GEhMcYMN5FQ8Ae9pfhRdKi073f6hKRdPX
a5dirJ+gYrqZyq/2hUBdhCHh37dgbQyRiWGq0u0lDReFqGeaG7cWlowZo7Co8Nfx0Kz1FOUYKdLh
zsfTfTOYkLMToTommdxu2nagC6Z4mEqJ942QvxZ16dmYHz+OnR+uEs1gbJh6+MeN8qOvKpFDOqcz
I4xeKBsh6RcBmIWSVM3Pg7sgG2m116K+zbJK2AYdOyUUkDHTEv2xhnZkJ2OS29ha/jYH9S3tuxdA
w/3CGrL3/6HsPJYbR7Yt+kWIgDdTAvQiJcpVlSYIlaoE7xP26++C7uCVSIX4bvSgB90hEEAi85x9
tpmm6afRhBNJsDoXtoHOKA7hgJtCWRdKPm4yArmwWwoZESSccU3QGouwzm8FUeIMJIEo8AKBW8iI
EF8IpVnFVZ6sRVvlp7CQ7WOmj/XWN6J800tFywRZejOV5IZ089rtlRa9rW08RD5zc3OMzAGeckAY
UBrni9SsHxpzhNIdsPHkGSCaIDx5OSolacNSEx+nySr3ehklR1uJC6iZHNOTigoq0ot+YYe+4dV+
Ma2FKtEPG4IIocSSwdZS6dHRiZXsRtQ3+F9WD5GORAn/B0WA1KbdX9VEVSWbZe/GMRK+Bt9NgzSk
xNlxivSu7+TVIR1B0XM5NGFETfmqAy7DlwYOQluN8NwsjVpk8LXFkJr+wmFCvY4ktHn9FNgrO+3D
hQNxfWF08eh2E0t+MEPy/GRMQvrC0letUT6nWYHDpJww+1WTdysZr8EzF7UDENjModTRv+FH5ZwB
FHmV+GOoVsURiGxHq3xQsIhLgpd6emG+tTKkv3bmb7/fCi+pXGcXPTsfg0qBTz/ZxXGol7q174tl
TI5UvW6DrRHvZBVLpl0Y7czx7fsLX5zLn657wcLMgjwWWhfghFDqbozukB3RratgZeYGn8w14cD8
7D6VAfPl4DJrYD8zrfDs2WLMJ9kYWxVHCQ0adgxwGe3HMnuPnWg7+YCKnJXf3+Al4YlL4ivGn6YD
n+c8n894SQEjqgNDOmSi28sSrhDR704OvdCe3fekldBuUo3yLNoP6gG09Q5iqjvxJRuEsWbZ1pay
bZE6K82RrgyBvnoY/CKIOgp140VKrAiYFI6Dlh/pN0affAVV/UF1yKyVhryDGDU6VwqeLx8GrJfZ
xQn48UJkoiOZNZyiLY9mhr5zXFRaAH7aMSNpvbKZ5olf3r7j9fQcKc84oy/77CUc9ZMaPAXoKzO4
xMeuGa88iC9XPxw5EF+yRuaxwed3lITBWCkxMAmvaidsfTVjTE6hL8bgvevDtT5pXk4gt+oEK6lK
93L3fmWVXNTvPBOqUhuQBK49mM3nX1AUfdQwpC3md1EnsosfTYnfFA2gFUJgKA7EWLr1/wOv+2oR
wDtmZEIZNKtqPl84jI2w73QjO5pzeUaod1/IW0eq1rJR/VKGk9VKv76/V/UDdzz/CsFEdBBJ9ugL
eW0wiKiXlbo8lhKZzTGDBgSd5kNaiWpRSHgYxlL0WFrNa2ckNR9B9NqWzkOqmZiVyObfKKac0VsQ
266p/qh+8USI2y4Z6vu8S/+2RvV3kiT4BLn1i8Jho0cxJtzYOjKriijwiZWr1e7XmNTZK/Ltyqsq
MpHbAukdxUHvmrn+0+EP5n57G5n9D600/lK0RZiCWU9Wlj9Ppv/DCmiLjaLkCMuHRWKECIhyXPMQ
2GFCZkf2EkV2sMJ5ascW/8zmug2USMPhR36VA1hnpsHErUx/yLG9MYb+VhgqSTOGtsPQ8nHQraOa
NhL/uwnvKB07j5rFs/qGVL0ukVy57lIPUc+DhRZCyvUHir7aYzoNj07WCo+VjgmN2q10Z8Colihs
PUiOlY5gdAzkuzGsHo1EXefClKE9yNuwD0/dCEmsD/M/likdVLVlKdjqcympt2QUPYo+uo8bMRxY
Rfsm0P+KWkHcPuWyW4YMy6qYPnzyFQyr5tRUDVPDMpzWZPaetBIToo9DWG+ZA6ojUtJok4IFaHL2
Sx/tpZ6aOkhPs2tCARdMJfFL9/Hhj/JXGKwYowWw+iZnWFmN+svkRVtl8CQPyjEwaRe1Ib/ngnuu
91prlClOFe2nSbQuva9HgPk6aCV8s1DMpukpG3oyEdX6GVbmbZOW27RtfvqKeVMnOH9imSWV0TYf
o5MUFrgZK3yLdXBXDuWd6LVNYpEm3af1OxUx/BP4Y3bTvEQFfRaT12yjyLhUCvvOLgOqZmW2WshQ
Po8SPkd2+4J9yVpWYx2FA4xow4eMI/TbtkoIFtd+ZGbxM9BgoqXm+6Smd31aIIFWYDBFXfPS+c6u
1wglR5obLduW9hAfTbqu0n6UyeHEWiLfDVUCn6SjKpSbkgn9cNtOcbmUVPMxS0wSHXUoeLI8Rte2
0K82MGI6bcukM5ntJs72kTAm1xpOzjHHN9fv8oUM4aZuFZrCEMh+JmCJm17gIAD5p6rCKw4TXxVN
s50kNrBAWhe+GmWhx2GmTPlRiumYpxd4DAilOT2KjlkOYr/iygW/2jcNTFHgFuLki0XP5/tNamFA
X4DBXA94KtfjIgCqsjL5NwuDbx8FJNX09xvn5WySQ2IWEFK/wAhDAPn5msY46pWaJsMhpna2pvze
Vru9bUWr2gpuJTwy2Rg9xNtLBLCg3OMyFOrGYgwtZOZVubqzheWF6bRWCcGuVIQTKfP4Id4ofBul
Zi/Qo3vykG/hqC5zv9jHMMClWXHR6m4lNEDQelP5yVJl2y6c8srcxLxox+f7Qyk8xzbjqX9OGNWd
aRjrdJoOTTLTCFnFHUPfSUp3eW9s/F7g+BOi3w82uMmtB11b9Hlxh8yCUVanSct0bG6HWeNpG5uw
4dZlCMJK1j0lZXmw7WAbKgpf3u2o/qgFTo2O8u7kNIcdkCJ8QN9C+ArM2VTwCGmWQzjzhhF4jp+u
K9l224IiZRofq15s0/CRu9jpo3WYCVYhYbyLoO3fKgPOQQWaafD5tzMyGjCiL4ngwA8iUeV9Kg0r
MRQeqNtuVNMnPVA3PhJ/y7+aovfVJwnaxWhVwYwNOsTn5RI3TpdUNKdHJXyVwLZm1E3CCNnvT7Pb
lh/dZvlLX+6ia9/GV0U9WozZT5SXqBna5wvLVdq3OUYoc5U3lxU28I3W+LdFQxuqycvvP4vLcTbL
BmEt82NAHGIzz3qXMI8cLZJLBko0SvUYHyE3YsFpv5U2sJn+HlrRMvHNX0FKrKukuml6IEnDWtDb
skNeU8V8efM2GlZmF3Afz6m5XajovWaM1kkHxDba4cYJfsQRXKo6d6XgmkcTjEce5nkxhVMUrjoo
gSCKnW1EUxVYHfPs7Dha0YPh0DNDFs1kdChS8VAW5CMEvuvr9U+O6qXe4BxZ948iNcAS8Is3DFiV
wzoyXhrLd/U58GBSTnIJTxqTkaAYlnWcbwdbeMyug0WrFRiMtkuzaJ6qxNo3UezZFmqsXt9lVcdo
KH0JFecHU9xlnT01OZzFylrIsCvbOf1BjbeN03tyFFHWEScxJhtdwFi1+VgryatqYydA/JsQN25p
QeZPODs0As+36NEssbO1bGln4YHN9SSi+BjMnEETFSGj1S4Rv0VpbCXD3oYSWTOJf8gisYxl8dNJ
HQYPxBtnAAKKT/LrECp/qrxirKVmyyyKNjYddyMQ6EjZnmhnr59+lr68g291I0HuqvEnSX34GnW6
n//SWNmLrHkpRffWS8BQtr4cyK/J7ZXeoErocAJvKB2cJ5hhazFQHta6pwh12zv16mMEnJXbUg02
dpxvHMR02E9Sp+FOPixhLazbRN6UInJlu77xreHjepoQO794zQ0Ynch0MnP8wCbVXl9ofvkYwD3B
WRWxqfSg1NmWJNktOZrHPpVWAcibM2m/AkM8UNZpi24YmgUezetGiw9DAUtKnZYzrWlQxqUw6gff
EaBawlOAmDpT36MndLPs5ICB0l5jl3pr1dgfo/dwFXVkrpCOW21KXnUr4nDSkARjl463fV7sRrxI
4UGsytheqpjoTc6aYgYeaoOxQEX1J/YET+2zuFsVjbqNIGQprVhLOOXPHAUBmS7pTKiC8l4z1VOi
TUvwtsMAYNi6o5FsamxbWpF5FdCOXkhLSRKrIVOWWQPIpvR3QhbHAeSzMHLa72I9ZcOSGf066AbP
UHBzV9p9Z7ReVzjwdKvj9xvUVzsCrvvQLBlBUKOcIQAUPl1t1GN21CFnNxYTTIq/GZmyO+3kR9d8
/L6qTKzZ35A6iKb2fPDd5OzMkc3l2H0J0mK3B/iPc7oNl83++1u7pDqw92IsQAg9OAK+mfOE458Z
YtN1wST3UwbwR6TKIa92WYIscS9HN4F0COQVNn5dsgyVvWTc6Nnm+8tbX94rkgPENIzXL5xVW0me
SiGGjC9XYcARoEnXoDz2jbJS4+SHjO4ob4sNdC9P6d6lstpUJZBirb+oA6pk/lcjsrdk6rwGKs5f
5I8x+pynZSjrAHfFWokMb9AOBD+6acayHYvfg8Lk0zeDvdNaAeUtgli4NGHE4aqg6AutdVUOq0If
EtzKEa5O8s8xkzdt0dwL5F8FJJg8L48D/HRVfk8lnHUA9f2w9/Rg2BvKdpKrHpOtaIV59Tyi0qZ8
Oe9Soqh3tfxcwU7q8tf5YMXfedtIxVOYvTqltg7iED+1mCimEUf6QGyyMN9SHa3UztnKnXOrYx+e
6vlfQwmv1G6XurN5IcCG18lLnlVuZxAKfFiRxFXqH1LjLfPbHz5TxLKl4R2lbdDFd5FZEwNxo5bS
ytSfvl8Gl3YgOCaRyaLBNOX7ogP4vAoDB3kAAZ3iMGXSRgefdZLA8/N9AEuTVNBY/pskzwn2ANM4
uaZzO/V8/8ywYYYkwZ+5yyob/CWzbUClItOkTOxhBtlHodGtAqoKyLVY86z7a8jTR21ydnrz5eB4
xGQGXfE5T3nwQ4G7ZJgfCa7ZFkP5jNvZazv0p0EWIOdKTyRI9tZCvIum8qbNmPrExk1UlVhUo2ZJ
ipr6dPDJkG67Z8sJVbfLMszyO/9RUoabSZh3WG4fcls5VTqael/TcHQzUpKeYzw2Osf8VeXFG1Xz
Q2AYDlZm474z5cy1GfrvWks+9ZlgclOJX0kzvKV5fZ9k8Q0UBrxdrLFYMIbAmb7N1shNt1JWscFa
sBilrm8xziLDM4LH2VLvL8ac1KKS94/Rk++1FdK8kj+tBOp7G9VPqfCDRVghZMbTHWt9aI9ZqeR4
TsrgIFPJp1rAwJwiKmw9Mn/JmBgtJqt7KMP0ODWY0cRSdQoCpYegXYFjS9585qSD/dYPWYFtTe11
k/it1RMZDYFFTNGUmGt1asjaFX6DPsY6mmyb36/Nuci+fMHsjZrN2Fk9N33Rkrwb01HLEMM8NUwa
R13bjbHllYxbv7/SJbORrwCunwWKh8mJfB4PJiXRQKg7vE1rCn4XPZk/YEK9kayiXlvUQ7me/Mxz
quIm05m8q/5KyhVPpwQzixwrtJfIfh2Y/kh5v5Zo2EcH+YpBWp8T/4R5fKen2PLa4akSxYuWb1qw
JIMRs5LembG5t9DU1LK+NyznluHcXVwkd9/f3yV9YNYTkcEESMmpRlT3569cQSwStX2U4Z8z3Dr1
CTqfCBiM1U+l/g7UAdzgr+qiv3LIzAX05zc4c4Lm7gIJL9yk+Qz654gjEdmw2kgSB7n62/KksvKn
b5yu3NtlFc8mwAQa/IRgUXDRzxfRdebmiT6lR7+EGiFnm6ZUlvPkPinfy0gcJOVkI0ZjOuc2xUly
rH2Y3V/5DZc+5Txg3g+uJjMrGAnx5x8BbIQ1f5L2B1urHHIP+pui7W9gyLRIYSvX6AZsVRiiGlP/
pCTNbTIBeQzaq2S3K22wmZub5o2qYOBhRIZbEhjjRNmP2Oeny1DtsPdoGtCgKdROQtXfhVW9hfCt
ocDG90XD1Nppw3HRxxSdyWvfEjiXJzedyj44pPtcjm4DhA8Sjk9m56/jiuwtqHtD3nl9yZh5sLxW
ZTDe4iuGlbpuHOQu9zorggFBtFuHx2mfnMzMILzHhlkUeX4Yr0llCMNTnA1bqTThH8ieFam7RpUO
qcYopMGET32LzMhTEbHk4AfCYiqLWb5p/ylaZ9Wn7V0C36aR1fWAinRGVMcKpyzyHWQK16zrvdio
YVTgYUNqg2/rbmZ1d32FRDQdcS+sKAeidd3pe4uqyUmx94/rW7PH6N0Z9sgOPfxkj1OMatx+Spre
m4RYN7Huyam2Ds3kj+/HSz+lMepohKwMospv6tAVSoJ12kw0YIVXqp1LWbGJU1xMin1ljA9y43gE
Krpt3Htgwgxe9WOSNdshzVZ5Pmwwj1nLKRSS2HAtv2crUJdGkG99hS8NEj52jj2C6cgbNesQCNwR
nRlKoNASBdaonLWTSv9j3shpfoqJtMpypqiNvOhs5TZsS4+veK9WsRtCTIKm7KY0i4FCEoZKTFmZ
byRJW6N0p5nyfw1CXn+/2i8ZU3gsqpy4lgIzGpnI2RcX2lnkWHkcHAMZI07aJIBuO3ssbCBKJVgP
RvyQyqdGwRxSDvGsq/YFhrGxWUFlZTWwKg1p2MngSHL+Pqco4MT8/U/8oqbiJzIxnD02dIxIzyiY
k28yzu4dif4sXBLNvpYCczc1OWuwhULsHGUtXknFM93WJgyCK7X9JaQKbxgnAVNRqOkuhmJ14VSj
WdX5MdCU/cSsVAh14Te3ZRBuK6xHu3chrhRyH63Q572WkTfWBexCBkRI/axVUm1a7sJPrcMsh1wA
N/Yuusa1w8ditojLjLjZaClGuuFLkwZPimy8ReivB8fYtUO+DJk6dNmfyXqgEllUMChbnP8Wlc05
COiuBO8yWZRdhF40YOCrvLShtIqT59IcsUVFB0b8UtYR/hVsdcOXEQbLbi5b7oBzclcKqGqYt0r1
uia0QQt7F7H3lP6acNUd2b1yP/RSumc5y5B9XDFYujyFTDKnEUliEwQ0Kp+VuDJZqwEkK5OMx3Ld
VOpOzt6cCHupK2vu8iDiOg5ltIKOmw/k7LPQY1nrJ6GNp55eSk7NRYztUZCVhzLp6aWLhWNVy7iH
Ph33y5H/BgOKnuKaAdhlYzf/DHShQPqafOGVpxmBmaR48Ry08NXH7wE6rlKtVQRIef03T5ZX7nq+
q8/rDkYctj6ceewJaAY/n3xaYaepNgjjQF5dbZoQiny3smbu9auqwTj+W8o3GrKxQtj3Nh3frKCQ
89OMldRhuVMb88p7+OL+sbNRTQSa80s/N2mydRaoXaJWwKWc0nU9Y7aW7cEDloKd0ojV9w/AmW/w
7AGQ+cXomY0Q/P0cQ23b0FfUWrEPVu3vJQydelqO3C4Itqur98nSDxamsItk8u8rPgYfK/pQU1xw
wyFzXn1h3dCXmItUadd+DDVQjgrPoRMV8nMJWkYIss6MoalrN2jtlSIBBOXKbRzX+JNBqY6MwE3j
ej+GGibZ8qHGqKEkB8klSP5PpfcNEzCCTe34pk2c19qBWkfYRQnZOFtHdrsrmd9NvoWJCNO5kdDq
0t+bY/nAtroVRYfOJwrgITW72K42yBRcY4o8RcpPBfQsTYqeazPcwLLc5kwewgZbnl7SJ1fjdgO7
cgNA60wtSyxp7L9508E/z7zQUp8gp923U0CjGPd3Abal9CCuhftKBMmyKtRNPGPudPwkmMcI+WVg
TMa2wM6Op47XEoK/WDQAwGygUAmgE5zrLadMTWK7jcxDh4jJnCC24mpC4HV9mgBCrmaifnE+wVig
WqR91dHans+jlCJJymAqzUMR/ZAATJIuXuUKmPv015F+Zjils0aYrP9JnPbK9/HR0n9esOi4eNyI
xiAS0D2ffbFaD81L6u1DBfwbNMrGkMFyY0al/iOrQ+cUGMYlMuDlPNaRJh+rg3uV4XCCDZ1oGYIi
dqkY4DvGuJZMbe200Q0RUruoJny8uiaL+hBUn/1eqL7oUPC8/GIs4IeB2aqdbB7I+Mi7H36eHkZ1
vB8cGJE6v9ruNj4SHDudPI383ElXN5KmkpQ4LTX7hbS5Xdri34RZqdzETzkjqSFJXEDMlZ6kHpCf
m5FqrMkviYXzi1bjEzDAX9P7W6sr3e93iy8mLkDElE60YjhqsgA+P/zabkNMRTvnlN6geTQWRQ/a
D1V39Vrc6t2KvKE9ReYGIPzKhS9PJ8AdeUY3uSpJMmcXjkRTyGIMnFO8bR2wAA9bTvVWwTb4lQoz
vO9etHghNdeG2/Phev7yYOYAcyK6vXS0KOzMytqsS45yb3sxjhu9RAy9Wixzdkoo/naZbrLo2Qrl
mz7pnzNO/9wYXE6KKzXZFz0wo6U5ioSSlU/u3Cg7Va0+i8sMExX1VOW7JCOs54VJNwWZuLdLWPto
Db9/6F8UZZTZ6MhQpcyD7nMGm1Lmk6ZWoXSqvfwxGxdMEt32FHdHqdgmp4TRxTEf3prwT2i8RMkS
yrxjngLh6R4GFU/9lgDW0fVAq5QnzBzrQ0tk+Z1zk4IxgbV6s8zjyW9d/SfU3UMfPWL55Tsr55dG
RJx20KptS1LBter2i83r812dbSBl2UGX8X1x6JpTSztngaOxhJyTgRl/rrwIWtG6vpmHy98/zy+3
AuaVgPOI8gwyXj5/PZbSBuakSubBnAZ3JHHCIbs6ZP7jC3yp1dk2c6Csx0IEUzltrRaNl043hnwS
YbPVxznw+8mvaTetYauqv0VDUHmJb3n+IMzHXg8W/QBSmC/6SixDUllTh3wHJ7hWM10iW/MD/L/b
OKsU/XAytJFDkPSBcNllGqFeMNW0h3GIPGJ53XySvJlYluMIWhDnWeF36oTTsXSKVePXeye+Fnjy
YTh4/p2yQnVUjzD62Z4+P1m/GWz8JPL0aKEOxQbQeFc6AuPHjpyemPnBXZ2kW/ykZzI4LteSJv2G
6I6QwYdAbFTqS2XI1JndnVL2j0VUhG4XkP3ZtdbPUsEfenLgICj5/MoG40caY8vdtD1sexT48ghm
0jjhqpSSt1xYh7o1NkljgLIZW0tpopWkkVkk5yYaIH8iDq2IxAqaFSYrnXEKZPntQ+eQq+wpaagF
e4Y7IYgbE/scL9d1NOX1IjOwQptG6Pp124vl1KMMgWs57H1bNC60qJ0u/JNitnOOGqJ9WAHhLyXv
tnIK+MB0Y1y1jm9eORAuy2eWwj/P/aw5QYZbdLOO4jAlL6l4rIadGd+YUCiuuvapX50A/15q7pP+
QeOSWiuLwe7Ug5nf+eZDkPxQsvu++DnSmlTWivoHGBDDNFwmOEyjlR8PbhVmu1oUq7LnLTtQgjB7
SOI70lh+yPD6w84GeZbst++/8y/36n9/6tl3DkmmyaXWNg8OXP+Q6bk9Lsn8FuJUaK4+KS7sObfU
rxxW+tdPaDa1nW3X4Al9fkJ5mEyVkfrmAdeCVWwoXlKjbTcKODLFFj7gvdH2WzPeR9IDX2uNuNru
trbxyy7sUySehxFzJFXzjEjyisSAtpgtZYwB+gK1LnOKGFQn+1NXqIN+S7QCEbEslbNpuz+OwP8i
erbzEJmvtECmdhq1W9nEbVJ7K7Cyh/OyGvQfVx7zZdU7j05ILgO4hBJ8LuLJplC2m0o3D4P0EoXK
XZfXJwWVVz7numY6th/3EgKdKruXkldWDz2Jve5MfFYKYHGSesyoWOnhtdHOV9vjvz9r/tn/LFQ6
EikMMr4JXBUWsBNN+zaD9m1fg46/vn1msHPrRmF0VhIZozq0esbtG7HzUo9/E6OBYoiXoR1uHIqQ
q8y3L+YM9BYynqvEOeh892d35lelGZa+ZZ/EyoNtmKIqAzYRN373hHJowvvnd3CS3HvLVbfGsjGT
xZxZmYDB0DnX5FCBj1R3xlMaYP22Ej9LrEw8WWBCs5A0VqmnXpnBfDGlZrKGhJmiSaGIOScn+oyv
Lc1MtYMaOOuAFs+xd8n4MyI8usRGMYmfHand6iDOUU4w5SyUGrRNkzSr79fqF+/KxCtcB+NH5Wud
qxChJ5CWY2kpARzvSIuxLOi6p//O5WfWyPcX+2r/mTPV2ASUOcTIOONFoUgKUXib5kHKH8f6DiIL
J3Io3muVbDN/KU0ylkVXYKovLupAB+YfIFWoxh/Fzz/LXpihRLSrLh+oUNDQ5Mtm2qmjxABbhTci
cHBQOGklIubb7ff3e/lwWY4w6PFnplLH2urzBycPVUSMC3Q3GRZ0op8wojKadyfdaRSUICn/+9XA
4WZkFuYZUrfPV0v1th5ICZsO03Qs1Ngt49dEexDKLhxSN63zK7v6Bxz9ubTB39ikRqESBxIyzu/O
gCjS1n127ErcDM1a3M30GUXj05IdkokmAgHyUzdL82ERzIYS2K6joQcSuJntA7WyQtSh3UtBtdc7
bZNNtXBhOLbA2NYxgpGYN8WvIrExG0jpKvTYWSaICBuBS+vEgLwO1natUeglR00ytuPYMwDWtkFg
XykmPuiBZ7dqmrAWZ3Yto7BzH6ChGKK0k9rp0PfMbtJho0473XA2JCIecoMZsoJgtLrRmxT19iMx
wcus3Bex74m+PZWKvk6xzgk6QGv50RaY0NY/qY1N0sMzmGR2+mPU/xgTu9I8dtEx4rV/+FNIwKzk
6qkys4fBPSFrGl5gvZhyvR5U+FchfmBR7gWBeiNS8x6OI5ysxxjfWSHh2Ne3K/z41kVeYTkJH5WC
1/GviYk+gpcuHo0Fm9OmD7Ywd/m86uxKRu+mydYhSYxdmlqrrP8bJc0eoYYckUKmPiVmdKtEJxl/
vAHaVQMcIxhNlVboBpO6btNXCyVJXOyaCkpQdqrQUOq9vhCmtK+Z6EzpqUnrhVXsklTedIKpqoTy
BEZeM7XLDHgrkhIP75Cev66SJRSNKbjeGk3hKmQVdhMx2q/ff2sfocEXt402h4gaNnHw0M+3HXxk
ZWaoj2EeeBT0GAk/dMnKPPXvMPhug3srgNO1UrAoeA4fEIsmTwyhKvS3GAo9me0mW+eNi30bUtIF
5DXpWR/WOdqq7qH1jvFmh8WFou5HxBYi2Uus7HhttncBQ79TIF2hynyxTzGf5yRCcsOs9/wQmHSl
wHiuwXUaGlEPR3JnJSfwHaSQ5MNf+ZguK3NadlALNqlZAH+ubFLIdGl9KA8HzJh9iZcZLCz8x+uX
Qr+yIV6Oi7jShzc+Y2wNKPnzO2Lqq+YB2vXDOEKtMG7GqHYjDXVGcKqY6mGKBr/qypb/8fPPFgYR
AR/YBOQzcic+X1QmorTK9HA4iIg+SnTgel2SoQFC4JyM/qLqUEUHvjMstDY+Vg0msToBsqXd/sks
sSxwBq17aZ3QoilqdBvagVuIdmdTmoxl6A0NnQIHljxIS6fLlv0I3XWSd4oqrSu4kyJSlnh5FbjH
fL/iv0AnHM4WHXNV7HvYCs+qOr3J9LZ1cuvAvx5HFSV60C9tqVkmwYiNg4GNFEwNqLrxkCWLxuiu
PFn7sosARmb8MwPKbCjnn5wokOE4dcgxKpmrJJ7YTCsXqvcCy4JdeIdS1/htZZux+Bu0mIIQ5D7m
O41YD59BW52TkhyvdaPYFYhmanubDKdEFm6DbNuqp1+VhNV2nKCnTkmZwKj5Me6qpyaFIUQsSFvO
PZtYZPjAV1iPWPHJDtdJJi87KdrKSe/NiiPZfPZDe6FgXkl+aZT6rlS3bpCZG6nQlpU5eLFesl+H
y6mD7M0AQKP/IBAhkIJlHhdrLEVOfQg/rI/7o2AaXSvGZnRAUwdlRWO1KpxsOzAGVCLVi+vnMnjw
S5UC1V7QQq5Tkm9iOViGI4ap0V8tF+i+da8sHa8Irn3HzHxZyv8udTY+gM/Z2oPcJCakZ6PRIEvj
0opAjVpgM5+TUW6Lt5D8KDcYTQaZ1U5KqHvsxxjdmJbD6WZy1GbtSu4bwo6MNTA6Jg4pEd++W9fq
xs7bVd2oPxncLHgvsBAKTzCPz0S/Ej0uZUSdBpAPJ3yxmxtSNt1UTt6cIoMmHi0nZXZxhIYmFBwx
mYNpIt70Wej65B8MabXyjf7GrHMgPP1WmCe1zZeVX+Cgbex6n9GZWf42oWwUxtao6r00ButWqm6c
iTmNry6TMdzOr09I5esw4hdREbwZKadBJW8jS9ax4i95Ym4+BvMnsUHIyqEU0/8XJ4AP2CbKUu3y
vUPsrAd3fiEJw/VVJPM4IGB0ZUqLOs5urJKEVH14zwYDH88kv2l0fSPFOBQow6MswnSBmDhySyDl
wjHe6qw7ZIVwRSEvgrK7nar4dcwihiwMzHIM8jCWkU2CJsNsiTnDa16l6+83hvPDg3uCmwNqONMd
5f+qAf4pr1s5DiHiStMpQPxeGwNeqggTDXNlVtJSyX6PTva/bkXzJXHS+eBAUXWcCwxUSwppnUzj
EBC6iuvmscvzrZbVN9N2qn5nbQ9tp9yaTcPUpbvGgfjY6M6WPX0tFmYUg7Oy7AzNQM8G2XSyjIOG
+VRbj+zra8Jgq+i3pu4sHJWH9y4lLqhSsMAOeBRerOSLqfqrOy/JdGMySYbrfkLp//2LuOgp58ei
MyfHJ5iJKTZKn4+eyWhMtdKS6TR/a7AS12bxHpu3MocsgiKIpVr8Q0DiCnsV7AH9cFVvx7rzxqR4
+P6nXMzC5p9iyZqN0x8o/YUExC81dWBQg7MsXkZwNNR1f68Sd0Jo+yJcIaNKJbePPdGt7G3QMyRd
9uqd8pRPu/KJWge29ugxNfr+V53XA//9UfDedQp5crLOGiRytYU5xfVwqPSO8j3a9NOL3zIZpi8J
8fvQQQmRb/6PVch8VZtpF35vFFcX38cg6kwqQk0/VNl4H/nIYas11kuRj50z1A/N1hfyNZM7bT6M
z9coeNuswAFmAGH4vBT8PFNbFPbGoWXaKhOpLTt/1cz28rh0R3qpoEPubyirUYlJ/PJXEwBy0eS/
bHhhk6ZBXLeHBZSzZUsAn5a/h7NPsWHt7Mzcm213ayG/6KZqo6KrWmiVfYsH/wxqb+e96Pu3djGc
+HiAsCCQGGKXdDFDRkHc5X3Y4JSopfu2Lv7D2Xk1N45dXfQXoQo5vJIEMykqtcILSq1WI+d48eu/
BfnBLVIllj/bM/bMVBkgwsW55+y99kpp1bchCvderILPQ2yXN9lC8qp12zjrMNRcMyn3aS6t9Oio
FU7K7AacjcMIk+YgA1lywPSZUgUnx0C9C95TkYo7FCg3pgQLsI/LBeHgf1W1mCetjGnnKlb2u7vD
6AqxCFWpTDTZ17vTBr6Ft6UwDmTYplmz6NmcJ9FDXG8cbZmOx7RflVZ45TpeIAW4jqQR8ZlGqmpR
EZ8ddSwSAyZsbhzCUduI7Qh2ZppOt1zEKP8zlNGsKU7T1koybiv7+ee7+M27RwPGNC10x8ycP+Mj
/vlKaAgHy1G0+qEYrUWj/qVR3svYelJlHXTYI+J84bXjlRXxInJj+slTmwmKxxQdfL4D8L3eKGth
aodCZvokADwFUKd4EXd2KHYy3wd78gkB3dYFRaGDHas15p1k7TegBzoNJdazktfEAg1zPQM7rneb
RhpOqScOiqdhstz03jhr61ulsh6c0VwgKUXiXv+ygxJ6ebuvpWCflPKxTTSqy2pRh8ostVtX8moU
AdkaprBb2dIyNZ1DHpuuCNs1yKNdoWXBZ1cqqeNFjRFq0v7/fEu+Kd+4ONj0cGR+/uvrU5jRTJU9
TyZzpcYZhZ09i9bNiHVkekkefj7WRRNuuhN0Bxj8TBtN9n9fD5aMsVU0EKXgkRfLQugudEmvi08a
kcpZb67Mulj7JFvS//nffya22Sl5hSPLF9RIXe2tOh5l9WCzneqG/H5qtOQ4EkJtcEfj2rDjmwed
WfjUDLFBZxCi9/WHokywdVEH8q1yr26rh36l9nMiaZu/Svvy8zX95khs2XmdZMSQhNpM//yfV2rA
W55ZfdUdCke7McNy68VkTUQt1JQ7nyGL3Aa7rpKuXM7PzvTZp8VE7Uebdupg8xH/eljylIY8LgU2
LolYeDM+qjWO5y7YBdMsi2B6w+ZxL2um7iqnUpOAnuAZLBdCOoSmvrJQW4mg2fjR8CwHiI6SgNad
TfIiMu4k3Y6FcqdEV0PZLtdchckwFlgao2CmP02r/1wtIJGBk5elcbBE4ZaI5SRrW2ghdsUtFINS
wYXxkanLn2/RxaZ5WnCnvrNjUJrxSJw9DWUc9BLiPh3SYrEJcW85QeZSHZLtey+iqY+pueycZvT0
5r0XXimUL0aT/zk86FCZzELmbtOW+p8fbcCI7wZJ6g4RWomIirD1+7XD1xA4BaIoL3gasK5nsr/F
HVo3qivSB6dK516pL0O6sQ3pM1KjzcA/3StQTaqgOcZVsUrVbNH61+zh31TW09X67+meFWi+75VA
z/z+oHY44/1fwN7gawQ7uXyuU3VhtPqqqAake3918lfHhL8VVgu+aXSfrRVzU8MvabDNzXLV1MmV
6vFyueTbSYrZFFnMeO+c0m33USENTY7DI/NOWhAvGqWae6wjsaJsmrC7MiGyLl/vr8c7e71rqTLT
Yoz6Qxp4+8bs3KwunjsmWlETucIan/o+ONZZeNdaBVy66s3PggctKNY2igCzWKaNMsNKtCgU260D
pl5skW2lnQn9KQCq4yTKgpdiphd3KaKPEA1tzctqYK8JjXphgiktLZM9I1q24I+EQEEaEfKrqOtb
mKxEgyd9cqicJ0WJXb95zjx95gGY0Nr7JrZWhf0umm5dW9Km7V7xLdJqe5AksAUWXbHsFBfm3Ooa
oh6SFXrpnQ36OPeTucXtG7FDZWHn1rm6zMHBFbJxF+WAECOfcAm498GbgRZ0dLytHsd70dXLgBK3
Y8z48+urXsg3phcIdgjRVthQ0HedvUBtVympVirawQkLYPTw0ZW/AafZRSHWrQj1m3pSB21Z4IsB
bkcsuk5wtu7aPV6ZUhCCHHjvbaefZPy9YlDWtNFmZf6gF29BX50q1eRSSosh6PZ5NB5KKpFqxEE8
4EmTlK1UTG6H55JUWhzerm6iFeFCaCn9fJvlN2QEoiNUpZhE1Og82Z1YpK08T5AehFXtClwhzDPA
1keLUEa5TpcAMDMuY+HGhgTMqlSWGX0qme5VV8izavCgILYLTfXh8+CpLk+tLuZ+ti/Id7Mqc66X
+pq0gF9ZL7nydLpkncM2mk973EDtFx3BeSaJyFFuE9GA3lLv9hlXwwz7pRL8VZ3HnDwlHVGEQ8RV
mg+nIBFHo4kXajuxOokqBbuv2eK1m2KIe5+WUtLiyNYAqb+nOfsNoY47xfsobTR+iX8IiKNXm16d
Kybdlqx6yUrvlBevKMRcSuGZRE40vWDWPLiMUoDt3LQlZw2t9EPySWb2sodMr2c+1d+gIgrqqoMi
Rugj447ErVtLjRCXyfU+bitr2Q3jYxmE5azTHRnV5i+tmizhXrgOZGKawJejzH+ODcetU/KhOtM7
KNiOldrft/7kTMnfEnNwGwsaFFodBksbQ+q2osiXGgxMyzC2o8QgxXrxs+YDG68bAW7UG22uypE7
mArxVKjeEZLWfEBnRkUzMBmRbJbRcKTafSoysdBE+1xr7a9SoeM96vlKM9Mt2e40B/OHwgl2VFyP
cAfSmVTlJ0dCh1LYYJKC9FEv4WqbanYXtP4ec+1q2jc5ETMrm46BmQMvSNCE9dJDH/RPMXlJs1Cr
i5nX8CdCjN5HPTlCnXRpW80DCdzIpMKdhnLDYrrKHY+FXCAikq0nyRbrMSIktzKm/6fVmHuu0Ufb
oXn31d+FzE6zYHOMr1/VkTWN3aZn0FbU5WumAxnqsi3SJax+wypOdEZ/9bwa60OK9gsFBgvRq61W
ruMrGysNl0lRb2JTI2/eBy5q7Mso3inqnRe0+DmQ0ZfhtjNa/Brprh3inT8a7y3g/yFtlglw3hCP
hWNgpvb6RYGaNFakN4Q0E2ZiJcgpvrLwXDbVWHeQ4tFAAQFOufL1w+3nGWbqNlQPnfa3oR8cQkEe
UdQmrC2KUYKPEbAw5eoeAhhaMfuhywi2dhiD2cGbIjUW79+9VpuI5VuoonTSZqbZuJ75GmPiDbRu
3usK2XXxC5oZsPwzz3NOP/+Gb2sfh3qbdoujsvM7mwwi8FakFvX6wUd6EzfqXdF6O1y0t5ZNeFEv
z+zwNU67U9lTceTJzc+Hv0h9YOm2KPuRGkxTOtbxr5fQTNThP22DpAWek0X3aHK2TuOaUFQ9ZOhp
/jTW7aJ97ezRtWLAnbbJtyp0/dTedoR9pqnFA6/PmyFCUJjv7SjSADeRfhYcramCBBNONq2/LTUq
IhRNXmH96WTFldVmntbsJ+HkFeODakSHsGshmhiL1slRBMnLsMATzHveK3joRm/dxN1O9PqVx+hC
FT1dA5iclmxzIXQYpV+vQW9qfWvHancQRu1Sk+Meb9dj6GBjBCAcPSp9sdT7o1L4s5GGcq3Gc8MW
aDsf8Un/fD8uAiI/z4UmMWYAeh/oFL6eC9COAbLjyLlo4a4KUWN1PgkH6cK3WT6S92rgI0YM7xx9
3L6r1I2WGQvdA4g5XXJRryvpSVjVn1gBc9YkGCKKQdzFBIZiAfz5XC+8J9O52gopEaB72MedD0Rh
vqlV07bdIfCGhcJW3QZegnkL6nA2l9Vn1bPvQdu6vVEs9NTa92G5bupbLXzFLjZrTYbWNgZMCgML
1oGHb6nxf9EJvMEiTziXv5YjVlkFhXEXEm3OO01SD8YwV4bXVOw8GSY2U6iRtEhZvplGA44WuUGE
qpypuS6Vi3aqI4j2MhrATbl6K3tcxJznLcmXvpORJBlhaA/XY2+jDMUPijZd+h04mltT3QkL65k8
zgvbeZKi7q4Ym1XQO/OoLj4yDJyzLnzOxxG9gLqPPQRII1Ml2NdrO8yA3qvWIRWMq31nlxgBBDoc
kaAMpBENPES30h/gy6nzQn3ulPvUew9Tyc0yaYe+dFNVwB+i8sqT/qn4/rorpaFFrBr7O40Euc/F
6J+dTlWVfajWAy212N62+V9LHlxowKu+DIE+QHMsm19FnK+z3F/3XUqFBBoHXJeXqG7RIvyuw7eh
fESy8BYy0AlF8VsZrq1Jn3vjs7N0Jtfk1B1nhHAeheyl9RhK2khwW8nFD4+e0uwjnSmNZ92pZbiv
Y28ZIYvxyA5NyOyqgqOo+yXByRtHWAvdDv40Dmh4FdVA3DwNGibZ4DmPxDItnF+D3N6UZrWa5sSp
Yh0cGYRAWp4UCg0ROcuRgiupISEUyNyS51DTV2GeXbkTnxqui99o0fug748N5nyjHZjDGCihQtCn
U7GxldAoJ8OuHqplMQKOVn9ZN1axrpK3dLL2pi8DVmWTzL4w1jeqTWy5dNuGZCF7zayjaWeED12x
6fXqvgVHrVajC65vNdbDosgeTOW+p9YoUPyo3b3KHnHU+OTl2VqJxpXSxduApGkVkMnUuNbJgMC2
QusXIhEAaA/PVyE8LjFe1kLdxrH6p62UWRVo8KDsmV6LI1kSr10fvVlq/dKLfj1tOK/3Zr/b+bIw
Tv1RZtvABM7aYyViyqIoDOU2M35HvEpTotdo/85Jd6KtAJHitzaFNAgScQJrkdn3gXgRhH94FRrj
zplhbAOL95qMNIKuGR8vELmshvgeMTRh+tNV9ZwI0lMBI1rS6kMic19yfKwsBQDPqT56wBiVHz1J
Pp9zkazMTFvLpvPQ9c5vBbRMKZWctm0hVmrXvJ6PY+W5g7gWW8D0hq/H+VOH+wadh0yPBxfQ16+L
Y/mtQOLfHvSoKMAYyRsrpiK1usiVPcudvjdD8AYtFzpTOG/T5JSbKX7bbm6a6dIXoZse41vPU5ex
4e3jPEB+TRChiMmBf52SGTJKUcHY18j0bZR6q0KhjZJ7+i5k41P74Rps9tLSQOu1wdYMP0Im+yZe
fScjpEBXYbm0TKSz+DT4spv0DQpcwT9B09aFNdEgHWrZeu0IvsJSc0I4bKOtmFmpuiFvVTWA5dXB
Ax3WTWYyD+6hDshopC2xijkIPRoMZdYNw8EFBd/W0rpFI+w7pAzNTHijRicAsyLe5Q7Vmp4QWmtG
W+ADjypOwVqrAf3UcxG8mclw6D3nV2ykt6xWD9kgwxS7iywN1Ynqdty5RhhziSlPZeXsVznd0niJ
avNGqoNH06+WkFhnPq3Amt8cqe28hjhqonnJfDCIhD9btQwGX+b7KNvEqHvqPOyBSgCM8YtJiw7i
eXr5GhLfOtD5MvZGj/Ozb0wbLCQufcvAtmlES0d9roZ3U2Z+o8m/wgDNbprNa4Z4KjK7XpsCWGos
JxBAChrM9hgyqUKkQMum8wkPzGvMH0DpincUADOEK5ZkLYXxkSNGNaK/kmPuUvwZ+F1SNXItHpOh
KqE4WndWj1mUxJeRrXtcvsl5d2R4tStRChCRsa20lHgc2Ln2bSYlS6ftFxm9AVq1S9ssDljIH42u
eehGzryHmIP/lEjgcoIlrZPw2l6Cd/W7d2Pq/2H3Q4N/rjXOyrwdhFCbA28oFLI8sLeFT/OKHRT+
VNRkRKLdCy8wZo4qbwtjnJKcpFt6GPwdRT1JpXZbxBSQjXEb191G6+z32o+fTSX0IduI+4o2hZcm
8qrvnMzNA+OpTNgQm5SVhRo5i6TIN3YRkTpY165vyLRFGJXOEi3/GNgCgZGqqcdt6sDYQKxd5/r7
VByJICaIuchum16gZ4xjthEBn74k6axT7Dg3YHn8Re3RZ28V9IW9K1lTXG2pbaUmPJkZ6ZiiYuiZ
2YfRiV7DUf+TtOpeRPkml5ITVbN/0tLMjWKjwyfkqMyhkMw4GJrKAPm6bgo3acwbp3HQHo50ntr2
tsaGDuSifQo71ZqZvuWGObqW0Q5vYsOsZ0mjr0y5HNiQ6k8j4z/+h3pAg3EsWJVibDwmZeO9Z0PV
kKXtMDRE0WP7FYhepMkgY/JPY0k35oHh9GzyVP4K1ZEPsCSuYUFxHyXzGUrTizPYEywPe2Orgebj
4SyA4xT420Lzr5Fb66ytj1mg8+zVL5Gd3NRptw40Z+MhRQ2Gv3bD/h4Q8FzPSZSJy46GdK8vCLBY
NTIvZVCLVaaWj0oxPiZa2LPVl14cWrBrJdHfvcK7b2ndRTnAkr44hZL31MfDWqamqEI7c7EojvO8
dMifNO2VkNts4YDuT8t471U1Y1tbvaccfJPGTieCLfjdRuNz0o+PDY15xD/2izrqH16X+mzRmcy2
PTO1PGJFosHLia6AUSxaD8a13MJCpTmC5tk7WHZ7k9UO5bM3oMka+jsGa2/EeCER8Z/UKvmwe2eF
fePNKhM3qEQ994f6QwTmrz5TDvCI97YX8AEg5SoX1kpVgycjHmnwaOMMw2xwpbH8mT7+9dtF3CSg
JHwABm7O88EsMPyo0Pi2HwjgMwHVeLtMgNSoNdARbeVqOqpM9bVTmNAhcZrkx+x8n0T6t6TrqGSI
NA20p89jyf7BAVXeI8atLBgv8Vuhh3szsW0iQkMUR6FFLHC4MwgtJV7i503TN8NWfgbRcpgI6Zfa
5xvupkgCrzZIJWbaRp5Tuxn6Cd7eozmO1JiZmyPWRsbKbA6k/OZrG4OFBFNSJl68DiDYdVa8ocs0
S0VxSjTpBrELaWN6/Jc0hnuJD4ShJ+h/AZf64zGxor1sjovpEwOZAcJT91ZlzV54KCQFaelp4hy9
hCUIq9pHWo2UkpqxHBSbVyn9HSmMbVM6aUn3Cip9BSfuFMXlnR2Jg6wC/0EQYdkwk4HzROo11Msn
Y+v8lpskTjEmRFF5AZNQSeNC2ky9FyYj/OlNVT8EpLrZeIGEJ5YiJtem88mxMXc+TSB1YGq5LL27
0L+JdHVuSYgYfGdjoyMnlWaAL1dkxjay1CNP6mJKb+0qa1ZitYzzfuFDsccBMc9V3mmCkLzG2zB6
m1UKm+o/lhJvkAbMEpKdiOy50kP/z+fl7LdqIBxknm8YAExOvpZmUAoaPey7+lBN8gqtV1j5c69Y
5AJSe9WDNI4z0W4HU9joJp1gwf6RRLRgEm3YVrRi2ngjem+dY7bCXuin7H/axi0Fm6SwG3ySrw10
fQh4IiMjsbVvqYeTxp97ra/zp/Gl0py/aLXlO91obSz2Q7YtAM7vQwySb5DtQ/hGMBitofFXSkEg
jN72+p9MpduZhXnhZi3xe1ZpAAj1HfgjuZottUEFiQiVA6G9/U6E9KlpnHCRKXZNClVpuD5toJVd
BxF7S+UU5pDpsgrDfN3TQzDkfA+nf+v74tgPBKSJSDybpnhOHPi1E8LS9TwtXth+92jHTjAvRPkG
+Tl+ANirks/tE3wi9m0PYUKWym1oWUsndXY97AOXngZNN5UPCqnpxDDacf4kC8uYm313pCd0Yw7B
b9JnQHZrJZxVaBGoUk0+NoagRdsykZjJnV3tooHrXEXEHfsG59gaquPmtbM1Ryim2M/bZR76rWsb
vb6Wg9JbmLWfucigKnq6xUa1nAdZokEAuYY1Vk+f2oQYh0rV0lVEZgbOG2YSmVR19BbK2z7SuHFD
sklsfSvk2D6W1XhnVcm+T/jSDOnK1xuxsKvkysp12WylMLKwsE9sIZxQZ5svi1K+ss24PpREWMMh
nmOedU2E1S00RmtgQzmMVw75iW85eymQREFSgp0D1+y8wRvYYcNKGhW0q/MV031vFhUmc0zBAKaV
/U1TWb8rO7zNmnbtg1mhwl87cc20glUtNu+8mg5CVzDjM4puKY/p3lbCpV6H+2xgKUWR+Sg148sw
WJtWDlUaOuQbJv3wN4P0ZzbNvRSOT2Znf4S+tDFLf5Un3usUR6WFztwSxo2XenPVHmCtdRsjcPjA
qFvPN1/ConqQCaxFuEGpoTCucp51a2PR//z5ezLt2M6uECqyCT/Hl5HWztkwOFB6G+BRXhwsch90
A01n8cHet7Refz7Od59fFJOKMfVKkVOc770d8KOSaKX61h5bjKOEbqgeOXQGMXb3vNKzNg7amY0R
JamdYz5Mk7VXKGy7MEzctPtjqtFMFAZFiXKscxCPMfqG2lsRlJ3D9tSNX03p/QlKAi+kZydAvxxe
sW98s0EnJgaHw2SqsHiqzqYFVuAHSkfD8KFZOvcjMTGz4CS74S5axCt9Vu6RN679P+mD4jar5Eq/
R7l8e0zEJyhCJnedCYPj6/JuxpYIo4yDp7PsT7yWZv5afUyWpFw+dPO3wJX41MyaVXvvXKmbvj8y
sgoZ+yQexgt7nVqMhDFn3ZF55MJTmXlqiD8YNFdUx3D2AV2+GrHDdxxrWkETX8SIdRV5m6rkdqQV
OlSHTFv9rdXYbDi3Pz9Xn42urw8wzS8k7KYOIBK58NkDDN/eqFLdqo5RcRvB0c6TrdH1M2z7GO3d
DvexRiCp1T6OWrRqDQ3E4DWww+U7hPEQzzUCUGJoEON+vTdaZ+Ujb391TAkDkJpdOp7G4HYwro16
Lo8DoBENGS1NGkUXo55QzjqCHLTsoZ87s2HRbCAU7Kq1vqhcb0Y5touX/sK8om75RlP29ahnhUXQ
A1zUQz17ODC7fAxXT2/Z3DpJy5/vozHdp6/30SYNHpUVKC68q5/u9n9ayyKsQbwoZnW05OQPfsUx
+42W7XWijXalumEWMB/Sbjl4TKanFn4kZnL9OxYxwaZipjHENrS/1ghoOxvdJiNzDrd/SEM9T8WK
GCCAzcacnTtRiKDy0cF1DOY94z0r37yiuiVabwcWguyGcG4H8c4DJ+uBo9PfMwaDtYfrAEM1nQ+p
fGdLei+N4lFUbKVHWpkdbZ9U2xsje0vfA12uLLxrqb2XwphJGGHw5rMAoSw9E6rIXp+HplVWUPn0
yazX90QqvOreb4X0np/vxeVaw6FsDfANYa346s9mSARShW3RBRWe/62R2KBIR7dubjRRPA3+fYBS
4efjffPT8DuZU9MTqxp0m6/vDyGgXklibXn0w0oljVV/98Nnn9mgwYTV6atk/fPx1IsDTtsnXZ8k
6sRjXGj6JOZBvkUu0LEZjklwR1uvFhiVt9LgDgUryBxmAFjFWH/KFLeV1q1YeeWb/RbdQPw3+LLT
zSvWKV1LDM100VSNHkB+5S5cKrI5SxPKEj63iQR5XjClqp4Ix8ai1Glz6nW2e3z9Ufaj9NcHV/EX
KVZC5ZewCuzzG7QnpvnI2MLIFkJelsUtlX1Vn8JkSS9EmVvaUWDfMBa9ttD7pV8gLbtyxpfjIc4Y
HzYbLRVFsH6+BymTljQj9qNH4GdTOO0T0qNxJz0Rtdwuu9dyUyD8fq/3zcow5uFNc5u5Cc7eK4/T
Zxf6y1IynQYZc3ykrWk5PnueSnk0RRy37F43xFIF2NL+FNyuLQ2X0dq2PiFJNMJiV6jLKrkF7VpA
dhT73Gb4PPM/ui0TP/bUcnTj+GtT3zS2O+R7CWGPc5uz0MQ3unGDeqrSdvWVR/OyyODcGV4RSwty
GCrvWZEhBJ0UQiz6oxnFt1kbvuZYlwO9nky9s7wQq07y9vLQLbSKaclDmLGjVE+DOOnxuLS9Fpo1
bIOwfoFRf8Xi//kpPb+uiOmhTzHnZrp2JrN0goroDSLcjjnBH0dkYW7+OuzEi0OM8bwEiR8tinKe
blrynubBzgAOsVTX5VruFuETcJuf3+LPgcjZ6eikMLFmT8XYBU6pSageRRm0R/3WudGWyiJbZjf9
oT+MazB+5I3e5BRLJ1BOm+5kLa3n8G5YjovswXqu9gzNSjwyCLYO8slbe0v9Jt9TXZ2KmlHPzNjK
7+E+erPfZbZvrn/K7qK7aksUxj3pOdIcJQzAsek/gOT24u7nn/bdU8AyDzQO2THPwDkOFewmz6+X
1Ed0Ok7t9qSol7d4ime6esBiNKWBZtsqum8hrlfyRgW8Ih4V7SG6M6udkl658ZeeBoV7PiHsVACR
6K7PSoC2I0AB7Kl17OWVKE+FetIsxlRTiMKTpG7zbDlGR68/Wdr9lQuhnlcFHJleumNg43C4xWev
QxSahaPGSXUshPFCBlsH5I0HDeGX5jEpPFlOd29pdT9LdQ1u0oNBu+DnU5iKt7OnDCotAhc+FkiM
z6FdjdVI2lDo5bHx0kPWSOu4wCcctld2Fxc6VH4oYGK2qTSsUH2f/dBAzZU2i+ryWJgyrb32o09S
Zsf2xtLD99TynvJIn1lo937+dd98Cdn4yWimSQ2he3RWVSRjVzgCPe9R9fRtbdKf9/8mRsHMRdtY
kXXllb0oLNg+yEwVAZ0jTeEXf/3QS2YObbXIG1oOCW2JVw0FIx54KZ0kePjTP/7nH8eEfGKp4iPk
39PD9U9J6XhZnKLR5MdV9q5jQEZCAVINQabvIVCuOSC+e0vASuPnQAxFBvT5/pDQ6p4VSSLhQ5Uf
tDA7kJDgjg2uE8dakKn6i5Fd2mQ7Mw1uGpqdme1cKaK/u768JTxGpo4P49yPVo2liDSvLY9dQzNC
DIY70PVRm/yu0wMNuiUAW+ea5+hSgQYJhU0JUAM+uRPb4OtlNgop0FKP8g1xXNatqo3jgQDM67W6
5BPAdQYW/PON/f6Qus61ntAvuF6+HrJJR0cPFQ4pZTe+tUMtQ7qFOvVHaApg9SUvbi5di8293AlN
P5QNMMvLJ4nl7B011XI0Iyvhh7arwV7XySr4S/My71YswMMHQ/r/18/87wHPHuDeyclu5xN/JHtS
xfscIdSeF+PCINWd8XrEsrtKtSslyDdLgq0bNGmYzSgovM821Iwfkz7sxuLoi/iJ1YF+79QyB23t
Z6fRv4Zg/mbho1bDNMKzY0CPOLuV5ii16P3JhHUmcdSKyZbTLcBxozxDBa8WV7azlzMBbiJfFKDH
bKABXZ/dxCllu5OcojjadfcWRYIMMBUhVyCdELKsdH18rmhcuCp+Pc/R78PwQzAZM00N7+C2HDBk
BpULonZPO4/pvPqgt9XHEMQbBQGzXW9qM9gUGslHRUFUuT4LUT+G5N9V0j6Ktn0UrWORlAvNC7cl
g8iFWSYfsZKuZHCqoRPCTOgff36MtG8+YZ/rEo4wGm9stb6+LbIU520qBBnDkW/O/QZOSp4BEDKt
8a2LyWtl/Z26bI2+bNCtNhE4OMf18oHVYtE0j5IOCR3LuUZOepOQI2/+bioMUGa+NNqBUtqD9Ca0
X1XNHHTciCjcJrmKvqqsCcFjcqbZ9g25VxZ0pnKyjjRXbuql4oubarHksVuiMUKh8vUXQoe1VWZb
+TEWzap37JWK+zamThuGEWTA7zFbNPmWOJh5E4RzXQfCiFRTVEfVh2LamMvGgr1IWopGU6A2qQTH
7M7T/9qk7HiDTCgbgohojVtkbsqPxjjlysuzoJnuGnOhjmFusGp6C1EzMuAivPv5Dn638uDDnz5h
WMKmffLX32ekdm8nRdIeydtRky2TxuzJq+2Z5Lh94MrVU6i+/XzI76rrKRSbMpRJI8vs2dqjaR4D
kaptjhWGJqUNliDEH+LecBk3zyJASxqbECN4S9lGhtMnVtmSRbwc7NgdgbqWxG0isXm0GIgmdQ6G
/49gfJ7TIRuULpljRZ1hoXmK5PSBPc+sa/O5AufS87C8dT3s43TXyOlKg4wTF7dCGAtrkDfCNl8S
T31QHAdQfbev8G+Gg74kboddnWojMY7R7JfLmqjbHRqLhVTxR6IcZMk7Gp34GIBOKP5wo44IMHIi
i7tce2JsS+ebPwhjuVLzfLOcTgNIuGRUkZcjiEbpxzy0J945qqhoJKkv3wb+QU4ebf9Kj/1z9ntW
q0IBoFFLi9CieXBWzUX4JasuDJtjWHx0PvqS7sPwXgJcGfkmrEg62KlPBaPq7hWSvj30GDRvB2nz
85Pz7cNK2aUr7BSmb9fZiu6kHdGyvl4dR0YKlXpESLIawvJk+r+6Ilo1rYC4u9Gc6Moq8F0BhgGP
TglhPQw1zj2TeHdEbQ1RfWzFbVU92RJCJjIXnXmWzOb9g4NgwlIOIL9//sHfLK9ovqH7Tfo9wnzO
Fh/SRYu+1pTqSIYAcQVecYivWaQuP5K0M9gMUuugMNfPv8mROaKY7HuaozC/TcA/zhRzYW2U4bEk
2lD3XpL2ClDhspb8esjpV/9TPNchMehp01UTcDoTjOi9Bb/M9Feq/xiWV27d5UvCwTBh8LAQc0EN
/fVgltOgV4uq6ljxfQgTc9FWGxvvpJ/3M8n++Pl+XcpAmUJBjwcvwn9Niv2vR5MjwtzjxKuPHYRq
z0xIrBFzNmYItT8UWWySVF6RCvokGmMR2trHhNHyk3BTSNHCybGeRdXSESw+zuBWjnSfhVcfqW+v
PoUKCz4oJgSHX0/RqSFNDT433MjVTaBVey1KtoQkbcCB3PTlB7ALdHIsKH258wngjJvsfiBnqYIE
TibujR7k86hUNkkuH/oofohkRCzIylcBoxtML9SS+o4idxGF8SKTezeW4hVG9W6WGfqM/VHWJwQd
jKASjJmR6rQUaZQkf0kaWw5FsrK8cFMzV+kCgkMbse2U+Bd68X0F11uXhkMCFQ4iytpvinmdtou6
z5cwbIBFQavpsRuJZK1O8crRtVVg+hR+XQO5uezYUfggi6ZT/vXKGR6ADeKr4dMFEtsDc67BHm90
HYnGFSb7N3XVdChWd9ZVmfSas4VOav1y8Ea/OmbFwctXqG8WjnK0LWU3hR3rPUM61OUakwTc/jtz
Cnry443RpidYMHNECTNLzw+SAdg7wEEqv5jGcABVMJda+mfjnaSYh0p/MGp5E0oUIlw/KaPxhNvO
r4K5hDsyqlCvxu8/vyDfbK++/rCzp2+oRFuHYVgd7cZeGGADrYSnz9FBS39USI370H6eAjNGtFMh
gsb/x+HxUjNLm9Ra8N2+3sIY/FiY+GN5lEvMgtK4tMj/S3JzbptPrfdeidfQsvct51Wn+ZVx53cv
3r/HPnt8UiUl6hBhIYUsJKzR+iicFydlD0A/W1dPzrVlVvlu6fv3gNMJ/bPOGv/H2XntNo513faJ
CDCHW1FZlpxdVb4hKriZNnPm059B47+wacHEdxqoRqOBbork5g5rzTmmkoq46JTiggA5Dzb4dr3M
xZDoGW5B+BbCcxXq2Go0V/HPHG0an28EAGphl3L1tulgIpCjwItU6vOvwP+Jbyqku1SACckldFGc
bm1fHB1OAYSuPw2kmi685unzmH+pLGYweyw0KtSDPl/T7Ftr6AI+Hz97EVJLP4LtX0x09lsD5jyX
e2xgLpzL7y979U4/XHW21OiinCYIrkpXCxMoWiIcOG3sbejv7zMH5VB0//0Vry3eVKHQJk+WFPXd
PvbhDeeWsP2ktihWlPeNftTFIXEpU3b1uR4Qby9Vvb5wwLkClVpz6iC8lxNn79KrUz0rekqJk4C+
59Cul9j3HXPD+Q0Zk7OtAm89xuLSB8FBT8MbBSmjoRR3slThzkQlXkFwljJ09wfRQVLl+B/ru5E4
Ns1o10p+E1U/FYtQCCU/aNZfHdOJYrY3zkBkbclkVw/JakCH7wz+Og7jYF1WCXIPI2DjkB46oXCM
UfdGlp2cZImXe2X3Sb2cNil9Ussix2o2KccQ0DMv4GnHAL4tJLKrYlxl8ZqdBK1jTADYML9/v1+J
YDzwj5ecDeSQPNGcBaK4KIXx1JGkWUscyurogNeAFEE+JsNZBaX10lf+XtMrtyikQ5EDsYsXcAaL
dz8b3WndZ5oo7OISwL2y3cLZ9O3WyjFonft6a/mk5SzUHK+st1R1UVea1HPpo88ma7PGLYa1pWCb
/9oyPIzC4vDnu52SLJTIr3y5k/yEjjQpMPIX5ascaGrSlUNx0dRoL/vYQvOU3cXoYAhHXV2F8YNR
LxXIvzK+ppcLyATE+sR/mdenhFanxRhzVQmeAhFQ1hHBfb03phZnTrxCKD1oqXfSrH9e6v80mnYd
cx6F2AIbLjk4xUhD9r+UFklVoKFVxzcjIZJpzG8buM0ry/f2EoqzlWZnAKmSANEmvkCqw4S+Yf1b
2LJ8VWFxN5xRpg4e/UX2SZ/nXMnPtCwDLoNhvFvDLvBXTgz8dmBnyey16lFNItwdCQLtcX8W27xB
0AYNYN1byS4BgCl19XM3uSS78ZwSnJmy0YtYq/pSPOHRYUV+9rLkrs2tvee3D8JG6FWP1U0Rjvvv
P7sr0yphsCqti6k6QWfq861khWfLUqPnF4oQIdYhDigKfnSlh3e7DvXnblg4EV3bFvHk6NIwuXDa
e5cVfJjIu6Zy5Majn0BS6V3Zik08PnvExPSEEtvn6cpFQy/e51QQDAuTzBXNAm/uw8Xnt0tfndMh
Fw9u8AwUA56RlcDehHLuxSQR/Je4Ve90LKzgUBHDUr2EeiwAW7uGsWpuY9wJMkYxKmIgVlfOr+9f
xpVdjDLhO7AiUqbS3rfKHx5N48eSXU4F+bQeXJUpwImo20jjDlv4ykOJ+v3lrs5zH683m3Vsp7Zr
JeR6Cerqwg/utSzYJwPjWa5fO90Y16ha72u7I6d6aX967V5J5qPrAOuIA8BsjvU5pwtqjflFbaOD
3r42rbyTMBspHGf+f57rx2vNagsh9NXA9EiND/S3Vo/uosZ6suNnv4gPTtQvbAKvTeXTuYkZgo9d
nesmKkjHVljI+QVr8uDfUwcuQ6TjC5+Rc+3DpY6B9xsVk/yFZT5aOdIcFJ6XBOd+2WTHUAldo+13
YHpPpp8+ptp/XeXhScMCh2wgG7xN4DiMac4/arrJpWaLsQ59fX5XkDdUtN5fBiVbDmuloMsZKqKQ
4t4jQbiY0oMPvpG44Adcxej/ixxn18VvlVn96+PuFAwoKXQL4j3xDya5uV4ENKFzO9kEwRG4RGuf
CgA9mGx2ciVB5fGRUuNYT6KjD/w1o8sXP5ZRuTKCkTUvXoUk0LfigFaqMf8EGkD6yQec/XbEXR/u
2+oxyH9mcPkhJoMcNtjNo+JzyHbEvh6Mw0srmh2Zn1wlOZINvVeMeNMG4SXG42aJGG4ymTUq/66G
rSbla7NLAOCawPthS0IbStk7S/bz0J5DIHjklB1Hb6RjnqwU/GMi5GRpFguHpq8EBJYVUiSnLQCt
MU7fn+fiNFZHLTcYOZQIWmjEmTTsFOrDAb6trDG2IzC4MlP2iNkB+uirPPjPTgxXSbyLF4mFYtKV
YUw1DieEwnQENHm2HcuSUstjXckvWfccx/9FJQZZorOX1tJ3rMPs/MJWm6IVfTKNfu9snx37SVXU
apdfCM9mnzdG/ySdqTXulbuRhJ9V55ExIAZ4C5qOGjkPW8VNrcwlPZHinTP8HcpqXKVyVdPNCy/o
Qe7MvCIjrSu6dRaRetubjZtqIThh+dy3rYPv2ktPSeKjeUY8pSbQQbvDoI2PmaAnqGTNxcoS8680
ivxukDqahUkCvLgZgM1o9cbShXOjVkVCHCbUYsWUfLgYVeFWxvCSVRHFtjA1NmZFRn0bqhmDT93a
WnNjh1nsUlKjXd8j9SVTol3jS3yiJnBuUsncGNG4zzP5SXUGCYKTdFe05XNkRT+aAhykmoYvdSye
lEoB4SG8VStJj3HnlBPlim6C3/4phNOucqfQiJYuw4tVjf8KA6VualV/wlL66Uv5P+pyZMkpQFX7
KnuTaVCsrC57az0istMUvltkmhc0ULIbeAQWde2fcsDe8/3Sc6XXhAz6w2ufbaFGrclLXWf6yjOY
PY3pBlRs0rR1BZgpmF/b0AouvZLeWPX4aiIgTNo/bGFW+C2PgWbcqrQYGoLfQuxCJcaSqiQnqCc2
Lx/VtUykd+t4F2D1R0G0cDSlwkECsqq/Q8GrJxUbrwfm/OYliWyg64F17uLyNjW0hVPrlVVOVabU
BXB6tHbmEiSeHL4M7KYXBNWp/zqa92pBbutxcVt1/ULIMWW87+zkZgc2nJG+n412fJGanZ0/mzCI
go0SHBfP4ddKLUxO4MeAlU7rzuxKppC7OC34YItkLZPI5p3sYou8TkjrUQFI88eR3BqvG+bQ4cLe
RSeGNl+ZydICyGQ4nzdsfASc0h3U3HMnhBpEemC2BQ32EKSWpq+lInvUQ3lTF8Rt67Bqn6pBOXw/
bKdR+fWipjkx5Gntv+9tP2zQ/Djk3E3s6aULg6fB6G4tKrke5ZbvL6NOm5/ZdaYny30ZeKHpNn9e
CRrqH5FGogwWjlc5sQChKfKjwbrYWLDBKtw+Qrp0KdKxYHBD296YdXjsAj12awyLHWuH1mLCBCBA
NAehdzfeMO5gfB2DNF44QEw75i8/FUEX+loZS+jcOSCTSdjXY5ZNTdWouef8YCtvbXDu8mOdPS88
l2kxmF+MzoasWZhPacHPtu+On4+e74nsMhoDScW4rxA8DcXWMt8GEW9yKzlpzGeOUvOUgoNi/4Kb
UGSwYfRVFRvbuDfdobE3LXnYJhP15GIY4n7n6ZA3hn7hNV7ZonHAMcyp+koXb74TLLRoAEJJ6lua
vtb2tvP+kwcfdBMNp/uULGpl4fhwbT/PIXty10zmIJjZn4dNMuZ5lRPpcVEqg0Mx2o9IhmamrQIM
oxzuFKZZvXVlvtzvX8y1O8VNqyIinfSW+mwR72QyBZ3O8i94R1Z1dmsq0S4vjnTcN1l5L1Kfqtn/
Pu64V7hjKKWxw71XHD58iqIqWh+BnH8Z9eZGDZOdQo+7K1AOoG3YsN8W5lJT5P02ZsNPxwanUMQA
3GPPtWmd3eWVV8fppZigL2Z66RCTFk50FNV4MGOZNFvFxPooILxA2gj9/uCJ+g/Yq5MAJznt5aZ6
papA/SE+KLgnOAKa8nML4KKgD1T10V0jvwXei284O0lkrg6aOUtfI01fsWrgL9ypRbb18gT1/Lni
8DydlR3Vd4PitVYDV2iTMgROBxDo71/xlf0gui1eLQhYcDnzfdpI/9vMSwJJB1zAoS7WWozYhe/P
7s2FEtW1EgGC/ffNMGmk1MU+j+O21tUmqJrkUlC+lkN/6/vjkxeTBd6BMkWXELQmhNXon5zzG9Ql
CsXV0cxWDjYTPDtU2p8vr8WSJilOlzClAbx9NvlysL9G+Vut/yKJvF8aV9eWVMyDuOo5NLKuzqe1
KFGJy7Wq5FLyCkvIHB04moz7Rc66hoPoThJPKOmbWE93g5VtY942XkcovPuRKSzPMcaa1uP3b/yK
fhpZIJ6J90j0r4qnaDIIZE6cXHqkJTo/Q02OIpIw+WMX8iPq/Bie/SPzfVnCqKHHEdrjvkMiavja
VjAqFbXa2nG019KFleBatZhCDREFDhQCVNWzGQf/Vto3ABAvZqLcBw1ebR6RX+KoK9Un8sj2ajDs
0+RNj7zHhP6lEyUbPZaPfRAtVAPfh8N8Vvj4U4zPwyUv5CaxJpSk4m/YfU26qKA7EnGjyOfQeqAd
U55Zjjvou0vZCVd2fZ+ewqyAk/ihsCvbEhdTC4mKQSyWn1NKn1Qo3bRb2MteWekRh9ETRrzu8Ge2
8eutZrRl30kuovzZWLj2sca0HfSycm1V/xo1XCjDv1OKZw8WTBJeLTp72iQX/fxga8vjUJQiivfp
uUNmap+Tmj4a2XCTgKNtpZs+eaVSpfPapTo4QHSBVS8ushIAsGbMRXrWuSZ42FR0q3KUD0GR/80K
9XeoNDcE/XFm6s6W8SuTxxdfTW81U0Vn1XPUlTNA37jzV+bIMqrjfxw4YhmYxBCRPHeWuPOL4LDw
vV3Z9b1rKiEsyXhj58qbmkAqEob53qrkP8t/dbq36X4DjwTiNwZQlZx77sdTnhfjWN6lIfNHzfxD
QhLNtWl/9flRB6RKdIHTiAvkNsp/qDEADiXbtAa8s+mGXUe9E45QtAO5YoZTG4gGTU/rnbMlW//Q
JYsKGkaousI/wD2SwRRAyWVBxGQYbE0yk6LVwuOaVoH5b0awSPkLdzoKu9kUYOuecLpBEpdC+dXJ
mzh7qFt1r6OnNEexlSt508nDqi5uNc9ZuPa7KOHLtafvYNr1op+ePa82ZS2sG5FcIr+nUlUUfxsF
2kLlCGL9DDrMgxn9ykvrp5NaeNl97RjU/vCYihIVV9vehxytRVu8GGGD7RolSSJ3r+UIGLGWpaei
g5Qb9rCHGr/a22ptHJSmuRW9am/NoU13Ptt8kkP6N1TwHG8tqmYiq2/MKLsIzRtOrZOdakd5Sozx
l15ndO+a/jeiT+Dbfv+MwdyCTgQXS66zHTno53bED6NxKDWTfm8M1qMliCmL2TXnhaqQjOQH25Cj
hj+KS6kZXFJAVdccXqqTxfuwh5L6/du9MrNBR+Tjp/vIM57vnc1a1se0LcTFG898CwZch8lQDykH
8uH3l7qieOMoyw5Sno4xhCTOJvBYM/OmqWjlUrEtg03noA6xD5AqCqZRTtKFcjegGCj7Xzbco+8v
fmVbBYKGTQaiRr47e9qLfNjGFnIElYlhfzHye5jgo7cW0p3kLHiPrkzdH68yb79VEeQmueAqMlkP
zeC2EA+LVxTLdpVDHXr7/p6uvjv0CJQxAcmhJv58T9QjtWHQp6JH/6pgboNeGb0ieKvMhRrAtY0i
mHvOVpMMnbCK2RRQ5YNl9fl0Jf++eweE6dsMwC0l8XdtH6Ih2Uu3oZGcCHVZeHXXbvPjxWfDRm1a
ETY2D9USr34A/3w3+vcJmaD5wrfwXiWazzYfrzRb5hs16lNZqNnFDqObot/nDoTe2N+COgAReAiq
Mx4nyHInJz80ODWNuv6Jcd5pMd86JNVpCSY7ULmm9NPLi13SeS5AFTdV+4MZRqtsfCnHv3G3s8cH
s9DuB1/eqXr7UjvGiaPGvgCJWg20YsfWDdJ03ZGGRTghyNdko7D2fj96ruy+P73T2ehxrCxIDI13
OkZiHeNXz/cKCC1O8VZw9qpHRdl+f8Frx2auiECQhuQ0o6ufx6ud+D3RlEJcbCN3S4EtxAP1QuVE
is9NS/JnlZ58cMmLcXT61SEEdprg6kloMd9SSWUklSB9xCVKnS3ZGmgcCCggm9XDfq84tTtQNwh8
c2DFLR89XjkKE4rN/5zs2UNVVlvZOij/TNZyx6iPStoTV59AH4lWsaWskTBs1SDbDTE0P3BqMCg2
veWtE7sGKFW5em5PLZ2VrJRPfnlI2xo1pthhDzj5gaBIaawHX90AWbTWYaZTNuG0CSYCO1Lvatpi
dPG1yZDzz+R91lBCzF8EGdSpsA2KmFYAuGiFIPKmP8A5PENRp6NOAlK3qv+oB+ss31pn/ym6ZDdE
a23lO/9sr8OdtUl+WhsKHFt1layNl2wdroXrufzZEFe0Y4t4dPbBITiIGzBaJ+vO+ZXew3qU/vW/
vh9UV0fxh1uZnSEzeygtX+VWOB6vS1byXNK2Zjm4lQwnOZhE7M26NJbkYO82sS9TxYfrzmbEpMrt
rLKN+FJsuqN9X7xkl+G3cZPfOifzNyF/x/ZpfNJutB/xMxyCH229ch7qPUnzO/9O2Rmvsbsj1nmf
75s1Ya7rbFvd2qfxrO7zs3MXvAab6Kie6h2l35NzF9/mz+mz/Kc5Nads8/0DvP5VfriT2fQa4qgs
MFfF76VzZ+fUhz4c3Dwm8OAVj6qsUS9ZEpldX1BYhfFyTn2v+bFyMKSmLTB9X5R6UgXTUSBMK975
4dED12ofKnJJoJ800sJwuboHgd3AR4P3H3zDNFN82AeYPr2usbW5MOmq6dZBgczOruoOlnarp8+s
LAjDtnQurfz5+wd97aPjopP+lp0sVbzPV67k3FJyB5mqmVWnTMpXTDd0DtTTSCD395d6L8rPRyeN
zcldZFNBn/vyqVh6LVBS5Be55tqYTagorsKooyhLVnlKaSFCeNFN+PCHuCBuuIxuGjbFjXYvRUdF
POqamwYQxmB0GQI5WjytZMam0bM1Hlw3rZRN3obrsCBpGHbq9z//Wp2Gejye0ImLwO50tjRFY62M
lYoz1Amf5XHfqzcMk86+mONZT/8rkh9sru3OBWYZ10cVHU06vqptsfJh1S/8lGn+mD9JEC/Qcig9
IKaZzS+RkKO+0BCyaNk5xMlTnNWpDLpv9dt8eGi8Y+XdSjxgXTxpSwida6sWcPwJ0gOhAuX25xEz
GViDJsBQaVvZAfqkv8I4BgI62Q70e1JAoQs3Oy3As5sFTsDAwZOCLOaL1SAUdVSb9HpCGvKDcFxT
cTBWE2Wu1I9RREfN0O86w3+sS8w5+KR657/vf8J0S/NfoGLOpfphvUM5Pt9yF3tx69lOfoljKFth
j9Ysq0b4hxkROgUk8+JvWncLBZArqAiq+NSbuSJ/IQz4fNW0le2yC8YMq2yxkor7nhCfO/rNrhL9
ntZ1MhKygFxCOKBsCojSGbfheIS8tc6C9N42H+zeWOlNf4IYt24jakLmnectVYavzF2cvmk94g7H
Ja7OrcuVL3qvr4v04qnedkr/EPhq4lJshEm7uWL9s++yvt8YvrHFrHnXqsrCnvHKk8Lwj7MPLd6U
nzGH1Y+lGLskpWTb22m3DWpaQlgxCr3+MZblppfxFJhPnQyatnc2uhTB7aRpSU55yR7Xt1oPNukb
WT27VpWIoiLfvg7B07bguTnyFX1y0mvn8fsxdUVizBfEB0z5glY40+Hs9TaSITe1Fl+MQiWzGfKa
cJj0ORJajGC/3NlJzq5dh8Hd2vo+KNHEJcmQrr2xs1wLCuIPT8Rgdwp63EaY1Gs2sGz1xymVKYco
nNpV5A6Z80y2EpTKhDKM2owts9NI9HSshy7WC387Bim+ZOEpB0XyB8KBw2hTx+WwEyY4tK73ad8W
vaASVdWgDYbEZWcI7Vg4L0It1N2QBeWJRpc4FHGsL+zOv042nx/StHx9WBj72stMPxrffWFp/Bxi
F9cQBJyzYmGW+fqJcyEQGbplQN6hrPT5QkWYjJEcNPHFSW75IH+aJdJ52blTrfrU18qD4yxN4lfY
RCz5k9GO988cPh8AempJaauHbBIVb+sX+aHEGishMVFr6P8qm9icopI+etvEIFfdH24TMK9UK28b
3T9PLItKcW6iwrxL7PTF1Lw7GGr7Kd1MZuveSoabObj2ONxs4hKsqqaf0hTfW0LAgmxmqIxfvx/S
V54hJCjqGKj3AGLMZwKPTKo+Zkxc2sJ4CS1tT38UPdewQtW07kdUGCA8v7/kO3/i89TMujCxPkh1
B79hzPYvCm3yojewosdGIB2pesdkOqzCcSCzNHjS03+KsPeKRMxWqD4o2vBzrKPz1LjT8hY5XGPc
dml+l8o2/FRr3anQyUZ4QJ1p+/S2LHNVeEBQPRQ0CLLvbfwNU6uh9IqVpv1Km+FgkPEyVvlWBPwv
EqYQUFK9SA5ZVj8adnXXqNapjVEA68jt4AXv0CX8YZNRuz5/W03/aZZOoCds5YUFk86rjn4KIw2J
36pp41MatxAwXoHwPicgNaticMc+3jg0iJouOCRTa6ZtxXpylrXtbWWinyp862dAFyZXxp9JRJm2
9U0LWshSr+zKNp2Tmg1ScZrEIKFPB6EP3yfpBCLNU8ef7Ftm/aBKPzRv15Runu8yrHVJ9AzD4/tX
fm22Z4WfTLEoLKe4h8/XHAOnjwBm+JekrTahYu1zxLz+pNRLzP6hRAzj+klhuh4uvClyjgDdXTE2
j34w/BBW/Ma0i5qXbnjoyUdtFALBCuFGaUuRMRAnj+Wj1LpNPTTr73/51702D+vDD5/tnIC3FlZV
s8vnBPCSWkR4R6+QSODEBksHiq8bxM+Xmr2XGidoLg1pciEHYT8QQdiY+qNuRWsFnUMs05uDnGtR
MxtIFokrdZdTG5zUc9/f8ZUZ4eMdz40kaWclZqd7/qUv7hkVMtGQBBgjgRAbsBvfX2tpXMyncL0m
IrA00aLIif4nJE304FtirZPUnpErPyAUcKoI60z+aEyi/elDCicXBJODpr3mw9tIuqSm+QeE7xbN
pNgR68ZR7ik5G2Q8gi78/ge/CzJmc9enpzOrPEmZr8mCpu+lMb1LYxhbObdPctywdTdfPBYfG3Ur
4LLGW1tSxaREBgTxDCdNS4C1JNZd59sv0uqpMMQhVXqIuIRbFO1w9rXgUbeZVDpt0qxyVAr7fkUQ
U7AC7vwktcM+qrwbyUI5ADsgVS1CJxj5NIAq7SRnBklMSfGnbpM7CNcZyAlQ3HIj1qHfblUvOBix
+mzY9T9NRBDfgemsEJisMx0Jry1va83fRM5TYf5KApxNZriCkSyvk0QONkXZSWtOLybga2UHWOCS
22LXy8ZPKR5P8WgdYNtaK683/gR6tlVqmTTsaPyladWDr9EK6OSVyi6IkI8BXE2qERRkdYeuZtPD
0r7SI0OsSAJIt2Va3Rh2D8mgIdtK4BWdqsP53+9f4pVW9KcvzZq+xA8zoOoRd1QKZkBOfyqu3Nip
H5RRbEyHwJPIXFuGtjLD5y496354o6ZGttJTAOPGwuRyRT/8+YfMVsJa9HHAwE4uIV6ZkdxCH30I
IrJcGQ7TpgAni+tpKamE1toKLRAl4UULkkdK8wiVltZl7vq7oT3b3ELnLh0rp5KShOczqrAaeRi1
oyWZ8pXu++ebnu0PrdQeVSOl0DZpJpqeGmGJWaaER14TpyQiRj6l6j5u13J6L+nKLx+hDalI+4VR
8PWMikWLchXQHyzaCNQ+j4KxgpHpQ6+6BFoFuNc+WVhuOyR4mtEfgP6fMjRmaXurSA+52m0y6X+v
m2MawTtGn1xHbyrPfoAdhXmWTAggxES9XgIi97cSTdsceXwP4sTBPSXHxcL2/ErFjMuCq6R4TZ4R
j+DzfecpLoSAUIiLRQMLcjDNOhlDcxa+eqAxHKIHB2ok+kH0C7P917X084Vno72JkcfHeQyCCCpx
c5Ti/zS2b/nCFH2l5oPME70Tcky4yEhNP99f5CmS0zlRejH6U98cI/Rb0kn3HiL9NfT2qPiifs+u
KkP4EW1b/YeX71AXjvKCJurdrv35e0JzOhm0plR6ztizpaLwNc804iG51OV4KLP80Qz7FQ22FrDO
oPwiNH7n2eYlIeEYYEkwsdpaqD3xvdWQ55T3pKjJ2yZ+Rcmk5vL9AKU1kKQd7e1N0aenwYrXg4iW
voqvPXq6mjbbcyoY8OPn7c1g5ODZdpp0ZlBWQmWmJnGg2wXIMi9lXZNbaU/jY9lW8GX2AWcJBpcn
BuuHz/LzWzOVfqzlIJPOfuidw7K7OLl1N7B69vJzLF4JpANA6ik//udJYFJG0z6nLsfdztOL8Etg
ePdClgIb0zVntsLw70ejvauUc0iXP3OMdeFI2zaJn+WC5JMlfN5XayKuIyRRk8ETwQGy88833ode
m7IQ1Od+MN3Y+lmVN6Lap8OLGVirxLfXDpz3LPtN02td58H7gQPM6zaHJcgPxaVIi6gP3cQ8dMMN
28FcxNt0vJAQNobpXkfaYAzsJGJEOMaSA+YrU2T69TDFJhkMdva5pMPJ6y6SuqI+O8j666QBQ08N
fhLNipqs8E2i/W1L7BPtq0JupIh/Kt2bjN6skH9gJdCyx8b4U6tYocbN92/2qxYJvye2cxraFCKp
U8+eq60WhT7UoXUu8uZHkIGuUkA6t8apTcN13yWboJE3OSEa4skDfRy18ikmgMyu/o7oLMy+cKme
IU4DTzYIUix6AC1iHenncQTNrYJu0g6mlayDxNpX5GIY/W9fwaECzt+Ss5XPTZbljYWdBcvPi8iD
s+VpCxuIrzG07zeJPxKTJATNuegiKAN8UEVEGmPZXNh37TTjPgdlkGlvup+7I5uEJjyWofrHRqsw
xeVN++qWFBBVvVe8el2wUQ3IpU6pUSJf0iVqZyQfE7XuRcioBjqWybklV6PxCKzTu5uBApWBmLPw
nkvAt6F4HTiKqLZ/W5pwGwrActTfokS6j2DgE9ywqSTLDQFAFa2+sKBMr/DTDMvdK+CezGmi0pk4
Pn86TV6MttJBqYmwg0rBb1m/z7IbL7wp5WgXxz+/H1Ffq6bT5XTElZNwGvvTbET51Zg6Ulonly5L
f5WxODR0NwWAmbA7FoV3qtRia+jN2pDemso66OFSrocyH9RgpSbEMyqBaXK2v6CeOJxlTpbo4X1W
MYA1BJQSuoFob0v+k5SGR4kA7KzXUDVGrLL5lukGrka3c+LItZr6Z9kEa0Six8gzt8koYUewIBP0
1caUfihlROJ55dZegGTtljLqtihuBuy9Vh2s277fcYTf4YN6DR2iIKhGlQM5eaTUaRKiN6cFJ3Fb
jgZBhuTVcmRJKYN63smwb5PQfzaQQSujdiptajM8xF5TKS5proGJL87/9h0qOdVzDXxjZtf888bk
WIvfjjm4HvrlHFtvH/wT3YMojS1RiQ+2nWxo1J+MljgVuTklZGfwyb+ZUnCy6bSQNO+5oSIoxZe3
QArhONa7sas3Pb/YjiqMDxASighBdDPiR5KVqnHbzDjplcezsjdef9dJ5UOmZq9kvWLt9n6aQ7k3
GosJOgGsR15u267HKEAEFJxV/ZngwtuKFqcclncd+YudHoHPb38gUryxW+Vc6Po2LUvXkaKNg8NJ
+MPJr+NdmOq3gwh+KV32z5PqtY/9zPf8k6GcIdCQPN//Vfzk1h6r30jMNib2/6Yz9qlBuFEf72RQ
7RyRZezstptbSwli84LRNOjQdkPVQPOgYVOY1VmHyDYLOA8MuuxfRDihRVa6Vea/G/lPnlR7n8Jd
K8MJ0Bd2UIsXnu2g+tKsja4mp6aqxXnMpD/EIrq9isDOEyubkFYVTnV2bLSFdO93rtiHieX/7nhi
Kk40OWduVSBVSOpjjTvu0GUI4w5NMpueye1ansfiR9s8Tz4GTdBy9ysO69JKBc6D9syyws1IKk6h
P6nFc9q/FpUMubTcdgE5j9Ti9Te7/9eWhDhIIPSNG6URB1sgfoa3rRvlxhh+0Ub4fuIyph3vl9uh
z4IdgH0/f32eJxMi3OWSE9Q9lOI1SLqth7jI1QmIMEIogd69Zo23NhudLjxpZbVzCLh3mmPG+m2m
PwROclBfbufXR/KEDgK0b2o1B4p9Z7PKjynVYqt6a0KK213hKuGjX6mPSeBsxXt0sOc2wONHufoD
grgNfgSRte9C7z/aWxRw1XVtVmutl1aNdy+TqibLmx47o+h2CSCvoYFqDnetMjZUV6Zgi4Xj0Jxm
hfmO5gFx3PCZCRH70qocMmL5xjRKbnOvfHNqlZDMX0KQ4yjRS5ospF1DQBJ3MLF6ChCOOjcZ9yTR
FmJt+QWDk4kA/KMz1s9xaCPPDG7NhgQ6nrEw1HXDps0ujkQpnuXUc3Pkp9AKKbIbT8Ds4eCI0t9Z
QI/oZi0c6ednvf+7OQ5DU88Kw+7sC5ISUWQOiXS3sZedrLBZ5bG1FiiBqxinCxNd0h7tkmPvWO3g
bS0822n9/TjupkcL/YckatasKZ/t87irCiyancnVrXgbxLTeN46y6cwbFiK12IDF/H6cf5kv3q+n
cZsECcgaXoPP12N7gpe3VsRtHCvbymZMBelzHj+RFkjg1sPQ92yyjdPQL4g15wDK6THT86XVjHOU
YvE8CcehToUiPkhu015akxB5k0bipicWtrk3BlD1yoPm/El1AjCpkxHSuWbi1/5rzMyHVr30YyZV
/+yp40efFPgMaIti++enUDmRn9jCE7fheEh61Z3GrzweUTMF9D1aGleUcjMo9gtPf3q68+tOqwTk
VJrL0GM+X5eU1VLPbSm+bby7QpN2MuVqNRcrp61WhHNEpXBNz94EgeIO1WOiPC9c/9p90xDESoeQ
FQvSbDcoodtoafaIW8V6bosnClmlQdZuum4tazP6PwvpZDT3CxedT63TmzepMTDcDDrC82KKPwI5
l+MwufW1J164Il9G7zdc3E1RPFMlVgqaFMPvNHgUSyqgKx/XpyvPHndi9wn9JD4ubNJN9kap3ldP
rXrw89vO3HGz39/ptcvBjQSljPiRtt3scr3pOX1aMqoyjBzFE5crpVMu1pVFzsUuNhaW4Pfz/mw0
caDBMUq5nWrOvEYboohTnMSLUD8DAU//qUTj6ND3WIvEr1j7GzXw4TR1ymR1B1WlKTKcjKykd5ge
aDDu/UB/5Wzv1gZALE/xjkTArrVCP+TVXy/1dlWYPHYwI6L6wVAxiohi7zjdJkydlYLCvxnGU8bB
lc2iK49/k9RbJeFB1m+JM1yhAHF1+XnQf9eKTYZovVZUcWNK6WPYpDe+4bF/huTWRq7TaivJDLZj
tRRgNz+NTHOOysYMR7fDP9LNm31uZmUD7Bui+5xSfuBPmS7yaszTG8fosHZ4xYtC2qFF0k/j7xpS
VCyyqv/nMaHxOyid/j/SznO3dWRp11dEgDn8pahoyZLDsr3WH8IrMefMq/8eeu+DbdOCiZkDDGYG
mNDqZnd1V9UbFBCmwMM+/gQ17EufnMi7y5ttgjyHU6THcWUVNr1jdTG+XNmBH0abpV+W2oTiKBre
nWESZ28VhVbQNhQO5V47WoldDj9N/InSjfHD1zb5U5s+NDhY/YRI9PWsPyVhLPeEOzB4tkNlg+/4
cdqtNjbZYHXhHQHlDHi7ghj8K2zt5LX0HXQkCnuTrIM797t1r9xLd8LTAETk0l2qX/pZf5jooXZ9
S4f7Sfqb3ibH9NWE7hGtgL5zO3z9W98IrrNj9OG3TkH7XaujBpOgez6SNjL8y7MY29SV/uqdQ00J
I78BKWjoQ8kWNgjiMUPmVKKt9VvhkbqkCHIRPRw7R8MB24pbqvXRD+gOkrQuR0f3dn60yvw/WU4p
iqokbfEVUHUfwsslMNdSu5G0rdrRT3aadIUpGYVE4Wm89wI7km1BWJf3yW+qLMKhO+IjgIHCCcUY
7JKraQgKsw7DY8zoR476zI2FSQfi/zGslz/qM8ZOPrqYk0E4vf+lV9OVm+zDok1B/92iYXs6NoGQ
eHdB9suFyFtrbKRkVw3mVoUwVfsSTJoHWZDBBCu25TVLP2Dayl99tVmwLQY319GMCe+aYpVfrE39
oPwE9QSk7Fsd28ljs0cMfVd/80GX/tYev94zU+CYDa5Cz8TNkFONmdXsHh18X1CrykhORYCUoIV+
brVF/9jg03w90BQePg2E8gUcNgxmYMB/XGYtr2RP7SPvTha/+5WJbTMgBJAgYuatZLPYfz3atUea
Okmm/b/hZkeh8GOjlkKOrU//8RHOZfSNXRvmzggcktqBawOgr+3wB4ja4ufS/XllsniAoiowhWuy
5Vm41oSkkuFseXdeTqisevkZlYhTMU5HjhwjiBaSvmuP4ek1BhubNg9A4Vm4LIySmq0rupdSgBNV
/gbnNRaHHGXVmp6eJVNmaBI83cUFDOS18IjHDfxPbicUN/TZwEJsJG6X9NalN7YJia7htE5/HIzb
vIF6f9SCda7gRpXWazw1X+g/9+Uep0NtZx47D8ftR+sbL3knTbbqWa5ekkds4HhR604e3xAhFO+P
bm4kYcfRT2txIWBqn8/+pJECZRbBCnoR87IxhbLaDNXBv0ua1xr4D8REDZviYo2nchVuzd+RYI+W
Y6BiWd2UySkPqUaBW7T70eFvQEvVOGgXNO/2I5JA3912LfgbxXK4BApUfoYVDxdVXquYxYh2SZMz
3IjaWhnBLhyyEmje3vB3OQrc+T6R13qO3ta+KUA3PonNRu4WsoXPlyq2ynC+JgkrCvjmnCIsZGMe
dpFxKd1xi51a1mMChn6oZzZbwVwJ4osRL9nYzFEfPBmmBg/nEB4muBlxdhLlUSh1qfQgc0TmH9kX
jxV3R6ELFy/snaxIwFy9+J239rV2J7XSRq5r1LeFQz6Oa6VUUdWmKN89xMMpD5qVDiXSSLVNLTVb
F2iRskTzvbJG4FThrSKvZQFdm8Upl7nokVpDz/JF9MbEbZ4oDkYOBwii+6bbTBrJieUtNDDeCAQf
wyPgZZHnNjok0AzmctCZUhlGaQzyhSkexpdIu0FeQT6Mx7y23aC11cfue5dusF/R3Bs3XYW1Xf+p
UUH7rrVcv+viJqlurccIK8eFd98bufirnzZ7+OVF5tKOEuULqhq8wawtDwtemKl+gnAsDMfi5DqW
sQJPj5i9nJyr4BtvtmzdOfEhiv/ot5ES280Kl8vMrtojNWt4BNs028gOjq7FCqJSbi+92+awj2nb
saBQxugvAj6cK2d2eVz3NXkDnoGY+6ylo4tM7y8Ju9TWDm8gPyd2Bghp03cLF92VWPxx5NmV2qox
hYGhky+i/xK00a4YOqwWwcqU3saieiiOv9M6s4XQ2n196c0FUP4zZ/x+YKyi4opkxcc7tlPGoBHa
GqtECpBWespljnOmP2bDedSee1229XKSxvvlh2iiNbVdGRmYL8VOMwVE+K+oxk3TCu06nKrdxj2y
BYdRpUA+SmdxaL+3UbuK3HxTajsRrDO+kxpHsUJrKvf3rnci7fWSp7HQ76DKnCJkBzUJE3g0g4XK
toTuLJgwx7p2IYy/8WM/7VC+8lSMQOPmDYTy7gmHkmzL60KRL+NwCxi0UoFUUB0fYF6YY7KBvUe/
yluj+3iX+bWt5jeV2Nl93eGC6wNGwUER1bcC0YQARIYBmU0fDBvBcuoY47ZQjN72h7tGb+7d8rnF
kkbqrF3g9lQ87uU827dp5njyHzUpbQnw6aC1d7HBWVBhiNestPGcysIu8bNbD8egYXRtc7wM3rCJ
LG+Te6c6rjaNgJoBkO+xxoRzRNFYRkxQWCn972h81lA3aGQP7r9sp527bwt28uBEfGazB5yFCKGG
7i4scUvKNoOlHnIVeosSr1uuqS6meRyqx9xFTriXtI2pWY9x0m1oaa0aQ4ZVaRQbJbYke3B98SQM
Q+W0jdrREKWMlVTtb9VdFOJ863XPvtpEqYYeA50LCMLsnEQi4qZxJkgXqoN/09/F6scorUzrj5Du
En3VaI75mh8jfnqzE45NdePiZImaXLrKiCbRTbWlO5HmjtmePMyP1dvwwcA1codbt6pw1u20WAUX
hUi5UelaaQ4ci2+NsEr7R731beXSVAtgymsn//2MPnUSKslsu9xjHwIst3OxfQqyv16ZbIKy2clx
1NiUZ/dh8erxZb8++9fHRiJ4OvnI/xiz1VQGyVeQ35IuQ+KU/jZ0yIwRA9qIx/YbtdF/MxqMnwks
i+SSPntJpEovq27DTOPchN2cbZXmES2o1ViAZ9d0W0r6dRyrqyZdyFfe8u1Pu4bKPY1gAOxgVz7G
OEEakrwB5X4JpWrDcwc+FxSWxu33ltndCOKl9gHU+K9WYNgl7gm5hQZScZ/gLaF6HU3yUyXvarE/
lI3O0b/I4U8h629rNPH6IaKH6q8SWd64grrK6nidiuImSLonpfppVMXRoy2gA5wKrQcX6q02xI8J
ABk3F1aqpe1qt1xY6TnmYorpQLdRPgBYpOGvNH9ge0mZ9wHzVY3bHvT5S1qcqnGXZDeuhtb5a3+M
G2yqjq6EKdewEcZdLO5cBFncZltsQMp//eXnIIT//h7SDLB0EDHn9seiL8Y4DxvSJbV+NjLWb5ha
pgSYGK1w0dPRNSNnLg0nJdRLubymILaia3qDx+E6rdNtIvxIDO+kC+MqGlCpAfuKVwM5kWG3Rr6K
vMYp6BO1Ld6vA9KB6rOMkGwbIhrmdnzne7xPthoXVV0pYFDa187z0JlV1lRIb7PR2wUwBEw6urqY
77HytUuvXliDOejsv2tAcXSCBkyGZR/3oOiDAMvJhi4ZOtDqiyAfw/rgHvzVz+bk547wJJf7ITgq
7jpzz4NvLyLsP2ft016YgGaTU9qn/DJJPWhmai1eEj/dmIKyrYd2XeP/7NbKNqgweNas3VikMOD8
tVDQzotu+kjahXWO2oIL7+ElGBvunIGX3M86r04DKeLEhRwQs6Uash9UBYvJJQukK6eXVSNbJGec
kJDz02sUYRB6aSle9MY71KBnXCF1NOtplP8YSg26OVmnZbcXBvHGbM9NGp9S2QWea32TWypmrUK1
SLHLQF0P8X3eo7PQKgdpNG6TgYsbDScZ22ZRjjFzidZxiMOi623NoLqYuo/kq+bow1FQw22V3E0C
dB7akAagVLcb7DhHayOVFuLydDw/hivqpbBR0RDhHUrj4ONWcQdVBb/giRc0OffJEKy9gPxBAAXh
x05d5ftUWHK2f4OxfR4ThXJGRsB9XrLUKjgE2dCIF7LbY9CZN7KyzZsKESDX9iJ4iaWE4ITgZH3s
SG4ENeO33woIzNRbr73pk3zTSP1JCWqgyGupeJWVk6rdizJmAH1wQuD565Ayx05ynCZOl8KdqCHd
+UlMJsqMokokY7yIw7BRGiBHceX0/V1u1Xauj06GwLSvazvLRFQ3S3al8Mr7zemQ29NH9VSbykYj
tKcIcIIrtMu+WJdR/dPPfkvUHZKxcAo1PTRW7nz9w+cKbP/54XQ8yTKmPOMtTrx7d6rC6A+q2Y+X
7uDdqyvphq64cKvd6864zZ9ug0uyEfbWvtqFp2RJmeZKhYtVoy0AqQcELOYyH3dWmXdm0xSJeFHF
8KeUngIVtYih4vEz7Fw4AV6fr2Mvc6TuSUZDP62MNfTdY2Cx5ROSSsQmFpZj2svzfffuF83LC0He
R7yZ+UXNlKaiBaS2p7pr+CiJHfpnOUxWgI5XflStDOl5DH5/Pf6VWhQrokzlRVrCgKxnKzIGdabr
LuOjWSycYVm2L21m5/vuyT109zSThJ/aJs3t+Lv4Sons4O69beHU437Ea8B3zIYKLw1be3gk9v1t
olV7W12Ub8r38BR+Kzdf/1pVubZadBZw1KMcQx/z4/fLqkgWi5DNM1IpKwFd8NreBCaX555UAEsX
UsRzfTT33qF/tkI6T7Z38DdwdxXK4vfjrf/k7asNEpVhbPMsQawiLu1ftWYrd5Zmj+kay9eE2tR3
q1376NKGlFMW4NdXXics+btJzGoDyeBLJbio8VL+AvFZfx9/Sw/iwdqEGypeexmOg02mZb0mR++x
ecwPS6uoTeWY2Z5DsAAV17d+PAYtH1exzA0hq3JrvAAd8V41c1uC+QroeK/rYK2R+yFx/52Tkdfc
GCAVV+A5OgEdZBtSMWzseNx3vzpQaOdLiNnpz1SE4OvAHl+TDbrAsbRNJ9PWoKFmyybsmXV6ujUG
263WcbpuxT3phTCu82gbkcY0t2m4kFS8UbDmM6TBz11JgXJicX+cYV+FieGnRMcR5dwH/Yd+5570
g3nIH9NLvU/um1fxr3kwmdxF+9X/il71Q3FrvPSQetbyZI9p+9/j38iclY/d6ygzadvbwZI8Ntv7
ZFU5lWPcKdvhhV5Dv87Hs3GnlXa2H8p99JjJmB1Nf9R/i8AG+pW4NrzXzHO8F4CnzQOcPq6XGxGd
koVa5Zw5MgVX1Db/N+/ZwzcAklphvjJezOTSiWZmj1GJUiX2H/HG1dpN1uxLvFkGLjBN2I0quCJl
iRB45UeAuySeAJC3AI7P1bTx802L3JXFi9TfpN/JZ7q9RmXAoelqyVuIFPnJ+I4d1Nex4coDk2En
lDj5MZ482iySDahOe2rc82oIbE+5S+4tTrjdyTfdxTildqttVGsfBHTVqDMn+4XR30AjH7ccw3On
TZVIeCOi+nHLDWIid5UxiJdBa9YuVj6ZeTEU3IFCxR4T5aX1WgC+j3V3AXZ6M2G9NPEu6QEKZNpB
7n6oiXEaOhBeQJD1Tv/h5dnKncpMvbYr0u7YGe1NUNS0CiP8k9HDGKQt3grrIMQfQlDjZuc36DiE
unSANIiSoaeCz492agyEMscdWK862ws1cr8MBT6DbqY83PVUqIoKHTGdiBl+M9RzAdwziZAc0n8b
pbvq8sBphie3bEgYqCuUmCNDNC7D1AS1k0Y0SVlvs9ZlR9eE/lslPtH5PVsgZn2BqlWghj+aTPzW
8Nd+zF+HXNv3UZqu1cr4HbgWZZ0mOluedQioZwdCukqIGkE1bgPEoLziVitv4IMc/Oyk1QKEcW8T
4X7I5ZwHzygDGGm/rRSqPFZH7yRfhYH2JKX6vdYbj22lfIv8FgsYCw8RcKGQAFejWB9EPT6okeq4
QQVOI157McwBDHGCJH6IvWClG8Eq1PRbzaMwJoW7tPrrxTnIW9HBmeG3at0bQBktSFky5Oi4f4xd
Ld74I0IvrX6bYdIYxLiyp78aRd2QtUGTloHwSttIym+o6bHkwkmjutmirxz7Fq16HAM4nHzBhSvz
ypPn476c5f69S1PPDwv0pAyHaCgLR76Xvh2g0z37wiudJm090e6VDssQLvRoZSw9+aYhPh0N1HhI
/GBN8ur7eDR81comXRcyL/22s6JNaUz4OrRwQAUjBwnwXe75cCaWPPS74XT48m+llH4E9UQUDxay
i7nRO0Hy7UqQZGrddN/kWbciF4R8iAOePEOrbAzN2xlI7oTgQ5Q8f+g0+dSPgpOoOIODSZGFehNU
BlpXwsaqs6MSFdyI+bpVFQD0Ki//l4owA4MOxk/kRMDD9WxwVP4qCwkyq/lWbyNsY5RzWR9ZHszj
pSOUiJWXZZuia9cBRO9YSXd+8lvxzDtRXgAKXWmTmPQZqTjBWpI0DEk+Lr8MEjouxmC84BNBoSv1
HUs44Ys28rQU1lp0BB9ea2sZC4DsvtVegLqW5qpE5hj9tHQNeFVX1wJY94teOj5ypL6tuQvv0Cul
OGrQpHpgYukgIZH78Ue6YhX5ZZkNl9ADlB52D1X+U/Yepp2SwwpDIWetw95JWP6FyD3tvtnu/DDy
LHDnuZ+lml8MF5Nz2B4Qc4lVA4j+pWieSyJM4DqavNACvtJpmaarGzBwDDwR5h2zKFTQ6E+Ybjvg
yHesq21WbMCN4PKgFvgpP47apl+b0ZFCWQWq4+s5vyEUPs0Z6BhGx/S/6eV+XG0JkGdhjClzpBpF
38yvzmGzCrRNOzyjsmdDM629Iwh8G1N5gY5Tssqzk0TztaPwrSvU/Y9e6JTiie5G0D5kyWOk3+v9
sz486/z7hNFkTYnONsYdGkqptTbMo2IccaSxA3ndRPlSHvU5M2BB/zejeXG1DoKhB8o7XMp4Mwqn
2H2Uut96czKNraZu/B4MA6UbIHkePYylnvi0XB+W06S2B9VYnnqRCEfMtpCfeGmnGHV8HsZdxSVE
Bz+OJoXQEFGvpqUG6S3s2k8lkrcREe0njZ1Q+LMHbg1P1NOrghHFO129G/vjKN4ZA9jhbbn0mr4y
lvymoKwzFvFjSmHfZeyV0fpWEXfs0uBV0PY0T6DzDAV8g1UPDerrrfmmtDVbyw+jzQKBGTWta6Fc
e069+0hy73HWg81QborwkpvRHZhKlF4NzOPCQrvR0nWcCLYk42nVsuDnDGPgsv0X3/fDb5p930HV
urIsAc7K2VOVHnD526JcZ1rRXs3oUQwUdPWFD/w5QnBdko5TKEU0kkWfrXqnC0aHOHd8rqtin0XG
LmyTXWrtkvaY9TsFshm+Cxg1bsNYuiD+54gCKIylb39lZ8uijAwNf5bQ2539ihiSjle6zHws9miz
yPJpiG7cDUooFq3P4PvXH//aaBI1OFwDuAQUazZaYrmZKPtedPbzM3wBDx8AFRG9mnCsb0HDlySd
X4/4OVlhmafeD6VhJLY+oWitIc+FXNTDcxepq8SkuMpoZV05tWCBUoH8bVbop4d232db0TW2FQW1
YPj79c+Yjut806PxhR4cxbwJkvTxiOVC7/p9oIQTVFnW6VLcMm9ZvGV7fT3QtbP8fqDZCoeB3KtW
K3FQYifj8vduA/mGvSwC/q8evh5reld8NanZSQ46N8etSgvPLsB641ck/DE1Cjbhwvtmae1mh1Pz
o7jvav63tM6q5qzgez6sS3mjlwugjqWBZi/pcVAExLRYuzr6Abq7CnkxnEfE6aSFy2xpoNmDTULE
qRZaZtSaW2owJfB1fVfGu3opVV8aaPrn7yK7JOdabZpqeA7zuw4keLeN3L+y9bNs/j+/0bQt3w3k
tyCEMpGliyjccTtyX3E7KuaLqt99vemuTUmbvFwmM2CgU7OT5OOFmdZuHp6h08AqYWt72hpy0SKL
5FMZz8KMEo4rJQd8kOCnz0aKpHY0DY2LKkIDRJKdngbeEEyuktbgGEWyU4jGHDC/+9WGw3cfxRas
rjbAPnaubryqCqpZubAelPRvmzwo/pKM1fyoT79PQfPNREAQsOqcHyCb7YiQPVxfzfpWe7FtaMD9
/47Vn6rc9s3Clp1HbgZTaKvxouXtLkOq+fiBkwGfNglRtrPcFTsyTkyX+7sa2rSL2I/SoUwE0OIE
O/qffe3ZsPPquau79N0EhiVuinoCEOTRa06Zr61ifeHJfm2GEvBU6ktT2XRe1TKGaITCjNpNbp1U
Pd1l3BM8QZwxW5vxsNbqJzbLQqn4yiekNA9ZC54+Fjpz8noVlpqbwF4/d/KdovyWSNNxla6kB6n3
cK74h4d0WkxECmRo4ni90mn8+A19LcjLQco4pNgyWWeeWaH2Q8E5RAPw8/V3m8sEQrpSyfUmRexJ
cxXs3sexFLH05VbtwjPslp8Bwkb50FGa1BwLR0G3AojbOWAZVkKdOJn3Gg6YUorGWtTaS5T6K695
rIqzKD0LJjavUYIqzWs+Fqu++hGSMel5vEm86hgP5U1YN+eyTF563omN9vr1PD7RB+fzmN1xYMP7
QBir8NyXgHC53dp77iAoVRWYiEpdWeXT9ERcLDfOw9zbuAYmQWCl0ZR4q/q8C6iSFdFZw6LoqMVc
QzSvK/M2HjDgTO86bC6tFpHUvHoqvfapgR6U4TCqddJ96JVrMdROJpz80V3qbFzbrmjnThhQOF00
Jj9+VDHyJbX1x+g4oqApewh8MfHCV+/KCA1dDfxe0ix5ps0Vov6zk7At4XRM0MU3mtS7lYDWrepj
X76FuQjoawFztIzztUtvxxvy1VBQV0IuNME/Mx3tXEKkq7vLOyqc/cJx/VTEePsq737L7IUQt1JW
DVoWHj33oerQzhDgLCOfJcnfYiqOYnQYkvLRlH4u7MLrC/+/NZgtvIEkjUtnLKBN/zcz8BeI6lMk
UFyzQn/fhN/8pINwCPRO89dx900DBod94I8UeoiSo0EgbC0TV24Mhhd+2Ly2Mi0ITAkkUDR9qsvP
3malXmaoQhFSWJbJumYiximURwssF1oNS/Q6puh0CrQfSwNPB+/945ORGZrelgTNFeLy7FOoiQuj
2Q8C8ohu62ImlmTyAer/ARmFUwx2G7jLIahdJ5DzvZYBCAzpRYnKSVEfijwH8aa9mm7gpI2EKa2O
kCINOjc6K63hKK6w0mTUHVp1XTQ0OMzJn8C3USnYQC9HWRYbRridVpXdZMDJemsSKPOwX//phTB7
FOubX/dbw4XEE7X4E3xHaxgIP41mHxFwqk+Ibtm62VCcM23TL/9GWbJvXFCJerUOMwQkOpFmsXbr
ShX/V6RByQ1LGWc5PylNO4Qc0IKWK0LVkcJmO8jZi4tHtVVQ45Fvekyupv8oNY014jKt7B0KABae
Bay49leDbq7BcR90Dw2TImEzISkqS6us05/NTDnIenTWRm+tl5j2eNCbxmRHsfwx0/NTxhu8FJSz
r9wjeUOnAQ4JoQau+kZrEXgGohJL5sKT71oIoMVnWRaECmQY5rtMLGU3Q+wpOHf9aFchtXplW3jW
vjGkUyLWN3WAdAtEqaGEfshF4iIoin1R17m2kCebha03XV3znTcBarGSBeZEGvsxChqZprl+EgcT
xX1b5oNsG42Iwr+IjoC1N0uLwgHShMG3jLKYUApOhbbG17/hyu2gIkyFsA/lqM8AmrhvmqnAOC0I
SieUeuUsdGDZ+mgfZc3CXT5XwJ8iMMhC2n3EfJlDNzvkkixgMpy6/rnHkIXbfiNWVAogqZWGbDdA
dQoQVAbmxlUZ34vpcy5gGmxhpOfDnyvXXWjaWKFsax2MKkYzAyj32Bh+5ZG0rUOAqtqfgQPoFd91
ECm9qS48Xa8ET5W6FjmDMsn8zt/x8qB6itYiSUDi3WXrQnypDY76g6E9x8HT1x/mEyd1Wqv3g83e
PcUwpl2dTYOBTkBeCOzYS4lejHyjJCC4zlb1xFlzSoB8/7SUMw096YnDvsdilMLhx33ZSGrHS0Lw
Sf1V+lQHMxedkOPQiPQfYCqKOHkj9LWwO648mz+MOjsNcVKOglV7wVnIXxLjherRJAxhPAnJX1dw
0HZYWOArN45KMoZxEh8UJZZZr8lDpIZ6O5tRRSiznSjYCQ8/crCmv+El1vrYShpLX3VauvmRfz/o
bGmTpO2LiVp/JgtyilF3hKEEjfLLG5S1Bj0HlYnbNPtZlqhmWoHz9ZSvrvC7Gc+2VGcoRiy51tuM
I+G2Tl9YYV6gE809Oy2v8HRzfp4syIoJTEmffXbcw96L21oKg7PSozPLNdcCpRcEmYrsOO45Pn51
Cy3nVq5OfZk6ZofFCHRY0GqTeNBStL1yejWRuDN13ie3oVniafpKreo+s9d6Wq1IiZeD5ZiGh/OP
tdGMU95ZKAZmiHTx8ZMHKfgN3G2b5tsi0Jw0NZ220ladnizUiq7+LGk6ciAYwW7OtqGo51qWqaN/
xo/+P7WiXkGC7JfSPbb6QhL8qcXLMG9ZN+rkJEFw1D6e7C7MpVROGoLKCFfTOAxBZpv6pQt+jJAj
jKBej+Iplrtt4Z6zvjhEmGgg1EXLu4NLHC78nCuXDwRBhWImKd7ELvn4awpZzAffEP2zgb4aHiyo
xRi0tQ2NbE7z/80665Qd3tJWYPwfB5NyBEqNLvfPuGqp8U70/iTjRYh2WfSYNgsa3Vcn9m6s2cTC
wmt9HYHBc4ujALw6WwMe103AvEm8o88WIue1bIL9jIy+heMcEW32WaWeO7eSO/9cFriRmjv2EVIt
7CNiZwQfd7oklgp1b7fd7HSzibghiGe6br0h8N6lUzKYIIrReXDsXH2naf4q2yatd2mgABFlTkg2
oHzU/QmEymmA/JdgqH2L112tAqTM1n3zVNM5zxN5B6FGrtV74JarMix3RIVIKu3O+JPE9Y07KieD
Ui2aJzceGFTUz++LBFJA+qMj5Z/a5hkOU0J314rqjxjomVv+VbzXpg1wl57C6K+q+4vm5bcIXEce
V1vq9TBCgY4Yd1/H12s5vkYVZloUsAOf4MgGv15Ujdg/i9lTy2WZjVtq2cwn8NE8Ml5GpG+jR8H7
9fW4V+K6hnYfqpG6Clx23nYzlLyKFSvhVMfIUcv/FRRpm6dc/q67+3+sXzJFEYkOCKBiypWfsvcm
dMd6JIc/9260531Q6cGe8mmD7mGCuFMbAx3Ql1xHrz2IPow6Hbp3+60MM+xoJZ9NjkWSxAMyazpH
TbJDrwQ3+Nf5ikw2ROM2vIjZD9VcZOVMp/bThucKQeofu4pPsi1mGcklivzeVPWydOBI+WCjfhKZ
a1owIihXE9s2I7sEKOovnbarn3iSiqGgCBjzDbnxbvJJkXtZ56relC+1yGF2uWtjimq6e1dE9wEs
6j9uAL195XdDzoIKmjiNF0aIUU4aRB3aK9I67Dmkj6KO1cnj11v4U3ftP6PppolqGPrNc+qCMFCW
bn3NO7vJ3yx4NsCWhYBtym5Lf7zBS4G9HLTWdIp4DeKquzD+9BaZfVwLK5IJaK7Af5orNTRtp+YQ
WnnzBs91j8l6Ya6qKUPRb2I4JonqrwPEecq4WJnq7yDxbk3hmwlceOF3XHmVvv8dcwSUlulGFVe1
fw5648kvMTPBjjAQL0L92ifueuia3TgiLLKovnTlZcrANCcoggA20WdlkNhSCrRpiV2t9rOoA8es
ntjZbLAaflvV3wTeDcohufjy9YQ/X5VvJwqQ9qTCCYv946nuzTp2x1YSbrm69PFcq2cOE92yvP3+
9UCfT9CHgebswcDV69ZMROE2amJ7I/jrJP9mssvUHWYXdIy/Hm1hWm9V7XfnFWStinGPDF3B3ZAt
ImeFVltqvOjVP37WfJzW7KmhUlVK+5H1A3Cgjmexmz6Zn/61/vyLsP9xqFmCVqiulRguK1gJRxLD
YTxUlEmz5kTC1OVEoXThfXglKEwjInCAfPzUmZqFIJScecsLqgDz7NSsGySoWk9FBOxG7h5lfT/d
qrnwbFSTNNl6MQBe/Yb0OChVgFIGlPhxa2aRJDdJxHzpSgf05MAZYMBIywezm4XtcnVz6gpevpwA
5VNdym+6ituFiZrJLduTjqSnHtz2cWpaCN2+/vYvdifXN30mEnyUXT/ODPs8lF81Nk1dPGbxL8nf
cMCV/rRYSbjyMkWpheoqxbYJT2jpH0cKZMO3lJxz0HNpqdawbYYTwwXGr3QqJMAvVRAGjxbe31c3
zvthZ2+FIZNhN2XTBOUjcoFjcqxsui21+CckmBNkGmvrapBoIdTyIvt6da9OGnj9pPQqviW+Hyct
DTB0qtESblsLmUtZP2V4l8XW6ASIbq3GCKnhjH6nus+Cpfvj2kbCThvYKqRvZJVnX7bqaqUSfPas
p6GqkqNssdpLHiqRFZJ28Ox7baGAeOXNSw7HYCBGVREHsVkAylSpFUerFG511Bkp7kPANjYVHAZe
hD5ZZqLT0RnUg6ZSxA8Xlcw+X1tTCglJhnRLJhrM0rpalFNLLnKCUlY6dTCsdaPeuE11B1tqNUjF
qS6DnQ+9Yhp/9IL11996bjlLSfPj+LPpWx5iFKJQcH91D7peoIJwHI3sqAl/9WBS+a4fciQfvOa1
DBLYoPgphxTP087Os3bVa8WdmEKnFCunhEldtf1KF6RDWJlHkcJ5WfncuLrtK8UGQeR1hUyV+gc1
qz99n64QMNg1LkpxpfIKR/hWipKtp+Xo+8tAhYsTvbefavCKI5g9CuE+SsyjWap/x0J7KGtoKuZ9
1bsYC1OIonUxpOOdVehOADU7FuF8a+WugbYq+Qs1sGthFasyiotAWjmksxWL2BQWkifCbRA+uFMv
RPYpDj1PbRHg3AuB9fr2nCpQGp4A0LxnASjVaGug4M330XCtjPQNCNsjyDwvkldm7+86jFK7LP7e
aa/pcsF7uhI/virZHQbSGYYxyQsasziUhkEdJAa7UyYTk9Bga3EpMk61ghlxb+1DodmkQ7tVahFO
hrdyO/wZc8RcSrQtdM88lU3ppGq7i/tkHffoj9fCLkCBpLVe8JK1v97LV9cKYh8SkRC+6LjPrtsI
aGejSCnXbbiDDd5Wjtw4dbjy1a1vOJq492C2uvdfj3ptO7wfdIpo715KvYq6ce6yHcwerrJM+Q/j
scayoDei77FkNXwtPpK8UQFUCI+fkAs5PSGozj7vsh5P8/qU+gLm3vg/lndjFThZeyh50/yLGdJk
n8Q3aXrPl7UmT9VDQXJv00Rcd8mzOrXLKP+2RktlZlx4NF1dT/Ioi0tXBg0y+4igp8KqDkc2PD0V
IZaRI7ltlOxYZHdDZ+y/ntq15ZzCv4YrBJUNcfYkDFS9MIC3uLfoxKbNC65ZlG38M5W1CtKcpay9
Jl7I1K7N7/2Qs1dZqOgopcU4hk1vQl39Lbc7bpqI9uJiievaUCggG2/oCRUQ/setiTSECzk4d2k8
/yqK3wlwrGYvB8mKzu/X63j16L0favop706B31SZqyIifetnXFNwqv+PtPPcjRvbtvUTEWAOfxmq
SlVSWcnxD+HQZs6ZT38/qnHPlihCvGdfNOA2LMOLXFxrxjHHKNEIqHAHY9G5fkYSEUU/x7g70Ni8
mYNkx41tfcdFQxJ4mgQ2Yo0qNdtJj+qZN9Wqm9J4BHtBkMY0oqE87+7qcgDXNvH1Wiv7r9SlPjRh
xnUo7/r5i6VHDuW9JYco7pbO0s7OLnnrajmGFyhSkdMCgV+7G0WvTb8al9uXHhoSTJCL1a0eXzFq
Uf4ZMb489WTpsZMcyfAmKg7KDhxs4xTh5RQcHsJUgKNXIZkezGaWmrN/VfLoZ1tJfyvEUhJZJiJ6
3N3crcj3zWqreEitIA/R1NFf8mmx+o2zqerPQXiW8wO7rLff4DcSzFtBuvCuO1v9voaiUYMmCqOE
gIF9N2pA/6AaJrY6NY9ReQnEY6EcRRnWFzeODj5CLtWntn9kpjcfPC3ayYQ3mvuLcgsjMkxXgE5b
h4J60y2VHRnLQHaaa9CcFsvg2IOfw1nePdColQGUpPE3ftcSSYXkkcHn3fB/63vDECbBDrHEo2sR
IrVCFUAZO2wiyn9oCgbF7bJ0c9fD4/Lxjm9cW+n1UsvPX1kNyqFKEfcspUMIHsMPx1oDkeFcZW6l
/y2QnQ6mXx+vufl6EA6CmsXSght9u2amwzUK7ReWSv0HfC4s9LVxMLpfu/u4+XI0M5jQZYhffxEb
eP1yY232cVf71yj7U+rZ3dR/hjHH1tFh1KX0uy+hALbLvL75dq8WXb2dnM5wZlWtf/UbmTBd8KQB
9WzwR0TR7tDvsdltvyNgyqXMQTy88p++2YSgwHhH7C4ge/o27Cf9/VR+Znausr5//O32llv5TsEU
QT0zq3uN0PaUxNjTzfjBBG8RKhmjrjeJ0D2OU+z+/626WOhXH7JpKz2zQlaljsJHxDJQDmt1RI0g
FPOv+9di+yP+Z1dXfpuKWJnFIs6U0YV/a2J4M6q2uxWxrUx/KccbC6ybI7pWSQBH6U89tfhrH4kE
5/NX9EI/aRmYUkU4BCI9Av0TOkD3s5zefLypG+0QrB0eDQ11FjZepoJe7aqhxoMhiNxD0iiGYGg1
9eCosHOJ+eu73hyhk9Hvku5/O05Gvvtm2dXHDIqIyWMo3K/teMGXFlBA0dOUAMTox2B/tul9OXzR
gQAxZKkQLwL/fXt24lrNEymI0YeNbyL9gOyFDBzT9wzfSwuPNqBu7ZzWjfBkUdlQFJh9sDzvmtKJ
lUdBy77OEOQZj6AUsG8YcPQ7cZo7H3Hz9SDog+iLkbl3qUEkFYicNyGL1SoznM2NnvwpGAyQ0asV
K9nrmYJUlds4VXas+ObJNTS6hRa7a71LEwopbRt8tXVFTyRSvi+TFu2FWJoWDzeFFkuR63vxwUat
ZomC4Fxj+BGzvrqXrWhOWhgEuCuQtzIlCD+ubRWIaVpRKtFUBDxyJ+ifrIixUWUP6Lm3+sq0q2kd
qgY8Ai/lXOuKTjuBYJF8oYAN+qKuwd64yajvpCvvyCaWC/P6pVf5WFSHlCBqwbouytPgIJGuQmwJ
LExy1qubOL8Bg2No52WKq3aRcsFIBd29qeyURJe9XYfBi52CG0zka68tlSkpjIGGs3XNdfAesBrU
U3sKjN8MKz5+fKg3LxAiegv1JI5tPUQ+VUmhaBNXtgx+mvIRwBoJ9tJp4VBp6v3Hi22aQeoV/7Pa
6qvqRaWJk8ANAsVFBloXD6JY2lxZ2GXC4fOIggKRiemEewqsWymbZAKq11VcNzd4dZqFqgEzIy43
CCHLpbzNHVpmTuUb0PaO4C8TtgrsPLuU+hsZjQw4EpwBw5pUl1YJhQWxRKJBQXcFTHmJzfqXRjkx
GEAftzDo5wrsOYM9m8IR3J4TS/VlKh5SSFspNobwAO58gI2gn+oayCVgdAvMa/UBuqzKldBqraup
dljmFPaK8oDVHHzrYClUJI3irAqw3nawr+r9XaF96ahGIgq5c+62TNqbJ1ndtLjKlD7Im5cLzmno
A1hPviiVh3ZM3qSOFTq7LaKNWyVTZGc4nvEpUszVpyAWpry8LEmXllFMWm+KfCe2O4d8I2xjlSXg
5gIz8rpyglPUDUIlF5w0kGsUkHyLXmndnEZAzNNc2RJl7bzb4/3duMdvVl0Fi5qalVEQ8W4KCnFN
HbPUWeoOKiBcAML7sdSGfaZeReOCahIViDXRgVhISNHrsbX0bLhKAGc4ca6UfAOMtzQOzOSuiS07
tHbOzUa0KCNZRoRBzRMUlbwKMeRcRh8capW+YbJBE12JIkQeqaidBEcRUPzHF2brY+IQNApmOF+K
dG+Xy/tq6ruI5YrO+qRO2VlufoeWz5CDdBEE/ZRYOmJ2O87vHQkg0lW8H9NaSxeVWfHV3YiMbuwV
phOuRYNSXKLdKJP2PawzV8nqk0jPwArRpvjSa+qpw1SbECkLISQTbInmE0VP1vMUMy1UfU6RXJkx
sZlhHsOAwZHs08iMQVmXztgPO8HYRk4PFoHHpaKgUJpaTy9B/SNVWU3IQEk6No+d4Y7WAm+T4C5s
0J0G4XZB0tKHOSL14KWRq53Ppby/4m+fYGXfoJVuIjo8WJX4LPqeacKdbHMHgp8VHKs/+t8x7Z0H
/Z/ic/UZEdeu4zra8VdMsPVTZ1bjQYFX9V6ZnehbEtv9P/loS/fCvRrZynd4orWdHXt/msHWL8hO
wN/w1qxReWWtTZmWGNZVaKJjo0t2XIx23lJjo5WAMO/O9rw/zW+XW51mswwZC45066pbHUI4IEVS
kKIzZwEueL2KED4Q3dSa9kLJxeS9DWcoNnMimKmF21Jal5pqyPwrn/rOVUcWIxTsurvJ/HtDONQV
4sLBX/8+Ur6OwUMySpCE74TtLyW7j1Zf3aZZKYDCi7l1zWDUQlaUAUTUmXN7bBjmijxRig4tRyTu
StsMngYIWwLhaCA4XowXwQhcWfpHYR7HlJh0aJ8+ti/vaDEggkBtBl+0wPdJS1fewsi7ICzjyrom
DSBIV3HRehyGGxTNELDLzecIjWWN2SCvlb+ZXyEooGNgtw1MgnuI/pcc9N0+of4BNQWdYXVd3giE
0ipUExeiCrdlDifGxQguWXiDXTemO8VwqvkwqX/pPkqd2+9FaNb7QGkhraGXxXw32aO6HN5XKXIt
a31pFoJ5zYb46AuiZ4hDAmIkclW+hSLNj6aSnsw+P3S5xeSLT4Ae2NX4SxCLkzVMTjsTOJrBrZDV
XlIgGWKZDorbsBz+k8v1olRJW7k4FBJ0wNLXvoiexwkyxI6Gq1+eJ0hl+kIFLhO6PkwDUQhMsP+V
FX9GVXWG8Yz4FZLSnxOo6mWBjB2U7IhkQJTRdVNTl6aUk9TioSy+EDSNXf4yKiZ0P4qc4oKVH6pC
eRS19FR2upsPcFJrHSz0GZGOdOjmL3H9Q1WKi4r0aGXkNhJE18aq3WE0XJr5ztgxBT2f5Tm/mO3d
FP6Y6kfUqaFUCpwhU+6rUL+KkK82+onkRIcgkylAVwl5uyGy3FCE8x3bEiTaKUijUxLIO7Zl0/gD
HLGIB5be6Tq6aiahS+ZcNa9SzIDuZbZOVoqOFOw8J0SpS3iP8mNvQYt2E6GW3H3qhb0nWMzX+gC/
foJVNT0ILFj0J56ggjw0vjGMk+HfRHCBNWiz3oTxDZq90AUpGuoAXlR7O1d58wDDE7gMLECFve4c
pqi26kgPmUvKana3PrSz1q0CVZ3pDZ03zyex9YLhGKuXRcSL1vAekcVGO4HQVkY5BWCm/r55UeqF
pE+NZl41gyE5d+48wTir0qmKvqjCTS8fx/Y2SB6r5qLnezOyWzb+9dqrzaduWKddzeb35UMLprb8
lFHyoWUvHGX/jp1H54qxkdj04nhv55egb/3hgdoCSlwMKc2bt6ZDkvu6q+TWvDaKcK5g+pKq3i1M
8NzFz1xh0QE6Ymly6yC2IyV1umSvz7m99RbYAVh1RALTVX5Zm2E7TUNmXuPUmYIHXzlrwyGF3UY4
VfhZ6zMN+WS4J6ex+p1iwQtl0Pr1STfQH13Y4OR1z4oCjl7Ksm9cASoQdlntsfbPHeKPit1XR0Vd
ArHGOAz6sy+dAOgzQFw1Z2N6TIHLjncEYhEiw+3Nx/dh97FWJyIPzLmPJdO4CqV8hAktiz7V9FX6
J7jJT81YHoaghnNbOIT6fGjSYyVZ5zlkggccTaxDqyoqoBrqmzn6W4/TaWL2akp2uBG2IiJ0HBfs
FXB1oMxvT87YStismiF7QBbQwyKD3DtZgNBGNdB7ghFeKA5iEe0E+Jurstoy20pRYl1aG7TASDs6
JlcFmEu7SF6pijOZf/3iEzLjtpqmXjb88/Hn2KiA0Ct+tejqklQTPJYM7WIcIHfv1LumjGyj/6Mh
DgP5hED3uuWbRKbpZvNO0rYZWrxeexWCWWakBJJZmVcR5TNL/S2mUKuc0uFe9x+z/oFeJzXpNL2x
0muSPCat8/G7v0+OjaX6QleKUUmgjau4dxJlP0pLxbi2peI04o+2152cORg17R1anEKi7LiijdnZ
tysuvuJVMKOPYT7jD4yrWqbIJ86OMsdOL4KdKvLDXAenQV26VYrXC+UXFBvcrHrWoWsdRMExkktS
PYfGw5g+CZrppDkSxgWlVyrLsW1KkdtUX5j/U4zRU4y9aahNS/Z6s1aWTGmaVIwG2ViSONG8TvlR
FW/gi5fVBSQ4zsjP3VL8VCNUynbSoRf8+NqSMdwv0iB5aQ2vTIbld9DfSppxTQrIaNV0vm3DywS3
Xy0BA+AuphWclm11zkUYABQ6NuNZHEPGFNHRSoYrlCE2xtnpxF8T/wClfDvsc1dEHzUXS09BZ75U
H6M0u1NMuK+D9iBmexiGzcOmIwiCIDbj4muxLZE4oKqByaH67Sj+XRjRF0AIpnpI/BsYKv6Lk/1q
sVXQHITaMEgqbkdRQjth6MahRzfRlzD6p7HI3Tzd45jcqOFytP+z5Bq0GpSS0vtCaV5zGfUGRn+Z
re6/y+hC5Uibxbd0s8rhOyzHSfL/97LrmlMWDuYM6NK8jsqXoEMckHuDW/VHsIL0PxSt2jmPm5+S
aBbeOoZNlJdqw6tbbGoxct4Mul4XDfdEXWrGiz9fuGCD624LfWtnKfcTOpqQauDLV6e/k5qpAg9m
Xmkux8bfGEQCZ5sYVoNqJrwOzNUkv2cLUvvh+eNjtFGNZaR6GUqkVE0rYF1W82OtSywhxzkAKdKp
E83+KWhhvOw+q1LuWMJoL1ZM1XZ5ITfiRoClVBFpj3LnX57s1R53YxC36Da/rByW33lvyTxFCHN0
rvSVVGagVi8kL8jzUN4pDWz5xDeLr3Y89mM9MWY+cD9/LWAkDhCANIv7KQWEJ56QaUX9trAX8LuQ
7ClkbQQBb9ZeVTKrpsyFIuAekS4ELz29VPtkWE5Qfgdlv1v8Xtz7yrSynM7xYqtpCq8sRS2KoO4Y
372V5Ye4Odb6Q1Y/YI/ivUR++xj/ZyVjFVNJodEGg5xyaxgYiHLDNg1QcvVTId+ltNXKNnrMy4sW
JQ8V8lPSsKeuu/0AoA4J7IC6K+u56aqtExi82FkLMhTVA8IQ116WXChAgiCb52Oz0JYgXvDfXCKM
o2VS4loqKG+dfijocpMvOUBgRU9BSprfq5ys32WheJ1ItAVlXR6abpjuSWZuOe1lRHyZBYNWlJLi
26VnUauaao45yNWJ4J8MhHZ/RPal2pV4mYxfvkTf9qAXN0Kwl/kt0dO7k0VLEr8NpOcdDfhUQ0FR
1MT55Nzk/qLgRfIphkwGFdsYNhxPng/kvel0Yjhmd/nNa0QFZKnQA2NbNzCNJoupgfPmgFWwz0xS
g6roqme4frDQu8MqW1kNY6OgE1UA8YwPrcKjuBorpS1ZL8yjs1KaaH0KthHKTlhWMFQydNeksJ0d
dVG9VAZ0EZoCRz/XGoKhtviHjj3YBLF71nHY5fgQIGNtaTvh57Zde/WQq+Mgqgh5A/Ywr4Ztab9j
eAPYl3L6EZa1nRi11/SdnWez/ffjG7BlY0Ci4z+o/lPpWNmYsZASnNQsXJLJUSunGmAGPNeRg+zB
xwttXnGFIofBd4cf7EVo95XX8P0wNwHuGVc/u9Sym2a3Y+nSnke2iStuWkcUdwrZowr48cIvPJPr
ww7QBCpEnfhOXg+5KXIVJ4bSCReEE+hstGl+s2AiwrS98wPDJq51Amk8adalFb4JqA8Vz2hTWME5
rqjYimV+O/s+0lLTcVIye/B3IpZ3pPDUkxcgzP883+oT1INizknKxsTzFzrPDPU8KfMf2Gj0/LFC
xSrMv2mSdT+khl3AE6UVZ6tQDklkeEX4Nwz928CA1p5CTd9DOKEJX5ir83yxe0wFhIEa3db6HNXU
8evH+7ppwIBng0gFoAW32CpDTKasSuKoM64it2e6AkUg5UAbHBYPsz1WFu3yQ1izt3ZW7hiwl8Py
7psaKJMRAwGqXsdd4RhaI6OSBmMGyjn1D0L3AAGgi/ynLWS6V1q/KUWfR3RHfbT00k51mXQwxshJ
reikmPeZ2nqqcqVfZ2S/5knw6upO0ZJLFBl7F3srWqK5phCooXKFtX9r5/VKHI1cZJvMCTVb8acF
oVgQGdy2LwNz/ULZnpXhmyG2do4WYRB2k111/l69bVnl3YZx7xb+yoWHdPEIr25f5itClGQF+fQw
/Yhq6TTQI5Dz+iz2g8cVrOFKn+BZFtPBjmj+/RdnhRLzMvOypFlrBoUgSI16qDMy1NSNjAs9RkaE
/NhG7JD0dAqODR32lNyHUuPO/dqqZMAA9uLnFvpua2VZG9GaY79X9WuuzG7eMCTkz0iqBU4loMCS
/9RKBu9npFZUyTXi+yH/mxsaInd7LCJbbm9Rx140xuB1MFYFBnDbyhCEsr4gx/F8KP221ncQDdRR
YDRo9rCoG5kQiIn/LLfyekM+ZrqAw7nCxyLO3hA8ZXDh6Re87GA+f/x9t7wItxHxO2nBF7yYilen
K51B9CUSRK+gCLED//IxA0fapfrdW2h1jMukzuu6ZaEwhGLkAk13Z5xQ+0v35jy3do/QBMtG5ECP
b3VoOjSjMzVJdBoTCgKs7S0a6teB8cKanpKld+5+Lrk8+/qKvl5yZU+NqJCxE7xbKtsogRnBldfz
D+Njq7uSelFnKAo9EySA+I1+yMcfcCv8gIyc2FslFjbhgnhrH7o2EeIA6r6lFQQOFNqNaDjlvtMw
3wuzf7FMf/d7XYCtyAxgFxB+eWE7gSjs7aogJow6SltqbuZXWaQqsch25Yj5TCP5Yx8O1IPgfVfg
7ooe5jI4VZnsSSG84kIOK81wp1UxvI8zsNzgTHHtlPdfAxPFVCHec9NbZuTNs64+D1llzrxShbsb
P83jIdAP4XA0KGnIl7Jj4PpEFDM1p0k7SfIh2BUP2jj5LE+cxseh3bpm0ezikk5RUhpkSK5QPyTF
AmYnSaJjJ2WnVj1q2dFXPas4qjE1twNdG0O/Ben48UHZiqZ4DpO67AtZyruhfTXv0mTAkUyYbD8G
1TJWRw0l1jL60WaWa4mJq0npKaV12QRoA6JTanJvkkXZp4E/XUXhytQdA867XAD7L6W3fr3HRbth
a4FnLHVjjBFiiquPVSVWnQsZ/iatAkcnQOkiAWTAk9ifyZ4FqfykKF8/3pnNJaEygM9v+U9dmaak
7OegqiLjWkbp2erOyvQnV9uTrvdUjJ+ESHeLXSu1AX6lb7kwS1pgt3XrHekWUamFq9GvPqlLcx+o
R7pJxezRE+F49NUTpfoKRZn6AhUuYoCUgLnIubZzKrY6yW+eY1UZMYVoUpKe52Crk/ZWg+Evpylx
NiRHYQY/zDzguICImuFIRkknVd7TVtq0YKh5A2yjM8SnX9mSoR7ywIeA/boQkE83UFZixBixhVIC
IASOj14u8cXHH30LqSLroKdgf15iu3XhIpu6aaglvjpSmLTvrJaB/B6NDi23B/hnIdX6rCnDk0Z3
Hzqh0J+vsVK7kf+rR+SiC2ixJ62doe7DzBjsMA8N5ayPH3GDk87gEcGPguGFi3RdRoKSMG2jHDAN
UUAi3aT+53G4j8NbWhtNcUubfch+JCoYjPM4n0f2Tzjp8s3HD7GF8iJlJuwhAJMVzVpVmPp0guau
4YBgoTuDRL96qiLf04hGU5qGzGYis90/U7m1K+JkXRAPmZD+oKyqN6pt9dWdPCNkCUtgPlhuTtRv
MaWgkDNmMtovgdLaijx+aiSKNk2s/OOPEJzN8V09B640z+h7h14Ss+VC5jVG6Ql9/Pm/eEXa6ehm
0a+g+LyK7+aY2pEPjdh1TPAEFo5ab2+EFuwyndQmMg9jw9hehErTHNvwd/mcDroz0DcgfId+j+K2
5XyIWwF6gMYOmgBVM2BwMi8kTE6vdPC06jdNm3uZxCi7md+asf9XjKtDaQRo5v4jq7TQpfyGbNNV
om9GPu2k0ls+iAgFyA/MqaSsq5Cyq+MEhS4RkCMEUv7Nv/xY/1I5fryX74ThFrGd1yutL3PRxcNs
DQSUZXZrqvSCZOSAh84N5vaxqC5haTxMckfz7cFs0gM5/X0106bTZEA0kqfzI3WoEVqQvFGWLnJC
i1+aPIR5XJIjh6Gzc4KKsEVbT2DoV5ZbbxjKU98vZMrjwe+jq8V5y+PkvhG1E5qCjjEOBz49FIP6
DUxWO7d0I95888IrhxXDnJFZFVvbG4RdC6j/3w4r0fp/QxrD7uIUYRSh8viOC3xsKjVqhlG/ljSz
l95BkhzhvDJgC6QEJN6HQO12V93qFLIqIwsG+Q+Vz1WIWfg9iL6hI77NgHH2qZPRyNOT0ZvC8GjB
CtBV8502VTei3oPWhV4FnfSgkY/QVraQ/YnzGZEJu4DXY2pqb2GxpK11yqpvhg+thjI4Xa65RkH4
qAW9J/Nu4hDvZLKb3+nVS6y8fFT4NP/VRr9m+sWA62N8TLUL5D4wgO8WLjfXYmpxIU6nCrWOKKw5
BfI/xVw3wavAzWnIIo+P03w1ou6/atUhZP6f1VbmSzALedR10o9/GbX+ZeylfRyPhqP3e9XATVOy
FAKBHEPNup4CS6i162NOgIarRp/BaI/Ss6l9HcYjtGGFdt+aFANtAOKzcWVOKwIP1rq7QcPWDjPf
R+uOliEEIqsjmXY9qL++ZbBAe/qXD7mUl1ZOXH5WpKePbdqmHwZRgWfgpS2g4m+TnSoKxbbJEN6E
WZv0dW69PrgASRSDc6mf6+roW+QwIjBxZFkv7AuNgWEPcLYVpZoLMwyA70XVbPWVI0ucqiwXeePi
nggxi05RUzpy9DiMXwM1s5cS58fv/UL8tsprQbcxNA4B7RKtrkyblYwhOAkCCzUJjw1Ixj4Euktf
Qb/NEHcdb82ecTQAqok4nSodjYZR+FalNRzCVIcgcwVvoUVnMZSpLdAVgqGsREUQiUGnBKiVybB8
wCeI1OfUPqnUsUdhD42ymaiiNkNoyTToUqx9++1QJejaVJuWOLtGNFVwpSxzQAKfO5mJArNxQI/B
P3tuG6W0SxSolQhM6hBf5bS6ob5oR7Xo9HXyxTd/yzMEZJ32OKaPuv79483ejIKp5UMTRV5t8Ovb
By1ojipzQBTMmLqtBl/NVLBb8g7/U1pecSbM5Qu6N6Z7X3kzE2EeDdp2bhOCmqsdkrLKT5mo0q5p
+T2pLxEcBOKx7L80/mMPkel0Nwi/6xjBNsWwU02yUbrQlU/GcKmrHduyccShBqDPA9Eb6fLabHbQ
v8hZPHPe2sRrJN+V0udYW5AdpWsC8YxDgmAz3aGF2Toib5Zd3SxJ6uFUBhINVUtii8lTGdzXmgDV
4nRc6LNqc5FZv9OBNDcQRjGX+jRPo6OiL+/HhlOmyMKklhO3Ma43PjaMjqRmTyYV7EQaS5C2uo48
53JGmMGlFrwKreo2FibYOLWrYeSHJlDdtGuJuWVbzObTzmncsK+oj8OgwEFc8sPVWk2jB1YJ0GMp
+0IPMhVXiIuBNgrUSdKran3pUDtrj0BN0+CB/EwITxJS9IfdoePNM/HqQdY2SGuKKRN6khvpi1Se
qKHUrQf42TaYkTeQQpf2RNBf6BPW+wzj5qL3SzaqrfkwxTjQUWuMNcaeLDRsdTesqoOcHEUyHuoe
4RQ4YZd77XTrl8nJF7VjSTRaILQ490+h+FuxPk1VC/4X5RD1Z56lz00h2i3PW8YjqcKPsecsB3+K
iBFmK2cKQ7f9oDta4bdGhU02+StVf3e+52I91u+EDBaD4ktDla7GW+sixfAQogoM5P7/cqlPMKuJ
QPOzJzH7hgCYPWP8dlbdOrHQQ7Is9HYLXPbtqj4WX61jXb1mosqQK0TI9EhGiaEGaXLCfrBbSJEz
SfFmtL2lxr9N9PEYyClqOnBKoJg8qa378TNtBbMLZeX/PNNqJ0aqYwrmTL3KdfWpMepDaEWOlNQn
uc1dXw4cVeYCQxgg58XnrLW8ekwflEC7UIiQU9XLquIgDQWtXQQ6BBSrLagEGSJoLRX5B/VGHAO3
t2pUzeOTXjY/xnK2BUP2dl5jIwzDCiwUIIzKwRK/MlqQS0WTGSfatZLOCcpwuVc0hwbxWhOi5UMo
37YoU2sU8WxLOpQQn/yQpiMuxZTO2LOkQCwMk+UUze1sPhtF6JDIuEm1lx3Jy3O8O3ivnnOdeY5N
16szl6kSvGKyqckn2iHMnCC8o4wRt3Zwxzdvk1MQH8PZFv8Y1EdLt21dY/asL+h4GP9U6ROhgjTs
7OGWjXu9hSsb1yZ1S+Er064A6xAt6ZUTJRUyAkY/dqexN9eipLlMHtFJX3MtBVHct3rENgjiLdqU
tpU2B0J09CX6IPDU5OHj4yFtmU16dtAWA2+jmLr8/FVfJ/atPEt8U70mauMxwhP2ikuFuekzUFY/
qmg49soxHS27G76ayve5XYicjYsAPt3oIzcUAoRbI9vqbnYe7MWJvzsQBmZoQb9R6l3lYaaewV1T
WupVs2H8PHReejO6P0aXKMsd3fLespfft7ezqzqS+yuyn0WvsSml2JXdOI1t8bvZ7u3YjWzmlp0f
olPwLwnweUr2Y2+ntm4rjuRgV93RKe2fpX29//qcu79G+7G1b6+3qY2A22FyfVtyaAfdzvwtQi6b
FpFnOGhs8ZPJju3E/Uvl2zmdnibbOf+M7dJ58p2Hy+Q03mD/PSPWYYc2P3xQ7G+ic3lw4OK+0o21
aUnynIN3+HY5//x+DW2Rvxrwgy87u7kY0NVmQtdHRAA5OMMIa0g9EkliaQqKdg0yj+4sRUItPiDK
QV9Dh70iWHDec3iq9mY/t8rG9GMhlIJdFNNurdyy3mOXGooGV1U8zvN9LNwBgyJI5Ank9FERj2Lx
iRwQcIgi3hC9invgkK2w9c0TrE44vmVuTIDHV6v2AKYgtpjWN/8SM0J+LAZ0q09WfRGqQ93cxiU8
zMiXn8e9TtjOc8AX8vamWVFlhGgLqlfq9zSH89xhIIthPhJixnGSGGfgYldIEa2/k4Vsz9lU4BI5
7pyE5dqsT8J/Poi1BisUad43SqOoC0hn6RvrdjF4IP6n8WBMTnEbNdRenfhuHv4fvsXiM98tborw
whAuKRskzYLW5XCfXfU0slPzlzXIyEzOh2gkL/4hC7+7qmDi4zQyBtH3PxsUFD9+/Q3zynwHZpVq
C+OM68yhHCiVk7+rV1PMkfdkErn8EYAmnU2o1fJvFjPcHy+4EdkQHgIgBgkHQmHdPdDoKZZmGhNP
KcJFqSTXkm8EmB2z7unjhba6l+Cf6GczFYPI9roJkCqioJhDIdMdsew5E0+S0LthJz5a8n0ylQwe
Scgoi3bUdtepNe/gXTpGmn6a0987T/JukwmGF8YhE0zGQmmxipyGNtepg9TzdXJmd7xRLuUTCqo3
I8ZW8aYLCu73gfM3Ps57W/AOArNaeOUyVDlGmrqu5qtlq8df/QUZFVtzHpLDHmeyvLzCm4O8WmkV
VU0UCOAPZaXJ+ZUdY7e4M2/Um/wEjPVb4/4k+TkKB1ohRwrYTu363p62+Huw3eoJVvESiH9JGQM2
mTDIKx4zjyzH+T7cim5t7/GlvCgKr14X8w2vurVM8mGu39ouPS2yYh796Vp5/SG90c/RiTnOQ2Er
dnxHafe2O/cH9Sx8kw7mg3+cD5ptuMVJ+aQ/BI/hszjZfWS3tzhoZ7ZbG9o5JztJbvSoHSQ7dL9a
R2r/X3038IRfRMHOeI4chvxPgffbOpqRPdxG99Vt+iX8kppOy/DLwfqrH1KvPlafzINROc196omn
eMdYviB01+/NgDz0UnREoNZYbbIy1bIydfJEDFLeABcaXSLlE+zC9nBViEJERz0KRBjFXXGXeMpt
cqF1/2nyui/aQTlIbuGELuzSRB/ZVTtUjs+fqJ7oMTnE/KHNpPDR8BiMvvFtxWt/TPx/uFVMZ7jt
nhPfzr4HpS3elufcGThHTFO7f/72x+6Pdc6vopu48V3pfnx533f/NcwHxhF6QqzVO5ajPlcGscz6
6Rre5LKtfEse4+fuy3jb3jdOdtRdGBLvczB1bjh7zY1s/9F3TPT7TGB5AmqJzDstbURt5SjDQh3N
vmymq3xX1DbyS6YjM/RgfwM3y7Z9CrwE6SI0is5p6NDbPIiuforc7iLv0I6+71GBruLcEzLBerqE
x2+PfadXaLpqWs/nl/h64yU+/AphrKhsXLjHCOu37qfwK7Cjz9mt9TAc2sCWMkJOusKPiqdUNpiz
/DydulNzar+hQ/An/WzdC8/KjpN533vViJE1GfUqsmdd11bmiOYoyV9T9Vd9TJjtHtwxfbagP0wq
KIwsSDZUaDRgu5ZDqCT08DjrdM80JDy+jxXNSSD5QzV4gfZbbb/2jJXUJSc2gdFcM93Rv6+rRz+S
3D65N+cHUbmlvWT7mXEIJ9NeUMtSeV8m6VnL9+zs+/Rk9WKrC4h6SxsnYsMX0P602j0VYCMtKGE/
ZcVTazxn7SfDr07F2DjdiOpmyDSq9RCLMDUZ+bH0b8sev17sFovfefXlsQx6NlRhiWrX2LHIsIq6
U+L+aoJKakPqnYzHKvPXOaTkk38CDWqn1nhArMCRhw4F2cdkkNHfgRhuvFRK/E0LLVtGaCvIfhry
OS9HG3D4AtG0I8hrBPWp2QUnvkD03hqzZRoZkkWgPRZ4t/VeKoMKkT7efy6ezSgi3qFIGT73svW5
zp4LCrUlfxKp1UFLynNjkDYJjx9bl3fFiEWCBImDpTEBn8W6MrnU0Rq1LbtrHLrN1YyPcXbsZ9vc
64FsfJ8366yyjmKKxnzoWCch2OjdiRTHB9i/4x42fDCvQ8iOvVpmtNYpqqXPo9hoeXctx0Mxn9BV
NSkLITQsMuzNeTglumdIh/p/j+VjHxnsWMS8kCzT1iqwtVxGQkGP8BqYTmK6QXAIU6cyvIiEVvBm
+Si2jiQePv54LxHk2wNE6C4RPWtwlMFTvCSZr2oFZRkvwI+hu3aO+SP6q4vHLLVnxtuLT1ZyQHFc
dkZydG5fzJDcIb436tPsZl75BJHMqb/QymH6vfwqKnb6t/Vw4Hb7t7vtr5Kj/x/Srmu3dSzLfhEB
5vB6mCWRkmVZDi+ELdvMOfPrZ9HdmJJpQZzprgvcAurW9ebJO6y1tiZqwubS9kTQq5FIJiJkNdAp
J1VlTSSTw6j+Cck09I5Cs9i37NzvgPMHsdKs926n49Tp1MpLeMPpmSMV1M7RwJWH/vUicOy5cuiq
IG9djkwGL6v8JnWpvQQv4DQOhBfVHAgDMuIxePU+Ey14ET6CvXKUP0F1hdt3kFTfVh7Ex2ZDCqvU
OIfeD3jZRUPZ1I+RlbhPlRM95R/8sdCKF9rknZaIHzKJ7Xd6i6THBnliUQ02iXnuH/yzpwaEMoVv
5BL0esuS91BTXoFvXhOk/1chZ7HOQB/ihoO3h8hlCadOcp8RM7Fq3MjO7FHtN9qZMRjjE2Rpo7Qk
eEEMNHE6rdJoUzY903nLyZtxsg34Q2CSEyckhmfCVXIMVt0Db6DuQ+Lse9MoiTEhKTMQaN3ZsfkV
qw3yKT7ecEijkOfnQX0+JGQnOCj676iHSUWzdLPHBgCZg7AWmNpGp48aZFxUcVs51IGyE7Pf8i7e
AOv+boe7/MfHhybh1TQsLpGwraVyiuvG5eHgSnv/vdrFlrjR/C3kWrajmxknZittoeSx4Szkd0nE
6sNz80Ed46fYmY6S3mxqAwoTZvhEufzB23lWss22tXHx7UJnXMkJ3PjEk9xhzOkMP8ZW9HTnvUDm
mzWyd9YojVma7mlwIl1QpTMYIlvmtdxKGvBRO1+jLE/11JicKS0muc7BRQSqnbBmq1daCW9YhG+O
8EBl7GinWPkzCtOWb0i2rMpOv5kOgSnq1MotccNnxrSJaIwEZiOw1UsN8SIpwrhBXcMFWkOXyIjw
B5IXRo8PxWlRET08tOTbNzz1Zc7qxaQxfDfqSHpW9tGp2o166ZYEIGAk6gA13KCODlfZ16EJ1pFx
fxmQfQtt3xYeOuTuAK9CtJADNLJj1F6rd+UO8BJD2AA+ZkYEfePV3JgjopY8yLgjPu/vkh8XcHlW
UOzHvQiPFfjmxSZJlYnOQrFtXd6ZjAZ4BsRi4nwvBhAHAG/1jbugGxV1ST5rgsapTmbRNv9YbSt0
hR3JFKilFjvBPjDQ+tOUKjX4GNCN/lPelRfGjE8sEVm9ckDqr8xIL8zESV4UO5806SC6a573D613
MRjInuE5AXZgLoIvPG8KLSHZlBbRRnbMtWLySJI+gWGzoasIj0qiScNDn3528lqRYr5Jl3ZB3IC/
PwNFAFD5/bB4I/yS2pcqNDAZLW4QSAJ1pDobNWGSt3UmExlXfiet7dQ/tS44INdmZ2/l6j2b6LaM
+A7DlR3pMqqfNLZJZLaq54i6QHI3tLLDZI8JkS7BZ1mTntLRM7I/VwfBirT57mL3+a5T0WhlQ+sg
Iu0UnbOwjGr2PW0aPMQ4qQKpvr1SUx6yc/EtmIkrGv4lexNTdbQL5Nl4l7P7TXOhLGkH15Yjo1Wp
a1n+v8mhn+ZSM7B8DhCQJPo91CaC0gZEdGuUrpHN7ljSQOzUbynCcW7LOmWfqknYbpvoEPuOAnqa
2OgpO6L3qkZBho3CfUyLVsE8JpVDD6/g4W1rbxOyKA/VzxyzodBpO+Y/eem5iWM7BqQjEJtdS7PP
KYA9VYiSYdc0rh9nlux3RkNXWoBmrhlneNBH7Nkae0s0wkwGunlL1Tnc0Pc04lQZAIwG9L0SRIWW
HshQHYbKqvldysRawne7Jv9oygev3UNqiCTsZ0mD6TPq6KxaUWcO9aPYpwlAK6oUzQpc31Kxa4Wn
1IdTDmeJ784FD1gcfo7nVKLWcc+QqiL8cCnrz1zyjSZ4GpDb8L8Z5cOLXqSc1xrxKQO70RtRxocu
a21BR4zwRYypLAgDvnpfvMrFRlIcqnljU0uKDLY7D0Jh9ci2yWPh+FmnD+DQMSuX0Y0wEJoIPKA/
cAuBiRcX5zeM2DbimLFy+41XEeWF1UdnsgRrsntInKUGn+BOZd9rE+IdjKs4wbv/GR2Lc/siPUTH
/FUEtf7UHhozGNANGFQilbI9lVrBUfxQrhfH/ddnzmm8q3MXSn2eSuxUudNe2AMP24EtpyIlglZa
dWyl78VJgOMQbvnIRJehY4bSLx6EV0EX970GEIWaQcgJnDIDLAz4AY2TPwZ6/zg5seHHamJSmriS
CbgRhwI/Bq0ayEAA44CkwO9PjrJoJs/7lTvmgOnR70WFcDh4j2KQ6OsGkR1PINCCGyJT8xDdO4B5
bLuzwG/4/iJOIZDhnk1Tsd5A1/H+C3Tr0kaiFQK6M/YaMsoLN3UU2lquJal06e6dxcMTK5HeyJqC
N6OO8UB6s8Ltx4Dl/48Mo9nXrC8H6Pni1qaYEPJavVy6mSdZXgg0VwpOU7Lp2b3A1qowKvrETMYE
Bc37ln/SjcsNBAg2SqTgqACJvXh06bSr+kLgSpcHql4hoMoikrZi1z/iyrYVkhn8aIJrDB1AYMZJ
dxohRnLkIBeisl/tQITnUk0ekcQovzy7Q2n5K/zCXdipnV5+tvb0zvLzLtsIT8EWwGQinf0XcIDQ
/G+TPI1bKCiUyQOygBqt0YZkeqR6EM6TCmV9AonBFHv0lY/VGC6OvLLaf2mxs5IfQhL0YUEQzy/r
adEA5g0/6xDmen4uzyXgJfuu0HIeyploHx6bKNyKu3iX7tDqsz5kD5D9LT0t+sLJyBCqrCTr/j4s
s0AmMP9w9X56Fy6WoqhGGTIDeQlhoopMWbury9IaW+UhbJG8S5J6UqcUbRPRzeVznJpNMgkSqSql
UtsxsFNhrVPY3/zlj2InitkgPkKNeInRb5qmAI8jxt4owV7KKlzhgaYkHYlb0aqTRzF/qLkH3n8s
uVLzB0BPAzNmd1MqqdT0xFLvNHCZQ/CgsJuI+r6/cW/MFmCSiJEhIa/8tEf4fY0IvlDKTTyUrmLh
x18QO3qvogbq/47Rva344Wvpx32TP+0dfp0VWLw2uQzaAdBtp3gs3eqF23MXBq17SNHoIErEx/Io
bQGHP4ia/OjnxNNC7OFARIY3P+R2YLW7zFVQJ7dQ345fy4asPFh/a6KLj1skWKea4cMcAjtINgsX
7qV02XOkVR/ZFt3QASrYREfZCHRQzk73Z+VvbDcbFvFUojkO3N1lc+EqzcaUmfrSFfaDVtm4Eo7J
lt9P6ruCRLK0Zu5P3mthbrEICXY/xY0wxxHRjK3EoPQEKlggX+44NSLtlvvsARH4jtY6rvNz5vfP
8oO+D/4SEvqoYvzecaEfhTWAS6V7xjOLTHpwil1aR9MfyLjmbyDexF9CCmeAQfoaseh04ND/84Js
hVvoqJC+AmVvbBQ7MKUD8yg8DniYoQu33ePTP2JP493htWpQ6rm/PsKfiGCeMJDdcMnjZsET8/uz
QcNFcwUBE0ZBQ7Zit4l0YUYRHS9SInmgtdOvorShBjB+4OjI4GoI1NaTwbOKcnXu+NtKvMp78GJy
VAsGADySL7pFX2wRqRsrm6ngoQyEppspkcpUCZGBI6Px94tIII3YGHzMo20omtwOHyWe78CviFh1
JPTgcFC0OnhfQmMk/laq95OHHIbQmwpLqeF48bNGozq7Fl/ajCENhBkAciYTB6WZ+MLX7xCSuz9X
f2Gpi7lavMNKXnRMVTalW9hwlOfX0KJ1Xhe2A9nhc61JT46F+tRrkvmUqGsFo78Ij4X5RWiBoafo
sQnzyGOfqJfQYggFGItmMiq/k6H5SvLXlSH/dXTn3QFpG7RNFAVwlfjf24MXBc8Tlax0maI0FKYi
IfR7PQ+X+2cA5kQZOGL6MhQIkStPQ+tS6PyOKHHoXvLYSj6EvO0wsTlwUvl+n3iNEfavU+0Tur4I
9HEIGg094DZ99pRBlKiLUpv2WosqC2PIeTVS4BmXra5Ia2VW9sY1McOZIT0NGh+C4cVjSotZhNZZ
aekO0Bkn7Tk7Tbu8gscOLjBDvvyDlxiRpXxDf9BXc83XMvR+RrVJAGIIcYjRrjhaf31LTDPwwxLc
dTAJkPv9Pc9CVgdoqROVbgOQFasbh8StyOY/MgPsMBxYVP2wpMtngKNTJqxwSb3VeIRik0eG78nf
sytaUH95ChjOtZ3FtvEh78NMEeygiH2iz3CgCNTd95QO8rLDa5Tum9U2NWUNnHz1fSQ+4grZgjC+
GX1RB8Wu1lzoG9fcnDLHU4TiooQK4+/5ncbCH+lCLJBpnQz4UBO+J1Uzq1PpF8Upd5H1bWUqdZB1
xl65NeaxLh6GX6YXt0Yz+A1fiFzhQgla5YzIiJ9YOzTBc9JBpcONil4jqodccwVIWk9GnA5alfX8
ma9Xdtm8q+99yeICGTulHeVQKtxJkV5S4VEGCKcclFOnPPIS0pnSWsfpW27Hr7EvzplUx0UvB5j2
8H0yssMHpfYHnkPpQSasxm7V1kqegF/Q70/5rdMNCSAeGxx8L4Tovxc7L8IxTTq2cNNW0EMI/XeI
Hhk6MMuxBIZhzRP+W66Zd7vCI38Ptupf4jKbRWiMxTAFfJzGYF0835fcar8ZLcPuL3aY5VYvbEar
kbqmLuXRn8i53UJaB6VBl9eb59pM9kgBtOQN5O7n0gQiw0WFhn+kH7PnZiOYczNVLVV74LMlEHpN
8dJjtz51X1R3ojjsHTQYLA/8NtOrt/5T3qYMYbcQx+HstdTl35Bwfg8AWoDCm4BWOj9LfpVT6MRa
mIahyV1qG5xAxiGaDL+Re/RLFRpFJsaU67QJ9Z132Yy3nd2a5Zf8GpJRf0s3jFWrmQGdTtEetsi/
yq+8LcREcjC6p+rD21FqrXFmABG1A39hAT4R1O6LBQqW0BKB8rvlmsASPkMTFpoWztwkHvcxjOEj
IEq17h7NW+X3kZk13eZq3I9A0hLUXXBpGilNnrvtuT4mp+yUomhMqj046ewZnWAdwQLNLH9KHtNN
ZHiHDsAkKCB9lDyRT+3r8BBzKn1JTyOrya067nKISx6yJ9aq3moEsBmJKTX6AmgTgHHoiW6VXeBU
2EMzrun+ofjppnFvKIt7iEb36pBJi9ytNEhuuNRLa7I1dNDU0ifTboSntsEoHiBCieQOVoZS4a/W
qKCI++ZMv6DR214x08NgSiVwt+g6kDjQp3wuzHGL9xtIB9XPSP18/6v/HmXMP7C0ABLO/yzJYkEe
pIMv1TnSQSyRWt9KFF/3+G8ZfL+c9VeeCe7vM/Hb3OJ99NAWgfFybG4xJt2FNSsj3TIv4yyOTUIL
ssn7GvxZ9BEgMQRfFSMo8JaNB87JT/QuS4lsQEBUB3AZZaRIR2+e+JHjtZJSWWu0fG3tMN64X39/
7+KdrVG0zgqIwbosioQ+qoLo1GJROCnP6KgSA7i98UhpNA7kgvXVkOdH63a5o9AMEP20GBrH46eR
z9VVoCALwcCNyt3Ejk6DMZqFPeonniK52eB1izRmmxnAHVj+pns8TRavR4/xJrWE58B4w2+PzYeg
19qkVu+9ne4rtXIkAcXX2p6cviPUhgXySsIVFhw4DXJ2R9+q37f9FvLZREg1elcaPQA/L/0Z+Ve1
J5WaHWdnLbAjIhqC+s1LpF3JC/1tWQJcB+QXoK3Jo4cYgN6/Hxeazku/SKVkbkaIG1vZIpF6bs+c
1XzkmVp9dBsIAVMbtLSwwI9Yy4/e2KC/rC8OMWildTSVIrzDYLLFLjel5pmO4FVNUOITDrT8kaRr
Kdl50y+W+ZfN+YxeLbOPM8hxA0bco6ukFn0Wr8OHArB+QLLvAjmMliAZCxTz/ZN/I3Pwe6IXvgMv
db6Y1DBLm8KlNaeGoAnskFmcAxqKoIJpBx2Dca1H3I20FnqUQlaNgeQxD17SwnmY+JYJlapL3JJD
F/ogBxMpU8PqiU4G1etSlafQMaXYBZNTMTZdgm8t2/ksOvcwQGyjSyCYxH2js6pcOYW4JqX1I0Lz
ay0QqePIodEFBCoAGlishRTT8QgdjshNv5NddJL2AOwxEGlJEEip3aVA33A9URPgB6B8lb7Tm+AU
HVDeNRQUIgAb8ZzxGzKG0QnPNEqg7GP2HaVat2FQ/Ge1UWM2kgP5D0d+7FBIAoKAVz/wGO88wNge
u/nvGJeURQ24V0hBHiOVdaKd/BYBRIIMsTPoT7Hmqf1DByRwrL1GOApP+M0PtGHjd6TXGjXWUKha
uwl/yLj3JmaxW4oxbiSBCiM3bICDkQKVQ2kxOc19bCD2RMbUmmTgQKunCF1Y4ujSeJ2aFyh49pBd
oh87SSY0oLMFy7i9n5n39/JPKf7e183H+uoIMYlM9/kUR67/jc4nI0EjqDLVq5diFx4phuRniPKT
8Vx8psfOjhhSA+Yqa6FdkUZFlYyIp+xZ0BWdtivLNzmnvHRw7hzBwcq5jOmizPiU6AySisNGBhkW
sEjg7FMtNUBzLEn2JB3gBoc0HML7I/tL3oMHiOazEKzjoYuD+sjvkdGDQAWswgRuCQ55ye29ztNG
1OhSBgTpMtK8AkjlesfGc2SDnAmycQBDpu0Dh4aA6M1r1N3MhoFWYL2PpRoSWBNaZpdqGoVqLDVY
w1QP4EH7QByWzWRQwmpNfP7ExeL8GsLiTh0bzsuybgrcypgu9MY/gqUXi6TYdYb/7Z+HFwZ0BZIE
GnDXAJqq3PYNULNdSXh9/jcEhwqNBxS7sk+BwdvTEcX7i7xHjgygZBCk1GSPsloJ2MFlxtfAmSAp
Dllsg6T7howZAr/UYHRpIxoDAiNgGQhzDgh6gprfLAHQkpTbd7w3EK9lNfEFSqZGbFTk+fLubXmL
/RCxyJ8ry/onaEXeHNAzJCUkkFP/qBoHQgFyA91BwH/XaNkptoCfcLJ9+SBQav6WmoFWIHVcAi1e
ZHoXWspB0aid/0yvEND/ZmoUdu6ojs9BugZg6cXJYbtcKsD39JyOIeGW23oaIGAfQqVKR/5TPHgR
SgvEO/S9yXyHB8FXlX4DP5Q6gDs5qtwnH5OhIP1anf8nYfB70/z6rmUfAPAyC5npcs/hHREQ5aYg
nd3rVYirddLG99RCy6kKrsxTltuJAhU5+D4Q1AOJTzbkXvVbDQ34mg+0z/LfBGRVUyTG0ZS05QgA
Kym9bRh9AqYGujpupA3PUmYHAHjVMfjeWIAw2AggL2+zUYUwbb+jQjX3NSi5FI6nKjuotwIDfUD7
vuzB20LoZdzVn6XBW1mP3m9PIbpi4Rj2+F+CJ1mXdRaJ6UwFZUvjPpsZqkCySJNO+bMioX5BRIlE
T/IR9c3hFW/cqCAbLbdYcR60wIjwx9XO3T+FxXvTu6hcy70k4M5MwXDftDqqgGf/GB3KM5LqFgje
WrKnjpkF3aJLfQkRMlIPiTvawrv/CBXaQ7qSBf2RE11+DTsXfnEabjSgDnqICs9d1R1xVIGdSg00
q4FchYlbS6839cZTucNMTGygj2Ao++FCPcpm0UI7h8ifIFnAH5eOMZLrEJNCHQiRlaMAaMkS/qMz
x13iDip+NiDBO9qeJMJNJHj2dq0WnoCmzdx3V9m09mB2pv/o7wunfMUvg9Ikbcws5gDFdQ1bHriQ
euXdWnibKNr85AqRygMClv7TlK7v2kno0aXX6YHLzwkD2W7in8CT1+SPlQtnkZtamlpyESSmHamS
SzmHqmxU0NlQLQe1BWQv2k6Jg0ZOUI+PBXWA4ioILl/CJ7q/DGoHIB4L0JLKDOoIUKxbveU4NYKq
RIRbU79dmQ1hsSfpUEnKISrwiY/o0rNBHJqR/DQi/F/JXy2VR/5MxsIHzcNaTtoMltpv/5hanUW5
nDuc41NsIKS5P/Nro1qGvFRHM36TI4RFfefMPHvwE0JCPUAXjVmjT8ze6dU5+jOuRbhK+dDUk3rs
J3QmFTqjvgzfRQkw0UoYvzakhU8SgJVbeAnMYEioWtGFMb+dh+hYbajD/dlbFmX+DGnhPMR8JcK3
gS2K0E74JiPyBC0ZgYAaHSm7eqo/JLtHzu7pvt2bQwS9YI6+IZMpL3ZIkYzN0Ecx54iJJieERiJf
IOHneIqecEPft7VE3/9rjOj+CzEafvb2Fr61QPdJwcQBroFRT61eJD1kBNX6UiIaYgnjKK+rta5F
zPlvk4CE80D8QytoMT6x7jMllSPOqUt12iGOSqExDQV5A6+nwTj1HoknbWWYazYXJ6FQJsarBNjs
upcsi80WjexCXuPLlyoE5IJ+CsWGeHSjtWJhjONbP6x4XTcWVcCVC4QrKjMsSsm/fWkh9BNBCiTW
ER3gaWoHOnLFSDjQ1C0kB1dGu8BkzjP8y9hitGU2xlmXyawzIoIstQKgEWg9dKDSY0lrwq+cyRv3
+y9zy6M/ohF4gxYhTvbiA0PUacVzHJKS05Glvj+yNUuL01/X/sSLISwVrTqwaJpH+E9ZIWh+iLDk
vqm1BVse/jbvFa6EKQ7VJCgnCxqQHaxGX9rPMFuxdesUYgZB6IZkDGSLf/AnVzEk1zBcFPro2d6A
D9nZ+QakRrXZVEfARdV6rSvA7Vn8x9pivXqZLxUuFFgHQSoAIgoR9inEHcxOqwE9Ih8d+WIv4mOx
RcCzwZZJAPw6QfgEkHCEn4wO0MWKM7JMdv57x/7zSYuFlSoqLPMMn1RCRJtECM/2BvgOX18VmJ3A
vr2D63x/fZcwoj8mFws8MGPTBiVMBoE+aIZzmqHxCWFf6IuwobTVK2j+eYsH8tcazw/o1RorXSTn
uYc1FlAvAbBCD/Vcxfh6DRAvwJW/W8Sa98f40/7vj01oV4JbBd3wP3psbYgWNi1TsY6073Wa3ZTn
TqMSEMoZkm8iDbrpWlAZ8r5TuRHqHB6yygkJT+XLcOwA3sMdpcpugtlokffJt3Wxtu7zVvv7gYBy
QS4AoegyxSDUMZcx6EblwIDOooUuwSsrHxrE0vCINbBzwAhR78/KLRcMEkn/GF2sfMixHMONs9HN
oEGLB+SBYtu4NEE76JUVuHmLQF4NDUyBSQAG4PeiI7M6jkDIsw4j70s6NIYeTY2rYVO1H76wz0ts
vlS/P7xbJllwWAF+kIFUX94lfIWGdW1Fz6NDBEMAnLZbDQCPlZEtk+U/5+fazry0V/uZZwo2a6SJ
dbYfzgcHfZjT0TQPgDYM5mO/nptfG9bihvDEjsmalGEdWvU28fYj1n2ddhJUTjtSaq3Wa4E1uAEI
uODx3J/R1aEuNkzQcFLHjP8+ujWKhJO9P5mHWYvhPdfQdBm0mJVNukyO/JnexXXB9A2UWQueddLz
9NKnmucIj9WuH1B4FjU0fNy0YJEDdYtLC0rIEC5sWWjUEg60JCNEsXatxrg6CYut3LEtosgOk1BC
KyF2OxtQYEK53c+tOYxz9svgdEBSLeF0f/6Xefs/czHvjautluZizhcZ1n5URXPSPkqyf0s0AA5D
tVPhsuIGRby97cnnf7v0/AKzLsR8xgcJloHZew8FisSZDeUB7QRRKVCosnPipqfG5fT/pzL/csj8
IiCVPU/qQKxhnTp+rARRj4vIHOhWzUbgkyUziw2OXcnHLZVX/9hkf09zm7Zxysw2Z1dglngKkOC0
j+DoAL/IAtVBk9WGO7MrunwA0F8NLbUA1UKHisX8NlLJFewwss60K1U2JooBrBkYaChGuyLKqv7z
/b10cxtfG1xMbE3xYwq1HFxbL8WB1ePthMpHjH306gEClumRnhqJ+Xnf6rKE8TO111YXUwtd17Dh
K1h9QYH9dRbQEozJtr9CbN/XV9bI0WQINc6ZiHjf8q1r89rwIhSIJjDweTDSnBY+B1S81HgHqKwl
rL0Gt7ybazuL16DpmH7KediJj70bW4M27CRrnlZkenatXRrDE03Welzf3LHXVhePQt3IHSskmFaJ
OAw4pYWxtw964daHJ+tzJVN4Kx0AFQtw1WdW0Ezv+3088pypRd7v54e10yYttvj30e1NT2tIjT07
alNuKisb5+byXdlcLF+eTXWRTw1cdS3aDdpM4cwsFCvXxnYrYrwe22L54hSlfmYeGwAkWu+iAzJq
FyjeIBN5fz8u0ZD/OglXI1osGaTImaYOYKnR4JKCnJqq0wYN7LH371u6FeVcD2nxaDNi3oTlPHWK
hdZdZvhV250ZrgxnbX0Wr3TDop30lGA0HAjdaFVVa1Cldkvjv7WzfHwFoWLiEiTDCpTx+kcQRzGR
Cv0vh7N4aIWq7j0/hxm88EjFdxtUjnHnr1V0b3rgV2vzc11ePejVWLBSmnXztHX7+mFOnOc2p3Ym
/xzu72+DVVuLCz+sw04W4E0h8xJbsyWMC7cSGJxOufa4zD/rz2v2z+ZmF1eE53nQNhV+5g/IxH2O
RDIq7uY0EHq7lnC9fZJm7i2gKqjjLRsLlq1MJ43owysCV712FBUtsKCUg4YBa7fDvIv/DOvK0mJb
sGE61HwUzGEkY9Tv3UkCddfT5F3zXb1n2O68RQEaMB5Xlm6+C+7YlRbOQdSi223bYYQQ/3rI3e6x
NwVUCatvaQP8+Rfq385/FBzOQsz/nlVpsV1aJLOUtMBYlW2gzZEoB5h4COSRp+Yr83rTK+AFGnRD
6GMB1LqYVyELI07sKMaJ0crre9DYM9fYaKNxmHXeqEBt3pXNeJpvk8Lp3uZc0MoEz9f6coKRl0d/
7DljCC1w/PnVOUy4JKUo9KXHk9bggZGdOTMwPzG+3SHAmHlDKxZvnRAo6+EX2gigs8bihEQi56HJ
Ts84vYrnDKC78AFSZurw5u/XQqhbD8C1qcXbiT6xbRj63Tw4yJgioeZZE7ji/+WA5im+msICpGXs
UwxIdKaLhD2DmGTT6ehaY63dzjfjoOsRLZarotpexHWGHLneaQx4RBCWtf/1HmDJsFclc643MmBD
AVwHxYiVsc4zttwu1/YXT6pUccyQTRjr/AqBy3Cer1JgHjBaxF/W6lmcN8Mfe5wCiC6UT5FEWWyW
ZhpraK62jMPtQY9ygbFW580CqlGvIbNt3x/ez4+7Z26xYSIKXFwKdDp4DMJefqi0/qHdTDNZCw8u
wC3ZR32Z81LFPGboZKw/8zfvdPFqxIvdhBkW0Oe2Ypw37mcrDcgtFHjmFev+WG86s9eGFlup98Ko
zXmMFW4L1PWgqed4h8JqtcjKHMjxq9RpbX6XLMof1+/a5mL7iGESKOgExjiQN9yAnwNQBah8rv+M
2roBUQhqX+vKHl0LLUgoB6TbJGexAoS00cuOSHPCw01caBptwtU83c0M/PW3LRw5RRo8nvIwH8Gu
01IX8F8cZCgNQZ2Y2vxH9+61tYU7xwiQGKVHWMMO0wWrdgIEER4c+xk4wG595FtX1vvmvXu1sRZP
TVr2siJ0sJjr5xoKkp52MIUHUMzWDK2c2WVAnw5RLaJzAm5dvSgIALTwgWbkP3RIBtI/rm7kW0/Y
1VRyi/e6alPFm+YT0yMtNWAjR1q6mR289ACBZLzba9t4yR5fbuNlT56h4UaqlZp5hKwKSJ+MpMWk
gbCIl5O1PWuGZVMPwqYCcBLaJUhiJNixa5+xtmOXed5Zn6RCh3h8BiSCWn3Uh10N5FRmjVoakbVo
6mfd7lyOP6WGq3eOFrvR50KMGur1IoYOzSy4Y2CFg2lVq0BJabNUEUO4Lc41gmLl57mFDp938S5N
gjkBk2TtQZp37b2PWtxiMrq++ZWIxZ/9F8DYsK2Rc4BIFgB9GgUYTn2YL+kZv7Z6om7aBm6N/4Hs
cst+6R3DNjUo4bNtYV9AovQUHsPjXE6Q9NpIdyP0VzoSHDOkxCEyunLOfrz7P0MXaHTvFFFZQMOd
334HSokl5CLLwUG3bEg7AXar1gTkXr07iOr0gv/89rGfyPFkoB86+bB5rXq/HMxMf1cvO9XXvgEJ
Qf40VQ/mBAmoQX+E3CLopq+PAL5rPfhqKjgHMcFlVODPI/K9tno/Ocy/Q+AEqOCBAsKLizsXtA9P
qtFP16GsaJfs5IdsV+xrp3T8B7kHsRrYyg0VGrFD2/RLBQG79+QILbiWBK5/6MEQQMAY7msQa0BM
bTfRbjQjB6pvBwADV67PW+ktKCH876cuL+ygDONQjOZbBlUqTXGzDxbQw1fPYnDKZZfaITz4oOmV
Vb4ZvF7bXVzb7VSUZVzHjIMinp54UH1opaMsQJGM+/SiYwK+7TSaHbisdZFqK4O++WYAKjo3pJLR
24D7vcXQoYtJok6mnSZEMrjYzuyXQeXUCiD0tRjzVoiJ5qAsA+oqWpcs90Iv5hUdJhJsof6tqOzL
+m1xM9y6trFYxF6JYqlofmykbtep/rHHiwFJMU1CWpR99PaMmn+i3r2ht95xbbvfXsurIS7WkvEa
P8q7H/ODXbwW2/m5l6BAmKirl9PNV/EfW8vIOU3rSuH8H1uxVZNEqx1PY21GLY3OgUAaHo3/YLNI
DHpiC5AmZaBY/nuzBCxVZDx0zrZ9dWZHGgzviSiAu8udynbmlCGAHgA94Z+i/Lhi+lby8sr0Eq/b
x0NaT0JJ/4QlnT3YQN8S5nsCXva+pVub9NrQ4s4t5A4jR/tJOM3zPc/a4y59vm/iZgRwbWP2r67e
WSZKObrMYKPXIYBAQt13Wo3fVeZa9mHV0uJ4TxEv+K38M5pZfhvFRJLblL26M+YvXl7z1yNaxDRe
2jaQx/VHJziwve5Z9IVRGQfET0QZ/4ek0Y3dIKImgG4ZkHICkHsRZfBUR00B9zOseevPeizSJptx
vCuPwq0S7S9Li/eLSzqZ6+rCd7pdas31js6WzzGkwiJoFIY7IVDTHb/n94GrPEi4U5QDFAE9F+8T
5OqUFUGw+fJazPKvj1lcboUSCyH4/zRcs1kTnUY6tV+NyOXZobpnZXHKgdwrpBK9rVAORbSGMKlh
oRqiCmDK5ccp3kHrbxdup12P6C7ftMCZom8BqDjpAHRhAmHmLSCG3Q7iZBY7AO4db5VtCCH4gXSA
UfOnwuU7UrjSJnLbHdq7HGd0NJqagBR1ilBxPYL9rByYQ7uhHuExGMJTeZCtzkXa0wJ3leZBE0zc
OFWpDeAAZgNqZK56x3CfvRXoi7rltzMu/v9/ZK+nfpnNVrgOWbT5yFYoCiXQ3y+2yXHczqjxFUs3
jtIvS4sLqI0rnmcB7kBCRHzoYI2C952gP8P/kPZdS24j2bZfhAh4IF9hSRAETfl6QVSVJHjv8fVn
ZfXcEQnyFubMCXV3KLoUSqTbuc3aa9k0TfDfWIir4Ra2iOHTZFKFkt1TS0S8BO+VCJL49czS/cOL
9wrs6xJ7y6woBXyVDTF9/WndgejkP4nx71uGv6MsrogM3UFfLcHNmJaMIQbhSfIZV42aUxYSM1TY
Y5NK7jwDeZdNa77U/Z37O/bi4vC8P4GDM2GRW6KxWgLpB9/IQcYrmIWxJrd+z9XAxv17NHmROK/y
WIykMKXr2Zm+k+KpqsBcA2TIahy6VBqg4TAQraBLZCWAW9HSA5Nx8WAJcyfiAYYVFE+B50+an2qc
m/8iVgdPvhlMyuOL7KQrP3RQ4raKg4quCZvfJYf4aU1s4F51/+pjFgFhn3DgtOtDdu+f6EKPOE5I
aJ+Sp3JHPB42EdqCLz5Feq29Bnd8g6uRF89OUDZhFEEaYM8DNlHuBOCQVl/SOw751RiLB2dIJbXJ
+oBu62BWgBCohviF1Gu56kDef9sudnVxVygWhGUGMdhPpxQEOhBv3iueuPWPCXJ3DFTOHqNdfmA8
7hy57aSphxps4t02DbdKvJO9NfQRvR43787F5yyuTyaB7DKiM6d11nHLeBFgTixs0YqBvWuI/o6z
zF7NVZ9USGGx4CEmVjZuhE/MWM93UNvVawA0ZI8cxUYnaO36v56gZSYr9eNRmNjvOQ5mqKsuj8TF
yvyoT/fDOi5zV1ysZCwjRvQEZR4Y9KwYyd9Ih4KiBALs/8BHuuswXCzowsmsWDI3w4BroTyA2z6r
dMiOR+fRxcgv/gE1GZqwASNIuAu94YucQA2MDn/wa68mbO6Ff5e3Z5nBAvfD0Cohx7jo0EXz4xEI
tl36UOxLVoOQJBJ3oTe50pO4Cw4+Avpqpdp3J4WA4UFbKIvot4AW37WdDAG5josZ29tv6QvHu/9N
RvBqhMVzXYtJUwkBrD71DCIz0/ktRExMpJSBpF2JU24uJBV0wWzwWMsI15ciFIrMRKDK8/s9I00a
mDWsgbCbLJ9diNprYiRsEjT0jvyg/XyAQYq5PMF0YKjlQkABYpwg5rlexgQR6JgiEtsnWm3sKvN1
t4v13Q6JkM4pDeGQAD3emPMrkrNOvgVtODbaFZ39Hqfv+xc0cCa7BZV6pz8POox0ZT7vXltL0Ohf
9Pxrl2mb3etzaex3u+dOf02059fn1x1+NebrpAdQqwIpv6Ip2qu1N1739D+cBcUG3NkKdKlIJxDz
m4/SmG3lfbA6w9Voiq1y3TfTNF9STRO1IwW2a6X5Yh810Ti6EeqTsDSay2/5rabJSCJq2tdXABqv
FpHZ11fkcvYIvUR+O3vVV7nhwXMffEc3X+AfxEarmok6HPQXTeLgN97Hh2h5nr55AP9WYP0B0QGY
zv6Udm7/ORHjhLn+vDXcrdfxvTWUy1YEyQL4uK63pm5JXvQ+6fetJe+rP8xD/Mh8DR9YnC2xJAtE
gUfwgNeugn2osfCgj8avTqNSlBRVO2ErTtRr7q34kXfIa/koWKrdGg0o8EcD+ghAftKFFizeRCeu
yWg5tKD8YwxdoeycIP0JekYsZAUtSko5e6a42PqZ2K2ZerOTbb0clcMejdhvySPUEDYvR7AWoK9e
cCZU+9gj+g+DX923/BersUD2QjZr2hYGu8lt1VRWQrbbFD6YdxWJgyQWD1lJdZlCDgLRn0S27fZK
AVi4yml5BSRZCB+75V1+moy2fmGI2YL/PCw9VVHXIpcbm0Q/AEpV+AUYIPkO9y58t0IGnVYdlN0+
QT5j0PpMS84QXyL7ZiuBulGLFY15j08dq8ml3a/yat7e5evhFwcmyIQmHKui2/NQ98UWehL4/lFz
7dD0eeD/yNi+E5sBhVF9tQ7ZB4+cLbtovB3PElzKaovO2PEPZB+AnuQNyUtyo2HASKAPgVGVmvKs
uAwUcD/zV/a9XesYlahfe/WULtZu4YyhDN7xCLg7FOMHU83N2c28bz4OBIARaKtO3A5iX5vZhSI1
0vPU21f2/oE4HEDD5ASmDeR1wGep0cNJKSbBUHeOdRYnlAfrV4dbMEL2DGynIJDyz6C5n8CvEVir
z8a9YyiCJlQEBzRoR8Crdn1vOzL0vRjG3X5AoD32Zt1BCyND2ZOgzz2rTFJv5B7yuWH8wTXg1PCz
8S1JoZXTxBrpwQ1Vo+QF5fgCGnKl8ofkSFcX4PRpax3OlMcX+PE3ZjnWU04wGBUA+hR5ACBTtrVS
7tQZZy6Ky3McoRU+FPSoU4+kS7aM0L9AiEkvA84lhYjW/yrazv6Am16MZjPifrLTnrCpJfvlOzOh
X2kIt6KMavHgzUNiiNnkyjgJTWkEtaiJYHouucCeeGJMdaUn7OSOQmBzebrxm51YvEkMDy7y53R4
hIrolLm97IZpp9c9WMJiaHSht54PwXXkV4cyFrbBMJo+uE+mFlwxDN0w1ZzLwI3GYpOE9V7IM7OZ
c0eew20L1gsIIKEakwqOLCpG20n64Nf2BE3ViocGHqWTmgHnANm+DNGrtsOGC+/K1BkJ/yiWIG0v
HmPGFtR9AfJhnl9Byi31GFXg95G/lGHYZfDd3RBy1Z0IkixStkg9EhhjNPGCeonXqVQc2BwN/0gL
WyCPN3Pbx7+R8bFGpnLbB0Y/AU4MPY2UjG5xFGd5GnFI8QmikBpTHGybBgisFm2L4jYMRlPkoAcH
K5GhMXb2eTNoj2EF3k55X7fo2S+pUj2/4jTfxAT4JpAFgSMVFQ+Cxbm+HiMvzkrBx82+LN46AZxW
qdOAMgw1MckT2+PPr+hNGEkHE+HE0I5cFlzD14NVEHEv8iDBYCLQ9+B99buTXG9q9ViAaOTnsdBh
dWvDIFRCWb4wQ5kswW7xNCMHzAYDVJY7vKiNB6V1L3cnHTq20CCav2uHVA/69/kIMjuIMKJaoufG
u6I1UPcADMhCI6YFgSOcGITbFsIm6DEDrmcXmoQmILBffDtdKE7qtN+NIk0yO/td2KklAI0pfEZm
aqVWQgHHnw0cqNyqjN9oyQLl3iejvbd47mcQrKQG/pjxORvvdCD6ueMr3DuzgwbUbMvgbaNS7Lrv
KVC/ykFXOOzBZnJizCrcZF6A+OZzCoAfgsDIN9wlw+dActLutXOkcdBi4owZ0prpEcNRaJMOru+t
iE45yepdAmGTCfVudGdCbEfRKuBWeoTgcAdbFP7TbQmXszYos3NnxuhR4VGOno0Ka4U+WB3sJvgv
BZ6qBqNDYAw0ggkETxIqz4naLYM/x5ufHIVeo47eW9JDor0O+JD3HH8Jo33ia/GEUGJTDrxNifn5
eDbtM8QUtd9f50gvcS9l7SjjKeF0aJeCZy2m8l/HF06nytvQhXaix2JbbKGoYAiOaJXgnvG1Gbkn
j/YRfU3WZKHREk8S3CG0E32lWrqDp4rmYSBYK4SIVLGb/nTWKZENb9EGpFn3asejet7MCWoc8DoD
/QGtmlD0Bn3/ZDxNWmrSH79R9e5/FLwzlJN5SHRDaxInRIR3R4Eb9OxUpmqLOCeQGcFPBl2FjkwA
AHoCjdLMqkG6V0P6ljigYzHxHX8GY4JvLVGcIkrZX9vHxwNtWpnwHGfQKB/hIHIWo7XIXT7a2osI
zp7IxrzgfQu2ZE9GgJA+1BzIvWHZJMA8a33apa1ifiAKBZB7xv/u4C4O4O55oatI+YL1N/RJYi6Z
0dqpKb6EmkudTUAYMf0Y0wJ559u6ZsGNEaKMYEQGKR30xNCfuMjH+CXT4QIjFTsatEWG35bAl6y5
ArcvwGKURXDVtcyQkjCc9oFHD/T81UFHqn8cPGlHrOkJL8FehCadN2yBAZThpzBGsVv7itsQ7/or
lvn0gE2naI4alMBw/4IzD2V6yFJuItCAaOwmxcH42Q7eguEWAy5enbjkicyIqFD5v6Gzqwc7VFD2
KqTAjuxX7FW/kC321gLo26duMegiWs+iMc4GDoPKMHKId3TUDkC7t2kMFRJ3qQfdHitBiWyNFn7J
8gplqKuj9H0ILpx+JVcZvpswMIGwoHJgelv+gIGMv6rUTL/qt7rTWpilWm9OMXzvwMwcYoEkU0QE
5DHIbYqP7EMCrVZe+RY3QG+PDRk5ijmKDvhij9uqKE5E59qIDuIufS+R743BdZPDQH2k6NKEqGp4
AvcBB5bR3o690FO/pI8ShRrZS3VylFUr3q9WM26eVsybB7xAoY32oC5eOOxMkwYhhJUoxA+CBa+7
8DhCi47zEFaHHyhJ/pmBbVj1aL7pLK7ihO9hZZolh2YGGrGvX/Q0DPvAL/oRpzkypW2l7cAFjEgf
CYlqI5vvPo53bT08i/qvdygKwPECVZ2bmdBcNRqns5VtqA8gJkucwv76DAGahqwWXpPQglimMWqP
kOY0GY8/Rtpbob9BwU3Wzi+IdCda0TUfzLfMCrWN8WTi/728feQ67DoHXmr8awo63HYQ90lbcMx9
QYNHX+sMu3ExMH2IkiE4pVodYGW/nv5ElDCLGWYGTIpm40EMwW9+vr53rBYwIyx46qCHCoKNZVJT
YZR4kBhQCSHjc4So4BM4TNDZZ3b70Mp0oKLNAEpwLXRFEbpQLBblHA5PoND6+UNuK+qI4ynJO8hD
IS2DiPp6rkkyx1WldOm+hHZMF2jBhH67NnIV9oXlcpOrG02Sjgqi6p8Hvo1FUetGtQdeowD+ZmWZ
eRkarm+DQIGMuDsAjQYqrXPnKRsJxdfoJMboTHOYArB+yePfWhlcwMO4VV6YlwAIRXhhXaUpXu+g
Rd1tkaF1Y3BDWtVjjP4vecfvoodYNaND6oiQiUohbMyche04aMFBUsyu9cD5uFbNvrOUoOgE9gge
MOXxX+5p0KWoPkL0aZ93uS4h/qvivVS+1AwUJ5SnKXRzDsWcYCUjI97aiOthF+lqUQlQaQgxbOCN
ru+EsSaBoCl+oCHrS3jg8AxKPFCtgitCB+jIbgM3HgwQliV6s+/2GQB4R+7sW4Hro9zFOOIGwhZg
F80TEzRrEIOODsyx3KtQaQdwDYwKa9we9NW4tjYyfHmUUaEbKcOxX7wqdRYqVVCM0T6EzqtLTdyM
XHt2Cg/KOUIEXGqtIx7AX+RUVg3ysgrldNFbq8N929KfPmOxjoDzZ2kjD9FeRSWORfysoTJYPHdO
tlPP4Kpk3MYpnvtteYjgLh5FBtJkAdjoQJH3Em2PEXRLGQeFfTveqeqWAX4jOhDI+tk/Xxz51jpB
zlkE/RGrgCwBrL/XNzYuAO+c+C7ckwf/1LujOzQaxSRIm/HXuEU2m+oWyqfwETE3mICDneCmh/QQ
lNasIMFTHkRiQhI8w+/jA7sd3BCZjMfRSc/9PsNRfZjfWTfcISNRenmkB4Cjpk4JP/JQWd1WmbTa
Y5zRFnfsDqmK6MDuwlO8X7tN0p1TcTXNhfco+WHDsGoP2JfDHBDZvDX7+JA/UNSK70Cj8RzJ2ugW
SIK70oZOpfvd5xqomSRwvUCOVzlnKO6pmxiYitIZDqpVO82vHOga8HZs20TjX8BJv0le09wY7eSh
3KeFzq5WAe9Y+uvtWvinBZkjJi0xD/HEHOpfyL2BpJ05ZGdpE72jiHMYHeUUHOUN32rqhgAGg2KO
FK6Y23vGiRJWUsoscHug+H19api0EfM6R1GL9uHM38Bjfpt/9PaaK3zbkoJq0eVIC880AHsqN+XA
26h7/kQO4KYDoJ7xfDcBg+A+Am/JDP8p98QNu0OCa4Jz8LYGzbwp9eAbROiXUHpEZGbUxatWBEBw
9TFqoih+7GIawZ549PutVbe/65sLmwHebXT5oJoETv5lP6PSdGpZ+T2g2o6M2xZAkuUQuiJOkXCg
xcoKx+25cvgEYMYCYsDgbHFGAIWUCmlIwIRSqMHC4KZP6gpL9t0FuPiwxalj+2QGDYQw7wroFkIl
0GLj5CiSp4ycVBH3vazNghGsn03TyqBLBGeXymnuJwAVQSQHmY9/0JvtiT2vDENP0HLVwRBEtdeB
lQMRw/VZ5gte7lK/GfeviJ4lTdVfLeQstUr7RIFr0AD1fY513f1AAcnJ9Z3ogM0UPirNWnx+jtqL
++L68LKgbKK/h0h10GwOZHZoT3wOapBRS8HjBP0IYM2/QHEAz/MNxF0aC5oY0/2Hu6P9Lk2l+k7R
np8cDHQqocXzH8Cn7q0pKLYkQAPBPMcu6y2lzAh5GTKo7aYAofF6iYWFVNrOLk1UpeE3U77ewsoO
5NisOKniTa0Dt+hy7MUhgkBX1TQdxs5d6EykR4gzyJCvO/pODLciP0g7ZdN4yRmhlqtghZ4jRYdD
cSqeuF14CPYZqETBozA/xB6vbiraX1g9Nr/wbhyqh1LAA0KL1iuH4+7ZICxgWSCAFtnF2Sh9lk+D
CUmHBkga0IGgbK047X8Ba/tem7/jLJyWOMszYY5RuAa6w0VHDcYRkOahqm4RIuCfJ3XPx5MUDk4y
AcWiqiytN5fJ/ViVAiD7sKqBFz5mXuY1AJRUOjwlB6CAQ7SHoyQfGQAVquf4qHxV4FX/Nbt4HgGE
CR+SPWR+XAX5q9mLz3gH4wzneQQfsU3CjWoVglbuoVELHw/Muj9//53EAXq9IUqj0F1B0+7i9WkA
y8/LCdAc5RAf1WRDLHzSQdymu94JHivqbmwiDh3nq0DHO94xRgZjtCqBXOomOZ1yY83KBK8RSLvV
PXMAUe4+eZqgZrNN3MKN0Z7Xbcs99e9Wisvf/v7CTKFZmCBsB5MZGMkXYeQQhUOMr/JdeP4oAZrC
gZe04Fxm2LMZYTyxlF01ouqWU18duZtyF/4pwLMLZslMcAEo3bR7oXTnCgsTHFYfarroy++jVQtK
DoJIfxnmjnPthzJf+27sRl6wgVeLdP02Qsb0s37xH9Md8qFb8WVCNBBskxfhcZVYlvpwt18gqt+l
PFH55ru7SOvwkxjOIASAzg50aFJdduJSU53M5Hb9JrEBF3gHL/Gf6nF46M/KGvrtTgoNhTggACXE
+aBLXuYnU1R1OmaMfXcKdWggEYtarQ5k2KioQ4/gDbqvgNXoyq+1dNZtUzRuA9YbyRU8YxAqWRjW
pi/amJ8C3x2Jlnny77y2uR10Uqo942U4kwhnNznQ1yC79r3oKz753mpqibpAy7W/+IabKymPcwlU
NN398Og/C+RRgU3wcpA97xC6PGC9A7TYrrwpd67j5cyX1RsFvFjcFHfTToV+TW5micllmxgURtNa
VHmD4kIkSVUA4O5CLRgvKOZ/cbbSYmTlrpBUJM4Sit9G9S08qhKsNbjZd7QMXFnBlkByaJe4nZs7
5Ahi3BSg7DrR8j30CVZs4O11A28RNpsacgKnZRFfsj60LaOmRMkGzOas24gPUM71GzPqoekB5agt
aY2VIekjdL3H10Mu3GC14xo/STHkWG15qB3uRGSZRIPDzGcLHNUgaRh1tTR/HvbWZcGo4ASllUdo
ki8DVIwY+VzKzy4EeNlnPtGYWG9yi0EZdgRD78qJ+pawv5kkQF0yGgpRERQXL3GeVlIzRhguV6DM
3ja1lrPlW1G3v8QxPeI733IuNRMBuiRVCOHEsToWXY3qkDRt2IAgNQIq9AowVT0NRtXiuczN/PbM
1PFxFBmrUaJDlDKoz7OfAYBiUtbCMSwC1KsCFDZG2SagjZ0KaQtCKbPh59hoID/PoBI/idMftt0N
A6plxE1iAAEiiMVUwUszo9WhJjoTP5YCpOfq2hRHOQOYZkRqUxwTuwpUO5Kbgwohcb9v99mYH4jI
GGnPrdyUW1ZReBRYNwkC51DFxYt1fVPmqJbVSexm951DZRS9T08CIurZwPGMfS8Zrfo33+gd5DxW
TfDdA/p36CV2tZtThS+yHnpfnNM1X0xgswH44oyscYiqTy1YozjBQSrv5xN6C/v6njIydZSrGtCv
hXFg/TFE51c1u02oE/5ZGqxUPUHLriGaWByYwi47oytWFvruvaCSmqiSY2B24Q9UadtAKb2Y3bh1
WsFQe5NFQrI20B06osdtXBnuTk0K+3ox3iJR1MtJpbQSbj9p7IF9HBQjzC0eXeb9PgoTzR+9qdmm
jizveeW0ssB3NxYs/TxIS4HTkhcOHzcyTRR22ex2rI2BfRvlGYJG92LD+5B9MErk8RH7Qzbm54Hv
rvHFuAv3n4HOZx2oyey2aD4VI+C7AbiaptEG0IbBovNtaPH8x8+DfsMpbkzQxagLEyT6Sk3YEkjS
JHkYW7vljXCwcyTihtaqRr1hNAQkUb2XBfyJM6s4gmLWqw/M2povHhgpQwCes/iKqkDry8zpUcJY
rfA7L7cC4TYVmXGjiNHjOSyZP3m2sgq3YGV6qQjeWipTz0Od99qOCN0kViGJcb5TnRPNmXnizdK3
c7JVYDsUgGB2eOsC3kihVsAb+D2zxT3LfB2PX7nGun8LEVt8zuK6jVxBKibAUYDeT62c2zRHK6fG
wEYTja0RqsG+4QwmpaGuYdZv/Vq6ElRoXKQ2lV1Y1DqS5VBoUuDooJojmUW4kZRTnm5liKX4a488
tVXLwyciphJAKQGNHGFhy6KEB1MSh2UHKzxOnty5EwKJxPXbj6qxcvCMo2TaZZofuRm4zrvg2OWv
KxfgzjcgxgK0WYH2Hgd9xOutp65NM8lY67kETIN7adRaEwc48zKgBYItUsPajoAhHafZgKx33LB6
E6/pKN8uO+JxRMjI+REkh77d7guXb+IyUSibCgli4Hke/Rh4EGBp4dj9b2cLxCGVARARUvLcTTQ+
SFPCEKIg+Y0VHx7mcQeYF2VJBt8p/9GV2jzQ0+3k8Z6RjxG3kg24fb3o+DQfJADPiQdscdFKqe54
YQhh5BSbpOCmGQEf8R/EEsprRWJMAhY+CHfTjN6AqV/JLN4+K9+jEwTysOwgQV2YGcIOQtPNzPfs
4QFNhRmwTgre/H9uV9baSbBTq1jH5ZqFh5W1v9ljOjr1oyH/Agay5cNSFWFRT6wUu1zkgmUtanKN
m6SvmBscucmswB+dVuq1AE2XFQvweZJYLfQxo86TpLegfuka0QhjoIZXvuvG+NLvghQeomlUNG+E
65Mi4ds4UaFsBBX6pj0TYvuSh8Gy6EnxvYYD1OsPQATrp+EmrliMvLBzAjyoETs1ua2/x23He1OG
Vgx00KSLtYEh5+7t58l+H7Ark7MYcnHdJajblxBfQ7GuCN4YLjp3pLbqRHaitnHEZN4ppNPTNvA4
HxJsSvbKFKwrsvwvqQOGilGMSkg2nfjSDKgu1pVW9+1LWRR2kCSHrk8eAFJepW2/e3AuNoj+/MI4
qNUoDWLagXEG2ATFwOOcnEug5nA2Eq16CsV3XFwZfudkApKJuAg47DY/1/7m58W7f3svPmTxOBC/
anI5ldGHj15y4Dd2ZWkyLbgdwUMt6NivoTQkUqw8EzeO0feWQaERdweUFcLilLT5HEtsw+GU8EZb
OUy2h5HCRMenunL50FqZ5P1D+Xe4xQnp2TrsyJRSSplQYzLUm5XSzlKPR1yhNgh+ZkiFVcjLM+ef
R6bzWB5NHsyAKHGpcD6XT68f5CPbQyjBjSLpt9LB4W3zfaMClCeGKwm+25oa1vRirO+fXxypvAV2
oguEyR3mA9rBhdCqGPrSCcjK/sYJkgb758nd2UQVTw5oF1Ug58gyXOLZVmSnCQO2gt6MBgOfljPh
SgW5hUNTiitnhm7SYi0xHFFAc6NSxO3ipMpKBIhKyI6uPEIZmn1vVNZO+985pzp19Ovnqd1GoXCU
/g6msIuIgSgDz4f5NLrgJXrt6mOLR6yH8LN6hDRTN2gj5I/TzJAD6Mjpq87zPZN2NfwicAgJKCdr
EcO3IrIIswXPfWwM7Ko0W+1giZWHty5ut/Ks452D3qwob/555uXUJXhxZ+4gqKXW9bpylNZ6yG4j
DLo6QHSjSUlSKV3JtfUCxd8gixm2guMQsTaqNii+nqn1pOUSpwsCqLmhxDdVIMGrOrw/pS4qo9GS
actOxIKPiHLfmgTM3eNx8U0Lk5K3cZMOA5YMFpWmQiYDrw78nlVXfm0g+vOLeyZJSo/AZRhpMIlj
XwQOdSdz0+fMlUO4NtLykRg6opYDRsKUqtkM28fio6u/cBgwNUWcDLwRI1SnWrs4dr5GjXV6alHF
XvkOetpubt7F0i5ungid2MAPx9GVQN20lb6qkwLPHacLhMPIY57gzv884l3LAvUuDoELWO2XtK5j
NvMkLzHxaDI/m9zgQFkLWgjJlIGe7FeW+c5TjMP878GkxVVnusLPKqmHXVF0SDgn5W4KHBFYbsHt
shWy07WxFveaCXvSA7eKew3l+3SLCx3gka2pyZxWj8+dx+dqYtRJvDiotNRUiQxWUW7O8RanNUEp
TnWi7hDGug+YaG1NxIbZSGWL/K47g3v7L7YRPijUCXgBSabFBygSpitM3AjWgsFmkJPMCHLNkxXk
IOmVoAVet1YnRyv7effwXIy6iAjyKspjhIWji82cANKc6TXBUaW2ALZaWot/7jgXKIf/neUi/mkj
WeA4HuPJDBTYihLQ3II/l/kzWxewdxxarRi9T76UoPq/Dr2ww3wGQtBqxNANdIBnC4lDRNewRnxx
QBIfO/pf+feqjEIiThYo5+BvXB8qlm/nlqT86GbFsZ4e4OKP2gQ5xKg3kRsN00hb9TNuS2P0uUEa
h+dxTVlpiWtB1zfh8wQ3FBEuJAvzx57YEwNuTGhAllaAbU7fpQ4TzjbQW0/NYl5xPW5ZMegXoF/6
G4crycrC5ud+OrCNTBc61NkB1CcQ6QnNHqDtsdL6xp59PYhdWAzYYK7+qvwNdby6c54/18NKJvXu
+QaICIhVNJ7iWl3vQDXHc9mysCFRqeg1BxOSbcM5dFrlEXm9WpbMiCEvP9/k+y/+xaALw8WPo8oE
HBaAPnpB66Q8/6uJuVdk2SINpL/WkL6PcaBFGQhKqvjUxIJepMPT2PFOD73dKJH+C1OKXVGo5CLq
xvLimtfsPDL9iAgqmbe9bNalo1YbdP8ynVHH9sr06R1evoCXg93c8bwTch+DzfPwOOePfJ4beVVY
VXVmxL04cEY6oKdHmXUCnL+PybcsCinKSoPhvWgNKMu/k15ceFi2PEBtaHTF7E8w+wYCFzPsZiNH
6rpBSnHOGU2eAi2VIdcNz3RlGehff7MMwJfBfOIS4DpcHz1ZzTh/ruvRZSsLUSuqVZziNMFvpFPp
FxBCjQ/KW/zwJxQdGcDYtVT+PZcIdgCJHuBNUb1cbIRc8QkpBmxE73/IIbJ36QeqVkJAjjmTrly0
tbEWiy0kyhwNUgtYp/CKV0QhOp5pPCGk+FhZ13sO1uWsFr5rCBGfUBAxK9wuPFkwqmy4gY/XA6GB
Y9Tb/4kpv2dHLgel079wD4jcUkKYf6xqrXzOZNPEz2rkVtND41usvxaf3j08lJ4K6WEg/JcoSGHg
02gETs5luQkY8MiuB8Bn58hWB+FzFBD/4xgFfGGV00dbTHYktE7E5u7csl4FbfCf1/z+7P9+zWJz
qwSSPuNUwKK3HzjKbU/rIg36c2PwnNGn8+fhbjFH39cWCgUCKJ5kSAVcrzbKqSjDt8jIcYGBeLFH
c5KPOq2JBNmcga2iIuc6QXLiOw2CXGXe73nfXQ2i775kBFAPiMcCDHSTGVTYZiR5VAz0LY15Y/qj
Vr+awq5Ah4Tu+1ZHdbicTCCth8Hyu4cWjHLIP+n9alBx7zhcfsjizIM6vQuLCh9STh5BLzCHIkiN
3lUkDP+fxyZwGy9gPsLmawYZ8ufKjty7dAR7waLnRQAH1yK6CtiJn9QyHdwg1GtQnoCtPNREzir8
DTNtJ4jVo5N8zX7dy9IAAAb6FRl8vcibLHziPuJCOZSYno6Kc0dTpLyFo8eLJsAu2Hhp1UGlf+XS
ahN4qLjsPNrjl9FUXMTlOLCoPiZVqvMzbLUaQsZemfSU6TSRtCbM9CxkllDAfeJ73uS4tct/5wEl
cFdw8gnSVOL3w3ZhbIqiLJVEVMDzmDj/um7pDuSmfHuIFWPOjMZlZntGg7Gsc6vP950VuBp9seh8
V3aMWpGe1gJ78pGmFtNsG7TfSg7ctrrYZb5dnlcD+Ds25mrYxXOpdsrACUEwuFlux9C8Bpt2/680
DYc67Cr2hP59i40GqhGtPoA0osqmLKbZJN2sNgXXu5IK9oRo0CKmshtfdPoKDUZ+YPlsbMPmGzFY
WSB/CZKEV1Co2BOIH2MRdz8ujaaZdV4dD1U+W2mRa2w0aqQpzYgF2a7U2DmysyMjOX0anXxBdKIk
3amDpMtq7BRsb6Pm9Z3oCYtyyybo3akYZt8x0zGfM0TV1VtS1CY/MYHGyekBLpXWA0ucqv0mzPoH
IfJBVgn2GyKbLUyBKoIwUWq1n6/+nYf9ap0W+zI2baY2U5Oixeyz859b+bEWTlL8lTcr/tq9AyDB
SwGgD7UhwJCujX7YJ2NbK/kAPoASAT94VD9p5fnbxq8HKXcsKhB8f0db+kZ9XIVqjNESxQiQSVda
XahQPjACMAORQznrOBJqs4sGe5LPDdKmq0X/OykHvO8KhwoP2qyxyNcTTtEiA13YZKBxkoqOfeml
5Z7y2RDUfyEPEmQx1X1CLEx/6p5g7FZtzd1Fh5OB/lSkipEsvv6GMIYmEKKVnlagZhGCn9o/KQBZ
0ksA1JEc/d+fJulivMWclbRl1GyeUlcYX4iAA99tsAua2HlJ9PjzUPdeD3AMyXi/UcuHFV34bGzR
dXwlCb0bRue4MaL6iPQvJsZyRp49SNFru/p63Hkmr4ZcLCfa0IYZLZu923eAK1CfH6+0CFItMBtJ
O8AI8GatgpPulXWvRl0sajc14MKJRLwXKiTu3wlv+IMZlybmiqoYMmbwSvJw0ylrK3zPhl6s8BLb
zihZnfA+pis1Dk9KrYl9xPngpLGRaZ3ip34+lCn44HQm3cjF9uf9vXd0Lwene3H5SpZxLWYqDHgj
76QI2FeOeymiUFPExuurbKuCoS1akzu+55pervV3C9XFqLmsSkVXYMoNGAVHwQLFWATpDShydNbX
LKPs8JA9slwN6Ab+MUUQsmX7Zq0F9/9zttGEK9GIHt7p9eTLnhdmX2Fxb7HB6NXiwaa1l/gNgqCI
fNLK8XD6ebn5ew+BCrD1v4ZcVrDSsOBycA3CL6hf1VbxUJnTUz7ezGBajGXQmvgSzBQfRXpeCfqk
TLZc8tooMbsoa17GEdIsefmnQzp1yEGCwZRPJCKnQOTcNgU/KwcFlRCUAFW6G6LGTrLu+PME7l8T
BeUpiZbh0L58vWZV2oE1mR6YuNoC2kNUrUFNQg85Pe8sOHgIJzpOA6xp1au8xVfBx0Ai4t9DL14b
wK5IHs8Ymk+NtjFZNARl+oH9XT354H14Y0YNS5ZMFpdqZv/+BE9AyXWyyjd6J/t69RmLuCrMk5IV
EhxejgDGCPikFo3bSn328//h7Lx240aiNPxEBMhiviU7dytbwbohLFtmzplPvx+1wMKiGmrMAjMG
PGOrSFY64Q9ceEAany4v1HP3LPpCvPws34ju1+ePHknNJHQUv2jq7m1/1QnHeJe1VQdQtN17iLxg
RxCsJjidu6Z39epCUPG1h6AghcCqVS24Cl8ySTm2Qj9Tbfgi+jHQfQfsDZncrmve1GQbRL8vLLEv
H9jC6B2NSgssFfgeeTnPtpRYkdyj5GXdQN/Y2L69Hv1dVd9KyRxRJLNeF9VQY/X9wF8X2DzwLFBJ
qxdhpSUdI56mwtSSAt4sWlnGWiJ48aT3UUU1aaLRKBInyg+cyzJdqLsg+KOboF1+dO1PdXox0wkq
54Pi3X//UF/im8UzLVab1trc9m2enozRVZq12V5PxbXR/mdQ02KYRW5ceRJZmZHBWPsDAjmAMj+e
8mjLEdy261ReGZ7bKY6MzmO0/v4Fv9baGZoMDTwwJXfYUYtTuKvNeGoHoBJy4aaytRUjCiPCXEXq
oydJazmKHENZFeVmMqorz0L1kB5DgFWPURru98/yZaHPjyLmrJXZhz26WHmmqnuDArPtNKsZ5lzF
qAv5O5GemuZtuERk/1pa5eIFBg1IWDFnN6BFWd2TW0kYMmFcZOzS/I9hpi5ua685ep/KuiQ7Kqvm
b0CtBnnm79/zKzbUwrsStTYEPsjQv6BhtCFofMUuojmCbJFpaq/VrHK78iEO0jXmlv74FIAsKxOk
JdSLbLj5M37KGhejL2LKuK91mczvY/R6vAvfe/UhH18k4+A3aMAa67G+82uFjuEVKEO3sS6pfnwl
pfMEliw0rGsA8nGofT5QIW14sW5l0WmKM6cuW6cQUJCS0cHDzouOnflu5feyeBi83kmqhypRnC4b
XaSYna46mvgaGn/tolwP3vBHz+u1GnmbaqwvHEhnliOe1aYG+RW9XpB1n58Sqz+1QHEjPBUmCkrS
/ezLEt1b5cEzDgbX34VF8eWWITD5d7jFRynzVB9kcx5uaFw07RBluyqpsOtl7JJi1JbtDAgktH3n
dMGPbKLxJV67KXrEHfTCRvwSJi0eZXHq2W05ALflUeQB8slzApyuACwFC5dXv/Dal77y4uijYDlU
g0QZehijtdGq27jL95Hi7QUlgyDYhLqyYk1GICp9TqkWblzZoUo2jQcvLFdSNmvUePZtcSmXP/tg
YlZMZgFoCPF8nv7QDMap1/SZtHrvxesaQGOBTXu+xY4n76ML039ptMXsd72ailjXQtgSax0l6gmp
0+ZQ91vDhkEQXAgpzk3wrJxpI7oj+Hd+mn8yAHUYsRycRiDZ4y4h0s7KQ2f8GMShGi+E3F+jfOJU
+LUc6jPdDzmjz0NRe57bmhzqVTWRv3a7Wg13ECO3hkrMVh7Tqj31Ai9A6++FlSX4yZ/POUamKkHr
CNASeN3PIxtRb3C+MHIIBGGsZFex0SMdxLoBg8Gsr/r4uhWxyx1x0ipzW/qXKgVfw/U5SOftbdNG
ZIi3//wItp53Qs5N1hCTOAHJM2/0NHeoQWU26hMvrRo4tXTVXE+wxS9FFV+X1OfBF18eGlopqTb4
MAKXNEcBNn2LkgcWcCcjs1tfuNS+RkpskRmTTrV3ZgMsrtNEyKGGoxrzLB108ypBHDkRW8W/lACc
GwcddZlbA7izqizjFTVuhDqGRGT2umruwm5n6fcXv93XDWJSbvm/UZZVAT+NNQHCLKUVePDjyvWb
mzJ9zICMdtqF4O9LDYA1AkGUFQLiyjSXPO3WKPJAbrzk5I27VHrOp22RvGj+IyXKxnuS/vuxxnCq
QUohUD2yltyzsQqQT+nV5NSNz371y/MyFxZojwFgqP0yLpaoz+xBmH0WO4CWC7pBnzeAouS63cka
L5ek27wU61R6lILb73f6ucmiQUyZDDUxFQrh50G6NMtF4w3JKev0E2FMbRi381SNFJrV+JLqijbv
m+W5guMeSYoOux6S7+fhKiMqpMqP7aOVPOgi2JfC2EXGTVDfl+JHCUakMtIfKD/n485qKgrruqPI
PU2YXTDkGz1rt4PfPY4dWs9B8VSPgkire5A9aVt1wBkiSIARItxR4rtd0R3DsdzL3l2RvKUDsEDJ
WCX64HpI8lXeHgeDn0WAsEWJ6qk+jKdW9DszCo/caLJL0LT5f3zqORHlKwMGXSaHxURtsFeU5JSj
A2gehCHt5gvaK9ZF310Y6ysml50B7pdfuH4VLCA+f2glqEIv6CjbZyiIGdOjzTXRJ8pmhNjSh2BQ
pRXXizPF4VHScI/qwURE/qYQ3YV46GtoZvK5Zh63MsOgPsSi/rkudV+thqb1k9PH4a0926jaXM4K
zp3XiBDM0vIoh6Aw/Pl1wdvkhtQVLVExWi9Sdq9Fyi3Ywf1o5yc1RL+hT/aVaDcFpXy7LPboZd9l
UbrygnCra8aPUUE/S9ff6nq4kCWeW/KgvrnCUP+YST+fH60vs7COTDM+BRYxIOgvua4uDHH27Wc9
ghl0JJjvz0PoyAHQPRLxKdRfiu7gxU9EffFcBZwO/qWr8eyEzhYCHLeI/y2PJfjXGtp/CpqDw+Q0
xl+fbCsx9QuvdO5kt/DdgJmmq9Qc56vsn2UT2N1gJIJUvvBXFOtkw8maY5zdh6prxvsuv4SiPXMO
4vBBy1eFBETUspilLNeTJItyZqnSnTmf5Tv2OHfIrlnoF+L2D1774hSkFkbPReHFkPhevJwfmw3I
1jg+VVhbOp2BrM4kb5RY7OQA8fjRz7dt5r8maLvp3a6lXBQZv7wRdlL+QxOA2MZjH9BSGGpAPc1d
PBgraTC3EeFuG+ibKmt/zBlhFeUrP9Rue+Fv/Rk40fKzAT3Jef6SkahnRFEyJIiVkmUoqOJY6qbx
gClCGFkkCfFtEPTUk4NLyeFHdfq7958n45/JnaSwCvySj10r8ouQ5G0r6zfJKO082YAuYGnXfjIc
I71Ac7HcjcMvf7KeNc/eBVi9mKJ8auXW9azRsXtuqQatPJk+2RCtgUFdWX66aXPlJNk+HFVlPWZp
4YxmvAomZfefT/QZ0A+8SoAPgb34+T38oG0LLZIisN7JuqngS2vXXq+fQrNxBJXG70c7s8v/HW25
8YxCbssetXZC/kPTb/PBXhMJE1rpBKfoN30/2rkNQYVBRlmUahK3yed3KyM1aCsEbJkjTJLLX4F6
oxTXQRHPKgir78c6U9ThgqBELCP5psNBXew+b9KqwYu16NTGmps2ucvk9U6F3IjjE3CH3O1l6z2H
RbRJDeNG8fzZ+OvCQ5w5ctAT4ASAy4L29VJUZ1RorBOFRae5gBBYwUG1QfZ40U9FEm5fUDWXzN2U
iJp0BD60CE9ZUG60vDyWY3WQqAFOtXKbFzkKRW2Oj473dOEJ53N8uW8wcCFPIFGY4Smf50RWOhGg
7hshR/o+VGIfqLRQCw9PGy0NCZL8g9TcF+TXTfN4sbh9bvn9O/hijqBTKcY0AP7R7GuybEVLt0GL
G5yKij99nOqSDt6ZmraJAgGpCj8ZcoO9WIFYtRRVlfQRUjvN2pC96zHIDgHSBA4RAA4MdeZqWUhP
IfbduZecSvFrpVq/R0nFY8uKb6rUBGfaeIipt3XoSLEKnUZaRRdXzhyJf5mXOb6hMIlGzBKnJLRy
sO245dMY6j5qrT0IGgqi2bpGmEeweigJYUjsgeu/VPo6NyuUnrmNGZ7W3OIjJT1RW1Mb8amsfofT
XdBec/V74b2SPMXVw/frb76Wlq8Jc41ghkgG7MwiIemkMsBBZIxPhfWG9pMj+Zv5APaQJP1+oHM7
cVbjnft0s7nz4qXkVjV7r04R91kbDaSZ7NHr5rOOZCtvYvfx+9HOfUI4Yny7mRdOj+7zrgpxWxde
F8UnDZZQnR18zzwOSQN0FZRu7B9s0rzvRzx73tl4ViHRRxmddODzkAVSIn6jwvQfBw+1knBVa/4K
S5cVkboFLEG02rrQlbUoOnCt8qYovM33j3D2pf95gsXV1YlMDeBVxqcYtVitxUt2PFAPUALo8PnV
xcP1zHAAMYiBVZgQ8M8XLxxVnVUJpDPn9kTkX0MgtrDgiPctsOz/jFiyTBKNOYgjFRDUzT5/3NSv
1LrW5xq9IGA6iuSJjh+dAVm+//4bntkPM4CIOwMHeeo2i4HCojZC2U6IGdUKJv3Wnu5H860GP/b9
OGeuYmM28oO+oAInX178gZZLwaRxO/oysBIyNaLSVvpVhYeLBZVz88QFzD/U/qhwLF6p1NHdIE+N
TqWpu9RvTG9PTFOo+pp+qX2JTXb2xcDo40aGHAFq5p9nKgnLoEwsTnhvXFucJHMbhXhXJ8KNLlRt
z205gyWo0ygAC49u3OexGkVvsrpKoxN1IvpGkpa4BFFUE+mVgGIhzKVJEh1C+iRltvt+As8tlH/G
XspkT8NY2GGUgJvNDoXIAUe8VXRueiQcvx/ozMEJ30hm/ubey5eLKM9TKZVCaqaJxautkWkblLfy
fe54V08Vwlf/fTggbNQZZmNGKg2fv+mUGGkZ1/5Hr8P0r0vaLJzSSnpoDDfGadO/pBF0bsH8O+Di
GBnaPivtngFp/vEtM0TNp2vGs6YLW/vjBF7cdbMMGt+QLj7YhcWrSaavmp5BB8OYMMpYl9V7OOou
3TWOEzU36OI+ifAOeOkqH3LXqmLYZLYbZrU7J1ViVYd+Tgt+JaRiA40RSYUbX+23sSc58zxUDTWY
G6m9sNDOzL+Jr5aKVyYSbqjHfJ4QEdpWXRt1eOojD4zFM2XrwfiZUgmgIgqqZkbDfb8EzlQDTM5Y
zLOI3ik3LQ6MXipkK9fU4BT3wrVLQRT2+P+pj9PANti1skKV3Fq8VmuLMYn8IqAP8qJkdxSUbRnB
cPnt+3c5s7rm4ruCqiYnH66pn78esKQmoUYUzAIlevSrjv5WFg47tr4mw/p+qHOtnRmDRBdbY5Fx
T30eK1fiWI91Izol8nVUbzn5ksg1EexkzbTVMR4jR70ILJ/PuOWi1lQgC6DGBJJ7i+1TRHGr9YH9
oXpgKTgiNdYHgUDD+qa+BW6aNi5sDrmHuEdl4SLi9Uz+wgrhC89FFnSmFi8dDKZWVD0KMJTruVyA
CwwI1oYToq40VVRX+I++eWVdmlcEJM69+Fx+Q1oINsGyBpeHBhS4aOBa80rI2IDyVKrKXohiaI/H
YeO/y3p3zO3sLcKxVwfCEafCNbJxn5XVblDEHdroP4y8uO8pC0eD5VrR0ezjdWz/mXeXGb8ntOUk
xXSzHM4u93SI4UepHy2ld+1RXc/1Z6ppTtHLz6nsrRR7OiSks75m3Rk4AhCPOVH9wkHm67FT87fK
8Ea0HCmgppTcuJ26eK/3+J77eAib3k0ZGsClnjW8PL1ArFJT/zvk8nM1cgh3+eDEFrLa9Q0xiQLw
JMi8zDGB9Fa+fzMGVuwk7KB2qLdhzOGEpqISCccrpg8Q+81Ag0gOCjfUsr0IsQqVI9rFhr6VOn+j
tZKrYcQoVfofM24cnc/SBImbDNWqqv7MKZZI+7XWPXjSY2Wl+LJZwXH+k1I2rKMMhnFgpL/DPnsx
++LUhr8kXdlEJJCNQFgOzdwUSHDeYngwTsdAwtmNn55qeHl17U3tA6IKIA7WZrdvoPR1mYT8vpbs
fEyB/vc/8HbUQxJmIhzbp7SZfgqoVMlYqI6lV4Hr2f6FcuVXqhDBLVWS/1thi3i6taOw9gyCTr5c
7F1b28DYjZQR48m1xHafAnhjtkrMNWNUc2rsLpX1vHIIti824D76eMt9TuasIKMGQgQboM+Hi5Hh
wKBoUTS33/tUXxPoBLQVU9sxOF6KxHb0xEmbXff+17ZOM05HNvbmeAjC4T4HOnbJjPpcNwJ/ENwL
9BmLZy2J0L3a2VFfTcnJYtWVRHqFpN7MISZ7H9CKVOZuWeSbMOi2yfirCu7k6kBf5MKZe+YUsHT6
hERI3CX6EsGqdh6Ecz8IZkCaXFwDTJiiG7Vs1gA0+vYwBb7zoKbYFYGeuDD0mWsSXAiBrjDofuEm
/XlGejh6etCMeHUmz8Embm+q8IbYsxv/kncRzlvttqOsxuxo3aaIb7vh5fsnmI/2xZL49ACLJSE1
sdrWZJ0nBQMu+no5BloAUbM7Vt9FiMQZkJLJaBTS+JVYdMk8VcY29Exl8CHXbOvyerCrFQSVxvsx
A5YSO9zF+X3c6q8y1ehGeeWozMaCfCNytDp9JtOoNfwuR0rjtz5sxrDBbOGSxO65LwInXMANULmH
l0WbdC58stj9UyMdUuCBGR0yZoXGu9nj7ihd8ub6mgRAIwS7Bb9FReJBXcwAVqPQhHDnmqGoFO1J
O0ChBpcCi69vRQ2D232WGELRb3nTNU0rVCkGdJ1UOw6elliTtN6wtupwFV+8WD9Oks/LCjiaBsNo
pmoy6CJMjqIaETOlCk65WVlrJc/LlcXtNmoCUSMR52DBewy4B+uv7oXPip6x9fXiybfyzqEXjL2q
H/7WECboVPl3BaLQ7eq0WfdK8yQ13b2Smd5tasQcUDA5nLjFxyBH2mQYJDAZiMYV/G4z9RGSYF5/
8gCfT4gVeiVEe0WzXiyjzld2XsRg8Ysftu0HL2E6ykdETvN9PYvQCfXG1xNsQ9vx1au957wMfiaZ
3pzUKddc2Wtmcqe60yYKa211XZX9hGuPqm/TAJ9su6EyrXUd6FYpxQDYouOCpl21zqLuWohwcKNU
3EmK9sea0t+F2obbMJluW1HdUb6vHWtMym0cWlymjZ1vckm/ou21CSV2wxDmr6mdvddezo1FD3EV
tVXlymkUrcyeiIllvQ4F+aptNdeoank8SXHdKWHr4ho8s1ORrRM6csl982vokjfAYurKj/P2Rk4K
ifvIa6+zihvKMxJ7ZSWqsmY/4Fyp1uNaE6OyKrXOXMfob+6isdnKcXeIDCpVRl2ARSrSgzGkjUM3
C0tsPar5iDnC6DnX2uzsuG9kk0Z3HR4Lq2s3iILUj3anJDRAzWrL3eVvhD+8tZnZOVZDI8wvyJlK
DcQiKCNjLybho9wTxm6c9qPjd81LGEavI6KARBR2u+pbHVXOUPkTBmr5aCkhxNeg4TMmylvmR+n9
IKH5FE+avKpbLbkarRKnILpssabyAGJGBEbBsfP0q0RC+cuvFG+Dg1pzV071g5oJpKN7q7dH+LYZ
4PHBLErdSYL0wdZoRMlyXJhrSxrhQHQFJfCJdtykFD2OhhS8fpd5ghf1fJgUYB8Tw9rpUoZ/mVxW
biV3+lWTXDYLmvOtTxvSRtlxFi+l1IF38dKbLZZ7dlEe2UcYw7dhhSR1ov/I2mnfjld6a9zkYdzT
m2qv08pyTQohlYETaYX3VDXtvr9yvqRT86NgraPQICOHXnalB7+ybTQXklMNXTjQTUdhiXASceO0
XXjhhv2S+TLYrEEGPXnGZH/hzGp9OSSkjsdEvyev4H4x0sEF8Sq1rzGBTx+/fP92X9sTixHnaOOf
JqbnD6XkjaZ17MYB03SsQ6r3YTI3JvfWqMSbFAkbA2vlzMR9km6sYbxrybRPZZyWuQX94dnXvW2r
/JGCu1RtLnz8r98Dkx3IOrO3EZn5srQWwNqsWqB9R2KdEOnGAZDSFNzIauNqxjuVPDW6gMX6X/nQ
z2uPa40aJRNOIGwsQb+p0JoizBPr2CAli/2McCiRzDKfhZwfrLg/KJSzNaXcNgOmHR0NrN7yNsij
rWQVvM9AWtaLn1kVHNMmcUO1X9fyq80e0cNwG9faryyLoavkWy/3N1Qm0WSgn42uu9cca7CfU1yd
BiW67StvLcGHKgLdrQr4+N3sINL5e4OMLdCDVT5ioELXyOrwjrCEk4cM15GfDJ4jp1jPFOK2CPJ9
qvn3qlYhMOH91or+wQiihyZSdzTnN9Oo7/MJv3LxMoFxtpMOvBSwhFKEDqtvQBqysksq6cM2n9Cd
b41s5SfyHkF4ZRquhmBchZaJh8J0myfFVYCjfRoFOp8suc8jDe8dz43Fq0dTr23K3aSphyYHiGlZ
fe72ersakmgzSmLjNem2KIxDkXb38zdM83Rt194OTuA6BeJDAHUqU3Mn5dk+Hv2N3BlYmAfGVjWK
dUYpK43wR4611SAHG7/HE9qeIE1w9LXTg5ZgFk2yZYe471px4vjIQ+eWIOUNS8p8KOeG6FKpUF2U
u/m3ltW84vYKk6l4jE3lWkpgyDWdtZGGWcCLv93I0VtVKLSOKgERs/ihTPXRTvQ7lZVhadF1YwQ7
PfNPoz49Ffbwo6bhmMnKfZzXrlkrRy303+jerurE/jH68lPRxxZtYqNERKjeVzhmwc/+6Y9t7WY6
jiSpfRtJpgwTBiYmWzByLCn7m+b+dazYj30q3er6iA5SLwNnwV0ybeW1WufY7YhuFZvVOpDbtV7k
71IZ3w1yfE0DWz5qtPW+P1G+1oRsYP1zz0LHXJMexuJE8Tv44Yg3GUezuJv2tsZX2I/RscfJQLoK
ilNSvV4Y8YPlvtiyuMoBYDBBns5Y28+HWBiOadaHnnGc6tIRAxR/vlaTm3clJX/Zj9fykDhyq+za
khJB/tr52ZpNnXbGltzFHxHUE6+JbD9yE/wSUCB6O7kPe6VzB9E/571vrFv0MSauWnkg10+wOocX
VWW7vCkfZmB6EVODarp1WP2KGuulLdIjiXJga5shqzdT193OeeuQJNsiDvd+DaFnMLnCqN+ow1/b
9NZRH27l8C9qKvcWlZZKLp1GndaW0W3NSSBw6NUEKUV0IwXeD1/Ia1ONHVuHiGWWUFfHfl+p2X1G
gcbQISl6xbOXaG6GroXKedU22IobvevBmWglf5+NGR0saztSYTUpBBVF8F7o1Gn87Ib9v1YaY8M5
l7vxHAdb6lbUj5WnbKMiQTuXPsr0Dqz70GXlRi/6d0vur5tIWtVFeT+j9vGWcQX8nRjeALUBy+cL
t52TsZGNVHfZjw/tNOzmZrKiYTprWKcylrCTMhC/bKRx08bSba1n64QzDYLSKcMVNlC8GlHvkgNI
u+kUY4ur0wa4xVqVAIwJHAUqgOVNSQKczZ1yTZ52emyeZDv8i13boYlgn3vqQx2XG7PGKDiOnomR
t0IO3uKqca3Q3hQK9YN0PMYWlaas0TW3V8QfTcEDAw3Zwo43vj5sE0V5rcJom+gS2rLjDQ3DN9uO
ts3YPhuKtw31ukJome6nXGxUUgc/yo6aPX2Uqji41jlSYvS2v98HX5ImNh6pKoQFEG1svkURe7Ls
gQaVpx/75m2u2+FtY6dUn1JHTO95ciFy+FKeAU8jw0knTgHzIn8Bgnpy6udjVBVXFRJctlyuoOef
kj678xr5lb0EzN5ri5Oomps66g6BHHlOU2YbfWrBv2uphOhwfKt72dru+hWJyIVY6qPL9++p8PGA
lKX5+kByKFt8PhUidfL1MSuKq8gLnjq/9lz01R4nS/zya/R+wuxUkzDL4w1SwQehRvtEn25iW9or
5lWTyk6hmNvAb/ZmYUM+MY9FCTSbNLDSdkXC4Q4NJ0ypvdqYcpMs1MW4rRTrKgJppoTiVqSx7AJf
XclD+Fb1+eg+R6z/vKV3kpOUmPGLRB23IpJNwukpt4ZmZUjWC52ql/FDv15SKwh5mupoKQYGwnwa
MZp3rDRy0afe1ipicIRvCNyH2W4yQPRESfeKGeRVHAcrTWvW1hiGqyYVlZMG4bPZlK8AB49JURxN
MV7lIRklecrJrApU28gxtPIey4xtZah3gfksNybKQIPncqX+sVi9SpPv8zF59Kf8wqXxgflZzJWC
KA91bUjEChDuz3PV6V0cGEVaXDVdjMKdgrRs/lMF1RrSfZus33jOOv0YrgNNpxqqbrJCZ3+a7510
V0iWTOE/W6uhvhms9C4p7ZWEsHdqW8hawY9WQUZDSwgK5Eyr2iDtEgi4vuuNf8wLHYmveJNnyOdX
ViTRuZh6zCLq4yhHpFEaujG0xFRSJ2o5CCIEwU0R64cSA0tdSE5qnHIozrYvueNcXQYyI+LxTley
x0nkNiXC/DDSEGky63cxJftAttdWp20zz1ccGIA30aTuUgKdrteuEiv7pbcRNehkW0/TpcrhsnzH
hqCrir4qVV5qh8sO/IjQQF+KoLhSBEqZ1g4I72qwQ581mK3LfrxKw/w26IMt1ZeD2TQrGTGNzhp2
aP2m8Gbo2X9/Yn20VpfTDnKUrhg1HhuNuc/T7rdpjBR+l19Neb/3NBD79sTJKGluZLR06uudpdXr
qq+durvvjX5lZK2TFg0oSHFHznwvx8Yqr5JdJ48rDturMdTWpdztCaHkCKeZZq7si7dQCLSB/V8G
LgFi6vZmuBPFXUH+nJsBl3b9FEXaz4axCnO0HR/4dc15n0hwX3O5/2XAMzNKvpSmdPvKHq8DNaC6
limP33+QD7DF8oMQynCM41ZoKksubjRJTZpkTX6V14lDWnQQPRsxSF5GQyfiM1Q3SJWHTBi1gxbB
1UgQovBVuiez3nOazGWy6kjKvq3a/phz5SpdsamT6smIk43cl25U9teq3r9GfX49079qrX1ss/pl
SEEp5RUy4iHSa5m50mP5IhnqzAIkmQcJhTKa+pXoouZqK3I/T66mSE6doO5jd4qpg9iZhvAFYoat
rW9pZp9E3lROMqZrIeXBphmrVahPFEm8hwD/qQur8IsbHpgNbKxpNxOugn+1FquQvjnacADPr2q0
RnTEyQbEVXIlJHQkijBwiBlu6oDs01M3cSI2ZdLjpBJu07TcV5NxJfMeVMdWptpTdf9r87/rNLz/
fmnQImYzfF4b4NW44WmMUxuB0vZ5s6SxaY26jkSclxvYZwuyt9i/qupkXfnJVpdjV8cPu1f0Gz+B
k5IP17mcrjOAPE1AScpqJre1vHsPFrcf2S82jDO231a362Nq+rdDUXvMwrDWvGwVxLrbYy0WazL2
DZ7ba+G6C8fDQHu1UEMcGRsiz0wVv/pcXftm6DaFudP6+NAF3QNmaPumx4Q3DTelXWyiKXV1BCRL
TO2GEQlZiidGC9hTKcorgyaGQWKmJ5qTF+qJa2Cv8oKT1N0LRXJ6zVqBpXOsId3alnzVafVKDNkq
DihR5V330skSwEqKe7gpWH6VOb3yo1d/Bl3jmiotxCB31Zhq4xg7ff27zcsXi6SqNL3DYCNQUUvJ
TVkWQNBNR1CCNeVpjb7Hwa91N52Q+WwwtO+NbSDVV2OgvsVIqZW09ow0f+mi8EfQRAO9PXVrSuq6
74Y/ce7fBkLiGbqbxu/e+jh5SNN63JC+vdTV+JJQVNi2MavGlxvsxkpV2yai3asDBmymRVcn2cS5
vlISbQvZbmP2EQH8HNBi/m7lG9LIVa889om6SqFrmrQPi6E75BEZgaJiJmnWxWbwIkTyK+jjlRsG
8o+Edzbxus7o03DdcsVFW1S/Lmmyf2khKtD3VQVuMCZjc4t+EYWKOtSUuMDUk0gCkg4Y1uy20dtd
aOtuZCurwapvMUY8ju0PtUAey0cOTCtJoDi7UtKEAGMe61XLpAshxgdqZLl94HEjYY8nEvizxfbJ
hpqwSA+9k4XfZ5YA2GtDnUAgnN76tFoJ+jlG690HkXeo4BzAsREPqUgRpIw4puR47xnaTmsQLNOo
E3tXupzcjHEE8Wu+TRtSFcKUAXKbGB+sxLyOy3SF28QRMzDIPI3nVpO9njv3amC6QW/+TvvMCXVN
ckovP+RTsSMcJQvxCSFqbGM3vWw6uYA45zf3IqFca14XnbqR9d5V/Dmwp+uk9StVnpCGSA9RMz4V
wYTEoBwiB90eoqk+RLp4inQffn0ZdWiukcOEdObTwb/uTKxVMSkTdkVgqUCsGIeHzO/BTpyI9o+Z
J2+9uN7oSuFkdeHWOsLHnpZtwqzk6kiQkazvjUL5MRr0S4zGftQL89HyLVxFyhs1KdfzTtFw1f3+
IBRnzkGacdyO/KqT8i8mEvJU3+m6b52qoIESHoELkFGSjBr72tDCnZaYHDak6goyg3Y57QrcmLRE
3yjDYyv9bKfyOhL57ykI7hLNLp0801eTllyD9ngYJvoGSryqrGzrV/nD90/+UbZeLEFLFfRNYc5x
vi/F4RrJE74q8eTcNz+lXmwlL3DjaFoXofRQZgGaJtFdL0v+Ki/GfT0mK0lVr/rovSTHoOSmSsZL
41enMZsmqo31Y6Bz5RskBaLkJYth+Btn7cs0jsAZUjpF4U8r0zfEWHRI3tGbdXJEeszpsePIUlo8
yxV9hbUzix/DR/yqZJSQcll35GY4KF76GgzhTQoLMZxwFwEDNlmN7Iw4fEVV9JDaphtGPpx4k36O
cgV8RBKWG0QF6xO5Fi/dkdmtJVN9KGB5JNhxRSJ1rCx9HmTI7YaJYXkt/ZpyIF4oxil+v25xAJ6h
BR6SM1UK9kTL3dZTdlYu7rxIOrX8uVTtGze2+NuNkQBRkdWtx6NIk3FhpalLpA9nGaxVY05LIHB9
0adKtaLRRUOILyU1vKQ7Y5Tg5WOf7OskSyEHNKTu/+HsPJbjRrZu/USIgDdTlC8WPSmKmiCoJgmb
SHiTT/9/0J0cFhWqiDvr6FarYBKZe6+9jIOLrvs0dc5vIMcnqQ13qeVkK76WZuXOPiqH4k408VVN
Rdf2N5oyHvjFI3YT267mXPTNOz1y4OZNazNpngYrYBP3roI43f57+X1D5v7cjg8wQBz0ckdn7I6g
ygdVe6Zz8pZMwvIzynCSJl/zMezGeG1RvQSXhLl//U0MFDyGFtT3sLa+Fi1GmU5qSqR7ilC79mWw
ymiEdbc5Zmx8Wio3cq4ZU+NfnV9SwpyPqqnnmKBATAsQ4ENbOLtd0zLRkvQ1tzvdWEmxSwPelBXD
zYivZTPtfAPmqjFVT+0Y7S1BIm7/OI71yS6NtZ+OH+yfF8YZ3/iYyyWhyVl0Bw504XOBZ9fnmWkg
Ezv5Adhi8mbyEBYsQUmx6mlvGzgcfn4U6qnUmqtgHNwQTGl7iPp5NejFWidh1plhalblIYokid6G
gfkFE4LZ97dFluxLfbiJq5chv0TK/UuvBhWH4TiO/OTAwwH5+iYtPc6MXlk282lwQl1uRkqSzhJ3
NaPaRbAaBeXeqqyfdj/eNHa/7wDTQDizmszB9kGkNQ4a8kl5j3E005mJVYwGMlH9b0NYPyxl8Sm5
ocQApu6OQfYRxO8lKfHp/J9jpFujrTHJfsqmHCJqdycsuWpEetuZL0UCYkChk2X+XszFPnKeYzAV
P5CbVqU/jTy9UEl8c8ZfiH900BCwYQsgsjzjQLRRNsP/I1FX+RNsrugKODnxqp3qV3n1OZXJJpBc
LXsdr48eO8ujfd7opEIkt7X29O+v+htLhatBlbxYs9PGLDqjr+8F+1eoT4PmnVJYzKGtuv+kph/6
Ll8rrWIGnOxnt6CKSaq18mtjn0N3OGgaCLRvASuX5qbolorA3E5GsFFFBXxV+PMW+cNnF8ApzzvQ
Sgv+/oXn+Ic/8+U4pO9fcjrpdWn/uY+vVy51qQaFQ8kpi5gfiuHOJUSKf/vf4JZXjn9f+s/V9Bn5
0U0j55u09+9i1VwHAOqjpwp8g6vXUtcodqp+pUm5nhLnxp7jjdcmn0Y9EdXkvdZVft25+R7cYxX3
/r4PoLMJs3zKkqfKM570zgGqdVipuulfG4E4qrw9DH38nPQnSTMxkcZdVPppLOXWEDdN4xK+vCz2
Vq4UrUXEvm1bv4sIhY/WYI3vvjkFNfe/3/I3ky6DZwXNlr5Zh3v6bSqJ6c3s54ltncr6p4v9kYw2
vsEnhKyxZTQhZqiE6V3WiF2b6PuyXRJfx+0QQ0krXv99Ld/qr+VSbCQwOhbTKLbOtnS9dGWGZtc6
QSmeJE1M/AOq3oWz9xvZDk8sDMk4rJaTA++Ws8Wh9FnAzWjNEyjurlHmm5fk+BJTzzGhvZqBjAeq
WT1O5Nrpx11EFRcrKhmXkp785H/f8vdjDL8M7JG5Hm5b5/z8ulRrUIfaNEbzNOrH0baZrx714Xqy
0JQ6jCE3kXMYoO38+1eXB/n1++BH+a6ZUS+6i3Oi8yyDWDfGzjwBzw3BAbILZ6g2PgeXXDH/9kP0
aiZmQLazUMm+3p2TTRPX4Jsnff6V6B5jHHk1aM6K0mftVc//vqu/Psv//bWz+t2fXa/KJm7L1XeW
/QHPwSK6hlAtcoFq425OfuVNc2k5/fUW+VX4rXiRYDf69RYNi+gUGTXmqTx53sFK3ozcDv3qs941
9UaDwp0fKSiVtonbijyLMMoxv1uP1QXR/LeahHXkL2AT3QujiXNDC1+Wk5F2pXmCVgGftRPXevGs
xRd+5Zs0nY+H7ohfIqKUez13HfIGJzJgZZmYkupgJP/lXbMe9CX7+CnOP2JMrGjqHOWupmBcZYP+
XIth7WTZDdKpUKdwtyq1703onB6EhHS4VjqKt/Yz0NNtqZ6AyMPYtY6WPGryA6Th0hJZFtzZyidl
EOP4hWPIVOZsQY4EWk9m4uo8pgYHdbGp43CLkzkfehJf+yUc+41fwSCH3N3u6urCh/e3Jcrvk85O
kYx5w3mtYxaRP/o4GmBlZH5gRnDMI3TRcIsMx1vNmtrXNGxZ5KwU0MWFz+Nb0wGJ00Q0SsMB6+Wb
jRJ+6KCAvaOfJhgOpaUfh6Z8QVyRGjWpuuJopnhgJhH9VPo4esaFne6bQS5LB5+u5cYN0iuZnn39
UIpyjMpEefqpqMucsnIkslozd3QIVhiByBq6wqW4rP9DNXio8rbepjHkeE2lt5NfaVsCMEVY1KCR
VVU8CdSgRucwb6KJ9OEzBrO+q3S84fEQYUzs/WqM6ZFjZm9rl1yO/7hdnK8iqAgL1oOvKA/16610
Zty7rsaTbOPxRgbiFwRBKtdDkwi+fUfRFeSbukpeorjYaw1pCF1C7XMLb27tYulqS2DDwazJs9WP
WlNPAJ0cdH1T3Rb5+BY78bXXcOhqVJrV/Mtq7WMOlRNSyXAj1AhYlIZ9lxwKy4KBIPeaeGQEsmUg
t4sTpsUMzPGn+D0IF28f2GVu44d1DhemRoEEpYGYcD3bd3lxrzLtxvUr8PBYhBkIC/OHJMxd7aGx
5g8rkW+dUj0QqXthyvvHLuDbM6TcRXACosfe+fUZ4tPhyCzu9ZPpONs2Rcw7pkGYzM5rq9lH2djG
RjrxekRtnGvJitNzJcf7LBnXYKmMGAmoziA9ROZR5w69+FeOeIs9a9eO5j6ei4MOVaD241flROvM
LF4kgaahZnfbNlI7X9TXXZMd0nR80JWDDZ7D/9xuOs9/SdSI3ZOPbbPzWk7VajSt60kmp8RIylDr
y0NdF93mwse5nPNfHwfCeIJDUMiD4jCA+fo4snmoktKdx5PhPZfNPVu4W/9KJ+hH+bPU1rnzy7Qu
0Vu+b4YeMnXo5zYfJj9+VntYDQgMBBb9JN1sBQHpYPjwMqR9HxTWQwHmy1pdV9qIFODZR64fNB9t
OWUIcbT5wub0pxI4u3+wU2MZTuFE+Q0RUex9ZLibBvdvX3c1GhC38sNS0JrmYsMXDu22Ik9FQxnF
t2XHq2ycm9AheSNtxGEU2bEiKEBzizZUUb1bNrIgJaX8ubAynK/G1USUaCWzx2y2w7j8bMU1FLCb
YU73Vd0sqPa+HO+bYUJdrhFvYj1MebNNfPOga9pPBxoQoi8BSnPdzFaosh//XgB/GIfnD2AR9HMw
0cJb5xPLPjecOSpz4zTX823Slzs/IBwuR34VH2psqUrbvJO591Ba6Rz6Y3eTlc5DX3uf4+yRtqGe
jNncNlP6JBF156U5A//Xd7TOFOxBTcptEKxUnVshtn1rlaUPlV6u0RPeSg3aqRZf11777o3u2xxB
QVCImjyAWQRgxRX1wI2dJ9deh8dAgqN7FV+PkVGu6kHv9mXi/GTiP+1an0xWUbyLOrrrTCf0IcKF
+L5uPQls9e/HtewOX58WVQi+bNAoFy3nn8nb/7BL29wk8Drt+5Pe/I49aNGluxZasFpwDE9YYTno
F36R+uZvv2nRURI9QxVknZWXqsa6lL7HOCF0e/PQiIF4rd1qwKp7us2yHgZ0b97PBJKAP3lXVpnt
GRBS8dFWJB1doj/cZa7YZU5GQ6rfK985zpa+R/pShlZK0nJW7620vu89CPcqO1BYreOY+UXNMNoP
WMaW/zSl+CWr8s7x1WtBOcvdH1WWHyQ7VR9Yj14WbEjp0fFtE4c4UQxfo/tl2hVYewP3XdSTgocl
J50BGKL8qry2lb/uZnNnJ8sp9gsp3a7umqsSqh05saYrN72vH4TD36nlD50dbYcyB7F38SbXoYCw
8NKy2gAnrPtI3cIVz6+hy+/hoAbQeX37XuPTNBNtY9of5JOFKvXRzzGg0spN7Kv2zxgg1vPjsoTi
kekynvgf1QzHKZ4PEv1BlgQvgbq2GF6lxS+VzQeVWVub/qUS6WspugfE8ntUoyEea8+d8BhNpvsI
zmc6ZJKpiHFcYFw5RZvJEmsfiCsw+yu36TbxoCP9yF+7lHHe8As6/2Pcqx0JwFj5RMy0sSTrYSQb
4PpumTx2Zn9Lgu01ssJdPLXj2lkMvKW1//cK/8NMOVvibMvo1FCpIVU+pwv3mmVGeZfpJ8ua1oAc
h6Eu2abbeIWTyz0L/DpqPsaS8892COtrQm8mdat2t2mkT2EyDY8E/hLeMq5LdY2Y412vAEhrolmH
7EDg9CEjjscrMuo+LXQrGEpm+lOD+rNskq5Z7Cuj+I2n48rBH37GnC0fP1RZXyoLre9flcmeh88H
No5Qvs7qgMJvvbGdNHWKFIrI1D+aUvuli+qqsYa1j+dhaNcthER2vMgtd8oZUVFiTDeWG0F9XqVM
JdWzoJytG3UwY/em7jtIDCP2T1YqQikvtnx/2Xy+XPJZ+Te0k0RIm+gIofUNHu6nLM/uGVGzvJhm
LfHNMG49NX1WrpmFsYwfll3TmO33oe/W9ayd9Dy+HUozDqVni0sblfm3J+phnIbfDefJn+HD/+yN
uobrjyQA45Saxqc/Za+NeE408+jY+brsP+GDueg2nFfPeY3bKZwgyv176X5n8NHSW0yjbEiDBp77
Z12WaUp7Duj+TvYMcptFqzYhNLjw9rVzkwkYbYW6mZE6h9L+YdgDsd9EgUjtME/JIc/8EJnkLijz
TUNes5NftNP6y0Zum8ghljUX0M4uS/J/HlCZUt1FtdWfYIQcK4aPHJ9vPJ3XUREGY5BEIHSoUljm
5/XSEW0Had/pUOtS95LjJwyL72/LhkiIByWWn4vJ19eLweHDEAyexpNbxP0MqzxWV4MD6pbX6je+
+uAycHGCaafS6r11xhbLQhd5gKizrZvRyXlFoUIh+xxyS3pdAIFcTY4qNnY24Wdpze9SiCRDZNO5
IRTqnpwR4SArJFMJVXe/MjxxMEqKANgA3lbksbHFuU2GcT3m67gxg1C6st8zCW1X1RR3OPBQC+Vx
Ee2Keny1jKra91VR7zPbus5ngsUb6V8FuRvfQtCK9o0Qv1QwjZ+xC+LZ5PlzbcKUtvRTJ4YfVS6S
Da5RpCk5/bSX0j5mY/0+G6226SlQwwT31UUhHa2rHtWy7UkcwzXjyTVqdd3BFl8FtmICFPjFivBL
tsGSLMJI9C2/Zd4A2Zlr6DmYwRdttwJJrQ9jMr8Haf841ZQubUnaLzSR/DXz453fRNadp+CHRRmM
eagtP3NSDY2S6omAWOaHeImvYYb+6LqZqOuIdtQdPf82KazqOMVVEzLlYM9qeoLcE28nvMxnhl0Y
T9PY6uHijP2T8kKSDQ7C6dJuhbkNayLtyx9x3GPVZXQa7iCI8BLnxRizd0h916mfpFnY14V4tZvk
caSGXJXltMfS8Jp5c7cqZ+st94cJ1WDA5m9rr5o+ljspiRbqnOl3Pvb6iloF1oGfsSkqzV+niG6h
g6AZaV37yikh30DKzpB5kCdYkJbBi9eJWikY8LvC+jXZIzP8MccYvytwK5aJOEYMZWE04e+n4c24
npNZf4i1nOm5L8pw6POPPDBuqHvvR1RzqPQBVpoqOOXoPtA3rpvZvlclEjInN59IM2TThmWxjjtt
M5jD1JF/nT2PZsJZXEGsyPIUC+Mp3TIKC2DRGShY6qLfdZ5AthJXP3pd8Xel/k/hLak10sfbkBUd
Vr4NBaHmv00ztDZE81Jr6NUVPl1Qwfv14C4qlT4TKztve/yDGJwNwUxp7FoDQT7B3TSrIrQtYfyQ
mYvoXjbmqk/na7bBNGyVoa3MRSoiylptU8mYu7U7yqroAdJXjgBD0ofX8a5U/lUF22+HUXKxNhvx
WfZNuaqapAqrpBk4LwaxFaNVhlENVzxyDTJZLKfbkCIElFZR6tmtsR1M+yVJtFdoUAN7uFmusQWb
10lBPPkEzS3sVVdspjwYiD8YBiLUkNRPCVLyoCuTm8no62fmyeUVFCVK+g6VO3abN0kEs6kaLeqj
Gg0Ous32ytRVcxiUREpUum9W0eINUchNPAbPQ72knUZ8bMItmrWf2/7jXGfpY26OV0nBS5rE8Knn
094vol/olzZe0QvciWHc49VYgSx0H4Wkau9xDITNEvc/PE/DwAmZ7mpIh7d89B7MXBC4LmJrZTm4
GWSu32zyMWOn0DeOk5+QlYvVTB7mpg8GB4mtS6/Ccm4S90kv+uTKtkpXgTLl9sHD6OIQazapVK1M
972vmT9nWQWrEb71DxEFASLO2GLfV92V147dYxT33UlrKu3UOewjXWpvO4R7m2KKyPPKwXQGVSRX
fWbsC+W9s1/dN0Hnq0vn+neIAG/k/zkpzo4txxhGCJjKOOlD8aSzazlwJJq0vnHwZkqr+8hp0Thk
H23t3v/7QGd69v2UcoB+wU3pu5bS4uspNc7SVlXWqVNiJ25oxGa3r0pzqkKFB22WRfhQzDMOX91V
Dd96IY5H2wr/8VWQJMwnk8a+rim0f2pSEztX05Zge+chN+x5P6RVeeMSRb6ZMegJg9JnsOlVLJKR
+pXwb8yvCoPaPdWdt8nUthZatSet4mBiqo23UPYRdTI72qWZrw3UnTQPKYwQYTj0FfObnVeHZLJ/
ep2rb6SbP5tzcA0RGuJuOxq3ImC/rQuvfUjbifgAaUzrdqDX0MosjVfMnO+x4VpOWaaDOuYc0Iq3
ZRz56PHdcosNoLMChGTHS8tD7DVGaA2UncbUvSg9RTeMZSaosvmhKfu6zaatTUWBytu6rbSZ7NQZ
qkYnm1c4/XiKIiCR49WQGOjJBEYUZu3t3Ym5YezCa63HH52dAOFZ9hgmIvG3MHq7PQU6ij7NBa2A
doUm2YNRGrmbYnaDbSK1fpfkIzMHJ8N3agS7EtK5H2J4/WJu2m1lwXYiAJtUSSsCjuNuJTqr0PHy
OrSndJ3a8sYd6BYktOqjYXcH08+j1TziVmH4iuwBo/c3ysyzlayZgmpun61FBlm1F/M6T0W5chos
aZNCf7Wy+L1KjVeToAgA3Dk4eCRElzlO39lMjHHlue+RcE2cudJfStfDoDDWqutuoy6/iVClQeKD
/eW0GDhWRB94Wh+vCdb+yBrviAINBXiXz0gU248ksG/yRD0aab7PtXbnx171gvo6IgJloaX0SXUU
DuoN3dW4kdZJ1whW72MRR3tz7F6qZEhWdkx6bzTLDz0lwVQhdwgRS8TreggwOhVWFM7ZtM/boN7q
Gj4sXuPd+FP6ZraByZaVmus4mNRaazTIY61mwVtwD5nOLKhqp/U0M3qz2n7TWW0SeonWH2bO/I3n
YTcD/clciYTtXfhUE3EVrIOReXLMsAXwGYBzgT9ILBeutpt99A2i7eowyfVkbdaVhwOUE2xHVbYb
N9EfCk9uqq6EtJU8emUKBOG9F0722s9FE5L26a/S2czDEv5BWE5oFWvT2+tV85ppy+E6R5jK1xXF
Txa/1e3wG25/jkbTuB9snpOrBTIcMuqfysqrdSLRQU3CMsh51EneiSecXUrdPfnC/AFjg0ooG+xN
rxqSgxc+Yt3Yd60GpaOtyqshaN4V0naOGdWtnbKS9y6Tga0LKyQEeTHCPJ2ajR7ww2kv71THJ7Ea
FFlWlYu5UJLDRos1x9omSfXbIFwubFHCbjJ4w4Sp5eZjqZjmR1ikVfHR1GfwFktyxBVA5ejrx0zT
tnZv9CtOjHFX9d2tMtRvMXeo0jqcFni70UZV9XQXOzAE43ImW5ZPeesiKd3Fc/xUGt7Igvf+Y+To
PmkZGnLKqdQKKeUfuhQelj25x1lUmFdrZksNNfxoKAROldu0oYYN515T9Q7vhSPfJ0QueCjduIdZ
Ya4colkfo8pgYBTN+EO56QF5HiXJ7Dt8fPmnqevzY6f7V6ab9XQzQXWw7f7oSdsI60kIPJ60amOa
ELcn5eObndVvo+E9RHodhPNY3qpoehyl/1zk4rfuRr/rTgG+lowzO7P43UrGt2zb7mooxrveB3Jt
3GxeRco8zKP3hrQnWrNRdVtRJe0WdsrnVIzWgQEt3gUGt16OxSovnaeMf3p0SBfYJiIQmPHPz1ye
jyoGhaAdOZ+6lU5wkL3xqPUB+XRRmq3zAXPv3m+fMG2gWrVt/QeG2fej1ixfV44ZrlfIla4v9lk+
auXeN/Z10jOPtOrt1ONH0GoJAoYWnNCLODNr2T+5rT4eXVO+UnbeqqbH/KbKnrzWI5E07u6jUSwx
C1DkW9jeaVtYOwuvhK0DEwjWM1umO5QvkcsERreno23p5WrIXX0/pmi5DauH3dprB9eMEYWVBeO9
+JdrzyYbTWXt0pLqXATuYXbnYzCJmz4erztoN6EetO8MFKHZWm53zCf10boT2HcnGVBm9rwKmk7t
yoCcxMqKyBeDhnLjFPG4182ZsWyd/hYWuxtqjCNChLcGofBgWYJYSn/eZ6Od3ee0Kr+10pCPWmuY
DRuuuZiud9GukUWC8RS0+aARFSzz7sXIE2K+az9aW176bos++dEWc4Sw2dNAiKx+RB1F1zbWOdkK
qv2vtf3ragGPJ1e+ZEN9kKP1WekuDuA+JW6SjnuB1mblxkTkBMo6NNLClkWLqM2tdNO65iGNo6Pb
cbDCrkUsb5bEZvb1zpIwZoIseiqdkXlm2+O5oaXiWKQoqKZs9qDTqF9p3+r7SMH+HKR+wLrovpAN
MKdjMb9OvZ+90k+178NQtWob0ljuHr3GGTGfLOr7aUjch0Dm6bbvHLlJDIe2xyj7qxSE4tgTbh/3
xlu2YMDFCMe+G4xNbgUYtfeDf8zIpL+NZIRcztc9iIjDgGFHYyS0jYbaepNeH6ci0fbICL1VXzcG
MlV/3StVr3yn1ikwRbwVyjGeDWNor0bRMiQ3EEsxHcUjyKvrQzFynFVl6ezayTJwAqKvGwt3COc+
T/e1IAKbjTJu4j2Dxc3EcWQHcbuNB/moXKSViekSc+j1D3MyPInGLW4SI9OeYjcyVgBDVMo9SqWo
8NMVYNNVVhfvsu/wU8OyCtAaZwGRzvdz7tYPMorEpkvsObT8hqLEBGNNeuOuihEHEMXEN2j2m6i4
qAxY4LYzoBTioBfoDE4sDITOalMUeVEWE/CAMIBDBlsaE69xANXQwEdlztoHs4pWlmwvoFx/4cf5
+PoEOpKqRWH4h2j0PzCS5gxdUjWxfpolVYdeMVYySeqswJcLVT6lhthMrXs/1EVCQSUBce6tAF+t
eMAwwE5vx9Zt4CQD66uFOe80z50q1knGBkMP/Mq48ljGl9S1f8EuMQEBnSPdezFkO5v5CWAf2CpN
R3z9LzM5UpqVxXEhpETr9gJZ5DvZ4c+kBFbZYvqNZe4ZDCijYiboaJYnQ5kfXsr+iPBnqKMn8gDC
qqvWxgiJESnAUyYusUqXeemXRbE0K0usLPpcBwD9rFkaJz3y/biSUCnfzPKT0TFiNKgOMJIvqc++
PdKznzq7TRvuYzv4/JQOHTAdKUL89IfKFZ5ZrbGP+SwD8yKZ4xuGiXEzYKK92IehLXPPfnT0IAT3
euqdRPOA7wRu80VzP9OU48vvV7hG7/7fe0VRGwM/iEumy98Mg8HuvlzA+TQs7VLhx5l3kkyYglXR
HKttNN4bcpMGz8QHQp9hxFqM4b9b0W8f+9nPnlFkk64Optjkvq3oOk3zV8lh0xYPOoxT8J2VkeQv
2iUW2x93nK+L6c98nEwwxvNQWM4+GjvzOON8FP9kSUMYYnh70OrjHH/K8lcr7K0Q91DnYF7/+16/
UxW5WTBqB6uahaFpn+kH0dT6hqp5xrktblN3eNRxSbGEnaFSKNlPPx29PRTVTOU3o0CW+radu02S
fujeuP33tfztuf/vpZxtskLlWin9xDs1rtzbfUGmTbGfh/vJro6m/2wTMOBcsqD7+3NngrA49fhw
As5mQ0EhXFloMU4L0tg0UbvV4vaUt96z4K3XDueY7x6N0roh0vUqEhdQj+/ftUVgN9liuN9DjvXO
PrG+ixoo0Nyyg/dsFFkHs3C3bCSUt28mZpqGMV84Uv6yY0KI4T0zpITGz3v/CrOkc5yU/eSZ5Aru
knQz+fdsJbAXVbt9vadf+f9YYDDhQHXwJibY45wBAvqp6c6MzmyoJuwxMC7t3/L6QUwatmXjLXKD
pyiYVkj80PKjEEhvrNkH6ruUFPNd3EdgB8bjRCYRLQIh+uxNe2IuaWNj8zQHeXLw3ehUmdPGr2ub
s3Q6aXkrCJGbSI5lfLWBrdfnOup27XHALXZTWe1/vuzwMTNM/bo30Vnqlw6zb+w5rhDKrAVdlYA7
OzjbeFJLorwShnHCmRiKCTasg5b+jCLy0nvfW4myoPjIRyYPw8MsU9amSwf474/w+4pkbgV3b/Es
DRgZnQ0eicoCPpMFBOl02PkyeqCPC9PGexljWliHAne4TBv8ftIsP4omAUY28dnm2ZrMormzZyms
0xx35tI+5mGWIfqa9RdNy+J1HrQ7CMBrKfQtkMttkZjP6ImbcA78fhWjzrr0lSxn99ftmCtCM7I8
BcQS59vCiF3oWHiZxbLoQyW9n2Y+fI5mj0A3YWrhOkTGM40tquHa6GA2g1b9JgJVogOh5fj3K/kz
LDy/GOZTkDoNtIO8mq+frMgiPSriwCSsCgzASUHLmys/be+LApyiL/io9MXwScuvgUbfCNGCOQ/t
Y92P9ceFa/mGELNGAxPvFLjtFAbm2SZtzAp2qQvdeqyqO9W/eENwZU3qqtMyROT1cMyVkay1BAtm
UV5wOl/W/9lzYKtc0vsCDCC+aVccIaQsJmWeai17EYVx1fQ4KsT6k+z7C2fRdyYOJzFyf/izC6cU
LfDXZ16mMCKHdNkt2u7OrtV8R6dUH6tM+rhWI3MdsVZafM3mHVOL+NrII7WNhJHeMcPDrKkyJjrU
9r1OxHpwMEvDTSy0h8Wn0bbutcFSYdya87ZxcP5DHvWEc0K5bXVcihsDLUwVa2+i6psQDlqxdqwp
wPYQsqYlcMD2Zi8K3awBgrrwer/XtF9v++xL9FoUfwEA0EnYuBCJKH/KRXwfKCNbda2uruIsQv0e
POQ42dGYbFrvvXN8hOeK6izBzXXVunySiaYAyjF6+vflfeeG81aW9+HheI9j0PkOiSoVNWI1GqcO
MpifELudpqx3NOZULDvhpFvHFh+5sHeyl1dFkayB+j/j9Dnq/L3rNCeh5CnCN6wGHU0G0FY737Zg
Fbo2bAiApf8G723T2yx/qQc+NsSO6EUu7LHfCx3ugk2F/ZUP6JsIJYa9JnUmIKch9ZHdZ9PGaR6T
TJGrZ0B9LIqXoQL78y58Pn85+gkwNnUyZ5CmUGyc1Xoz2DXndMDvDulLxyzMseV6aMuT6dfbGN8U
OU37yQfxga594c39ZYtfinkKHc+m1vLOfltZLnY2sjVOHGSVGbaf/qd+tH/QpY0PBAoRyhAdFv9W
fEJX9YE8eahUTPGSvYzX2bG/0h8uXNBfdvgvF3S2kdGxkEgXQLWzd8kdlKaqCid7Zbtb7cXYo+DH
7/DQn+an6a09mMmaaTQnQVRv5qcCWt7h31fj/GVJ2PoirqDRR/epnxUnhpeYtRUDFHG8GxBzoalD
quxXbflR9itoa/JTVdcMI0Dxmi0QWnLn4EeGCFlsok/8hKDV4kYwT0f/kEJgReNrPYj+Pms5MDAl
2vQDNu17+w5Il8ec6rhhrMCnYhq6bWysKyesT24aYseYFw+d9RMhuh5sfXHd4yVfXjf5GhDX90Lr
Hdehf9/8dy6Py3HikucLWoAB2DnXvdfayW6lZ+D/scvSTZ998KeJKAUy79c9sSbN/FyN15l6hqxN
qJ8RLF3YEb/Y0f2VRwd8Ti9ckvuX9wF5h/eBiAkk5Lz3bavUKjx0j8jo8KbGYrSWauUW0b4H6TRt
JJFNOFUB3cJbYps7RO3AP+VaM01a1RpciyrNOXRVuU5bTKACYFZ3AhIEupL5DOcyE0cnC44AkIz2
qmOXY+UL37NkYrOQqJZZzqL9N8hxUfgptwqSnOzR3qpVh4YLPfDiPHPCPg6+gXrqogq1rbeZi/5O
dN4hMqONF3QIXooQbX6PX4I+jbspATHok60zHhv/zsUPikEYPRaVuSkIAMK4Jr1mV3pUuvEcwag0
cnw6jeKAYvzCI/6jg/l6mvNo2eaWtMFlGzz7AG2/EIM+yokyPNQ3DGrIhdg5Mqy26RFbzjnbZC/N
RqMtOMo1JJEiX+cYgcLX2LEdXKny0pH/fUdAaW0TOYNecVmGZ0c+YJqbdRb8+Ook/XVOEx5fuR/D
IWVYgjPTGxhbvMPbJxar9BAdvH16rPbWDv6rcURFwhBvdDABWLFjvOOi/+EN+8jb1t6lrXR5MOcP
jpmvR5ke/AWMnNpJ1HnvD6dGhk5zUMXW/iyaTefu+myX77pj83+cnWdTq+66xj8RM9QAb2kpphiN
9Q2jLqV3AoRPf354zszR6JjZe9xru/7qEnh46nVfRceowFbmpo6750oot9r7adFr8+MC5WxxiSf9
Kb0/ux/CsTTa7FMMe473tXpbyzXMgXUKO1ruzD3VvI1eNA99jeNzA9ctb2/UsHTNI1bgk5gmldwQ
ghgeVlaDEHL6eq2WKC0SKFq85iRzdOrUvWK+mAw0gqY9ajrOTM28IIp2ZdeuRBirfZrChwwe5Q7L
pzK502fRrjZL24fSz6lpmUqxYve5f6U12a7AcVk1hs9RNgbmW3Iqbk96dxhyhdrxJOZXywuz+k/i
3QyV9ZeWOVv0MBDIodfzpjIWOyNe9B/i5NGDBc88fvUXA4okzcvecrbrl97KT/8Hrm1MoDWuS1Mq
4llvNvuAJ8/Ubu1nhof2x+lMYjKjI14Qd1T6XaQir5gxQQ2LUPPPPjSFVA+syiOtuWtLGc++rltk
PTKH0/OkZwAPcZT8Q2Gx0IiFlbrTSpDiZZhm6wZulhHMVtSYrodR4yzfXhibv8BUMyzugakAlZk0
tOlo8AUIb4U29M2jyoLMTJthPZtBuU6ZaYvQ2AgGrEDCSdS+slI47PjOL6cJ+ghupvvthbf6E5Sf
gR+QbAfgzG4Jrdv3e6nTVMcVfoCTW4RXUZ6vj2W/8s1u1VYqXjVPBTN9z8ALUVLrR4ZF0Vj4QEPE
hYOFEbQZmI7asstCpdo381aTdqJ/vEt91g2hutByyi+zGgkkyBeAPRR2nGfTrFIpemDkTbuW551s
UYLnfJpsqAZE8tV4xS4ABly7OJUW9SvMeadQCsd81j/Cm+NaDZ0xo6mtvnb9u7aw+j0BEY06FzxD
3mmXEhF/Gy/cq8lWwGSL/yNlSs3SoU3HrF3jkY2FXb3OnwrWQQhR1IAsbKFF8mSuj7fiVbP4ew/y
0yGC0cJ5gjhIMiHxbj8TR0WdROazHrVr1ph02a2TE2aZllAvKBWrpR1cDZhhvvvXxhIqZLQJ76NN
fKuxBPidLdxVGyjiC/yRTu8YTRsQWxI4HDab+8IyV4Djx11G7Aa+D5vCKTq+kfM7W9uPbfVSjvan
MOVsPv72KGd7SUEaQPiClGKVuBqPc1/cxMe9WNxUAWq+xKqiyobk4sSOGm5nZMDgnFa+K6AZIXRU
PbrvI3L4KBPNigsAl/rLysUagQ8cKAZazU9zii+jeBhBUMLRb9Zt40IrECO7OC3lFzKWsi25rNk2
p97rQOgRHrBVrO3uChtj3Gt2/j82LrIj3M2oMj5AWZzsrn03uk6y3RjYWnJtvGZkPkCC3EnkLvgO
pmiIuGYXF9+f+Bg5pUjITI5tILfnExEVZY51o9ysqfFnW4ZEsujW3Lvm5R66esogm1k/F29hhkWd
VT0CLs6s+GQJ8+DN3zLNV9RRr043f3ffT9jl/J3jFTNx95ggAVy/z0lFUijF0IjN2r873YAV4F3r
ogr3IHuOh2Qj3KlOttS28m3Dyd7ud+ScL44XTGt+nWq+3sTZJD1Ta2ixMjfReUyB7Vr31HlwE+Ex
wW54ddwDIozYiRHasYL8Lcyr0lJWnLM6C13NvPcUN9XdeFu6qhevGnKVKyt6+Luhfu7r9Zkoc/YF
viLR+HyvQsmaM58qU7ODrMBpNys4zKEEp8Ch4IiO2XAsvP99yV/gu+maBop2DQ8h8TwLyvQH4qx1
gIeQ9F4LHuFCMHkvGHB2fuq0YuL26V5iis006f2EHSKSHwdvk4u2FFMn+NZJcE5Fy4aRMiUAPp9N
DEpi9Gl1HOkCE3vcQhjN8m1XmwDOXmWxccLJX/WYIuDEqf6F/f7PbeJ0dQ56pkQuAvWWs96hVqUI
5bJr1sF9v+9PdvCS3ZxehkMh2npkVfjUvjUf5aP+1l13r+oTLPHguXrWH1CR1a8x9Sjyo5+F59nb
6bF+xXSpf5TuxNf62X8w78d3DuVT0I4BBcwa35UX/zF6qp8pofz9Mj+h6PM25DxoUBHFEIna79lA
G8bOz6FJrI1nkieHiOGlvSIkg1oXWNf9tfw07M3n7qN+OR762/LZhPvz2rweX1Hi6Ie/b+anfksH
K4BGMulZwZLOJyMz0FsVJ5lqfaVbplXdt2ucEKzaKxaMMev5VbLAEZzADb3pAwtKt7NHG1Kk61vM
mrboQMFwTw4HMEu5/vvmfoy06d5YVPk/ohzJofreUN0s9nOC0Ku1jHeY39/F+saPkUH0K4Nz7iR5
Uy+tLz/3vNM1MT0zYMxzijs/tauiWBHzFVSE2PuWVJkuPqGwgOlgxEn4LOkdZp95Eh06U7GaGnVQ
JJ42aqZ5MNExPS8edZPbsvJTin0gPEex3EXjB0Q7u5C0RV2ichMDq4IlXgv9IkiP+0xUlqI48fqb
+78b8NPS+HtX42mm9WTyKcdwY9rZfVktuxQRR03Iw7peS57kKV6waJfBIljUy95FQdNY/jxflktj
FVy1Swioi5mdO++DPbNEb3qKbXIdGk5+026L63p7ki3ZiZy9fGHa/wEZT43+5TbPDhpSPSa5kU4v
utZWstnYfl87Ksc5OT9utPSSnAm/uB/T2PcLnq11iiAXREJzQQqYS04hMNcwf7HiQ/YCbnU43ic3
yU16nV5HN/oj9O3gprqXV/FSnNee+Cwtm5W58Dfp+jTPrsxD21ulg6XdXJ5jV7kPryEv12vtFgsm
O3GJfPKgiM0VdnrJSlv0c20RM5aS+XtrNQ5JnZ7ote7R673BFeb6SlmRswSM2XvFUp9P39HdYI7v
x9pYy8vG0+fCPHvqncpBXmNxVnITp2U/KMy1lT7HLcjV3HpBFqAL/W/VLA2v4fckS2lFbsBqXMXb
8Ca8iW+KQ8dB6FpY4X7tyVY9j1fmsrg6zf/uhJ8L4nkn1CYlMmWfmYhp5fdOCFaVnZqBxq7NlVbu
k/HkVQ00Sd5zG3GED0pX1DFYhJU7i+pNTCBw1WGR5oPh3mn9oYBUPghLuRcdtO9/39zPlZWux7Fm
mmWmsu75/NfGktaUiVKutaCDoCJBj+Il5/emEDkzfGSLQYWueXUaMGYs90E5Pre1cCl05+d5kLuA
tIHFkq5QMzxf2Mpjl42CHpZrmLfO/WN03zqImBys0G3N6hy0BSvEJq5oi7ZgHSKr3uFRbM9sSOeO
YOHmOw9cSMmWasM/ZLb2Hd8BEbD5jh068KLphyQW2WiM+Y56PXMIFLtG6mOdHM7v68FunIYORVKG
Q0HbwuRrwzTmQPjz1B1Rbnx1mvNzl45mS3bAR+YgvPNw3bB7bq13ZW5Os/6F1urj39HiwzYXOj8R
8SE44YocNiAaK/LKu9z2ebJLw/onAj61ookzBdjuREU5W1jFsDd7jFGhONksZXwMS/YkfDYtxTOt
x+Dm2eSEMH13tAZLsEHhPv/2MD3xzHofrDfDiq27F9XKrRdkI4yv0rqD22vVFj7CjrENvNzm2GG9
kA/FQ/7dGz9L42dDheIKhKnZ5BCunPeDTk414ljUYj27K53K7e3OOzJPp4eTK7qj07vGnKa2FYuc
WZuiNn0DvMKR7elDtTERpVuE9omfjR3spObSot5F7rRsAxLb4pPhmO7MScD4qJVskrnJVzu795CW
ub3XOIP9AFudhKDDycOxGYcxfJc91cP4xBm2hLfOBce3dYfsXN5h4LHIufyXi8XAhuBYr+S7+V3o
Tm/40vvVf9kPyLzhGaZE+Gug2/0+kRRJVkW12BZrzbSObros8b5baW+U5LbJVl3Va3lVgrzKK7JJ
DRT/2+AKCsZcuiIxbpfto1W3qBfqsr5inwUVuRZBMcTeUpfxQ2T7zLJkP7idO7ij2yypZBD464kL
6MrzjAlW9SBsLEMMaK7qFXrFrbASVv2SOJRVPp/aQMeFxGoWAHNzw43txd9949OG/bxvSFgS6QoO
XpO99Penr2e4v8h9XKzZAe3xw3SUt2i7wZ+Klw6swWfF8+eKNzjI7hzWM+aD41ywpolD5R9MIxQt
B98lFNnG+8CZORyQ3NIdV90qWI7zaJnwcfK0+fh/y0S11FfTcyN8pgsYHsyiazjPfMTTCPinOYU7
7HBG4nVj0m1d4kf+8sYVHENNEnB57Wi6vj8zLj8lKjeBc89Yo3eg8nFKDmU5DzNeUQW5JSImSw+9
v5v6J6ML9ooIiGNSZOXPbAIhvmybpDzLdDVnItHVm6P4bOjb4TAqgDGZ24uIKWLLDLB/v7QY6T9P
V9+ve7Zd01D4qIXB445G2Nta2l33PjEr4Kpk28bROlA4wcTlgFiIUjPVV3UKpdBQR82AV8d+jAjt
yXewlF7NgJRmJA9yFuzQpC7GQLjym6OXH0lnPmHcX0v0/F786OrouVPTGfy4gDBBiR9FcBh2wrN0
1FfSqcSNYdOK4Ct6/9qLd4mSg6LPJwkuDaD0yi6NCg+McBHw79s2tWa5Mtf6bGfGoMZJcB3giBzH
q5AvDwUON7PQk3pqiL1KirF430bdGsMxQpjSQaEqNSO6lYqHoWCCgQLVwvjxuh/0RSzWW12rt+1A
raSovM4/ITxJHwRZvDDUfkLFZ+//bD+qjJUqx5lfrDOF8E8Ns7HquD4Wmkf2E+C3dFOb3VXgF6SR
AbiGKg4Q45VEjlYgVxcAr192qgCuwK5oaSCznpe4dNgESSOaxbrJXK3ZVP0GWtkYwGi8VF+fxtLZ
/AKipsCgMidawXlpv4XPELIfK9Z5u1LC2M01xDxA8WJ1yYv+J4uA9v16qbPxNePmT7mkFOsjJUMc
Rud1U63M6hWKP4Z2qXPy2UxkIT6k9fLvof1rc2LhpFH5kmAunk0ohCrgPliJxbruWUOwHFaxzdWF
61Z/KBHk/32xX+eRaV/H6UuUZQh53+cRDKoMEXuiYn0S98SEYpb6XhD31c8VgUyefrJYxKJlqO4u
XHfqn+evkighPDPxzILnclY0yo9aVRmCxPzVVssqHV2UUTg13Iv6NeQON+rCf1Jc7WR5sFIIQLC9
Xhqs0C8aa/76or/eyNmLPsViQSAe3PqqffHTVXe8BtuWlGfcDgISu9mFSBee/bcV4+sVz6bQ0G8r
o0TGThRqYjX5SpLvYKYWynvUbNLmOVM3F9p6eod/tfXZXHFKFLWKj1xQbzUYF4D2BTRL+ySFZBBu
Gu0dE02/vuTN/ls/hnIMfKSYOmf7s4bVAzGo/bFHtEDKR7sKhg2qt0C+buoLp7efDHrGKmgbLlHU
2FkNz/ow5sFqhvsEDWqOt22ke9SlXETMT2GjLrWucKXmLvR15yhH86KOF3hNWBea+LdlUZYmSysF
f1ZW5u/DqBdOhd/5XbEuO+PRhFWQEp6W7YkTdNRhY/hEkCoz29dJxIxMl7IuLn2je4LzgGfghTH9
2ywpy2CP+mSGMjtHYjW1H4UhYQ+qm3cDytwcZsxGlC/04t+uAsdpOpDCo8UI+PsTx62IrKmCVjXr
T9BUZ4uGhAI961c9RtcXWteY+sp5D1ZnE/gHeQZ23NmcmAnUTEWC1NbIxpzOMS2cwTgyYb/Iie5k
z/YtXxV2CLM4gEheeI1Tv22Ct1rih75Ltghxl8a8sAqrdR7vUeXx49FL7+aH6uXEPzjeK54xl/hD
9XBw8oM/50A755+8SB6gySpdpku28Wxe+D35EpzqcTb397gZ20SAWCe7AIg8YEPE6RVRkk0U5by1
Olvf4CJvJ2usDWxpb24G3BZdYU8MJbmnHGiCa9krtzIHmRMACypStvbT18VHQBXOu0eHuBBgl9qd
Pqb/7tzWVQFlSLjlPDjaBn+mk6FqtfwBH/j8M/195BTsW76lTCfhp355Wg7b+Cq+Ag91cctewpiy
wVTs0E12aNOd3A43/jbeaMtpp/z3K/wNtEQEgJsInowgLOI0KX7Zr0bmYCrlQKeU860BCjCfEYrE
dnUqLRUbiUZMXH85Bfr0Dw2CXyKnEPq9as+na/gWs/XxUL8fXykjHpUFm1uSOYf+slDiE+g572ga
pnRTAJaMh9ZZr24SemFaGPkaJzCn3zb2BC1jL+MM1k5dTQf1401j4VFgATurdr3zdhU/k9nvUKNo
byhqVgvchejcenjCVcJOwJ01G5GpF3jT3xPHdHwXT0U+/93GP0uizH4g9rPpPALr6Dx2RemFRMCO
KF93KofrbryJpGdCXbMKu9c0eR5meIEhY+pn5TwTb9v0teig2GX+NqBOopsfATCiNsmA4IqccAFC
V3dpnvykF/1s4P+/x7ORfOoavRZafWpgnZEWbbFSmyfWP+RzHM7gFzGgC74xoQWv2QIp/BqMH2qH
NTV76kEodoPV9E4Su7XGuXyLbNgaruIdgKXzFi2RcH9M42Kwx9U0BrDocgxL9txqac5JJORL0XI9
T635uCUUzDb5RRgD2P4nJnVzx44S2OSjBzn5t9o+AbLcHsEySgTSV4LHkccJ1+qmcMWtBpDQA3LM
thyttxNc9BFadzD7QSqnr1cX9vzatCf60Xa8WRGLdKrL51NuLSeC1oZavhblvVYTq6DMU1FxAuiM
RXL0EoUgSP8FcTbZUyRpwTvCC6klASVK7ikSriJJtHQiZhP5GbkUNE8AWMU1mnsNdPmIXVch3jVp
iNmR4rVYkugcxPB2xVxpuGnqBubzSHRi6vTCv2rAUIa8sCMpHXkHnExSdTxhGtnaIAan1wenHXty
XyFYhL1i9dCpLYn5swyVC33qN/CWYghaMWDJScsxrc1fppZUVSu/N1D8K/XG55YTH/OgOH0I9A7l
tUBenLhpCsi+nRhdBafythUaN8ESshIiXJI+8qBc++j+pHTALBVJ+bG4sKX/DTRTdFzpEVqgoCTc
8fstYlQrkpkTYkrgtI4HvjF68TKH2LbL7o19unyEkwjdR9pJO+123M02oCEfzcvpPj2wJf4w3/p7
/6MA8HeMfbg2F+m6XCZX4qbYc9jaivf1Ibkptum1tNYW7HV2JFV54woLjoO/E/ZHhsuhXx/X/k7b
a/ts7d8KG38XHeKtAGrHGfFe3+N7qO3lx3K0qzUOaPxkvg2vhvlpCQXg2gROglu+KHakWF9ondlv
W4mvrXM26RaT/NfEE3jtb5TH/CDeY9SU7Ku7OLSGB+FGuOk30jq7ibHF4knrA0F/cGGrm/rfcNDW
47K8zZ6j5+Iu2ig3kIDNTX4v7P23oLP9x4R1F4xUWpDLGFghy1+39a/EQ7NL98mt8BTeqdvxWtwO
T+YhvstukWsXoZU+h3v1AoT+Gzr2rROcLYGYWpVGNz1mv4q25i48JNvZanCC8mMCfyXZOr6M62Gp
TxWwNdycRboTtiCgK/lFWgjbaDNc4cC/1ObVkuL2WtmIS3Nj7Mp7fSMvMTeGR3DXroq1ua/vi2vj
qtjhVlvu6720GXjm5ra4PV7pt9JjvgYAXMkL4jKAzYjQ3Worw1Ov4r34kN/pT7OteOHZfxKPWJog
RcBH0ClkwH/+PgAkMRD1OIunAdB5GKTO02WwNTIXRcihXBbbaBFcmVe55z/pgL8CszF2Ec7J6ykk
3E9bo9atnPpzgzS6il1ck8XHRM06i/3UPFyRruhoF9bTn+qY6aZVSeR4CqOfzf33m46nSAKSbdji
VtVOgqpe9JFnFghVctlTCPga8Ejy8ZY51hL8LTy/tdASJ2wCZtcxeZNaihMNi0Sa/9Pqco7LKs7h
I9Nxv9LJBy5i81+B3RlBkHS6zMN4YwpSND8GU9ypGuEgZU/xqWJzeEm9rkyd7XwtQWP0v/HQCgqw
788W1YgUsxarkMqd4Ptu3S5VVzqYXrHK+EiAorFPvGoXunudWuDs89mipqE5wu0+Ftktkh3LWHTz
wsE+lPKJfqHxtekU/NcNnvWYJlUbtcQJgfqnOB/e0qW5kz/x897dwDX34LBty6WwO7qd13nE9l5T
IQ6sYDGbt87RVtm8k9zmGpSMMsZLfEPMMD0IAdlqhuEVhPF7E3pGyFa7vu/X/lW8ujSx/QrSfW3k
sxHfHssZijGeIcjbRVHrWCq+KLluxf5CQPtY65mlxOk6FPG3C2oXV4YHHE8xUIvdv7eGvx6RyYWC
mmNSRSTr6/vrbrpQFvNazNe5sIqwzVLHwoFtYYlVek8owJMpFMuSzbg+Zp5MkLKBMcnft/AzQJrR
ZCL/hcUxKevMM8SnkyQh95Mhp8eR632ymAGvqxfzcfbRv2jrZt/dtrf9Xfac7cvPz+MDNZDytXxV
+PQwvBKWDh9GjB3jqX1Qe0t3G0+i9rxWH62XaR5IPJmXaED03OT76nbYtHfxs4xnPZw/3CQMNygd
84lAoBwGwV24mi3iKywbLpx0fi5mHBFQMU5CRugMnzPhl92IJtdNgL91sW71OYSQvLsv6j0w0t+t
+TOnTP9+mbPh0cZNOEixmq5neBWXkDXsGWg3kQ674/akHhQH4Yy2lhajOq9xMUut4yHNSF60YQyn
/jX2e+DbOd5sXhqs+qvh6e/7+wVW4/4MgnHEiRIGxPe9w3WSII1YPhXrLvFqaj5UMk/oCm2UA23r
JYJjqhc62PQbv08YCFgIzWODrABlns9oWprpZA5xxWFgKU3uNVJy9OdMjK3uwsP9BHu+X+ms7ZtY
n7UnBbAngZ7tV47KTrsW3v5uwU9M4/vzgGkgFcKyWsRg93M78aUjpT7+3eg4ACZLMoVS0/VjZVNM
ifKS+BFQFhEVCpyoXzK9uY+g9k8Bk+Qd1UlJJu3JpYA7HzHal/2RU12Cpw7VmIFYySZKbgJZ9YaE
uAwCmZquwsPpTp4ZhwYNp9gHa7F9Vo7vyUgMpXtSANLGSzTKX/gE3x9vgny+PF6Q5yq+PYCSnTw6
mH56UT0lC492AClXLQsJl7fxPpCklTTDw22iMCYKdrsxQE9JracycRmXqttYYGtDMHGk3vnHwkuk
zgk1Gqa/aBv58/j1/Y6nFevLHdeS1qeZRgeLhBIPosmOPc/2k8mccK2YncXMmm8uVtymzvRXN1C/
X7Xzx0hXfAB6nE6L+k7qPpAwoF+adEtRsv+70/3kLgOkwXMCZMP5FlnH2TNiH5PLkTrL1sdVuKzX
wU0Dzyi+hri8HdelJ4HVCFusXpN5twi98cFYHgYLOQUglT4vltqHCZuHSAUOC+mq3EQcF4Tr/D3c
CJcwwZ/DnWLTxEGABQfoap71nzE3tMzP9Gxdx2h+wng3kAA64ODeJijUYv3tiBFgGFH1HwEAsPxL
EZ0NnHLqXvGyLlqBJWPqLSz/bsFfhy1cQGR+qsyG9xyqHJo8QZFzytZDYWzqUXfk4j6YAPfmOYB1
L6P508y7KjKcUCTaVTScMu6vgpRdL12WiouObiaptEWpoKduyTRPiz2wueE/n3SF3FtOivlHS2W5
DF4MBHB9tU+lFL1Ff52A70827f7ILJGdLqxs0i8DgKynafvAAo4y/awrJsdj3576I9hNyHzHQVHa
oMkUdI9ZJ5YPtX9rGBYh0n+36G8zxbfLnp3vEbAmtVB0+eTloeivsn9bdgQZnGhIfFsxT3UnHaEP
Wah6jLLR0pOPCI1MRPk3E1W7JUFjCDDOe6uU12MS4HC9F83D3zf5ywYL2B/sgcKdOKOcddYdc/HU
1TOJAw4qIeVo0dcUzYXjLwaLHm4cvqOPlNLi4EJ3+7nbIA2O1qHMgtiAiIPvs0MZSGUeKyWbKmmD
o4qik47kYl/399OZP+cgroIcCHMwPJLOd49FKQ74EgK/4wcm1C55cNSsqCtU9WamvFxKwf1lZOMO
gCoVE/dps3jWzYKhxCvVLGhKTIJ60uRhqd5hYn/xsX69EPOdBGUbMxLl7J1RJjnKpYCBA+WpXH9u
89XRXMJSRzf6d/v9fiHoQKCyE353VqBSjZwAg56DJKo0nohqH55SaHtZXf++0K8vinM2mm/dUKCh
f+8OVW2gihE41VGKJwCxGZ9P1VRcHMWN0rARqp//vt6vY1MTp6AlXETYcJytF3571JRuVDPsjAWI
SvBwk5qYPvklT8ljEaMpYnbZoWBrkQCLgryUhaMXkvyZsnERWtU+ahj4Ze2UKagX8qqKxZUsR/ax
K59qw/T+vt3fRgvuCfCTqHizPT9rnlKoZ0NFgug6qGIrxNcOzX29oWv9fZnf3gLldAQIxqQXFc8u
ExxN32gSoFAmLFHckAo5E94pqdfiMmnmlytxP/ejKA0gT6PqomjBA35/623fEydQKDyWRvWhXhbt
PbGopmorzUJM8FpATZ5V2yy9KnWi4rCPSA4qfKlwq5drXM4zcvpGjJl2R31j4iReLI1mr0lLFXw8
XijIjEarutNir3pcF0cLR2PF9o+rk4wX+ibxb2LpEFPc8L1TvqorR56tWsGrQJZuxWyeowClsCa5
KSTRkHhQhIu8ffYyENGMBGOZXXSp2iRPI/ds04SxDYalIm9h8rz63iJjWUtVkEgYoUKRw8f6BQmD
8XG6a3CihEYnfcQvwnP8or61L8rH7C181w7mU/f+n3cDKMWUv0Gn4Tmc3USuBKQekBGxNsZN2RH2
BVnEDbHHTp+j20pd/H216bedPzJ0MNOEgMch+3yO0XAkSbWCfUcr3gfy/mg4ONhNwnhpuKO+//fF
fpvQvl7s7CwvNt0J7hEXwxKbEnMdWIhRKS0RfPj3hX4bsV8vdDZFa0aFf6jAhQgoips5Uxmc6/9q
Ifh6lbMBNMvLiDM7V2HaxOIYpIHFjcxYMb1AxfhtZvh6obOZwcyDmk03F0Icgv1NEM8DyhYf5XN/
cjTxwmyn/eR9oJKDHKh9yqEwlPk+CnxdwHt/lvFYqdUd4NFFlMMRQytAA5//6w7Nsz+zzVcOVwK2
6A983HNkbB7zRfxyOloRBW9wqvtxXz6ot91Ltx/f1Vf/QTxod/Vefe1f9UOLmAkXYAKz8Ip/nwVW
9po8/N0LfgHSvj/JWbtFqUo4vT89CeFyKKTeKlJWXvPXtln3j+N++GgjG2em4frv6/72uqZSJdsQ
mAfm+e6qEnyCBMWS/BpjPnGUEsyUlWo+SXsCtF05cccX2Sy/9fiv15zu6cspsy+avAolrokUoQ5d
/E9jEr7Z1f39aL+dUz5PeCK6Apjo8jTEv1wHJzt17I80afcW/vNO21np9e/Vc/Gs3s4O/Uv8T7zT
HgjOOagH86786D7KF7Ja3qPQMh7K5/w9fseNNsh55fH7In1XA+vvG9R/6b20vMnNGXBZ2At+v8E2
CgSMvxgrzN1ShHqX+oj8QY0ROmlkYZ3+MSA7fhO4/dCfD7flE0jih/GsHbSn48ez8nh66a5P79l7
9J4/zA7y07itHo+P6m34EmHNo7qzN4zRj4c7/yp6AsivX06Hdk8G2jvBStJ9+9K+UBrL/kmb9iZ9
OO3Kl+yh3yNwowmUJ+np78f95C6ezd+TeSDhXeyw4diedfGyLmfj0DW8D4Eyajq4nH2vcmW4Ildj
pQVY3aS+C5eo1YK11FfYe5cUF2rSa5rX7PiRx5Nn8P2MrEOmGFurZlckV20y2fxXYa1Vc8Y0xhgq
kOw/KvDOTFYGEjGD4C4nSWbKeGtQG4ukmmlRupiyuvs6XOittOiAiSotm7eReWE2lMRpBjp/aL6K
9gvoDhLR2UPLMz8Kh6jN1v1n4T9fp8uJpEONaFG491Tga+/fh2En1qMGcVu5rZ2JH5BZGhX5k61Z
u83rLrJuqAcgMUidCsCf2QsVSe4cDsc5cTLWQaDIX+60Re4Qd2lHe3qTdXgzYQ88bNEmzYGObPVA
4h5Vpuhgzk/OiHDQt/CLZ58z87qt6MiO4pIIbZN7NBU+QmuiKyAhwaro724g/zL8IbYaHEgAMSkW
n7WIAROx1vKE4S8kyygXl5OwMOyUhX/q3DSObCXs75N4dHMdY3fxuelny46wHY4Y27H351Jmur0K
+SzvrgjmeVM1Qi7l07M8opArxJeqPjqZYRxm5SVuxyeA/+NlsspwBkYxyuTyfcD2fTJqVc/L7BJj
cSyIoja2RdOKVgnnjv2CK/j9QlLyq+bYXSUS6MbR2LcVlgFCNHOUKrgJxQ+lMR1Nz8gzEu/C4uRi
MbatlHTe6BKJBbOI+E66Z2G8EczAyqTc+dpgl6rhcTp3K1lwC9l006P6NnGvU/KXwiK7EYThuuo7
r8IrpicJzG8HfCk6EiDq2hvN/p/qB0uCziOgx0x+1opVl5RXcOwWGOGFTpY1iyQrVlLcWApZDWRb
kQlRqmAfTX7rN9riFPROeywQ+nd7k5EYpABkJ+np1PrLsUyvNBzYU75ecs9+gzw60f6Jdb2fBKIy
pyGyJZxcQUyv594R44xjh2ZFYLXFfCnv0dH52RK+t9tB8I7UEz5d+MAP+oXN1qfd3883qE0y2yn9
/Jw5qBZxVZrtLF1zagmaO1VALZIH+WJWhzfSSZ8PGLWextGNcsPDm86r4pkVsDNDFOQii3FTFsZj
y0AlKbYgdBK/HEfL9kDlOx9/oU6FX0xYatvSSESL1MK/6HR0lJM5N8mAjPLZrTK22zrPbjqSgoZj
epcBcE1moMXp3cBMZPJwCjGDUtp2jWGkYqHItZOpu4iEY5Dz4uog39GoPAjmieCFI4BRD8e2sv8e
psYvRy6oJgpzlsmxi6n4e183B2OsfIPV8xjMrDAcrxWfA5aE2yrI4xjrV7UJFW84rbQjioNi6evZ
qmBfaTaGPc3HGMhYmiDNu5pyn0CUl1ltwXmovX1MLdXU8k1CS8VH+lWPn1D+7OcdQmdO95ZKp0kx
oonb2jUicxFgalHXxaKJoeZglnaU2md5RiU6VT2DR5eEFGEvwLqp3UbqO771pBIYlZXTtqlB8VYN
NhVgWSfUT3pEsUzGaEJC3Nc1m75m6VWrdCUGFSUEWb5L9HgXcgdT8meYy64mvGNZht8UPqVRf5cM
uiPMetBW/UauQi+SdEhC6arPEOLE5RIgxo6HmtAjEglLHNqnpQeT0YVcRTeDfulF/YZZKjLMGyBL
iTLUZx7Tl20OxZA6DmMzXbORAhScnUQvGPZxsQK0R/EhFoUTUT87xZe0Cr/O5CDAMH44ktNHzmZy
NTuVmLtpDCY2q2Z7dOSgt3V1m2kMKly2+9MGcsCi7ZGlENcUwe1nw4M38nwwEazn+DJiTlnqRwtH
NjszxptEFzx5ALbg61Uukoaw8kX5wiTwy56Xbm1SA6CGhkvt2W0XCZFlRswc0Prquuj6eZsRZXI6
XnVlgn5HJxGYtI7h0mHlE2w7n3smz1WARnAkBtb3ESUII+aiJQXN7i16Ed7if+FT84JaiMMK0Tp7
c6oGn/Dt+Ze+hhzcg381lpj/w9l5LceNZOv6iRABb24LZVjFKjqJlMgbhNQi4b3H058vOduQEA4R
u6N7NFL3DBNIpFnmN0DTNsmv9Ln9Zv+Wfxevgcg/xgfVXkmlFtqZlFVAV5JYw/Rncj4/XY3RzNTg
MHXGfW0XpSVK5QmkW+W5ml6k6tHC0hf37LswMVdOmr8FncHOo9ZD/gEMBSnaWRIX4bNYW0GfncdJ
3sqUxij7K9l9Nf4DMwylER6DTq7d4TIE3gE0XnLyVdyHt03gXNU/Vi3Mlmornx5otkBk26fBXWkZ
2sn2MRmKg2d7fyIombWc3Kqt/yrZ0zcy6p1UcQSE1o8IO8KNXEH1ra0LCIVjOjjHNg931djt6W0F
WBjordvL4LfstTRief4oijhkcQSY7yf5hwNAl5px8Gu6BygiHLIKmEvuoyIXYIFOBocjiDqBj7f3
+DLdcWCda5xu2rhwOdeMJNvSdemiQ62uMQYWUIvU0UEKYLxNfg5R4vOKqlJZQiUI/LwEvtlA8QcD
FVpCb5aDagnM48odx0NkvEwoBEW0ZUUpR6ITPLYGZjagUeXL1D/K2T0GkF9fbgsnAChiVC1ELYle
z+wDhz42LBIaikKosmm+j8Oz2rsJshLJwTSelPrl6+EWCleUraiTkfXSW3inTH/4QHZY6dZU6RFV
CvuHScQ7Djhre9Up0YOfk+a766qMC0H2xyHnPFWrMGKlnqT0nConoz5IrILhUTZW0puleXTI6MBk
E80zl7MvHOaIUYagf0rlnpafF+8GeXI7+ZQSBLTmS+GvqU0uvBfS8yjsIzeJ9s0cCRsDGUZRxyGd
UuiZ7GzSBTN5MaS1W3VtHPHvP3wyPzEGQxNtBmI/sVC7C42TVWrWwvwxcULCl41im9ps/rQIYILZ
5hQAqh1TmBJEoLGCfushwzpxFVKz9FJQCkE+g9qBSTSrN5hRb2SRLjIv4aJaX6hrRn4LeOX1/7ze
SZIgzKA3IVTGZ6+Va6M5jQXLQrYpmOGmx1fC/YkCapAAEVwTeV+aRUZDNIv2gHAE+PytkLWwG1+1
onPiH3qM6wgE++BJhD7qI9IlpGBfv95SrU6oyTIYeC8kU2aLg0Aw19vAAKDqj2/sNNjA8s4qwJso
6UjADrgMfkGGI7UZyVfq1MUbz7HcUuq/Ram9cpYtfVRuTyI/RbA53+WaPqzUps2w59JU+lP1BYZJ
V71rdvj/95iJV/6fUd4LsR9GiTMHs+2SUSb/WjIPku/TTXngJh5QppFiqFHPK5MsFsksWvo04qwA
L3VklNJIg8OProL8dozgR3RXkvdYxnea9V2JlC3N2drejzn1XR33wPgm8Z6+foq/pdAAEn5879kd
ljaxTHeeT6147V1RTwcNF2fqGnsNN2bP+KEFQJZB1efeU4WapmUOmxjLOYTlMYDs6VBB/EckL84o
3+jqBfumez1+8VPluk30HYq/m36CeR2mB1VCAUhGEwDabR+mbpvl28ChndWO9UoJ5h3WO59bHB1V
ShhUHsEsz3ZMHxilFXacbtNtb/4kmaFwPsnfjMh18GfFtVBBLxRN6fatUY9K0rvuaoNlKW+BhoR5
CSY5oLzmijRWMiUhmOH4bHn6Y+mkJ6rTW8zuzlVpISH+iBjLufPjbU2oIhlSvzYJ4pL/axI+jD/b
xdZEKJVGLRX3rN+HZJg+egbypP3RAzzLY+ma5dVOzvVgRwAMQd1YI+1GZDObtbrS0lIH3yByAhA/
zMbnz6EkUqSWesUiq+8zE2Wr8BLSUP56KS8EIebHQWbf3Bxk3MY94vvAuxjhbgQaHE3wBpKTrj+2
6RqgYulYEu1aABt0bhGK/PxO+oh4fxUxHMraeVntU6240nE8LqaHr99LXFp/fUYwOyqC9EQic0F6
PfTlwq6G5Kyi9Ew7QY6eQsDnoLLWzsClFAlkv+aoKrRQVZ9/J3kck4xyDdQU5zYuqRrE2wKMGtgg
1T7azTfPvHjqr69fb3mbWChB2mQ7WJjMJhLNpsgPMzU6S02x47o9VE3m+rEJKukFAdSrXE52udNs
8yY7SLG1smoWZ/fD6LPcbLIMehRNRM8V7SWzrE9K5xC536pNs1NLaf/1yy61CJjh/33Z2U4YLSMN
tMROziHmsAGa65vwoTJ2IcLhCNvTNRg3VrexQOdBHQ0POGcill/3O90/OTsKksZGOOl532q09oeb
FtNO174qxoMf74MX+6a/H5xb/X64xeNM8a8KdF5rV13TFl2cM1Aw5D7CdG2OGEFpXjPjIIyBtboR
qrKkg6TSg3+vyuPKIfYeIf61+j+MNZswJcWpJFKt5BzVO7nC4BWyk+ur+6x2ESPxkfqf3BolkD1W
4PlhfARUh/kk1Fw1+EVXZNelW+fEhWU6hwnLBN/FNhNzLk58/WYEle6D19uo+e7r77w4Qw6KMkCu
TAEn+3w4yGWWTaNvoXLRHoiuCVtI6wmwCdi+Huj9Jvtrfj6MJJ7kQ9zSFk7doBpOKBqaG4iC19No
bZ2xpCZtuYnCjFFJ0UKWlUoVNWlIXqoN3tq7IH7RuxfLT45DUdxW1Dj1NHQlu953WkSle3QnxT/b
UX8eLB+4yT1C7wck9DadJuqVZLBDtjNwlWlpOglYbx29SeKwwPsFOt5NM1Hf1fGDoKKroZYftKpL
WfJSRMnKGlmb7Fl4rCZB1RomSUZFlkE1zx1qBJHRexutGgeKemUPLw1n4XBJLfLddGc24xpuu9E0
MuOIIrTa/Xvs72AtelmNIJZuNEvWhSgl6Hscpz5/Wy0dmrjstBAlKscFplFM4wZZohCIqB5sVocz
Ft8MoToFfgkCqPNyZxHmvZrQqTkXPzvOJEqet+boXnx8lR9QblRuxmRHed5Nh28Ylpuskt/KoTwr
7vPkikYbPt6b50IwOYbDL2WHtNkvft/fPr59+4ac2f2ft3DLG1zeJCLqXQ1mfC2mXmg4c0sKywEH
u8u/4IAoOOR+rMrY7Q43Q/rSdqHrh/ekgQXoAl29Q9Rtk6+J57xXAeZ7EAMmIaJArsRvPn8nCOdF
XfZScpaU7cVo3PFtusb8mF7Bf2CCo7q1f1Qo5q4s/AXhTch4AskLFg6m+7vS04fNb0RK2OCiE2LG
QrsEmlpp6n8yVb3z65qDQN33inmp8Y2rgmoXRelxavkeEjFE82QRgDn6tDFZTU5n7LWi32cOCIIO
GnRos/uRFtBfeWNxlBrU+vCHpnWJRBOOUWpiXTsY8Fh0yMhk6GqgoUz7yKxwmCpDmNv2mabEyrH6
Tn//a6YFGkxoFIMdn830kAeFknms0Gq683Xrye9+6fCQrFDiPMON3nnOcus+aYeNPL7AzLjOZQPy
cHzu+8rVhxcIaWfbR8o7vJdjWHxNerTDuHGrqd13nQfZur1KW0zPvWNU3/S9vUsDlc67v7O90o3a
O3tI9vSPM3tbF1sV8lcq35VFfj3k6iZMq/0ADKfwmsNIzd/xQX6DF1fSDNUqz83pAqpN6ta6iVcy
ArclIGPz0bfig+5PWw+NHDVNKSLayCpgqeyUp8k00M0Zj4ofr0kNLG52k4qChaEdNa5Z2CUHAAR6
dI7PgNuz7KVoDbTGpug4mPJVqSorXw7hBTbBX5+OcxNWj0oINPfOGbMu0VmSCfof6ebniwUAACb+
xgIE8MQ/yEANCDHF3w7gAXjecGi7/c9LunnSNvnufrwKduaPcD9usKOG1y8fWiAFKeIhqCxu84cB
9UrcTxCpvC0PyR5wyUaABH57T+2DgcT473DD37S9tlg1oQQBmN+Vdt73V2P3T/ouHtBd5+4BbUb+
uhIiIMP7jxg2d79uzpuHYdMhx3G2N+758LAHrXBoNjdQWvaPN4fOPYSHh2O3ec2ujF2GeMfZPdmb
518IQ7vBtbp5DDZv93+eekQJZCFpZ3NOeptHhBs234KNunFvdhyiZ47Obhe8yUd9e5dH4sfUyB4I
tQOTXzP+pRAXOWN+QOmMn4NABYS5AmEKMTv9Veb2mwQJg/YKZNoGUhETl/P7fHMRKisCbIE3FNKY
zvbP0/XT21ZM9P73bxAVTJXp/n4BK8P/4A8HdeK+6LuX3t1e/4kQ0gxR4Qy38nXM+S1wE7S3+Qhr
BfXF/APA+H+vEW3WQNL6aaggzRIdE1qElPgFzjrKdsDu4+ogodu2RvVbzD64LChQCtmNvwjCllXV
ljx0iOyK+Ane7mDdD+ZLSEM6rZwtomiumV0gi7n4EH0duy2V9WDvctsaAPy0d2TNh9O7Tdtc6kMJ
XdTm4HMxqSx7rASmC7mdLCMAsZLq/H/e9X8HnMXSsoZue5OWEA4BclhvvffTD/+x7YdpurVIR/BK
4apP1xwKF2jA3FJw+rBEUYBGzauyQU9P1x+r5FxXxT4ank2pO2hYqQXOs1Pd+ybgBHx2ktbclEZ2
leVY6dyT++W1/6D2+kZLFPoHxUagaHSrOHJehSrpBuAp3xwv5FobBywFaJUx9o+FGW6d+CXPzLeg
7bZRYW09ncg3UvcKwkCjlKN/8VwN8U5xYBxTwmyM8VoZrF2oK9uWNdZX0zGxquu2krYYap2N/kpu
cX1ro1MTBc6/ucOxUhM+LQi1gx37HDyklkNzzTDjc5FJqEoBUMqrU9Mfsqw4TE69hxZ4SHXjIEAt
BvAUQNk5dJSMSzcS02C9irBwqp7L6kbl+8ElcqCu2Lm+MZRpV6RvSUnqNEnbrE4uEkFJTrWaqogW
aMdQK/dR1N8pPv8P/yVXdBSSsdBugFfLzsodsHTjfHzT2fKj3tA0g2mG5yZxYUxuJkTTnEdoi6vo
/b+N2qhqfhxqFid0hVVVWU/F3KtwV9ffauKfWvgGNCgL680mpZ8yeOPWk+mRA+Vo8HGK32SU6gq1
QkDvPuMy7jwoip69/XrXLx5yH59tFtUPgQQ3RiWql6StgpIUQCQp2uMiZvj39TGlwFqaK22sxZ3/
ccxZzhJ3vUIXK0c3vD7Xhf3NUhFqzwu3TKMDioiRnNxEeniVJP49/M3Dv3ljlToohxxx2xxVht6o
qcdUuwUbCH0+Eni4RwgosAg52Z36JV7DnC8uNYoTZAC00Ogaf95UUYWPdutNiUD9ZtV9iQRg5/r6
678rmWGDjHIsmAfsEGczW1FkjoB6Up1T78PhohhCOVNomaJuQvrsETGvCHEsiImzuD8MOct32bND
bTvckrF8qBX0g/YaGsPFLyfbCp2JcEP9Nkxcjri0XRv7XeRrHsZhPy4KuXib/mU/ZNpRnccWLTZw
tI/tq/5mPIPa+Km/ab+Tcmf8hqDx4vxoX/MXNFOR/wKH+3t8BXjUvxq//Xhj9xsb8+zf7UP3HVSw
8T3/4T2qT+rj+Cg/D7/B94Bix9yJv/E1qH4DagLPxD/mJ+UvDbjdZjP85kfwdwAD/md/a//oHoyn
8bv2q7qfuEMBAIfP5XO8Te693+Zv+0eM58X36mf/e3zwf1jfAf/6z/6z8UjDg2j9NSW4esleqpfm
0fyRHHA2HX/3t+03vIbwxMDLPdq0v1EgkH/zr77eGovrFOwZxx3Sh9jifF6nWupURZmwL7vUtbKL
PRz69IXjcBUQsFRKQPn9fwaarRk9CSatLgru4PS93eu/VQgx1Pdg3//VWFSPSUgB3FPSnR1wXT8Y
vZITZkiKALVtUntX2PImozAD315emcKlKOrjaLMpDJ1Mqg0YJqIcM/yBQKzSYgL2jDXki9PoK6Mt
5vofh5tNZDKEcjKpGROZTTs0Itx2RNscq5wgd3bi/lUIU6T2LU18twfnYYzPQxrcR0pxNUrFiqPF
Yp/LEY49QrES4d7ZVBu0kJRao2AfjdGemofw75zCGoWISyVvrWtNO5QIqUQvdfLLS+V3reYuuEzd
v7lggIBT/aB7oOlz2Oko+1JhVAkXDABBr+MkmLLj4D0K58Mp765t8BJIGV8l1SsB3tebaPmbEL9b
zAF8vTnubKTk06DVj+QV4k/ZP8r38QbiFBXXBKUMx+FI8V1q5E14IkUiB4yevn6Apc2FIQBSD2iG
CPe/z7u41itWPNINZ9/St179okT51khUWHbKRoiydrG6Fsqr/Mj5MfxxyNkyLEKkOw2PPZYEODPh
7jVov1VzZ1JZa+8s5R9dbg/VAG473UxDuv/6fRe3HBMquuV88jmJPCjz2qMKQ2OzOTXhjV66dvFI
6jKWF+5zWg9fD6csnJJc4VRABYdEOMx8nt+s0krbaYz4nOGSYw/+zgmhOHIhtFW/N7Pe9Wt7I/ft
VVTgWFBqu8h4TsYH24FrAAMqq+7C8Z+VZ1r4AJ+eabbzgmqSVckaYoSlnnzv3Hck9Wq2r4pd6DxS
DB56oqv4ue1A6gb/9/X2aezZeiuNqgrUVEWStHgaOGMk/eIML2l1z+xba1CytcmfrbS0kBAXiqf4
nOvPEJ+16lsWX5XW65Su+QEuYRF4L2JPxVGpr8/rz5h3FrUhM6d9tc8Q50DDipqPvovDbYQPSbxt
7zU4P0/VN7T2Bm9TZJeivhnlO+EERnUn3SbaKcpp/3iu9EcidZQ2SrexKfT9xExuRLgsOqysA7H2
Zhvx0zPP1qZT2XJf2mOM+PaFrK2pDiZCLegnDu2JXzVUHAlzsWvTitdOs1yVf7BKsVyK7z89xWw1
TvRktLwijmhEy2M8ps7Phvevk4eEwgKu1NzzukGX52rl9QVI5avXny1FIzNBbve8vpo6btf7LrV2
G6p/QZ2ftDTKDl55EsSmf8OTp1JESQFjUyBY76DRD9WTWEGYq9U7DgVIQsPFzGiLItWwE/oJzQvG
iitvurThdZrwIvbWwaLPste20oqxg7kCscJyNTqrIleHvQO+M8iME6IxjsXNj/84MjYBOfS/GV+Q
/MABYEwyVzootLEJKowPRJwDji5UL7yvEl3Ms5S+2bXg7SJtF377etiFo94Cvgf2X2hzI4by+ehF
LiTCZZPaDTpYbXgadQgutZA4t7IDZGG5XNlPC1cppTjeDnUxnYRqtpCBzEgt9gvJuaXN3Z5AQBKn
NunBaw/9Ksxt6Wj7ONhs8QZGhwqgVUMssC/wrVHnsegciKqJGpyoP8qEcwwfk2q0Nc4VR1zchW2v
Q3HAxI3466lee/XZQatnGZSUkciSR0GeQ8UTA5ASy9lpJKCSK3eIsiR38t4qM4HDWzaMxc+fttEF
CrwgcJbVInBzHfFNGSma9knGuTiqvOtJIflqp/FKLTDKGHKgd1DwKlODQBsf28p4KA3t2MZYtmja
sbbGS1ehhVm/oZOTQelKobf1U7kvW9O1IgfMYrmTUNORhvCUcyS0snRBcp3eTPxaYMXlgcDX2Thd
0Z4dEzFa5GFMmi1OrV2lQkCrrO5areA+v++BoQu3gcQwT1KUoIMwupL51DjVuQ/QBhqQka3rJ/Ra
H6DeXuWSszdMGlkSmoJ0rUI1xUwjP8pNepViVD/E8N6j7hwyuqdigypDLhMegEq3izDniIfgaEFE
88HuC2Zbjvp8EWJ0T+wBn+skBfdx/yoqyBNdpdYvjiCRVSV6iWXxPyIITx9Df/hd9ZbbRK/YUuwa
Q/9Z68Y/AbeFYWDIWslunMZC40u/c6LutdTwF0cNK4DQBi3o4GmvjSbv+nA4BWm9UopeCqE/LYbZ
vhvqutADlATPnCsonLDvaDSLqbLbC6a7Q36ozQuaQY7/QPJg1oeiX0khSBAX7hJSVLa9JTuYIooT
+MOJPvZ+5ykTyYyRYDEU3cUP9il/EC6C3VkHGnOqhIMgtoIjIqtwib1TeIVWEMK59cZ8s0/TubwR
6rLQre+M1s1v4ocUe73u3P7Ssc0Lb0Dm/9OfGtTg85vqWB0hXpgn+4R88J1Bz/o88Vdxp5sb5exf
K2fzSTtrZ+X9r/A6wHydCrar4ey9VRB5FQ57+uN4iaqdddXcsZKupqP4tT9Y/Bpfx9fh9XBEVUz/
hfqGf90du6N/XdzlD8Uf8fvhGPKn9ibPtsN35So+lufoBr6yc0DlrTy25yJ066OBmPexPvZn5zSe
4z94Q10FV84bHu38TsGOT/y5RbArRB8+OzWHfN9dslNwHR+7q+Iq5+fk34Xh3/RU3KTYKxY37XE8
K0/ipw2/So8fzw88pXfWScLzz382f/InjyfIHsq7+rtwZpIOmIjflN3Gu01upMP0ZCOYfx7poTE8
DjXFzXhGZaD3UFCTz8VDcG08JTyhdFLP3Q26w3vsARWUQzbFKTuJ/3SQHzcZCrbVoaDvea1edxf9
WkfNsXtkw6JOdWgO0b23VsASC3kesLDVsYGEmYvD12yh244lSYUCnohrtLEf0VwKvcLV8F9twl/W
iONVI+xv4rp+P7PyAB5c/GpRGK21x68P/MVNB9qO5hPKIoAxZ5drHBDIewqFPDZWEuxKkPjZzlYP
Q3nIsYUtN0a2zY1dN/7SrVsld6M1lZslBosFRonSLIVS6jWzLRdL0zRFNWWhrry3vBdqmGp6gugA
O6lBbFggOuRb2lHcgt5/ugZEsirMN2TywJ+sBrJLdyCle9XQsYEXAmyfj4Cw9XBdD8L3GSG55EZG
LA9Yfd2vHzhLxw3CPnCdqWWi6yRCnw/HjQQWpAtjjjzWADeW6DS+Yyph4n/9nRcH0lC/wFoEaMqc
eKanPmp8Cn0+at9ioREix/VRfZduPXw91FK4xhKmgQr/gRRq9j0br/MJTppY6NVU8hMckoDaJ3rA
ETmQ8xgaK8QfRxTS59tJmEZBuFAYeK5nr5dVPCgiNVez6Z/YmC6SQ7lW6/NvUWfuta649J51lEMb
qYIhvujcdHHXnL1p+laaxn4q6MNQs5Ls0uV743hyJ9ev4optRrwv8FbJjOCHWhJqi1qOYQwwUPFo
s5rb0U+3cjMcOyAw25A3NSTtIjIQ0eeZVMzTtGmXGN5P3X8aW4zpWiXZCFE5UZLyzMchCFzHGgHc
l0jvd3da5p8sxEHUOKVmhPheabuVXOxhCB4FUdYkAIoJDz1OBK2lVxtaF8GELbl9IA8cdeMlMsPf
Mi0lBPZ3Vma8ZFLzbPYYfjbopZZCopM2owNOWGh5ekl7ji37MGnNtwS8HtCUY1Zohw4KXqGqu2FU
b1CFO5ROTfvZu7eaNYmlpc0GcpCyM7V8tv/sKOwyzwvgwtO6SHZNZ93nwRvfAAk6qwy+l6G/Et8u
Nb5sqE34JmkUoqlYft5wfVOaUdL6HDZ6fNvZoHH8+ESR6mJ2hStA8I1PbFT0NIiVlX3xTrGcrVNb
FgQSWHrokMzRLp5PfppLjK04+6Kmq5olV3DGwgRRJ+dmLPk+QX6QIOjlWeEKxQWn179V9aNfKG45
6AiSltsgNg4i9tdsfdOhPjKo+Je0z19v4SW2IzQIVRYMTQf5lNlnydvcCrXQJrElEnHYuGnu74Uk
5JCOu3LA6AVt1MkYj7YUPomVmkDXt+JXtcFSM+2vAk2/zTNl1wHn//rRFg4yGzEuix8KJvEvZ8xJ
aZKk8qlzskw4xEr44uRlLHzVuP96pKXkRPDySbShPaFioH1eK2Fm+VIQAgrvZPVQVs2ejte+xSVX
ZKBaNG1HTg0hvRADb9V9bJrWeecLZ5stLkZwddC/OeA+P4MnaUE1GpTZJkncjORkoprDVehHI+Gx
S41hVWZwcZN8HHS2SUbQaDXkvPjcNnutsbaRDSuXi79rjevQeVJbcEBYZleOvxIZLVwdNthPNgnp
PkXs2dVbaXEbxRnFty6Rd3V4suJ7cRSKeY69I8n3qlLtUtUK7AsUM3APuFzNpQ5bKY1GKQH6EEoE
9FO2G8nDPCW57bUUvQwMP3Xttk4fc2DFdTxtV9bY4vc1bGwPWWUWDdXP39cP+7EPLTk+SxNOKo50
rbVYrPovlvFSw+uknmpm0IaUYWVxL20j6ilQ0RVZ/9tutPfDYjQMKqoEWpAHKRmjUwab71/VrITN
M6KfNgpRfwnZToh35+qQUrsFBsGmLZNrq0AV6KUzuSNFYOXEO6s+rEKJF64WdG8o5aJBDD/mr/47
iXbpVcQhQkOjHbQKv+v8BzwSceviQP2HWu/m68/5TrqcH/Gc7bQlaD/ReJydm4i5K0EhgfWcUMvO
Vfvab9E81FFn8bRDPAz3BTKkZQq+z8+OVWOdRzX9J5nyg4MGWG6VP2K5OqRtuq2bXyFFg14ztuIM
RVoxTgo3QfNBLMSvn3qpgwd/CASaiaAlgdRsv8t2HPox1k7neih+laAGaLvfGqV8VfmyO1ioXEV/
NPKmgMJibPTulKMEYoJmyZG4aip96/trEpvvUfZfM4negY0KLmDwuS4z2j5RLuUxN5AzTnSJx1sh
C4qtpEfVpk4q5AryO2oSG1RSAMfixoTdo6RQG0GwNJGSrdlE34MoRa4qVlynxE6cQqUoj8rdm6fo
yJXEK5tZfNz5I6PmwjlNEx1i7uy+aNKpAMpnROcosvaWHu0aen7jlOzgzu5WPpk4Cf8aC99vk7Yr
uOt3p6APiQPiPn1tW1oktEHDEc/cnTk9+pQrb2DAuVnxJslHtjO4lqZ1V7udS6cHTfX/Gp0l8/nU
GkepqWqbCwLUIJnLkNzTeYN7s1qQWboQNJTMNA3FYHwZZ/VBmuBTbqVTdA7aYqdA+IjSZCfoYJOV
bLup3xFobAS5/+vpXRt2to3Dyouz2hsirKBOHFlRdvmPULHTP3JYIe379XCLFy4Na1WH82AhwDqb
z7aTU+RfuIRa+QSdg7gmD+4sx3Uw3I6Rkjyoa32u5SENHN5oFpMRyuITf1hAtlb4tS4xZEIcxf3a
1d8N42KU+zw659N+AuyYrnG2lk5k7cOYs8uuQ28uqRsLmGHzMwRxpl3V8Yv0ZuBJ0Oy/ntLFFQr2
ihIeQaI+x39okx0Nec5QUbjTAAmBZaSqU73Y+gpne4mnjizr/440m8gIKILP3c7hSTU5f4MgTu0S
cRUxqXr9SPlcAHdbNKtS3RTu0OtX7FIQ8fERZvOaggZJQ4mXHdE/s36ppVt0J8In+GmA69xI+z7k
KztkcX6JllQkIoTIh9hBH5aPIZnO0FAePjf1SRSvZCpn/hNcjRTS+tefcvFSBdTx32O9Kzx+GKtJ
g9EOZU4bzzH2+KFvrBFfQlCiOMMeBm7InoMgScYdsmMubssPDXbcUvYSkcIVqg7NetwMzZsBddxJ
u22uS0II03JzpDhpVWt5dOiGtWUh7sy/DmhRBBGSvRhBzo6QxFO9cbJ1vsn4Yjo7qTsqxbNoxiIr
iChsbeCo/RK2R6NYiUEWd7ZOLMudicYQOe7nT5OOrSnJEzFInj3RpKOHVMkIZ6fwrGOgJykIqF2y
VsVbOjF1lMxENZNOy1yk2CmSQm/Q9hKoeY8KAsK3g6CX0j8KTqJav6oTuBi56wa5kSwE1PBw+Pye
kuINWaLa0dkClYdkowq58hgW59BwNf8njrlNvNPXZDCWjjBQZTjzQLYitJyFSuoECWYcs/f0k68p
ukyASc0j5tar3eXFhf9xsFlAYUeogYUNXxI/3J1O7UXG9ElJzZ1qjdsx6U6w3G/l2n9UkqRESlZ5
NDx/X44wEPv6l5GNx7a3kGkUeJDBNQbzKhwsN+zTS5VqAMptfNb9reEPx6937GLmTIUD0x7gUKKd
8vnT0MybbCcjeOskPCfuS3+jDmTHrxS1UccXVaiCCppa08JcQ90uli6AX+E9guIrh/8sY85ULdYq
CR0gcQBT7ZSkRyD6u2IvincUc8E3ckwhS45gSC99B39o+i/ESX1+Mdd8UJZ2haCUIxoJ2JeCyud5
mJIeITCNiJAggkdBmwKnF5J3GqoVScCq6O/iivk44GzF9GPSm0PGy3PLbnKz3RaY+STeW2aU12A7
G2T8eI68sE+Oh3skm7Wp7Ofal9Eb6beoV+80/0KHGR2jNJB3Qzzt0hAwQz7sw8beWura4b54fX58
4r+WiuE0ts8T0wuJKSINVE/hXhgokrhFeZKxGMwOqvUP2Jkh6XarU7bgKGwA1xO4LhJUYs3Z5SkV
vVwR0xNiTtOhypxdTujs+C9Sji8Y0ocIy+Cwh9vVaFML5b/J1OQG6y87wLaEm8Xwts5kblXqpF72
0gLHhK++J6wSDWILxGmf1fuAcp1Crw+5iwSeehrq504zDiv7bikQAAOoOFzKApcyO/qDybfjLIBy
QFZv6rD3a9ktJuUIFrzNxEVoQKyWd1O4igwRu2p+3X0ceXbdpaFXBvjORecUkXpp643WPqB59J8Y
ltQ+h2NXfCshRK+88tI9CySP+gmQGBjRsy3W+nqStjWfL+ccTkW0/h90MegJwh8MK2yQE1V2GsZ/
M9nMMjcQhrHmX32rVvKMOHcoDyo2iAOz3AC9Ag7DF0ZnVnTmvfR+VWJ+8dbjQBU3LSJnCEN+PlKi
1mug1rBfiDz8jY1MaRlgqKQ+crBqnO4aD1L00VHKolNhrKlRLh1oqJRqVCNFZDMvV+GvKmfGNPKZ
I/1KQkrYJPYr+uEMZNxu44OhxDvxBF9/5HeXt/nqItMlssD1BEGo2ZlepiGCPQ2ri5AmJrdXx+Zc
pslVEgxoDLCoK/OuGJRLH49XmoIkbCf9kNAPmZLoiiviaCBjLYLDfDIuAh2lS9NJVFxU27t4kXeQ
YMWSeiXIZYukMgvKTSylr44Z3/QWojXktQnCvZr99n4aavo2DbKVS3Mpsvj4jrOF7Bh5PiW2wtFd
nzxHO8DioB0ohd4O4MMqO2nxQyIXSGBKvQpfuM/LKPAzbwgzPiSzgpwXWG3iRK+9cDV6xnG1Fre8
bDleqThihIqc1+fxOq0uzVQK38erJ/OCIAVrlqqB0T4yZtC9iA4CseLXK2d5XAh/NJjoLqNR8Hlc
XY2DtCvF9WI9KtFjJ6M5+hq39wnSb/SUiU+h4wRoEa2Mu3QSU8/9r3HJrz+POwGO7Viz0Tn7p9Mf
NMxUZLex9nZ10qsrQSVdrSSLGZzvETBrwmTAZoLnbWsY+FHaKEl0dqDGy61z5VF+tHEWzFuLzpHv
lgWFISBRRqUcfLCDFrKUGFqtvPjSRQDdUWT5Jp2ueehXBp1RS1MUnQtwDCIzFJFfcv8flyfCLGJl
B1sxSXpYGVjcbX+9v4HyI+UwtCPmAPy06PqxCmD26SAh20jaW1S2c9TBEPu2+uwAPB5cWLOHY2fE
3Ta04qM08WxgpFupWbscxG6dP43twCLmeTiq54JJHQzj3uvIj+OsgGCGhbo0HgSP3x+lW2z3MukN
Nc9NUN+lKI+hHnb79XQs1k/Z2xScQTDSJpuFArITx6katFS/QxD42vCKn7vLgYZDbLnnofd+lJ6C
6dUGJWsMb2GML2+CxgrN8RBnQCufMHj8Jdzfps58iQOwT6wrE59XJ3FolqQrF/lSQQGjU+pfMvcL
ouGfN0yelz56zjRC6rK5swv/NIEAHJTpIpB7MaH7yvyIgGT2gRzhcmQKjUaRRn4eL7UCU09rQMN6
hjAq9zRKEXsnhMuP6gwZiuvbMDDTZBu2v4TIdKfRCC2Mw2TBVlKLU+u9oupB2QM6yFE1uO2T4Iq2
yi+JRmECzIAgtje9FYDawiXx6aln0TLA7c4LTBpktoT2xIlwg85NpxzojpXD09dTtHBFYMWl07Fh
9bAY50cY3hJpH9F6rFrEqNx8QF7cB029EzL62qPVrrzbUirAgJxe1CxsGJOzGJISgW8aHj0p5Gv7
sDiGYi166akthp1SlXdYwR6nDPBEHuASRRVFjaY3Mwrv+3T1NJUXzjGyZ7JvUTxEouKvmW7URCvY
P4NMp6aPD6Op07UJb03wF0oo8BfWqeL+0Ki5i7aCpkdXChT2QXvzw7dBM9FMBdClA5mic9N4r30/
XQ3qqyhYCTxlhPunpzxWMXmODZJOtfbFSMUEYU2FEIbbcaqnU8asa1iRAGSRrUdfRea+SLZSNm3F
H7FzsZH672gmaYHvylG5E4OCMDn1trG3JS5akCaK8qtrgSKWL0Nv7gFbbZB4PU3/j7PzXI7bSNv2
EaEKOfzFZGpIirJIW/yDom0JOWcc/Xs1/X3WDIgd7Mql8pbXtdsDoPvpJ9xBfg6nJ4jJgf0jjprP
ZZ3uDane5/1J9Rv+R/WDrQ4Hp3tBJX4jZhliut9rnquG2nclC55NhOkDxtHjaNzD6T+m6Pnl0MTF
wCtX2j8SzX8RF+00OJ+hjwMijp6FmjzeYSdZku9yv/wkmN/G6D8EjFxpGuDFwNjTaJ2tUmV/pYbx
+famXjxAuvAS1sBdmfOx0liFWetpPX1LudjleXrohztRuVnM4MjXw2ZVBnJxI+GAKuAmBLh5P8Kr
eqNi+CiObLJF5MT85jzI+yj/QU96Gp5ZFETH7YdcIisxzPu55iyXnGhJ9uUoNi9Ry8riU1Ol2wIN
O4kqu6+eHaXf15a0a8cMXFS/lSghnMA84nCIKQ6CtRjalWshdyHCC4YpeRgzMoFouI64Pj0nuY94
EUJVmCbE93Q4TDRH1/Bgy3HkYqFZRR8lPa2hPI9FLap591q4NQUlhGSTOjhKD3EjEO00e8Ac0fG4
/e4XoybXCrq81Cl87+unVKpKiVEaZaBf7wTQDtk1PjRzfKIm2VayRo1a3NBMb6l9UYHk4rxeDxCb
kQZNBPiNhxH2e8ynMFsGbNbZ29VRw7v6yYdr82K52UesOttsap13OwFNs9V+G0H0Sz0bAydTc+Ok
+6zgxuj59lYJpp1BQVolDIoDHy9pc+f0D1b4tU4ml1nQEQo3BJ1wk/v9C76N4ZT+QE8J4pR9iCuf
zShtTNFDljAXW1XiX0jQIEuCukAKQKEBNNsk8IO12nEk5MJTxCjIz6oNGMXR/8E20cHWTNEBUg89
XZ8A979vEQZT9Cz4YJqlza6WoNCtWDc6sBfgIpku1oeRJBT8BWob8HbWi6+FYoSm0M8FZ3tSGjzd
zEYWxI8lzwI+Can5UG8G4OYtVVcY7ozqTXh73H7QpT7w1cKzzZkpU5phGRWfNfmHQC9Vz3bxo9Xu
ec2kEnTOicToOiM/W62FwOVnBnEiZMkEtOf6XFi91MYOrI5z4Vv73MAzp02PUWls0XG+ixz51GX+
XhT7drTWk3pHecwPCWf/37Vn7Yp2kHsjMAi/bTe5gWVuhBiY3U//5A24cjSyI7myWe1FM0NJwyeB
9SnG7LFQ5AcfaDM1+JCNWye8D+oe/fBgg7DFJ8kKP/l6vtWj+0T+/A4TwQ5V8nUMMM+e9BYwHghz
9ENwCClQoKxizcWmZSXCLcXxy6ebXS5W0KnlaDFtZPsSyqf6iZa6kC1ZbVKI7fHhPb6rDnJXA+GZ
bZ8gyjtL60HwNGOwbbTnf9LPuFqj7y/v04uFZlGtT8dRD536Hc8QeKMLzA7fIqSfCN2Cc1Mb38n0
6AKtc+oW3+bF0rM4hH9tWrQZS9sT8FrRwqSmcFANBWhw+zQu3RQK1D2ECcmxGUlfn4jeS6puqlkp
zghteB29n8AQ5BVSU2tjmKVrkIiD8R5DMvTb532XsIjUTmZ01eMgCoyaWomOLK9TibydQp927R5c
vPUvVpyLp6tx23Vjx82EzPM3JZApX6ddg8o1dNgRxFfSTcex8ja6DU03wCOJZoQWvIlTdPs9L2mj
QB3699nnGV8UEHvwX0P4BzwfJPXd2BWU4f4mpVubTM2xRCqwZeZi2PXfEDtEdUsOfvtXrHyAOabL
1+O+6RoGlZzSGglKCcg4Oytxtr5AJyknxBFvr7g0eQPyj4uzgv4lw67ZVm7hxhlg8bNzqsqukHgd
jGeFkiFHj8dNZLS97a1Jmi88A4n9xvQk829tPXq08hGntnSfF1sjWpNmWNz3lLEAaHQwbvPr1itz
ve9wHTqH9Q9SI7LhjIkSYlb5qbBWztjS8J138HOx2VUbSSGWNhq7MMNGR6DOmlI+VBTNlZxhXjfu
7OKeTz6k2dquW7zwLlaeHe/UL/Sh6XnM+AeQWaFfncUbvcX/7TN5xQjJoW9WEpnlna5beMabcGU+
2HbrNM7GkkEvnisQIwDUAQZr9YMV3ld0zFVx1YtIIwlbVWgNLRIlt/fcYvS8+AGzVGrStdAfFX6A
cDNSnwF3Mi1EPMpon24vtHicEFonYWScC67iOniqcjf6TcV3ZZ6K/jkMRRSnBb6muod4yUjh9nJL
4mHAsrBgRpFNRtZp9mCd5NvK1PfCGO4PW3IADsn5b0Hc7enZf9Wm7ziBm074NSuAo7eJerAT6TcF
i4TS1+/zngawDPwwNfZ6h8OtuYbOXN7m4EsYawtG0bzKaSXKeClwIu4StBHvaUXZ4UsfPaNr27cC
4QSF9/YbWfzSFyvOtrendxVUNZkxrUcrkg5yEFqCj1oAbVp39ll8QMRsmDlhuSO4cdffOyttVdJ6
ILFydMqzY+FBXdoFBfPoXe8959AIo5VP/v5/Oc92LpechQ7FAfKayFwbQWIc/Dz9FGlai3gKVZI5
NY8xHn4mPGHT1/ZiruurwUsMZyfSqr1vvVDwu0JOluPudMpTb0SflB7+KGAfS4LB45VHJZ0E/Utc
hDp9DvRq9oOl3w/CyTIgH0U1RnRkRkhBt7/dEsAYL8ifb3P28Tq/imFXgQeZVOzaTfTdMNoMn6YR
N6hpOIoeUpy+RY35JQb6Pmn70QD7jupvwy2yzsRZOsz0GWVMP01htzKrDfrKUwsDYvnZG5UDKn2u
ArJUBxFGmV6bxnYw9a1er+UFSzsYVo4DEh5ZEUQ3r7eUEkVGORRUnEB2yZuFdAMVZ05A8Vcl65fm
XsBffi4220xOFXgKmkDvFFO0cQTkHPwHXRBmihjH49dL1kfv6faHXrpqL1edfWdnCuWITpoICwej
26BhKhLo7L9qFy+vxdBfEZc6jKrr1xnbWptWFlIFfY4bD1MM4V8Z+NF+6HJwHHfquCYiuvgBHQC6
YGYhBc3zOj2GsiuNwbvaR+k/TsobNfvofV0t2MVr+hAJLhaaVVi1lk6hUYV4Gyj3dfZeEPTPY73W
kFveJBfrzGYglpzUSSQ8FMgRpwnUKAL83KKRRSXywlmo2ldwUq261gBZjq4XC8++HerguZ1EHIUg
3An6ZddAafwbbwLujwy5qNAWrfHbe/M/PK2hKrRc8AM3Z6c+DgvFiFHaFkgRqbuTh+fsvT2HXstY
PkMi82nXSYaxliQtf0241WAjFaxFZqlDaJlyMDggVFr5Th/d+qX3nU3VohRX3KGaBESFTt0/rZ8u
32EAhWvYK8IPK4//vj3nu0on2CHBxx8wV9cHBl3tKlNL7mwBn20tHxhaI38xjWILMk/plLc+AzM2
5ZjLake4u+I8aQIAVd7XgsGCirgRZvBD7fsi1DZCJzfJgp3jV5t2MA5wpty4N107/y4VSA0wEkhe
deU5zrzfQ9yjJNV7FpcUVbTkW64MVDh84eVs/iGmoso4mPeERoHFUHBvZpi7sZU7ESaFKm0vMzJh
zCYZ1YNUtXciBfCF3s9wFzNpHofvaphuhQKQgYCGDPu1p3cosDFBAsFS1/IvaYV3FPIiPpObIK7x
mmDGCWJbDk6RgeFU1x/ztHFtPd3SwdlUkeNGxjnR8o0WSdu+7tD4lb/G3anP5C/j2LupV4P66ayj
YBRlwkIzhyFfaJZbso0kLAoCqdtAiwz5STGmxkIn2GTeGCMWVVSmq8MlrqrxAJlo09SEL+ayOsTj
rOXiV7VNElunsIk/Ry2qPk5zbDGfniYPW85DLH1DA/8e40Zral1DLY6BZewz/d73GU5Gz6LezKAN
kKCW7bAtZUQpBTw8xqZyfI4U9JmwF46iH3VVY/HylHrF05jjFV6Fe3H3aYyHa7pLcd4/2IDYcuUp
ddRHASC4vTGXLmMdoqlKukufYC6sNkydlHkKURUuiXeYwi/Ax1AeF6+jpnQN1s6B2OYfj8H7fFET
f82Ca4B7uKKH3FETfHAUm5T8VWxtugQgqKjOCASpd2J7AgilLbnasF8KB9weCD+QB8jyHJHiyXlQ
aQPHEPgw5Wiufc++l5yd2291Mdr9XIaFrk97J2ueT18+OtsM4Ii3h5SMVUfmA3zVp/dzGJobfapc
W2qfjfRtZXlxdXx4y0L2Vugwwk2YLS9FLXJOAek6mUD3m6x6GyEcHfZHbdw29kayOmLLIR9QTZl0
rLdXcD9LyYEYXIN8gAIIe/f66QcrapzOGgFCBpir74D9ArwtIxeYGpXpyrMu5QWgCOAngYnjepnl
Wr0ySTbqPuwos/kUDcmdNWZ3YvyhT3DlGBsXo7MRaWYmPWfYXpdZd/YBmwrba3E2B+k1oTN0+1ct
HquLHzV7A5Yy5lU68qMEDFrLMUnixwgxHXa5OFuGUuyFKtDtVZfkRABjgk9kiA8Ge37JJImZjDHF
B0osQuOVnl+v3ZfgELlXTOW7Cf/T6zecK1BuaCgJw/fJWYkoiyfs4jfMvoeqjqkUedL/ty/FpJsL
Fg7C7Ud9rxI+bHF6m4QQ6MrqXDe3VnKtbNGROjdwezz9HkHE/SBhi4CMlF9aL5CBnBrXRITQ2eN7
iU1gV7BC/bvCm84SGM2EzzEG464tpJ0KIuv2D1zMshgy/fsDZ4lHneZVG4dg32RUDCm3UsJ4QOGn
DeZWUsedD9sZYvFAU3RlZRFDP74a4G8OM0nARLOVc9XCjKsFyzjKTx7DNZJYp/+OYxzqJkb9Q/Ro
QF2p0241y1s8i5ZQ+FZwR3XmTe7R1KSimcx3xD2nHiEJRsw5kpThy+1nfAcWf3hGKgGwXURX/nYd
YnRD6opkZKUkkY8Oiuldnx4T/9UE7WGRQY8yJiP1cDIC505WRsAG4zYuvR2yH+g5fFH9ehd12W8I
Im/YSscqRhI6LNVTnaQMIyELFE8YAu9L2brTsGaLECETw7qadsAwCQ2CYNgKu51YfxK4EZ3Zr02M
EdpwYpKnhe2dqXZ/IO2/vf3ki8fr4sFnF2hP6pg3LQ/O5FRHZDR5gvm5CiRUF/cQagAKeu3oE83T
9TGz+9zJcKkLvlrx3n/o9kPkpghhRJvUdOEEB+mTXLhmdfKrbZzvW+xIXpxD/bf5ewDxZ82qZnG+
gMcRMo/g2AltIuBesND8wDclbwKDbAzqPo0oMNWnusqPDc2vegyPfHOu1Y2Yb5StQY+/OxeJ/UlP
ypWdt7TFBS8anJxFqH0fZl38EMdDnSUbao61fN8Ku0xrK/aQ9rwqoi0C5XyLG5rgz3OQcWOcPXJr
J3EdGaIjVeAUZMSea1jRoc2RJL+9pVRxWP7zSh/gsn7oITPXI2wZtZtSOeBAKOWYDrllSfq+MV8M
eZvtkRHSvvj6pqLLO26HEGMEdyK9eAJJdfv3LF2e6IYj/gR5SchJX39rs8+zSAoAsRrNnY7ZIama
h120hA5XeC+SdwQ/bq+4mK9dLDlPmKxUivNg8Lmvm4NiFwfom5hs0q0BIA1sJTS/a/UzMie3l13K
k3hEpjYghpUPgqJ0j+0BXCedMMRaai15zG3jhLimHKM5gFSBRlPs9oqLu9cU/joopjLSnSWGIyai
tiM1wNw1sEeRuY2SaRvQ05S4J7hFb6+2uIOxusQXAeT5B99SKG+oTiAhcoaTS7lNrZ2uOq8tBSoM
rP5dQ/z7i/PYjdrQ1OF7fe+cMv0vNfGQbzjY1beWy0G3zgIhKlQcFandm/3320+4+AWFIo6w0foo
yTrCXfK9lPeJ7yD2fKHVu1x6NG/86fsqUX3xXACbMcmqQTjN5S3kssvNujdCQdYi/DGsBt5EEcNd
RZ25jpRZ3CxIuiPYhBYRO+b61RpdqIRBmr3f5jQpIIMhgOpU39U1ydflB/u5kChnLr6hbEul7Ttp
dPaFaeVGMHmKu+qtDN9U/dH5/Auf7OKpZo0Yrx/trqxYzOrpbsfU2j14T2QsrDHdVVa1/y90r5Y2
KcQdJG2Vd8b2LCfGG8k2cLil6ky04xTj6Jb2W/wCXxhlbpRMOWh2dkyHzzUMwdIJ/5BiaeXaWgRZ
XP4EkVdcvGMvx9jOTiEokPRbMauPCWCcb4b1VOCcauCpJsPIYSKsy3+vgpkXk2EGVQBXUDmBrj8L
6XrbWYXasrpPWyjDDzSptS0nRYt/N3vH9bq7MG2PTfD37W+9tLHepQRRVjFEUnr90FERgXcXDNA0
/6zYXyrPOei5vdF6ZW+O6dZrFEybp93tRZdiAuN3mxub3Nt2ZqmpWRch7BMUFSl9QZeRoYES54CS
I6xG2KUjSughKaL2tSiBrx+w6cc6GTR8ddr0AM5DkGz7doe2YIsDzO3HWl6KloIiwK0fVDLqLknt
wXDCM8wOSmkxzHCARH9GFfb2QosfDcouksQAj+Q57kgPh6n3VCsULt4R9rXoQCeZGNaIJNyCp7SK
dFr8Yhcrike/PBvoKaiNxYredI+eN7h+s7+T5c9oTq5OF5Zf48+nE7/lYq0g9y0/RFFBKH9I2vdJ
P+HQ0Vr0vvun2+9x+dCRo7L5VaTU3tO+i6XawKvU1IaTU+5qpdyBP6n1ENViCBYHRpnVvbVSmyz2
H8yLFWfbMSq9PJUqXiTY33fVQ/vR6n4TlKjKq/eCL2H3SCfzGRFFbp8Fp0UkHqtZweJLvvgdswsl
NQs11yqOBX0O5m+Jt9fqB47gqoD42kKzy4SjLmmJmr57P1FmA0nQsh8QzFaJ9Ytb9OKJZjeIovb4
A8o633J6xTKMb2npd2MjRjar2fDaWrOomXQyXDab5hWN7kKa3mcPoomkyG86uGPNWqtpF9Pvy30z
O4BRrDAd8ERmA0+wfkJk3+VVmrEORes3JkQQ4rFuMaRfyN4ul52dRa3zeq+Q2SZ0grBf6hi1IRhT
Kp/z9Gm1Y7W2VWZXYFROsax0fEFUhmF70ogiTaTLvU5SXsw2fu6VuYemXee2l+rMZuvihZW4gKT0
iXYMnNZM/YbAGFLy5KfrTmiLkfti4dnNp+Nl9U/AcWTQjW30pazNxlWj+qksf5SdQ335YmCINjpS
hgYMJQ+WzGmx97w/mUZRKG2mwncZEm3TNNqvRMPltyLsY7DBE6ie68AbO1mRTQqxiQSIVF0un7Ua
iw4mRSWOIXcjXuaauS+cs0Bk3F578UBxTUP3pTMLy+566SjuA6vXgLOgnS58I0ove8rV4mBF2VFo
2GsQI39hRXIb7hkdtvp8/mDWSTnkWAaLLhFTFkKTnQl8xRgcVj/74leH+wDtVDT7rdnG1k107aeI
1kyAXp0BpSNRsl0cOYwwkfTFfAR2gTBTvP2Ei+g36j4Yi6IZoxmzZXuz1Gurh+Nrxj+E5NtY/hC9
3yzw8brWEdnPt133bEbRkxDXEKr8dt+sKGYuBq6LHzGvpyWlt0JTY9ACkRs5j7B75R83uDtrZbLp
pBczfRCsW/V55eFFnT7v2AChkXUudsis8wmLMRWZg3nze2k24lSMeyUtC60UOlu+/DdZi4W/5e1F
l76zBeID+LLwq50LsiZSE0x6x5qDIu3FeJeDoxT2s5aPPO4h9JNT2o4rSczS0blcdHbBoqkx6qlG
KY8MpyjUGE/CGZP6Z8P4tkpbEBfbx7cqum2oO2j2vLfXMaT3TJlqXq7Sk2BcJmN/xvRXh5x6+10u
5mbwoHDdQG9Vxrr9OiT0ST8i8VdxaFSsGpv0D3WwdprV7OMK8E7z0gzpTsyF43al/F0+NxcrzzIJ
aUyyRvdoYGocVwBpRudDRxFaSkDSwa915XcgssQK0pihXNu4i9+TIKiiKwlFY16RTWCwsjADMtro
Jik2k+38YUyeRLIoFLtN7NjVXHhp/BZpnyoM9oRuWKtkn0gXmzH61jTP63TkxeKY0wQswzQgyc3v
hjqwRiXou3fFwX+u53+wPyLrgZEEIRnM+j1xbLXRvhhBBGEe1zrF4X3Mwpgf1tC1xKSwCL8wsgsA
o/XdE5OauwHp8+8ZEpL2L0GPLhada7qFSZyNqh28y/5Ae8hFURV8rjpQ2XtdetRwHTDjjdKu1QdL
Yety3dlFaE1e3AESiyiNga6MpTt00hktSzSOrV3jn8bmzdK6g2d/vX3cPoYukgfOGW6liF/QO7s+
bWGpwAsXrXSy52I03zRcXLpBA02Db3JcMYqVHr2p/u1XVnVshABQ4KX1c71qpRtQa6vwva2Vqgd6
AcjASdMbupJxi95wcfiF9dA+RfqBocGHZsBoMPDsFOx8yHA6G/dy0lqpOLCX2LzIbP0K15P3SicS
0Qs46uZcNqC00hw1qyYU9kmyjRd9Mf2Vt+a5CNQD9lxHC3iT6jxqarLN0+6Lb/QnJ8fZ7RdK3esf
MvvAqpxwSzt9KPr3gupGUSnomPBe6BtUenqnYQS32jdYiOIsSwxX6ECLzGf2hYcKnVkv5vnT/hl5
Ma5/D40ulsQ/Wse9PjW3q13ghQB+vegskfUSqx6dogrPmhMdNaBW5tCepuG7HjwEqrWxG1BeFgVU
r991GvqbwbMwK7q91RYiJj8CWWea3vSiEfC+3ttlrQ2+PRS0MbxXsPht5mxUYwvGI28PoE4RfKRX
bEzPq65Vunin15e0WBl5RebbDDHm2qJcK2jVNG0Ip2d8EEjlxu9PJpRCPQ7vOwymepKhRrG27Ml3
5bBKfixjZu7ad3x2N/R+3QbDqlbvv+ml9dg7+VaIjXnNsCHFBccqQHLNXoDKcJ2A7ScfhQo6YPes
+g7QzQJJ1sux77ZWfxw8B2iBILewZmpRsibbMl/DEny8NK8feVYe9/1gj6nP7gazQXMc9W5+DQy1
GlVJfSWI/Icv+/P9zo6SlHdjEvYsBniHoyTU4PCmoQ/HtSxrBzCTg9dvSVvW+c2L5wl7BiGuxegZ
/5LrXZWFap7qDQU5SlPiPTNzbMynvN6NyjZJ7oo19Nviw1KWoReO6AVC6bNt7BR12YUR3bhmsL9I
lvfN661dkaf3jhQfh87a2f64A84sNL2EwpYZrDkqLPhSoE3w70/4IJTuqYOD0QhdOql09kMm74QK
RGKR5CKF4sFhGrseSOLgTl2+n1JjmxevRv+ie4+p9Dbk7DlbvistZW+hnyUwCKJFGkK17aRkBdf1
3nqdnz16zUwl4E6DpZ3ljqExjHYpR8Q7GfWizvrbwtQXMOdhUKtw21fFwySFDyb6GpMD/z2CaVUc
+rLbBnJ8F6kWfT/KBr15UTrzLIcJOP926yXRU5xICG11IA4n50Eow0vx2uhz6VsLaT7GTIyz0OGe
bS6tUYwK87jq7BRfg6LeFiAarO6vBF853z7oMv9wstV842Oge7odLt/D4ezFEStxzEAbyjI/CF8E
UCOLIPSENGANK2gU8kilZz5kg7kXGPPxNUJgtNLtTYQdC0C52p2seOsoz8I2rzCxKqmDYxjLZ8MY
dh7V9KD24CDCjYa0feebbh3j9Vzw9eE0T7q3CUr7zlASFDaEmlryJ4Ztla7udBC4mQKOVU5OWhzS
cBnXkryFAA1HC6Vp6HD4Rc75HSEmftUQ6OUZppazbwq3aSG9F5j9MWKmfCvu9IcC95zbr/hj7Sb0
zWRaO0iqIUQ4C1uBjjtVl+XlWRnjx4aeV1k2J7l/Uat0zXJ7IZtEqdIiWtBaAaAxW0qfplwf2qg8
2yRVVtV/5R7Md6PdvHX19K0sDIzckwdH6woCGBaodt89B7LyOYlBCgkEEZ6F08YYpj+6PlO3VTN8
nYq10dfCnQHBRlTq/FYBA70OpVI8dBOmyQjyBv6dP+GiZ0inMFTucsSxgyrZOHgf3P4ES5kJfC1U
t4TMHNL4s6I27Qw9i1qngA+o/RFKhb9B2+cAZTU4BHyGoG8OeqsAmoqbH0gt6FbzlJYS1G650Fa2
w4ICFwIPQihRkCOZzM8iO6I8SYpBe3H2NClwCZgDw74ukh2s2dOvfTn81cvWJ1nYpeeN5xy1DDVD
3c60bZYi5kMngBZt+RR5PyopcVHeAH5v7PMhUtzMGBPsMXVsBMMh/CR51Zoc19JFePnr53iUINVj
0w+T4qz3Oj4oD3p/qGp0254QM+XiN308SVaC+8LwhqpBATOIuqUi8LTXO8bPW0douOWgYzeUJ3hq
9Q8oL9nRrjDvKqgTfxsxNQV1C354n8bVuPGxOLxef7Zj1bb2h1T283PifwHZZrXA8vRXf/yEurtt
3o/2Xar9Qh+GRTkghGRMUlBNvn7ocigLyYdEe07sA1NGJMsOlN8SZinwYRwxoMYqbFU3dSGCXK06
jyCNVWpNb2ZnBWXf5FgLgLKQIPEleGKHMlzpNi3ExqvlZmchNNNJDworOzMNIH9jIWggFIkrx38h
8LMMHib8nRRhPm+0urrUk1jNRJvb0OnQvVaQtPLnCVfUsdkwvmmbwLW7Nfya2JizyxWMHL1QtC2h
vquzxzOTqrBqX8nOI+wZHdHfQ5e93X42sQ3mSwgFF6jAKiF/Dr1Rhw5VgarM3nE+9bGN7uGIBN5D
mf/Pw2+Eo9AvUmm00qp4d0i9mNlGmZJ6ScdCtGUQE8JzmYQf7qIrVLONbxY3/u0nW9obqGMJnB10
W5rp1wcgjiSZ6MuCIfUyZOJ4OAinBNxrb6+z9JE4ZwJMJNzm5FnV2jl91RZ5nomsgEEUH0lfU71Y
fpSfS2jXj2LpsV/bAY/C0GNq70ie6IaXa56dCxcrmoXol7HBkX2aK12GqBlpTRa9Pwgd8M6gNtwq
DRy64ve+e7n91hYCBUBq/gj1BDwWRcy82A5J7Zdt7fHWQEZJ/qsSuB5taUgyuhK5yrT+dAvv8GrB
eZLc55NVlFUmqMpAPGh+Ik80RCuPtZQpCEMZXbi3k6/NMR6dxoHSmzQ798VDrpzKJ+mteUnUXf2U
/DmGro6Rs9D9XUkKFj7d1arzYN/bDryMhE/ncJ1NKCqibKWb9V7tDiGVUxm3K9X0+6U5CxxXS86O
V29NhYPbVAYLYGM4r2F47+R4XX4J2k/aK/JwtFnDdJ/kXD4uUL66eGyDhzo76f3WO3jYDuxsaYPK
QNJurTWc7QIx3ARLSAOLcghM4TxTZwCQ4O5hpeeyZNivNX/peX9IVDN1NZQFVGXaJyhKO05+38TJ
pvAYxDfqtjPzBz1N92SX4PRWtVvFKZ2/MVRgSEQsDMuola63fNNiHNaOenYu/nK0jeK5eHnZyDg+
Jn/qI5pROxD62bBp1+Q0FkI8zX9eA9GQUmLuoTEkuW5VKV8K1sSk/SD4SpXp5p3hrm7/pUN2udTs
EctiUru8ZynJf/PUg5HfCbeOX4Aaoa7984nmmjxKWNdV3yMVFffhpg2ku1YKtln/PEztY4If+v8e
qi5Xm0cO3dElP+ChpgTXEXyMt4UJUtwVOscJbKSVk7XyDufIt4j9MyYKkZGLcqgBFer3yLCm5i/c
j1cvcXapJHlvGbnOY4Hw5SrmUhFeiMVa8i1Ko/muZ/QEElTAE2ioXu9639PKScra7JwXDx0tyMQ7
1d190e+78nc8RqfK1aaTOXyOrXvPfs2HFY2IpcgoWm7w6vFPw4vhevmujgKfRghpcCSdbA55bXl3
WfdiSXLgRmW2HeHX3t4v9POWnplLlOBDww/W0PWilH8abSIUiyr5RTSQI1Aj1ljeJ357GkZIN/n4
YBbRnYwKe63ILvI+LobA+7RFZHX0t0E4umMn3YWDfEIr9xM9FSfXPo12sh3h31plfa6K7th1KMQM
n8AVDbl6FNziQonAffZ7nHlce/Q/RybjCgetQ5Ry8LgLIxXZw2zX9+NeH7WvTVx/9ZmyS+bw1gMO
QQCmCKe/meckide4RiTDZPWfsx4ZizTdlcmXRD47o+Mq9quwlaazg96xm47ZpwJaEiVH5NI/d32+
apSZW1rmE5pnwONNtT8h0olviA2ZWlhY4MiRHkeJ/5RhFeUIh449Sq4hIiSp4qaFhDLwuJfj4BEc
ZlaVaADhcQwcIqubZ9x0/7JAvnmDvvdbHd1ZJkLwPKjvLO0uUZFfr0sJzrgzbqpp+tNTmh+Chm8i
yldaNVUgGUDYfvJH+b7ynZOevwTDdFKH/BhVyWkIwpU9sXiohQu5I1Ar+tyBVPdyPca7mhgCB4WB
it7fJQBIVoXpF7c70BGw/w5kiLk9lOZTkuSWTwCe8u3UjGf4xwzdRaGCofOnrFspjRafCzasBUeV
dG7eMZqkOjZbmZyR8RSlLUM5SFurKfbiKhg20jxnImXMKZFVXkRZU7IK2k9QPxXjiSn+KvVubZV5
qNBw5vXGkNRNgeBHrzLaxSgDrErKLd3HpIZ0axneCOz4dXSo6eoUo8RMnnUAr6XjHfiEyX9aH6gt
7YbLlWalidE2ulZrdnr2vlvQnd7ZT49jdK/8KT0kllskLvZZUbUZMS6L3XJvKxtLWtn5i8GQjhXM
DoPtz0jt+nF1uRx6xMfTc4Bnmav/8OyNVdNG3weZm/7Rhq7qnCxtn/JPa5nPUreJRtzPtWcvYPTa
XpFDPT3b4ZHc5CBV4UlBAVsC1TOgeW137phPWwfz2JU7YCnZu1x5du3VZuxHPVLwZ01DpBvLPqTy
/oSi3FoHVLijYQtJdnhu9bf8z9srL+6ui0eetSq1vBonZ1BSpohfBEYSvsn0+t8Ad5cWQnGIbJaJ
PGOm2SUXZXImqR01B2BaFvJ6sC5P9JZEvXH7kZa2MaN4tg5mymI0e72DvM5uM8lyUjH+H9SXNMOV
nvq02ph1sF9VWl5cjaE/8mV8wA+1Q9WHCYADvpwYSnC3Ch4SgCKbgZBlfFslQy4sh50fYYD5CWiD
eSHsGBMkrLRGUal39oZ9shFqIYw6tQKxPds4/kpCtlB4C/tAAyM/XRdGDtcvU6lMC20MSByddaiL
F9KxoSg3MFYcClPa/qush6UAYNF2ZTHLgdAx92gpW9MquiRHUYnhDz6WSvbkm/gUqvZObl75jMKi
JXA+d1mKpljhdujFrAb3xce++BGzY5FEVhxFGT8Cs5iNwOw3COSn/mPlo5HvoysjZ3Qf8v3tnbug
t8c4hc6hI4Zj+JbMtm7nCR79oBEGkuZHlWKQFcjVl74rtjEeJsKySwurJyWTZcSK7mMTi6so8rZJ
XR6DKX6D0/hX54f3pd+du/HeWBvfLb4VHbUSnTkCOkKzes32GmSUC4IF+zxGLNpGdAcq6lBlWzww
+fNr2/3nivPKfBjNmFmFTHgKdr3yKtffOV8QGKJJoy3yv7fmEKRlUEdiQp9p3tzk6msjuWYx0Cx7
QoYwfE+nVSWmpbfIRBB7ZvITlFdmb7Gpex36G1wJkc6Hp5wOx+jKb+B1A8WN452iHbP8GGKM5993
SG/pmxwBZW+Li6TTHld23EJYRlfw//0YFARmYZnDJvfBxI/xsFUx3Hv5rX49BQ2XELR+DHzc8HPx
RQ9cX9ra+Cf6K7F6eXlElfGPdsh05+GlxKNH6oMEHq7q6kO6iaMHOrxF9VAEa+3xxbVoHULkxyOO
BOM6lJWd5KWy7CdnEx0jbAlcQ2WgBY0EwUo9frr9YtcWE//+omFpN42heyOLSbr5OR+LvTWMbqkq
D17RbgHzrrzHpdQF6MbPh5u9yMhIdanyeZEpAJVs5zByTl3pLZJ2eboZvyr95vbzLW7ii/Vmmzit
7NzWc9bzDNS63El2UaLyko2PzV2+6df2yfJyVEPEAnEbzeJxFKdVn+KHfcZHXAiEtdoTZWfX1KTd
b6p8rjJ/e/sBlz/gzxVnobgyndhpUwf19Gk4FVq3ZU5xNFHGwFPPpaBc+YBrDzjbnHHt+EjOSSCo
empaydjzeCRjdHMslDUL5JvlNbbxAuTWxCUezI8oAD8CFAxw5H0aGLxU6+BHAQYw0r2DgXFTGFsv
r4+y722SPN05XfHZXE3TFrcs9joAoPmqKDXPtlAWjZHt+YBvazTcxry/jyNt78UWOAn94JnMWvHj
LmKVfkRXrSTcS1+XgEOJDeZJ0Divjyf+XVkStnVx7jLjkLCTQByjBgoXJ1vLoBYEqelmUbkJh2Ax
gJ8dTU8O8jEciuJcS1hKjM1BCGEH/nOevw3RdCiDii39NtXFlv9GFKv+WxbRyMM3lexKz6RNnDQr
V51Yc9Zms/Gdgb1qIpUNGOf6+fs2GcxJzYuz1HUv2HSiBraxh3zvh/ZJ9GDDTFkJGAtvnBgPBguo
pAz5e7ZiHfmt2TRlIabaKbjqPqdZpXd7wI17tYxPt0+vtlBQ2cxVME9SGMF+KDd4salUeGp+Lgf7
t7GKXzITdZoG1yDf3GtjtA9tPOhyyXYBNspuSAtNSN4UEqbRBMsm/9HV2T4tDNWVJZBGsbyVG3+j
l9FDFA7cxU+hGR4iGsp+aeYCFe970WPYmRvLt7ea5x2AZ97HzlpYEhtz/uFwGeUv4fUOLfj6wznI
46KGMeRnUIhe9UoiTjaUgYy7/f4WvHtMtCLpQKEyQ/f8HUR2cX/B/+joxeb5uVGbnQ4D2cavT9fS
xzzUQf9p+8AsTob3f5yd13LcSLaunwgR8OYWhTIkixRJiZKaNwipW4T3Hk+/v+Q2KkI4hTMd0TF9
0RPMApC5cpnfmHj3GY9wFvdIONVoAQmFPzzv9zrG6PYYbnzWtUkNPwv5GxSfEQtxFtcqbXy16LW0
OCeO8ymu1CcrxaupLI9d5XiGjbNNn92UvXqLR5mrGdIhUZN3kHmmOkfNVzwV1Mb1V7WiwCVe1e/f
tNjZ2WQbMxUZr2rU9wHlr6dXETTm4NPgz09STMez0DF5fgUX5EJ/o1q5L0dtr08Gab2+j0GqESB2
befvFHOkbNTqf3H4+Ihgs6m9QWqJ03LxNY0xm0amOsXZYlRl/YKAPHV7G96BujXeXrnH4I78Xmlx
UU9DXmVtV/EyLAzq3hhKROkRim46vgJcDcd/Ecfe+3wChUm3bxHHyyCLzSznwTr5duKrh7fIxQCv
mpD/3pxNqGtnz6R5weFzTCwsPr5FC2nQRhrz4qzPqtfN/XFI5e/hyLTFAfWMPZxlAbDHd7aM+r0v
/FLr5PH6ZlsDJ+GaQa+WMp+ttOwMW2NrzxEzurMmZY8+cnYS+tRZMj+Ifj5yZygWzbvJkjxhhSIX
r1M4PwaF4XUlkqLwIK//nLWvfflrFkmSajdjjt0yb0Q+0qbGZDOMd0eUPfvwNt3C2q+FvsvFFt+6
a0K5sLqkOJvVV6YQKF0hvCD3b9cfae2e4py8g0BsdCMXG1g20pEWIOir0HkBPEGANQFgA+3dhGms
rgRlRMBhBRlWbLeLQ6nFJfVAZAPTUJS7WpeeFatzLR8Wmla7kzUc/sWDCXSXqnBSQId8XE5RNcnA
j4MbUblngAfBm654HW17oKzlFrRu/m+hRQe3ktWyNH0pP2vUtXWpeHbY3+W29jDNlRs4wSGnkvzP
n43+FHcis3J8tBZbo+/r3skbEFfEgCr5OnZCNzpmkqVvSUuufTQyZnguCIoCFxAn4uKjwclTSBzl
965/ppdIkXENPyFkPm9hQzZWWt70qM5JPUkSPibpbdwJdyNqVTO/39yHa10nuFk4TCLlRmtnudKo
9A1JOh8sG/KToacn3/pBT8CVejh48T9SMtzpASQIa/o1m1/ITkjaXqT6pSVp9K3Ba4bh1E6l2yX+
RhW9Fl8uf9liK5X1EA7OxBFBXpBWyr62AxxjrUPX3puKs6umluJzu5Ze28GI1giHDfBNsr64Li0A
4U2pAUvEwA5CTAAEpPR8XWP8jIp8257lKvBKAeNW6le5rE6zUd2NVXyQO+XMwPCYBJ+NoISxkHuS
BFgpQZBzoJsEHf2AKqU3qWheavrdiCwrQLPRwg5Q7+6qWTlWANEnZy8bkycnyQHHlL2qNV6jK3eV
1J/TKEQUQBVa4XUA9C7DeLXqmF+aR9KgvRKp56qz9gqq0UEz3ExMNMv2m0pUAcbi5nJ9dILXoVb2
csNdERaPUFuGfHYTNEGF7sNgdN8rxYK7hVwI/k8YFHDFPNGOditabu2v7Estn0q+PGmGN/vRzZDB
d4v8Q0qfvUiafTFRuxjS3m/801wofLNHK+/Q0VNwj0BkyOayFCryCGg1cg5Bb0BkGqc7vKIzZDN3
pZMisNh7tRnudRw4q+xFcppjKRu7Zu4OoTbtM6fl0muNv69HkZXP7giYOKYIxH1nCRVvx7GXgwbs
Qdc1+4RD4cr9d2nw4dAHJwfEISaVG3XoygaH6yoLpDgwOm63j+Ekb3PTcSZQFTZEn/a2DaD/jr+o
A4lfyWjvNlF7K1GFBblsRB+FEnCxtZUuTQrFYAwTmPnJgU0TSc5DlBlHJyn20VxtJAjvWNdFvfJh
vcV1as91YYVDHp2ZZ/+tWelJdPVNOftsChcq0AAanuAEtnas9i38xD7sjvbsnNPpk+ZkbEGUZGxa
TGpLK9bif0zzUww97fqXX3srJJDMwEEtoiy3uIorfQwbuxcgGvuIRG1sPSFnmUsPcZFtrLT2wS9X
Wrx/o7ETvdEA/CnhD/iCqCwN40tA8zWylB352ub4eK3Lwxzl97MtvoA6xdGEihTBTL5XJ+1UtyjE
G+G+DaOnyv9pBxr5YnCoW4g/lbPx/deOFIA6SygJ6NQey8WV0sgr5D1E0iGyU0ttbhDgNfB+m24l
09pKj8XrW243ojZdfEtIPS3hQ6o0p7llYjiC4ESXlo9IDnwJjOjGCoDz5tUr6CLPCa2jaft/tar8
uSuTz3nKQP36flrjWDkkkVwfhgL5ZKl0UhtBm9sTU+zWyF6alC6Bei9ScFotQ9Z+ipyX1tHd1u8/
Q6qTmSlvrC+SuT/ew8X6iw09R61JTsRUsjKa29L+FWXPceEgeK5RmCjvpjZkzgWD2H+zsNA9xtYY
U/OlgoCZQpgb1ZkJVmicYzk+ILlTpR1KM/1dOPMChuw5cLT7oY43QukalhaLe3y74V8zO1z2tPSy
NvpZlouznP+jY9OQ2Dd5S2uP8WhEV3w2bhWn5g5LwyO1GeXh5rRqbXYJ7B+iDbNShhnL0U5iZm1V
T20hhtwMyLygRPcHSFNGizzz33zzK8AszLLpk8SDFwS5x+0oD1+vf4S1Q/f7VzjLmY7V+hn8jaY4
O50YtUfNi/9+oZA8mlzr/+liFjrr9G8B9BA938PPRUKcML2x867NBNhc+LNzyAmfKKyLaaXfbzza
n+Hz42qLfW0PWRBUcsG+rpnn53vaqMH4RBmckFXgF73JqP/zZhALmrAloTwwFhQ/6OLxGP9G/Tjm
2bnUvsqRsFtD/QvhgjDrNl6kI4rlj2f2w1JLGGCilrT7hgbkC8r9QBaCu9ZQj2mYCf9hJvvRz1rX
PLtQdkYqC4mBg41nrRUXaIdoz0YBpC0ujxpuq5IvHaIoRjjFPpjN9KUMlTu4XTjuhqc2GiGmWjDz
B5cp6ouhPGRa/7mvVCyLgh8QuygKgceayLAMiZeYCmbw44HSXrW+lnV5iIEizWW6k5XBlVoEx6XJ
TTpnl2rxM5bFogFxMrUOi4V054OzEzlN1vOD0fkL5e8mGCmlk58IgbzJTnI8KXuLAtUrU8MN0+EQ
GfKnaDymxXPdNyeo84FWU/r09077ArfQC0HqoUNwsIAHOWF8YCq9j8jNm1F/hqhUdIlngISYc92b
7Myd8EFRJdmL/fBgF8EnHVlhHA8gsEfZf57NwU2A2IFeOEIQxP+Pm2WUYgdzODaLoXy18VwpdaB0
lWuOOOLRpRVCVxvCS6KwXe6ZyxUX92sLUtbyi5Lt2ZHwa7EnjHOGFyGrcf2Yr0xrPj7botVTtY2p
1XPFs1k+c2HZrc1u1zmWh2wjQUycdst/y8wtn993tN6fj4hoMrN5VSM9+/hSJzZNmo0poIPeOFlZ
A9B5vEUV2q3s5Jsup5+aTHXTqj6pUuu1oXmQ6+48dtEhGStcv36FmEKWY/sQ1rB8MwsAaP5M9WRM
hltq8afCMD+HQf436JlPs2pszfVWbiXeGzgkckukrSkrPv58P0VUM+O8nINa/5wZMJ7HtzAo3CQu
vbB5CKgGA61hZ4zubpiLz4TZjcCyukd+/4Jl46dXeynR1BCEUlRhJPi1iKx9Bey2VNWNbG8l7REP
S2uEfgI6m0sdkEodZbPVpPRcV82xoqprm+CgYTVUp82hCXy3wXFUa+xb+O+noe2OVQOu5vpOXX/c
379hcUXQfpq7PuFxU6f/pnQWmhgvaj5/qvzp0/WVVoYkPK6tMr8Etg1bYnH6CpP2TC+zlDbkOwx9
d3TYzlI3KW4o9EjCVjWPla5hyqR+CpkJqFrrDRpE9KHZZcifHp1UyXaWNvwVhH63cWLXrko0T2Fx
gBkSvaqPG6+0naqOejs9J2a8E7oVYpycYjA1VXuqS9Azo99uvPs/Mw+L9/B7zUUA1H2hA0eVJww5
USjLuze2OCwtki2ptjcecO1qvlxs8fYzq52y0DRT0XwmzWFnE/xgaYlQdP1Dr20pk6oQwqPO0E0T
j32RBAQGqtG+ii9AotwimSgcu5DUQyZtY53V13exziJWxPASu6EzOD7Y0sTigyUZrLruiMLbtjmS
2ADLwHrxVPqyITzEAzrXvL+O2Yl8b+QHtfsHhDGaAe0ABsraVVjMNsfNzubquSE/BvTDIJh/Fl+O
UjPtOmcCrCKFh6Ttj+wSoeEgRz99b0zMfSYdIediP98Mb1lY7infbkSB6ndvrRF617/u6j7iCONv
awE4Xk6mwzaoq3YAUpkGYgDs0ZCrklfkQU1ro525MirkfBgKgH6Z7ADVno8bKdUrKQ81ytN46l9a
W/op9dGtXYEAk/0XZUS0CDqjbyU7OBA2fTrcEPMkRIpuuEPw/hQMwaOe9U9hFzxa1gTxFhrFf/4y
6G47NPAhJCJu8vEXzpIJ8iXn09CNMlMM0Ia3Xnnt418c4esrrVir0G7REOcE6kh6vSQfpL2md53J
qcLULSysA3WQyCX1MTnRuPJUQFICkzGZFd3PcBeD1uqqJ595VyUF74NmzEMVHPQaXKZRvnRHYUyz
pcK9dvZpCSEdjWgKs4XFXkWjvW/GDuSRn9708kGWD1r5c5I36+Y/K3beBoQjROHB47EXP774sgir
edZngTgFcyBGJ7n9S6+xajSx1/Vj5sNT6CXhW0zTrITeNaGgMgVvOZ4/Rtje1bASZd9p3KjTP1mR
8a0OcW8U+t1UgbIVHMM0e9QAWqAphWplf+vMjOuLBNShbD3bWnTrCGt6EJ19oLhx5twiXzU3/AQG
ORgHKdGTT3InMsu0i/5q0udczp6t8VU0ZLsme0NeLWa4jlHwrjCCh1iTdyrEnqm1vtFz/BwN+U+l
xxvRQneqmNwuaGFV2p9K576V7U8tdIMGfRSRppcBlBtFuZn8wFPb9Gun1l5u2bu2lLG2Ms4pS5g0
kkT7orHlh1CKbsIku43bAg85+Yz+7m2kdj/UtDtMPC1Oi69wubF66/dO6uymOL1RG/uIXIUUvlW2
ftJiNXKDvgiOZu8lsvp2fauv9OAsGaldTpQ4/lyQHz+uXedR3AaaCDHPnfJqVeHNlDqnGK9y2hKI
WHHY+1K5s+vs8frSa1nA5cqL7WuEqSkXHdvKKNV9CxtMfOEmZl6d4q3SGDfl3HF1WhsxdbVcAKRh
0A7RoK9qIuheXJl2MVQA8WWAndEPJfgqxgnczrL1AuGHQohBijdHP68/q7l2o10uurinWz9WJzkA
dCn7RegKDamwx8GnCkpk/7SD7kheHUEmSY0H+pHRXN/JfnhiD6fQyimbpgHFjeZlqrDyBaJE6yrw
HW+ovyoY0URyt895hrDVd1RzyMs95kl/171bJ3fSu9nmKEOxmx4LxMItB/VmxEMJV+X8Ks6UFOK0
oN+nUK1kY3bFf5HU9MYcZliOVE4jPp+6W1ivrV55YT15ZR27RlphlR0+m3MNJeW1G7OHwDb/ESYn
cSUfrr/Atfzj8v0trqeSHn2eiRgUKl+FEmkH4Vrsl6my3baad6QuGxXDewN4mYRcLLlMQnKjl7gC
CK9NIHwoECzQsrvGfmyY8Ce+dANH1HWCcF9NVG9t75mUbZn2K+iTB1v/S0niU53hlJLQt69VdzKc
m6GXjxpDQam5n52TgU6NZAfIQL1xPO87FNWnwN7J1d9pPd7IULyb8u+2tHaxle5LPfDmWT4VSGMO
4HXrusRBlqGYRmCiZ3L9ba8eTYY/9M6gj/zhxC1r1eQnyQjRQRGSK9y0IrFk8IDEu5g2/RtJO8LQ
xYqLGn6OalMp9C4VY3I6ZzLDwSzAjMBHqfmsZLcK444A1cA4w90t2AqC66fz9/OKm/YiJLSZMfR9
MKRnXDPKZn4G9CighgB2ggkGJpacjNHF/WJJyk5Nq5frr1v8+T932u/lFxHJ7JrJ78uY4CDnbmNU
XpftSCCirSRvLZ0kXwBdibszmc0i1ldyKEly0Kbn0X9B55SuGdHCEUpl3UbSsP5Ev1daxPaqDSRd
6TmuCaPXTH3t8DaGF3wjpq/X390K7o6dA2ETNzKD7NBYvjw57ou25NuJ6CXJVeGiWXxsTGImDn/d
QN5RahkaGfNDOL9YA4Q5n2zMxvq3ZU4+pfZDrf4Lhxl+lQVrQSDCgdYuklUMRIcuRh6Kdo8Q6UDS
Rw0fmC1RLmEat1HbWuJ0/LGBLlZbfFjdTofZt6gTJGdyi8A8Z/S727B1AzCIbdPdJthVZ0jNteXs
yXA2IjKjOs5vJN6CuAB9q9+R/R9HOz1RrSbq2zgbuxBmj90YB6FSWyqgFCVEiEHIzAaRL5kPow2Y
EAghNSdpUz/6T7Wh4FfKyWmyY+zID2rCmSkG1/FVT3irUpsavnVX2OrJUJsdMILP4rJJoa8DUeSP
Bl7baj8tvKvFvVS1T0pjc/BDVJe7vUg9E8AVIT1ZOcccKYoPKgbcOQU8YIHKbzyb/WZEgZeOxnNh
/yqb7GZwlIMIWpK8Jba42lS6/MqLbW60Zdh3Drd6K93zxrH8AEs5+SgBNLwh/Zb6WEIMJgxLzJy2
OKGrZ+zio4tNcRG0ilrK4FYQNSRHLC6gEjIkP/P1+gFbDRoXyyxiY0KKm3dQCUUvo26fWu2FsJjl
r9S/1xd6v1Cv7eLFSY71acZlhwIvqH8ZfvR9HoxvTVy8G6TGfs5u1seTxl6ItQqnBCaY1GRhT6lQ
v4ncxmgCNn9xz0RRSsubVsZPFvuaiEZF2QOU67vG08Z7UbqaYX3O+uZ1KNKDDQ53jMEFW3PgvoOz
5Id3aGxdfxKQSWVSyOlTtAD80/UnXk1qLl7tIim022T0ZQemCrk3U9hpOjKfEpnZuwTj9bVW1PaI
SDayf+j5GJiyLmIExgv2NKPYCnEfv11c8GrNfIzSal/I1a4D4BsBd4Am7qE96al9s5u7AI7D1zm7
FWVeOdoeScgu6H6I7FWEATkYvVJtAOonHP6NFGSFm/Dx9y7OVlz0vWzlpF+TLoNch8gz5xi2vvU6
KsAY9cqh7cmd5YJIqdLnuR4eAgEd0J6mqD7ZVetOVfhNZ657/T2uHgcBsxNDVAqmRSIaDJWd1yIR
JVVo5vm7pEI0RKO8j7SbIFI32jKrPXqhOS/A0Rbz+gXMrM9DmehBjx7GcNZ8FY3ruHTcsruTSCTz
vnERcc6a2TOiZI9mnQsqa+N2WY9yF79hcZfVQWMEvU1riK/hauq8w9awMdRdAX5c4HTkuNonWYcO
BZLemeHOU/J8/aWv1WzcpQpanoxZcGhZxLqS5B9uA345kv1j/FvcA1J/C+5QjstTpu7q16rcyCtW
zuaHFZdhz7TzQkIk9DwSLoLmRTWY6aWiX/GSVCVtuHZjwbUOHCviSC4US0H4LV5z7PSGZMnwHe0x
OXCd6cQecOpiSFmM2ikon8aq/hSBlRhr8w6B7T1afQde9r05ZicBBfb5Pl1cfxGZkBhN/quPgOOb
IF7wMxevpBwVKapmboK4vUWBCtmrX3S9jDb5W1PvpQS3OY0ZA/fdxrri7y7uBXg5KpqxAGfUP+zj
UboO207jli2LDtdn+9AQh2IlP2ZkUs4ItjFH48II71Knjlxj+svnWDjGuGsQZsEU9v8Hh7nxkxav
okizsoGik5z5Tvhfjdn3vpAOlOAAGaJRv+nDr1sYEvH5r72Fxe3YTk2Q0uxPMGYYj3ROblodNw5F
y1ybfquAjUz6jVFl2JOQf5Df9enWsAFe2MaPWES/FitDhG8IyvCUTto4uI31BeFKWnu5dDSNz6mu
g7Fwzd7gA4U3oXm2aue7nX5DjXavR9/DNN51bXpymuybrb5WarXXAnAoWeHlebwzhtuQW0hLlb2P
/5xiSvtYrvdWLe9j/YW77dwUaE3MJHVxcXS6/pHEK7CQBOrIe039+yhnb/Boo52SoBWXOd+5TRkB
92P8ojsvmc7FBZN5UC3ku5nX4+SRZ28ipIkkFdeaEGtBGESy/iv1dXdWfIOzfx+oiItAO1ON+aCl
tRf1ZLTj/FfeBbCfR29Qxv3gv/j0lJCR2JdGtdPogtDhTMz8JqnkE652AhYCBiStO2uHWTFuWj7F
kCzHb+n4nFOAoPbrhpWyz3TDExkjKkB7nT+TlNDCEvXQN93fQyeDZkB3T3oOst6bh37fIzprNclh
DMofaleeqg5TktagAdsyACdEouRoF1i36Aepb/babO5qawSQUR2un9OVm5H+IYrjAsKpwudh71zk
o86garUAEZ47oLK+E91ovF7mJqBp4yTYyErX+pashm2HRp0lWpcfV6trJHJnB91Z0lJRZZABkzyh
ML0DzUQeLDL+hMtp21FC/OU/DiKiRBgbkKEQmD6uTDO8iMxgRvGWa59+kGbcc/D75FbknyIEj9NR
nL1tLsEKZJVs8WLpRQ6Xlo1m1gMPLTnqYxfdQqI9lkmDZntHP/A86w1K1tWx85UvfW0exWyiwWZB
5ASdEe/wuRJNKrL5ZzgShMfiFEIH/BfbAKVSIckGYn/JZW+p0PtGgZ0M6iqXHywD5rX0KbceGOte
X2n1ir5YaRERk66yUSHhXrAQs3Ve/tt3ygfjDQgqL35cX2wtEwM5+Pu5Fsm6WUnANRJW62g/wlIJ
5FdmrmH8bPk3xSTo0GLIM5MTA/Yq65eN5VfD/8Xyi8g7gNOenJobB8taJqGdVrqiWIdqVBMJQcQn
Li3DI75QzZac6hrO5R00CbULBgsKWR93vFooJSrmRP0iQxTd/wKm6WyW/mG2RqpchiZGfYxgWRha
S30Q7yAKAIGBP4Bk0GyL76/cF5gZsw2dDKTFkJyt0L4bp+996Hu2mfxdICRqa8Mu7rZgvuuBAsTn
//74xZkZosZJ7ZLvRn6FOFS51xvp2MvDEa6jiJUawUMZB68GjAMNbeM0rGeuF8svyhjDSRqliTgO
wnuu/SqPvVvp0KaZYnvpy6jfbcKqV9MlkFdkaLDI8XP++LViXU3lxCJNm0MamTP0BdvLwydsSK9v
ydXjd7HO4vhZ2hxFEnZR/wOvjNDogKtOIsLm30STrb9HA50xRjawgZbsAK0oo6zIUQSg2xF08y63
XkttfCD4isq0GZFflvqbMKs3bjV99eBdLLz4gIi8MM40WdgKURlTOABKSepbHGItPyn9G6Eglqub
yCpyZDtwq8kjpgTSq7iKUmmgn0ULjH5W153C/pGEuatA2cCymc3ivotiTwugLdNb7tHSYtKjSGxT
Bsx+mJzosTjyDAVXQ34UE7ruifuUb+kUPwpD3nVB8Imc+eb6d12bfuNgj/GdbNsWE/fFiTGbWVNq
Q00AltauPJvv3fik1j2SLU2n4IJcJioSWoT8m/54/1VvDVd0ZgRucixpAeZHVfPR+sA/zJ6SHebx
B7D47vVfuroDQVTjbwWu3lnGpcLo5dTvx/ccoKHwD95o/YDe9LOnrHu7vpaIr3/c+hDQsFUBT/wH
FGOSJLvWJY39F/xIa+XBNOzdRCcFe1h96g7SiLTIVuvtvXf9x6KsZ0LFFFZKi70nk8EO89QjD6s/
NdCu7Jjp7Dy++DQdZNPf1bbErKBBKDm5F3gyBiguaUEBYcYhvxW0hlBBq9KZP7e5Q5GQHhQ+zQjT
Gyy42xTmyaBupJauKN+E70UEXapKYm8wjZ0jvVSz/dNmIJHRoIV55o5+eASQ43MMBC7HHE50tkXd
P5qvdVSf29Q6iX6wr4a7wlIxynkEJptOfe/q4Hddp+3UvR/2f6moSKJPMG6ATtcLFFvXIEELy7P3
W/wiCY0mp/UZ+3NVFcZdnzXoJLMPI3n+7sMgyYL4UWT7DYAdRpbgpz0lnG4LuHRoeu65iQo3Fmw3
pAJAlWAHs7N79d/s2oufuPioFU5XdlOL/JFZFl0kRPhDPHdwMu8Cx3P6jfJZhOE/9xDuhdjOQT9Z
Ah/NoW/lxGEPZZWzy4A10JeOy7epH11w3Rsp2XqYhlbyv6stUgUTny4VsUKipfpmgCHIkuYv7Exa
UDo8XGebIgll6L/xkOu3/MW6i5iVlkMizUPDNSsf4y+V/5keVaq/hKayL5V74OLUpMNO+s8hDHQA
Eb0D/iZw+Iun7a1RbrOCkoc2AFzKenyEdCvMnYJ2l0geyPDrQWj19dK9RTkUprSGmMHHu93SWr+V
Zkh5jiMd7L5l0POqzboLCo1GYHQTB8lfytSjPLeF2VzrApJLgAyjDYPK5VLeL7QlqZgcBOAy5RbX
4LQVlsUO4E2t2puhm/sPZg8gn0Qje9p4avEal1tYAf4mcjjVBvv18alnPy1L1Qe7C0+v9hr51MI6
zW+bYW/+k77Fyn3ZIIGcbDTk1g4OXHvUuenzQrNY5FEQciKkKXjguRZu1AWzsPEYl782dRrXRpj0
Ln6vtPiq+VTOrGSj7oa8sp3In7mDKNxML1KTeylUPDDJrmw9mszjSAsOuMB8USprl1VAV0JzF5E9
XH/lq88OVwjOuspmW4r/t05YjJECSQzPlTii8/zaSfdWst+upte+Lbbb/7fS4tmrCCKtKvGWDS1i
4K6AcUy/5DicWowhDO6zuJbPdmMdqoBcKgpvVS6y6w+74pmGtOHFb1jsrwpHm6JTsE1Oo+AY9dDL
qavT7qYDnaEG2hdL+oJGP7iTz5qd0AH6FUu2p2DtN4DOKDL/oAbWrkl/1EWcu5oU77B9PE5l9tg4
2C3yMt06UZmgfr7+u9c/ko4XshCoM5aSxWgktbrRZ/E5745koYyZbRxJJO9fKG2K9/N7oUXtOc15
H6U25BHCnNEcwf8WyV7DeBCrhE1NKhGpl4ddY0qFIBN+GugJfTzsxQRXJfOh6YWOa5Gz9Mxz9/Kv
XtnVsLl7l5lzNB78b6G+sQ1Wg+vlymKrXuQOMNPKluQ3O3d4TGqoGB+lzBVVIfwqdWf/nP8NA4Mo
Dh0TTp5lqUsOamGGeZAMMFcU4dtAzvZa6Z2rD8+1eU8tVWGWXjWekZ6y6raZN30k17q5+KSIoh4n
a+Bwiwce/Ux3HCg6SeYhcggbMDLgQLi6fdPV+1I9TFsY3rWM/XLFRe4DOTOxU4kH9rPQdSbLQ9PB
1bAbsoeYg0VTpd2oUlczwssljY8PaTWyU+oZQuLZfG8p4blFN3PXG/mNEtroQVme46PcN+rhrUDU
ZSmRpgloait7IeegWHSXh8Yu9sIz1OT/rqAGYPn6FmFD/Iw/tv3Ft1jcNlncSOosvsX0FPZuizsD
yI0Sz2c3wx0w3UVf6LKTr9JyKZlJD1ubX2zua+sv4rAwlbHtEIpfVNxVoyen+yLxSgN22A1k/9z2
6nHn6DhbbtyyK8RUgguapgY64pT3S2Jq4ytNgrY+vMlC3/WR/EWHjFPYjjtL36RZcocBkQbgdMyY
2+kIasQdm1/yv7vx/u9nMIj7uE2yoIiz2CHG9Y2HsQgaNKhbz8On0Dxdj9r/jwdGSReVMBmuwmJD
otPiBIYNUTT4YVBu/OV8m0SvOqZJw1CbwR0YF1cHM9Sf8m4jldLWj/zvxRfbDOajXNtMUyFBT8ws
khc8Lw8T4S0G6Db42a7AwSVw0udpaL+kRng7RRDBmoNpQ8Isje8NJjhp/48yvuhCUE602xPYkMOu
Cp6drPthRYWr+O0rofQYDNykie76OSDF6y9R/Mw/d+vvx1jsVlOPJZNZl3Ap33MjcfUhOz9u4fLW
bwRye+F/BCPEXmyKoTVKP60wO/CzvawcqSkm5K20U2MLixEards87dUPxFRBiD+qKkCNj/uwSHsD
2jLHwehcRLS517n5yK+H70Hj9cUebe3rr3INaIGw8+8VF9lPYeCWVeVk13RvNSQu8iOzFHN+wXCh
aV/a+Wz5u+mfukKm5bEpnrAFo8GdQYkNtvTq1noswoAVsgFMeULCx2fnZEzOKGhTVfStaC03G36A
iWn1o9Gax7KEcLIRfNauI12w8gnjCKssZZWdNO2R9LYA4NjHPtvx3CQ2sXxE/H3bw2Atwl4utviy
fhoK3ySeLkGepg/lnQ+mt+zDHSCkU28ibe/sHCV9iHPNRQ54H2vW1qcWudPy2Fz+hMWnzkZo2Qlw
4jMKO0m16+1/UPngOxfdMfrHQNlTzp+YXl3fYFsveZE9DpOUS4jJML73j41FUC327CHYW7L6Imsb
c8GNxZagbbPvEWJzeMIpfyBbDXCG0JATo0xFrGe7cls7rVThCNawfehDLnZsioSyn88ApREBJy32
wzdBUdMh9x6V8Z5WR7CF4V17QAu+MVk/aC5q8Y9nhM4XaMdcYRdhPc2cherbj45a/ga9sNyaXqwd
yMvFFgniWGhJW5uMtbEYJ8aWCN+aT2SH5Xwc+/sw+3F9p6wYbYNxkunkMkFmfmgvcv/Gn/DsVUAa
tTXnI5Xxp+97D8/IoYZa1fyYWp1uJbyaOoCtgLOOnUh3PTbLet2cMLv3Kq34nCO/v3OQgWpbZ18O
9jHo2/3UVC9yNG8dqLUzffmDF18j8TM7Caosopf3ENCNse4sM/EUgxppZ3TPffDJZOuBX988VSty
i+94MOHMpDESWTJ8gyRWWrsFGYaztEYyPYNBCN+Sktv80GnnMHlr5GdjulWkU+LjKbZT6q2cVWTr
y3BCz41hAfIT1A+L61ExYZOYgbAi0GYva7Ojlep7yUl/4A+/04P586Sab7r0tdAeLK1T3U537vpS
7d10INu4vndW72r84dHyYdYHWm0R2/KgCnVQouBUMeGVH4VxVJbsqaL8Zl+3VBjoMUgboJz3P/rH
G7AR5GIgRSa3dEUoBPI6cDj/ttHsxizeSXm5i+nw7ux2/JqG9Rcjlg4xKh5uaxq/UKb1sPe+LTLp
jlD/y+rbu3GIvrSjda8UryOWT8LFqtfz27hA+bo8ppDPpuCLCg/bT/fR//SBsvpGrbp7I5vPmf4z
TW4DK//qoGk7NNG5TW6nBqZb/mmYki+dlMNYO6Ma5w5teFf05l4aCjdlZt6ZUeBKdf/TGsnqmgB7
eFXx/JLxTuKk6F4nx1IOjlYYnLKx/yez/7sIhVj+ksgySXpdvZRVQEfdQDcNRXlXLYAVXP+uayGI
mQvUQxMNF3Lmj/FOY4/VU5MCOktlbLBUz9dsL5JhvwACzEr5pNSdayvFxrJrWTr+LOBkCe4mEWlx
a2VT1RvFzNhYf0VHvvQFwKT7lf3KBhe6vAG8I98n3/F8nLc8H9cq1sull51WRWkkMKwsHcpvWDDY
6ecM/0vEGDLXnJ+GX8C+IBM4ym3nuGp9o5l3SXaI/lGqO+wCnHzrTazEOLiBAninCcHB95970RaB
ThDPqcPEmkFgfGPZP/P+Nqz2aGUhWhz3zyM4JBP8gXf9w681nD+suzjQVm4YjtVxoNn4VOgFknMw
j+pdmbsMqrro3NgnKfGaZuuBV7IkFhaCa6pOcFvmEFKBpKDa8cDqfa0CrN2n5lHVPeFtlXnosKt4
q9kbmej6fsOkByQTEsU0eD/u8yk0+gLiSnJWPmGSQBPKyKkCQYR/y7/af+v9Tg3PRQt19tbekqVY
fdOcL0yJ8LbR/ohivm2GEFXBKDiKGzUH2DI89KRD4t5B7C3CI02Hdtylv65/4ffouIiedF1/ryuq
vIud1SQMma2Edf2Jcfm3WvqUBo8i1c/Bjrmj5oEkIhTx2u/1L1nxpHeH2HqchscieW6t72rsdbBl
PSiNpuNtmmWLfPyPXwdLlHGLjjvUUnPRQHt0bn3G4G0jpBWK+Wixiv6r2gTWrm24d4a/DDgf4YFF
2oOGeRPUYrZs0CnWdjZtsWg/U/ZpntKenWin6a7xr8715aqL3AX7miae5f8i7TyW40a2NPxEiIA3
2/JVrBKNREriBiF1k/De4+nnS07cvkUIU4joWfRKHcwCkHnymN+wqupuEzY2joo/FfTmO9j16wLV
o3zd14yXV7e/+txFLQpbEAZCBo+6+vNXz/3I6MtSDLV9AD+5jb9jvPECYOVZukkjQphQZ2n8vdkt
bLi5UpdZBphBQEzo/U9DGba4RdAi7HLuLCwl9l23Uby97UMVWdvFxcKM+jGU7syf5lcUeYxxrw2Y
Du8laaEi+qgrp1sLLDNengD7cVSavHo0DqS0awpgtB0UeXUzRIeoIKap95AxMbP9gvQMHpOqtreK
LUCqMrvkaby1+r/d6CGOtU3jvjZADOHB+2pwp8gX5LUG9XfGn3u31We35YoaQSEe5Hrtwxxwvkny
XR0+LHxKbeaIXD3HNGilXdpHFlLi58Hc1M5e1r/J/tFV78xv0Ol1HW9Pf2U8m78NZSnxnj0yMAFs
gU8h4ZuEy+5/r+40OpdKtG4H864r3mQ13vQjBUKCNfBzEwESr/M7o1jymppLvbH/YjCoCbu4P3ID
Ny8lJ0sSTk7krRzY6ylJfst6+fAmte69myYn2ToDRtrjiLBu0mLXIa1jklRpxULBO5MfoW4nowoO
rVP+swzo9dJ38gDAQ3zCt1Jzf+pgYKpLhWJuPJzacOmi+jCpm25e0RNDqhX1qD+IRI1kdJIdUWIr
XPudCQZckKekLxlQ9NTyvmBIjS1Uscdr4RTbQbTKDKAGrYkAhvVgMNJIMCX1qnHtGj88hnxR7J0p
oe6cxFkJZlcRZ6C7yqPQIcTxU9C1oCRiB7NuUV5ok/gIkmQH7adLxjcdPJLF+MLVpL9pS400Nqi2
OtnZR4G8hqYGEFSvcyaozQ4RBTT4S8BWj5Ff74SohAZ6sUK+JC9OQdAAAsn2wlURbWC6IgaNdsz6
NnqSHkKcEATPJS/jwyhwjIg1VPm4tcbuG8SIr2gorNwwvbROcd8lybrunbXZhN8Mt32s8Ii1fJXh
lb2pi2FTWPVKTaHlIxZhi/iHu4f4e5qEAEAdX6R4wLx12AgBkdh1D8OYX3JTPUbJY5pka0P6YiIj
MRZNCkfau1fTbmd292ZntAuheg5vrAIBg2/DBkPfbBKqUbxV5a6h2aBZ9cUaHkzfezESwG4IRHtJ
tQ6k7oCc+6aJnVUcD4Dk1ZXTOlsDQqYPQz2NEMTzH3yzvRvMEaxRvmJsuvArZzoi5EvCdETmNHKz
fL5PRsi/uexG8b1q3mmutI79fqe0tNgivOmkYF0uhb35BXUxnlRJmf5AZSXgqAIDyQz8pmmM1Hho
W4/j8IoH7qKq5OxVQT+UyoealsJ28nRG3xtj2ifJOU2DE+6RDIH05ufQ2b/Dmo4P2Ec7xolY0vd0
T/A/ftHNaFf74xN3Q4hytme9lLFwPM5Wlh1sdCm+bxztDkjLGq5qinR1BP+3MVCis8sH39bvhZRC
nJW7ePTXo+atzAq/FD4mVosIkSzp0c7FL+AkAErEQITu7+evJ8VZHgc5WQhQ+zUYC3H8ZGsFdGs1
YpLpvevykuWIeGXTAAY7wCYVYFlj6hWYVr5jFA5tix5eR9qTWhrZzqWUGMtyiS44t1egwQPeMwzI
EYa4Qa9S3KK2M8ZWCWu5z3pHSi1MBvSLHr+mgbYzA2Wpapq7kh1DRguM6gW8ziSXlNRKSz1T1K2A
ReTsxQRk1iJOnkCZ1Lt8a5pvSGt9CKibuGOD69MqbyG/mf2mV79hkt74flgF4whWHQWdXDDS8z1c
MbCZAt4aPOLHczsPmYtTGA6Z6KNbyKRzVD6/ZdssPKsMdFBn9ak0uoPgQrcOiKxadf/qS0w5sxd0
rE60CPcpevRC1V2qiqPF44dadkrK7NBkqIkoUOCRnrNr61hl/sIo+gN8ONl48JxEyoBxtq1MLYIy
NfXsUWCYHbvaRSbumAFW5QOWYvHwJUhrGhmh+Y0SA5PRvWdyTZpDtbWTYClvEx9g+kOwyiRzMRwN
2WNR+lztSj/pjDQcgeGPpoq0S/LUhxCzRiCBidCM6cRFbYeYqerG1xwQP+oXjLyXeiwzBRZ0TvoK
HBAYhc7kbNR12kqOD1YTGwnq+o6EFlk3GNqLUrmzbx59PGQvwMSDtZo8sBarVamonAo3k8+ZER9T
vxWnw9NPgqmF0hGMvkfwXgehPY1Pjax4h9ubdPE3iFBx9dJLEgwPm55I2Ld41Xs+WAeB2+2hN0uZ
d5caLhnRUXHSZ6EVoBMoysH6evtHzIQ+dAK5JdE0ExbWkwu9kWp5jHu4AbmLyz0w4C55Ba6/7Gg5
E/eYp9GzQ6gNvvm0bed1sg+gSlQGIQN7jPI8dBxSfMeEpgRzkax0j7cfbSbocKgQayMV5gmnkTbr
kyIIXRcAQ/OrLC/MYZB/TWVptd0E0ULAmXmNWC2pKOlyGeoMfj5/SgTDSohTJkgh/PKE2yOhA9DQ
IsNJXH6Tc/ppnUkgjV3M+4bEAKCTbmsSeik+WdVCATEHnf20yOQYSnZHpW6BPiSd8YPnKHJXxfia
5O9d+1gP6iYOjzI5+OLDzb5EzbThqSgOjg+TEk52265RQz89t9KjcLFsxGyQw1Bo5tKgQnyPP94j
trkqKRuutlPhG8hTsY7WI+/xPYNNPa6QXvowIbWb9eCu4lfElm7vxg/o760lJyeN/SGBK+LTqYmz
VopX4dJshPLBRZmgKlS40ukmydChAaOvy+8G7TYjPJWpvXXpSTiu/d3zs7MaSKvet1ZGNdCDHtZo
ty790Ll3QysEri9RgTtpssd8Q9LCoUYlHaW8IxIKP4a0IP8bmEWXK2FoGnFJ2sr3luwxKvqdo3on
DXBCmOr7yAiRVkGkrr+YfpGuxX0q50zfuoUDN3cQyNco9UnYwD5P9gopohkaFrgxE1eKEM/D50Xa
1PwSIAFUrJPod08SUbPQQg/68IeDNEtgHr24xMyFR+f4v0uIE3F1Awy4aQ11CfJn8B5RLacOxQyu
9d4XUSRLzzK57szYd53S5llE39ITMjSL1kxLS0xuszrAp3QQeCmWsDKxxKIEyPzrgvyCwCUuIR/M
rKvXZXtdVHO/+GfLedaqCy0FB9sfHxWjYIE2os8eAu7E/yw1iYFQV0JdqVv2V0vFY2NaTp88WnGV
kjlrlbwy5PIUpJzCKsx3hl0KLyUkk5JiZwzOXWjZOyWxji5SeHb1GrY2Isr+TkUHM8YrNYArFAL0
YNRw6uUxXHvJAFFO/tK1eIBYcAUqi76Fp3uwVap6ZZUIw6tauEZxt4Eu6O6VOv5R18ZT0Va7sS77
FbytBb27ufsTp8h/XsE0YLWuqiQVm7Pyyz0jd4anYUY2jfiK9ACjKl4603OfF6t22NtwuClxJ6ch
VrKy9lQV7ER50cY3NpEhY036SiNifTsYz15x10tNNuugxSaK1/Qx4C6UCZay7wOBrThxNkxv3wS/
NOObcBm6vezMA1IEIQ4vDj0IsknQoqCt0yKmT+B4T+Ap6ShRk2PJthgd51rqorpkQEelyVqT55NQ
h28Dd0BAjg9nF952LNVj0AIpor2c1SspLH+IDuQAaOT2M87NjgwQG7YC/wVjsim9CGRWldrCzkVW
0WtNny3tHOoM/9f9b/++Cqyd7d3Z5q+8PdxeWDzS5H79tO7k2grS0bEqwRsgNZIwaC9W/lf7W+uD
yV8o22Y/I+QM8lmZ7HJ690hxGicqYEMBKYILUQVC0G3EHm0ZTjT3UHCscWoQ4266up8viFFpSycR
cdtL9n13p4G9RXXtL1fQPAQUuGcC/FVHX01KX8Zuk9WcUkQz1nWwv/12Z6I7qe1/f8hkQ+VUZgi+
4mwgW8iInoEzee1SESpi6vQL4hWKA5TQ7wP9/vlhTTNSYByyBoZwIa4DwdqxV6ZJWdavgSAU7Sqp
NmqKkgvE4nBz+wFn3zSceWCPHBdjWghRDla9V/Kmo+KlrS+hiXsfKFUrEmrSSbRkMa3NvlBKbdJM
ZPllQ/z71V3Wl5neZ22EG4ahnJ3R++mOYUhjRln3kqqtagXgPe1ej4FC2Von3bX3qD059RMOUBdy
ohWEyW3QR5eoMNa2DZMvGzYNxytQjU2ZF/d6aZ91T17nTfO9UxBAtOq7NIq/JJWNWnj4xdQKhLqz
nS2np2RwlsKAiGV/fMyr55sEc8XrwLPGPB9+zCasnRRfYQJeK5/s/IKqShi9L4/z5l6qiiKD8N9Q
uEgmMaAY9NRvbG6Q9gciGMIw21y3+alU1qMlUBqySp99pcrEv1VVfne+3d5Ds2GXJhsUKdrj6JBM
PqoP1xTcCugf2k7V8Nh1+Tppj2a+kuPnNnuqgp9t+uv2mjNFk+jr/bPk5D2rUtbFVkmkR10DVSok
a9L4ZKL4c3uZmWQAGAA5hkq1xH6dLKN5imSqWJuc9SDZBFAB7kBtSvLFKy8B8jOu8nx7vbkYe73e
JPDBuXXbpuWxuKDRP/b6Sw2/z3hDvOb2Qh+WItONysyVNpzgU9NT/3wQOTKMoXoghn516eVhhWXq
Xd5XT6OZ77PWA37vnaMY3ZSR9mmsrLOyfR8i7ehCZW8MBDBheJYIwrrdN8lONqVa03z/iiEyPUbj
qGnd0eZkKpCOS/QHg8Z6rCP3kNb1PmX8wyWzK5pD2SCcWaKUdKcO46EzpF9uhrO9Mxylqr2Luuo+
i4ITvpuPUaVuG4JDUVS7UDf2XaFtM7qVt9/KXIJkkDcYeGXRMyYgfn4ripkPKCq3wGaVExeqjBKB
Vq/y7CSFoAfxmd/IvQd+b+Gamd1mNKKEKwtyydOejR01QxOZCNJq7mWEDUTzH/hBVPm04zcEYvFW
Fp507tZRacdTUWB18AcEIKL1WuIqH571zjx6oU9TnP4feZE+qN9gpb332qUy/w6M5iVNlHvPzdZ1
sdSwntvuDG1xIxGXjzZVh5XzWJaLktdd2890PovuolPYC9R5vqTeNxcj6XuI0ExPzJm+YsnSw9Ib
C9RAmpPbPdJBWk4/Z6on4Uj7zxqTmzz2rQoCMmtYobyif3Rxwk6Ynrilvh2w1clod6MClTevNgLr
tz/oXEC8XnuycyPLkTxZiBOybeHtJM0FILQVvNxe5aNBPA0bdMwRveObOdASPx8QRzYao840/5xX
WxSxBbU9Tx59MUnp3lABcatXqJ7QYoKxWwv7FYa1pvszRvN22atj9pte/ZjJvecHcphVleyf1YZW
VtkfimTU6OPjzRbVymG02m8xBIIuNJ+1sd0yJGabB8p9LAtol5KBl8yBS7+rkXyvF4wggjcvU1+j
1viuFtLXSnd/IprW2epCH27+d0NcB7QM8+kDnnOVBHlyViRRynHnvgThJPTW2qVu5lwiomn/XUOE
nKs1ilHK/xdC7rnmwSrKh7xs7rI02kWVA45mXCPfBLVK/bl4tcyWQldLT+s9tYiMIbPYiiUzlDBU
v8fjeFQBNTlK/XdbRStK+ocSrA8OoG76WjTF0+1dKs7ZH5vUMDS0EmlzMuf4/OxyJmtx4zF381jM
G2N8Yv+FYxdRhCmWyNsZMk5eb9BWfpxroM5pFiN8hQOJaEqnRrEQp+eoANcLfeReV98RYEijq0L4
FEOVatyqIBAtfEDQ/V1nwC6Kk5H8yIf7sfhiPHomLiRbx0GYb623Dx5g9KNjftUelGYJEjGb8129
gI+b9Op3yaXc6tnA7zIz91dVYgqDYKGJuqGlDPt4KE61ox07YAfGsgrq7PlhcEOkpdI2pzaihRNb
4LeJs0NY7tWO1NbL36pQPhvVxQ/L71nV7+ym/1VE/h0AZgY8F5kXl8JSx93h9l6bvcKufstkI7SG
nrmdXIcCs4jbJYYUqF+jlegsWlwxMZrb1/TtLTG/E67nk33doNmi2oiK2DTGuLefUmk4lnkgRj1W
6yerQpKP1YjrXwLioWhoTrvpKgvlOxKKIfAOESI3Q14+jJ5JUaQ+eE57J0ndLrfKc8DfC00N4UkA
LXVD40JhFomtjKTbO9174frcmckvTcF1A70FFYE3FFtkv/qmG6+oXTlJ/aAjIa2GYoJawKECv5mY
xQHRBLscnlWluUckx6vVI2NhNM59dR8SgzA72xW2f8kC9b7KjJPsF+syaR/cMD8mprHN1K9S3d6B
TArL6l713ZVhoLdbkf+RK9hNvRuN4ahhMdEic8oA5y4xqi+G5H41K25AvCxdK70o7g+0B+gh9psA
mwg1SrYBVg6Spu5b7BRU0LYGNOcM7imsBTTak3NXx3sz6O9qHw54b+4G19jRv9t4kn9XOe4Jl5gw
Lp/yPDraZf2zL9N1H/Y/rL46doxwhLaOmcj7FO2rdDQoHLSV7XZf06qnJeXRGM0oUvOdg7N0yc9y
U/W1HrqNL6WPCj8PnpbtREeJGtxCbg7IAO0DQCiV6EP6Qrc6lAWkodsimIVbQgxX10OziI8+0IHK
1Sd9TI9lJp1yw3gQjG2/RroaxSQlVPjr0VYoR4dj88WwlV0ChsuvpXNu5QjRqYdcTbZuPay9Gm91
V362gz14g2PrlDsL/Xy5kbdF0a77CMfiBDifZewoMkDZJBsz1Xed515gNq0ca/iQQq5T+gpCErlR
9p3T7Eq724x2chLWqJqRnYV3UGnoG71u/7K7+mhJw25Q0eOXxkPqv0uqtGvjwlzpJTxQvburPR96
MORnK+5xSmSyFNOQkveZb2zcWNl4qvTq25m1UgAjtRIf3Q3PfduhlB39Uir70nTZ1s2LQ2T1j6Gd
boY6OehBANqg/zqI/w+ZUB/hYSN2t3kYPbrwWZS0u6PS3hnCnUQ2Vybvp2qUixwhyg1b3ECaDBms
oTa8VWv6u37INuT7RzVtN13tnUJL+9VE1DJQW4K43WSoR2XpK63TTUgyorrRMa7Np85ADs9YmUa/
icfgYCLe6eDOjqbGMU2CL4C/3fJOq7ZD6j8gzrxBaOhohcmdGud7fezP9gjXjx4OhFZ0rKp+U1bq
RSZDUzm6fgBVjnODmfsxUZ5DjNt1v3sJ1Orb6A0Ll9dcbARtYKnw2rFUm9q29UMddymAXdEMQatR
SR8JAIKDuLzUR5dseufTWgbJwUDaphPxOTa6blZEmtvF5wDqzVhlJ3byXpc6oUZW6cNfPiVrBJor
M409+Oe1Kr/HgC4LL4EuqB+6oF4xvdNyIA+VhHsAdCNgIBLhxVKiC8rfu9v3xlzJd/17J4l0X8ku
0RpyBSWfjLFOEIvpOaZyVHxBRxe3X7io5gqE6wUnyTIFUEJOBoFIsCWpEMxgq7PO4nBv7nKmVaKL
KTNGZVMuMUEnxJoMMTqBdsKnr7wsViGzj+KYQgZebK6pR19Wh3oQqfaHLU9KBsTERDku5rFzrVF8
pf+zyoeEwFWG4xh661Y++F5aTNDPY+fb0zZUjovAg9lT4tB+Ba8BhXDKr3AhvuWp4AVzPiw6WEO5
pQIWBzZZSlbm2DUCf8cxkWHrQT34fEoqp/YL1FtRCqR51T0TMSEHk7PwrZAkIVVYBfEruDQsmD02
R7kkVTu3Oa7Xn2QwHhjNvgx5VtJmlKuYL0v+4+2DBXNmJk0yYGlBXQIHrkx3YCb3ueOwCc9FTVkY
1+8QrGMqcg84c+zaZ5EpZelLPBqbKqYB5TZnrTBebM84AWP+PhCau0FINiOIGki/nUKCh5I8KhWT
av2oltUuK/knW0b5kbk/6t8i5Fogx/irvu79Thx/M9L5akbrPsgfDXyq+qoGA5/vc1LT2ngbZPep
DQZ/pbTtOtXKQwwmqzCtU5DXD0aKx3HeB9+CMD24PUhyafyaKvYD+ZYEs6EvgYDrFasBWuycg1Yl
mywI8QB7buR811YVSvDVfuBa0tyWBJB2cA6u2kZnGw9D/Cp4uC5bO/zqxPxLbnDn6izsoqkKRTt9
4N5qh/xS+CgpMbZVUOAMAzy3QAuKgVqGqpMGCs6xkGNordWotly66aE0w3sHJF/CtM1WvO91Ya18
zzxJqeqjVbQGQKMgd1NJT+no7vV43HC6P/4qt/JKxlSy7KLnslUOVYuqry6fu1jeDqG798tiq+OU
3kTyzq3Vr263j9ziS2XbLxJ6u3ZirEtSJ8AMB7dMt4gIdCU+en28yaAgCIZIlfQflWBVky92IJXz
7mQ4gN4RIQV2u6UpXyXPJm2ZZlQfVbKBUXO2Avi8MlzgYfK4htqctdqqNLYRqStHh+/IMFi3YvqY
1dHqszvycaao+kvSYEShjCtaTC4mixjsVYBtgvovX0EdP0h+N6Bt0BhwBrKshE9lIhkZdOdCDuhs
Ng924x5LFF46SyElIo3umi9Z9Av7W5xJ1FVgVZu4yQ7YoBr5mzE+ZkOL40+8HYz6mMrKx5PJ/nfw
ZXWGlDzPmcBAUbTvommdaOUKPY+d5JY/S086xlQqgZvhG8l2wIbRcxYGh3PhWijHMTXkP+NjJnQV
SCu9tVLToctHz4gKjXCNSMkijGo2tICfFjWhkCedhBbfczA2aggteLWxCqHFMn7eDi1zkRrpWqI0
XVoLp8jP0dMLosiWTLrzvlJQGr0OON5j9VnJb4sqGbNLQYE0WQ5R1yncXS2skPYC6QyMTzu4UP3w
QNBZSIZvP9PsazPQvAKcLRhhk7RgKJPUKVoM5whvzHMRNWDX3F5i9vuDb4OTQPmF2s/n19ZitjZG
ItWROcJO3GIkaOwNrdyJ4uX2UrO9J0aLjGx0lGJJPz6vZWtaoCsJZlAGlQjg95dQx7RRf05VdF25
dHQ/WPudciiyR4lmzfKEc/bDXf2AyTZ0nGHIPRsEjeb/klpjRQokIJFMwhZVW2bfKzNOEHsAR3jg
z89qaPlQ5QbC02oaHwqCc6mWuzI99W30b+Yi4FNUeJmMGJXpjDo2rChsO7iKQ2ucEtJodKH8/E3Y
e+GQeAxlOJJM/RAcQXJzyXN77pVaeCICfeI48G4/P6dT28Ho+mN4xgLUH988/wQ8mugpLSFx5sCK
TKgA/8CiESKxkwOOmYLbBYXQMQ0e+X4QXkmP5GgTrGxiaJhuBw2yu4zHbrRP+kcMwMJ0b6knRkOY
XazAa8O9WkRtzz7/1a+alArKYDR5kDGE5M7RaXMcivYSlmvVXSjX5hJeRIDwVdAgYP/hICijKCkV
oxlh9cMYSLhgqcYlSn6BaQO/88P204XTOrsgVspI/hnYSE37Wa2lDXKlQVfo8ocfiEohOpQP40r/
sfgKZ9uVaIzBBxHoScCNn/eQLjl60MeCclA+IvPMpIJqK8kv+KIwX8OmRiX9vR2LZp8OnwoEXHQq
oemZqZvU7xnswWZ2X+ViWEHAQVziTUPXvMLw2VXjhVM6u0+uFpyck6EeXU92Zb5fvQeNyDlBHoGx
uL2kAT4bZdHD+efRRGS6utFp36mBpYNqp+mJ/nUSvdU9Eo0jD+WtBQjcwf2DlmBnbRdvE/EU00L/
em3xFq7WZuMmiprzWtX0HZ0OshrS8r//f59OfNqrNaDsOVrlIE3N7SsZR0jYa1QPUJjH1ijD2Pv2
anO6t4h9cQBsbiQD2O3n5YZSbnijLJeT39rAgDoUF4g2Lclplf8NUs9nGC9qgHQne78NI1+Dwzx6
bg22JPx1+9fMNSaufsxU9aGP1V7KaGqybU+O94oKbVPQWbZfAuuXKW+yRYvQ+bNpi5aBQ9Vm/NEm
avy0p/75KErNdE+tjSlrGwrwE3WoZD6Yi9IWs5tIiOMIaX9c4ycbuIEV7NZj9iGTbebV3aAnW1Pr
zu44fm2ln+Je89oEDyF1F/fZtoqGrcEciSvwpNP9u/3G548TYk/8Hu4cphqfv79b+4Mcd7yAtngk
xvfWGyU5yRh7jvYJFTLNX6Sm5GJ/e+HZgHG17mTfmXri930/BEI4l2qc8TtbnBvsX0EHsaT9zwNO
91Seunlqp7QdFHwos6HcKEVySelDRZW2kYJwoeBYeqEfMOer81uU8DOdKPwwiWFKXTWk6veOBrPR
+TIY50Z+iyuMO5F5/Rep7vWDTq6ZUtEbfUhJ22H8qXSesbqKT527uf3dZm+Wq9c5SXLzsJGUwIP0
T0IkbPH+2SpiWr0E+5xbDGyGIYQfQcbYk3jbK3FtSIZgMMnCXpVKxE7XpD1qu18WmhTvZxrcHQV/
Q4ZcNIynQsABBP4OICB6luZzkMCWws4yg5urVM7GzZgP2Dq2CSA+NXzXdf13z3zq9rv9kDP/4yeo
1A9C81sgeT8fRqRn9NEoyTbDxNiPTr0NclwkGn/XKfJaS/PV6MursR43sZvf9ajT2nq+UYuM0YAH
XrFi3OTRvXtVrZIJwckJwHTGEAeFO6jiubu6jjYh0viC5qe2SJzk7SbFPaQtCxzsEHd02TeWvPFi
lIDNZD2UP4fQgu3eMSLK1wwTngLEOCypWCvWM587KqStuUgOnvvsjLb/8xqm4kvM1+K4dPkSFO1Y
ark0CURJLT3oDNVY+/Zbn70DeN18evCRSCpMAnLs0ztIwz7kbB7VuqYwe6PECAnJBzm+jIiSLEFZ
TJE2//GhqSjYahjCcu1+/tBZjrjDBws1abOfmuHvgPodejffJmO219vXrB92vs1cQEn9n0qeCh81
H2pqlhzl6gk09CZ2+IRxfKjVYhcq4x7SzsalDsva8LlEKLQNrA2fnU6UOj6OjMoUO1/XAz7PufzL
jtsXOZG2g2St0Inr103WroMEmVgvPwiQeuroX42x3fWMNZmxbRT+ZxvKtBjVNBr899w7miBdmd8A
akp+hGjbma1xkCtUJelu5W9Drt3ZMVsrw7MzZ9ul5iakkLn97eZuEVGZ/ec9TipeCS8Ez5DUj7sU
/kKbPBdE+Xp4bsyF6Dob10Ee6YRYC/DRxye9ius9jostGKvobL5CCm5R94MSUuwNd6vvIjAP/iYg
2v++/Xz/x6qw8wz6CjZ9n88bpfTM3Aw0Jhr6sCo3wj8mFSpoXr9OgtUHJBwhrk0uLbzXuUQMauo/
y072Z1rmfGrhr4dZ8cploB97r2VU33U0Bh0CCInJ3egtkTXm6LmCEfvPspPPabehXkg6QgQD2qi/
5AvCJfCvv2XdWv3Leo9+VLg+VQuPOh90KQOFiiP5jz65ZCBpmUJEMTrH6jvembsG2RDVK5FOVh4N
BO7c9MWjSLQ5mXWs/u50aeXHSJarPf1a89IX3ZPe239xLa492quR3r+R28Bjt9SNHj36UfkM7JKe
cr9GntEmmCFgQngGUe8Oe9l+7YNyJWajkR58VREulR3E5boCIxGYY4q615AcpyMHz+C5NGJAJwKO
UH+/vdNmY+7VWxD/frW9g0SJZC1ko0GLsgr1mLcnCX1hsojeCy7MhW8vN9c/EsJBGoRwRE2m7UzT
dBVfd4S1b4k5mhijkaw4S9rCM9vYhFIpRM15NPvDVO/qoVrDa7LCt0NRS3kQxyRamUKyyTmK+ToX
yqJPysxzsaIBrlnkSMwgP79G3XbtVIvYTMBiSGvl1v7LQU7LDfWX2y9wpopAvksQaS1TiMNMAsPQ
Zlk0pAhotJLoavNIi9PUmeBKSYCcgxBJx+tmskSgolVRJ1F5Tr3yJUrjBw9H1Fzvn2JH29tASG4/
0exywMExnECcAYrp51fnutzPTV5x6yNXQQJb5ltG0nBApSV/izmtClOonjGEZISLld3npdI61+0+
GcLzqDBuAn0JaaqN463YHJ0friF5HPKGq8/WVvBI9r2pbS0QbgIbUzqA0tXnBMIoqt2IECVbjfZj
UC8Fprm8xMSagrajihCiNVX+kSSOJLjz8Fz2+N6CXhFu1E0jr32CBGVZw7CNmRntsqW7TsTZSXry
aWWx+a7OjR+YWjKMzOurd1c9FfoJQ7OwXkGfrNu18lv9S9NO8bhqmOh49kI8nt0GV089ycZkJdRB
8Zuk4c1eA5kA5bTSeuZOsJKWmAhz1ysPShkODwEC/h+aFKD05KLVcJ3xN2r2QAeABh1iQoQ9rB4G
5HLrC2968WjNL4wejZivMDaaprh1O6iV3eHWpnXNzqw3Dtp7zaCtW4zS8m8Y2RIOWVUK3ecCMd3b
J20uLCqMI5A/EbFquv01cxxkf+QVQ/PwvWd841IM6d51n8nv2h2XertzWm1AGVBbsZjBiMj4eTsl
JhJGAyD4M5kLaMBc3+t/x3F9J+X73nskqQdwguZH3Fzc5t00Tka4xLCff+L//oLJpkr70DSlnKPE
E6f229i/Dc1WtCdJa3BtXf6+syeIKPYhoy84fJ8f2Qu8Gg4hG4ueCrrk7KoEGHrTY81dMK9gIOQz
Kv4ZMCHi5XwA8hZHCnNgBLbXf3/EpHlv9FJRWpEcot7qrGMHgVj02ILxGTGNZ9dqcQGv0TcJf3Yd
8FnNPxltvi6BDmpOtru94+Zj2dVPmQR3X0ll5JkUbuJKkItG/wvMNPhMQBRo8ZfBKV3ErM6eMWh5
8P1Ui7Ju2vkJc6dsw4g17fESoU8HFJOJWNbsEVwJlDfa77T4UgADsrzQx5x98zBcVC5NGLLK9IRV
saNkTUwh7zMKxKkPkNC4FbeJ8BuvMnsv4E9DT96XAvSK1YtWZ0eXf18ukeZoE4yuMOfUuEA5hpNc
PtKKvE2aBgxiuU3K6s6Hu8poKTTfFO8FzgSxztXeeCfCqpo34vfWOg2hQsXrRQzOnI3xpx8zyfD9
onBHTwTcYUx+xHTgHLPbFb1yDkVWO9DI999BcK9arzx4Ggk0k1QlXEHaZojzUAxfMeZYk7JsvCI6
FmmLpe+lRM+v8sfdKLc7Dx/QHHxp0/oL99JMggxRCHFe0joHDoq4t67uxFqTJITSEHnEJyrK38vu
HWgmw0DoE8vF5lx2d73YJEHRcBhQJBTTz07u77JaWjXFuGaUbALBTeNxK5KVMJXWaJiNIGktp96l
7Kx+HDc4GC1cFyI4TrMBbkcSWhCj0G4mGyhsNKcrRTZAO4bhJJQRCPSgNf5FiLheZro1PIuMM2WZ
1Nu43mnAlfcR4VIVMOROHzblkt3S0mNNbqVYlTw78FkP1lJZP9JhEpUtjbTbzzW3b64fa3L1JHnb
G1qE+pxc/QKkn6gIXzXvzOQ1mvrLqdtMZ0n4ONkkFSBf/1D0sfrU8+I6ANGVPcS8PKs/u+m9hS5o
5m+w1cNAUNd+qfa32085G+CF9hNq7dBwCbmfj4fl1rZd2OxYvX7WUmjA6PYq0riRZemSydVGL+KT
W1sHxLf2t5eeu9sRQaVSgdEk7Ck/r1y2GDcC/Ad2AVhK64Z12O3Se6KalCpb/Mwwar694FyGer3g
5Fpl1yRWkYMpEQB/dAkOOC6LqaNQFBnpsv7/Vpu8WOwQPU0O2T9KvQ6dZ+BFpE0O8wv86G6vNMdA
pexCUBcHPjC01iTqGJ1rZK4FdynNVv1fTfaONNQ6rvYcDYy2N+RqbWyton/1gP9dVXzfq8DqRFze
egyUBPBUhu4s6XcBeatFHYQ66/Yjzn+6f9ayJ3tFGTjxfudzOpQLSr0J3lmi28KguG0fby81F16o
0IGBMlljvj7ZJfipuciEMPUn/WMpmDm+ekFo6PYqcxfF9SqT3WHpeDTBsYCWoz/SjcT6dVwyvJ0L
YIieMgVG+5QR6TRO2lzTfS2acoq9KoP8AGDXQTjRjo0jF0Fp/4umrlBZ/WdB8WavNkTvjJbUDyxI
16Yang2uWSjvbMOl8dJs0LpeaXKn52VtKLEqvhHddEGzH4XImm4IdpHUOgehRxMY/fJQUtHmCoTr
padnbSD7Ux2i1gc8w49DweBS1fwYIR2jlMxu6rtoKLYMZHuaroUynHKnAX877hoP9+xkqwfDQ4Gz
SRBXwEjH9YeQBbwBB7AoACLZyl/TOnsKGAx46mMqBceOJCKnbqfR6UWc5Fh4lHtPpGNC632twGPK
3OZrM2KJF1UPpdzbQCweYyXfZgki0RVV8aA+ksLXUUdDFGPYvHvSfP2uUFVvpUTmYej0fSm/9E59
J+NUMWTdBU/Db144fh274mFsrSepMjeNbz+WTvRTS/sv/0PaeTXVzaR5/BOpSjncnggnAAcbbHOj
wjYo56xPv7/m3R2DrEW1707NXHmKPt3q8IR/8NHb8DFzdW04N8Jzq+lvqzZ+GSO6Vvxc9H1fJO67
rgzh7IhCqiJA6gPy5qIVN9R7OwvSlWs+eEG3CS3jV8a0DaDSTpkdALYXsrWL+mwj7ug6G275e9TV
NsqY74Ac9nW/qd072oy7MLvRc33bJ9q1Kcob0U/xF5GpXQs5/JJ0hbLlro+b+7oNdmWU7UcDxrEh
+ecYAlHZ2ncIyvyKw06w5C62Hp5DxwtWdaqBvs2vdD5gbmiUl2B4pOpVIZWvTiFf5EFbMjCZ39rU
uN5ccagxTLZ2HCmlWZkAciwoisbRfDSpV6Eo1a21V6CPZrb5/CKazbZEUe1/BpxsaDOSaZRCCzul
criT4/YaR+Fr3Pt2bDWkSLxdHwZXUhmu+thcyZmxgRzz+U9469BOA1USXouUSyQ60w6uJFe9DqCF
EJ02aSuTXen0N3VzlUvWJk1MAO39RQNDoUf4+LENEQA4I0+JRj2OMh3ccXD0AOeh4bxEgbaFKY9E
QYvNjLLhjZcUdWNp9S+9la4VQFW5FOxiOFppiuB9nuY3temtPfzctSi8E0IRpFhGJJiG3hqRAXHa
TLu8rlKQmQphWbXkyDj3utFPfPPooV8+FVXWWl0D7IqkLJmeBucoTS6l8sybUHG6P1/r2VhBWKAJ
8BDN0ykwsk0SSlgYJpysYReVz5Z+ksbXvt0FmFxV7mp0vsMoMJfEKuYeVTo1aKRZ5GBUij8+DWYs
yY3cgJ0hFYFHhHYYPbDFF29plEkm4nVa3+Q1MCT0/AO0UqkayChjLPosz34vpgKgG9Vt7C0/zsZL
XaVOKpFS6i9e9aAYZ6TXYPHRNVr4WiKumZ4MCiAy2uUYLaJe83EkKgtWkoOCwasT32YuU/SWfNVa
Cc2lzBQHZdh0qY7Ra3L/+dCzc6T44iAHi5v0FMLRUXQrekMKT60DzwdqXPIq9OX6ZY2wuTyAXsh/
RpqsJnAK35JHD/CY8ihc2v9bJCzbti5cjOGl0haCydkBwQygjAgNnxvn46JKTpfWLa/cCdsbXtgY
ciFonwx5eIHMR9k7gWT5+WouDTmJlbXU7P2sYkiMHTYRFJ3IxtMComAVvs1xiOMNMjILFmsLo06b
dXnuaxJF4/CEaAL5B3UIoROLtK8QVIBMYQRLneC5EUXPCUIloETQOB+XNssrJZUUSndVmhwz+D3p
eMZ3YdNoEFHpp8ETv0J5buGDir86PSWg8iywIBxGmvwfRw19kHlawjzxUdg2yXCNQKhsD4gChVdC
BTZApf/z7zl307wfcXIund6zC0tixCZ1cDrW92MRbcBsFcq/qYCLer9mwUvT0dz/OLcoh9jpd8AX
bOXwj5YneVbjP5rOg+k9jeHjv5jYu+Em4UcexI0L4Y7IOrhHo4KrTYgh/LsI/v20JhuljZR+kCWm
Zckehs0Uyd6ciOH6WskNQRli/3eLk5tTksNsGXySJmtUWqYQzlJ3AGtqPtrtinUbSUKENDu6Vl1s
eqPc4suyz4bwNvDVre9Ea1fR4IlnKbEfzcz2t6Uqt64CwxEaCl4kq1G+JHr4zfKGpyaVLwompq2t
f/Fi605FXm2Vt/VDigpTq9l3Vh5fWXr74I7KthoHzOgSZCey/edfb+7ShseMiL+MJvFfsoBKI6dh
hc/nqcDXRKhwtYYLrX9cB7QAm/r189FmDwH0HzC4eGwARP24NbMhDdvC5xuKkO0fdrCARCxq2c7G
xIQO/xlocnsmvWH1Uk26B8J6paevQv8GXBk+UziHYLWFmKT7L7SR2Cr/GdOaVBwGNUxkiIoAeEjT
mBxuOuX476oN74eZVBvwnwkUDHLfgFDQ3e3gER2QRXHM2Qvy3WQm1YYwc6JOTpmM4OsZubwlUBbg
g87aFHG3XW6jiZ/9142s0QFH2I8Iwpp8sSr32o5okIPWQCg49Ja3E4Et1odqvRYIttG6CxD+Xezg
zM70z8DTQlE2BpWajqLogXNFp+5tG9zwHmlT18Szc/v5AXjrRP01TUGk4j90jKZKmP0w+IMZw37x
feGS6tmbMRSSkfYOd+NzEZLByPIlNZovwEokimOFoyNRp+wrA9oK6IBcxrosl26H8JE+7FU3tA8R
YLvItL6nqGo0BR/J/i3eLwk4N2YWrTbiCZV+lcjrh/6lb0IahJCJm9emV66STrsZI9TmIkU6VTiX
fD7f2YYwbrWGaMvxwL/9+7sKTyxBEzMqeBQ+GELVDQ8eAKkwJ4TxX1VyN4uZ+3B0FVfax0Dg05Ue
InLCxPNqydx0FgyCwZKuv3Ed0Yv4eP1EluT5qtsA7BvWVFeAngXx6sr5OjowpG86e+N/T3+OazBb
vnSkZ1xU+8rZOR6Qj+vq6vOVmb14BRIVWVQC2Wmc7ptjMHjoIp8qSf/daeG1Vv5z8Spl/lj8q3hH
wCeJy3G7nBKTVCOoWtKF4CTCZatJNrTZbDtcRSgBQGBdlACYvehpSRCAAEf9q0eg5aFdm0Q4pw4/
GjkRoF66sU6w1Kqbveh5ugxkijQkmqYBK3AdQ+slSA259SxOD/xScuGUglWuXEQZyE4ui1HB3JUh
BLkEbxb3nymOENCM2ZmhRbs53csB8jErTYGCtAvRGQ8XHui5+Pj9WOK3vDtAFXTIIZAYK8ptMEDI
lRvgdg8B6gJh1GH9Fi7HWnNfD9dGsCqkqzZr+3HMTHb8vA0A4zfygXsfPaY6e3WJQT4/AnOOpPjQ
UFOACcllNQXa+lLb5cjUCeeiaw7jd/tMuuqt1fGqDChZ3qvxDcIy/VdaWojlOOnW8zeesa3HrYlN
qbul6VXIGyTqjSXPyNkvTAMY6o7QIJxyBl1v9ORhSN6oHZl/Qdw7g2Rfos7wwB36+TLMrjYSIOjR
Ux/4S1dXsfsoalD/OWXRde38CLKdV191ypI31uwwBg07jooO8G7yUR2bOkdpcCQR1jachyi8sfC3
XqQLv5Wepi8cT7i42hykgqeadfDwK2vs+KgDKgxG8dXov3DvNN1Gp0gsbeNoHcbn0v4SapdmvHFR
KuDNpQwt7t1DrS/ssTnWm/nu57xdIO/Oj6xLmZ4GVHhcz0H7JnhwomAvKhReNH7TkHEzeCrf5J3h
Fo6R95DgMGkZySFUwF3Xw9mQFr73m3DMXyuEfRZBjmkYaFR/PF7FaJcZRFC4ha239ZLxPDbZIYtr
kP7VTleLrwEAZLl0kQsycPExN7njrhXpUZX9fe2lN6okI1EFxriLfnsj1oa+l+NF3u4KrBNkt+fz
VpfG6mELaC2aXereT71151D6/HznzjGZRW2O+iOcOvWveD6VkyaI8jiktWEczPGBRuJoI/tUWD/N
IjwAyt2jTOlAonE3AfgY3fnl4Huiy9He8fs73ei3ot5e69LWiyVEgvEQUq29XGv3n//SOby5aJEL
iCXrzrX9cc3dRAPjXHLIDD9bAbQH6r6ibLTr7WfNClaRC9C/zTE0bdY50E+1WvC8mD19tiUYR1AQ
5an9At0EF/Eo8kjYNJjTCWQF9IVFGPT8e/hunEmI00VJPTQDhcZE8tYkIZ2xrqJdDO7B2oyP1ou7
ZGc98z6xAcAaoaEPk2pKWyjCzMorv0tPnnotNV9k9VzE29y7dNXFCV7CcalzvTTepHKjO1UkqSN1
lCAhaM1wrG7PPds8Hn9haThgsJgiMX9sv7lXVQ+AaLjE+XPh3nQI2l16/8vn+2rmnaA0LfzL6WGC
AZskY/mAo/0QgLiiSh271yDdiHSACknjcg9zZgtZQNwRudNMTTjvfdzCshl2kZekqUCxACvE15BE
dlHyfCYupW4EzYZyACjKaVyaeZKZReiCCFAusHYGAjzvFofF0vvs0tHvF9IjguI9+ZCSljmSMYIP
A+pA1EZVHK1vIWKhBK+LZfGlwSbVt8Qzu9qywMGydjVOt9ADIC/ZUF6oGqWIg3++Leb0VFlFBDQ1
BYIgtK+P38qVh0gyieoFOcALLinCjqbxI4Q/J4DnQd5eJ6R+VpJuA8XaoduvYUAnCpBx5tz1TvOF
r7OViwaFwP7UxBS8vGYHrCgCg/L5T51r71gAat6+uI1npli6dw+kRSMt9QkjTxVCSkWKnlRmQwkM
n1ijFFlIrdROgkkmmC7LHH/xlSdv4YfRJ/eyMaJ9B8QmENgJMMNBfy5QecV/yOsvfKFS7dea/ESI
J2QYF9OUuevy/fBTcHbgN5mXelTZTRrwMSAfvXpV/GcFqo4bILqFfKNgmSXmZmHVZzcksa/I/YAM
TNXDDA/lnVTwP822PSr2q177X4PK2CnZUwI+tqBj3dNakPpmp3Qy7cuz65tfRO2/0vvtAJJFk4hX
bH+38MNm6jDCaVoDsMJ/udI/boc2k8hLWyiSgD3s57hep+2aO6361atnNd8GN+B2Ph9y7sYRZrvi
chMQ+cmIZh8C/wzBk9XKayA/BVFwLvti60CYT0bl+v832PQS7RpHcdWCMrx2AeFI2Z9ef0TSsYjP
m3uo3k9LXOfvztUYSC7rzEgUb3L5xjSwBM4OIiXN/L3dHOIlCtRcNIaAzZ+FnLz91F8q9NwqFhLZ
TVE8czwLsm+4tjKvXBVZsu/a4Ick6suBdu7Sh6EG9dHAAku7cwvaNqCQZIAJjut+rbbZrdSda//R
CrX/50eYXDlm4lbxWORc/eNwIbEKkZbWwA5IaLAuEgLmtxdpOpIzBuypyfZyQinWnZbv4CnXT+gO
GKvB3ztgwT/fWLP3KEQ/+GBYLAqi28fv7RZyRKmebWzXWM262lG8aMA/Ws3EgibbBxTAav2HPBh3
PZJxC6PPBQeIhYHk4zKB4jJZ0rbzNbsNmGVcOzuhCDUSB3XxeC2V1V5pvthZty2GfGtFLzpeExG2
Ka5b7XzvtUbMT8hALvwgsazTix1kBlk99R9x0X1cDk9LpFFJsvCUmeG6AN8DNB+huqjkkanVI7yM
DGSOz7Nmhc46QhW5aMy1hCfr5z+EYGzul4j2BrxPqn9T7bEkc0pfzSsK5nrUHSoHvLgrxfI6jKSj
BgsN8SxzB56VPrICUKRu98AmFRKUBjdIOVBXRupUWz+VD5XWPZe6ykPhpVeK1mEZZHyv+uKgudrt
4I+/ZTv/FsZOuImy6NGomk0YcMTMGo3E2hqoJrb1yUtbfV0Uw1XvQzzqjPhO8VJlV5rRTx87+tqR
f+oOkpJtmDx2wPlXUqQ+6WOVrxxHfqr6UdugrfSrTwfANYMR70IT1qje2Gc91fV1r8cFHF4I2qk8
rJXehPNi5Q1oZxqNaal+h+B96ZT4unFE1l26R70FJ1R5SGMX3zW1zDYSKt8rtcE+Xu3CB8gPv5xE
Pkgm9p0uzZu1YhZHr8+Ri3ORim6za7t3rjU6p7Gn/yTKytCMbxFr1Ct/1ahStwoU+6Uvic6TnNcc
86A8Qkt7bI5jl4NWHnN7ZSDBEOTdlZPoCQYoAGjgMqRg0uJ81UnIzgMfy8vhNjXyR28c1J3sqt/b
1rhgev9V6dVTSI/Cz5u7mE/jeP6xs3EaCfzu2WjL+wQAxjpPh2DFO7OWeqq6Zm65gLKjepe7vr6t
3PRb00XXid7uojC8RApoKpIbHd195VcI4gCZUrfeuFX7W/WUPbQu/rxTw7QnOIiHRF75dsk8JPlZ
MVwPCq9yb6UxHfPk4jresXXsr+BZ9G3RGvUmKSnnZ/VQrkqrvEpSRaXHoR/ySPoCLvcAZWs/JMXT
KOeoALZfNXjZkeP/yMGYYytnnGw1C9eKN36DWBxs6yretrSXwSX3p24sv8BeP3JHYOvl5He9lH+T
i/FWCaUWP53sHp3LZ63pbhJ6BqbSf4+S9MwWxZfbfhlGEwmp8luLRNcqcsbnwGqfEdA6VllLQGAJ
togjfcNuvFnVDZdpkDm/cVhZl5b/2xvCQx9qqOHrv30X7dWIzwve93uewmfsE/VLDmj9WPespmH6
d72mXRtx/F2O4hSB1HaLhOeXsPJfuzy4B999ic3k0QiKnzkOqauxk0+oMm9NMzkEmfSrb8sGs3P0
QsL4YrbVLz2LKSKlyldLHW6sRPppj8Y2yMJ9bsu3+dj+jlr3V90lKMyr0U+T8fq+PAYlWK6qjndS
rVqbPMzvpdLHp3w4emEWrDKUNODyWL+bYdz2WXjdebDnMhIXdDXqn0aAJVzm7DI1X491t1VGjIO7
NEUlIDlWWnuteckvpEm7lVIP8aZRzXpbKDmYmE5d15l3Dd4K50s3/2F7w9HSqptUUsuVavZrw/b2
rudijiTZhCvptQgGhYZn0VX3Q4XVUWZ9A5V8jvNXH1vzLAzvIoUKWgBIQy7ss1Pkj8ZImhxKQ7Ru
UpxjQXitalv/VvfyBcu5fOW3XQli3w7QV0Xo1fX5v0tSsS9C+1vUBoe8Ne+dLDmHLrdFEhTIuSf+
moOWruGrhhsjiS5JMXRre0yStevGjymyFKGNUKyZlAuOJnNBMyw3uJQAcWDniJDrXUhlj8NgOH4U
olUAZBbbqNI8CyxpHOc3ZI2Fefn87ZhND94NOO0uJLGRsE0C3vSh2rYUCFXV2FsN3GiPUDiTtkBi
ZCXadQBVPx969j0H+IZ1koA3TsFUEMXGUS0pwVNYECjs5hUAo5CS/XyYOSwnceGfcSZxg+/KjRVL
biCAhGDgdPWcEzzo+B8ARQYNN5Rn29AOenpepAHNBWYqqAr6Trik0035+DXLXHXl0PBDtMkPbsDD
t8NBAy0bvIeXZjkXAqATzki2DhF8WvtOykDuWGX88hp9q3baKU2fAOR5NIkQD07GLUJNcYlJg3n3
+frOzlE3ZFH1w3Jrmk3lctiPvUb9myJHk3KB5IdOVveo1i0ynOd2DOqc/xlqktkkFWa6fsVQCM2v
XPXYJ8caOd6oe/l8SnMFftqVfwaaJDb1mGKyUYteonrJzIOa30mwSEZ19YThfIJi01Uop8g/I2u0
bn77qEH3+0S6TbXjMs5jLlt9/1smKY+ueFIWtPwWt3luh71l3MvmFym9qu5hBZn0a8wM24uF7fSm
yT6NbTF/hcaKfgFKj5Odq0ZdZ0Dphtoo05TXaGyiA41+6LkTd6PZXcVUHuPB3lpdfdP21apX0w3+
Gds64A4m7tB6n4I/v5CkR0uUXSg3125kHf0g32l+emXl2W1dVFeW9OJm+E0k5ZVZNjQXl9B3c5vm
/UwmSUseaKmRtPCACmPYCDqE0iNVrtnfCj1YSlHmSj1YGf3jFiUDIP943r3AGOtcRuspIWi4q/F+
AV6oyvkq8a/4WkKMCNRYi+gKTSl7yfNwrgPwJslpgPWg3jVldepD6xRJ35IhlVi8q9UDkOIAIaSm
lAB2vZSEpfiGXEXek7AFbVnqfDEXnU0ShS7o//yIyXVbFoWT5ipyFOh4b2jAHuSmX/da8lXjShAI
czSsqfk9xA1t3XgRuT+XlAnDBMwfuQnJiD5+AmSJB8/E2OCE5gs67nWzRQchbC7OtunW6Y3jfhGe
MZm0odqra/uFi2N2A7wbXfz7u+dbT9qcC7Gj9hLHF4JH3FSpdNG0l1NaU6kmPYYFGHt4IIIfLeSk
Cm84L4J5Z1/196sgVund7/AqnF5tjaI93GgplQS8fAiFAoklBNPqPS/tsk7r3EugkZ4jeYSdhDHl
Zo8a6iJVy6D/jWrirdPApUkvi/bqc4QjmJl/hprML7GlPK0MSnhyZj1UvbxJDXgI41kZwq8pxhlo
xxEghhW+RhaFL03aCqslyFfliF9RbN8bCjeo/CgBagYuJ4T2IWdp1AjSMrxiC5Mhee0qKw7CtKDC
hCl07HVv1fs88NcdilWVob/iWbUEGJg/wzrqEjRdKE9Oy7WtNThGHKRvPQOESvr40jePKHUhImOt
BMAk2lb6E2UG3vRVGd9/voH12Q0M7QS/Ny5NJKo/bpxkNK0OrY3gpAIV2xWqcfEd9YqQYzPioRqh
JBij4CcyjioSHBP/OQyqbVpe6jrFlyD54bv6DVXtFoEoJfQeGmoJhVcdams8ddThRgwKVJ+gGvnw
1ioQ9MN7q0ecBKMG7I+isruP5epUFvrGlMaDNDa0fdO9g0CjDfYEVal1FEgbJVqIYkTo8Nd7927e
k2tDStTOHEcKi6JVY5xpCC3De8Xf+HsMtG8ErwhI9mTTYiWhS5XK9ZzTBHcSsLC5s9qhdqeJk+k0
T6X5nVt1LZULXKL5yf0ZeBLOZJ5mu5XHrcR3QoQm7R4wc/p847zVGKeT0+lxyTiNA3SfYgyDAD8U
/OSxV0qSjeeNz1Xubu2wu1OwQi1NTOO6vVo/Ba1xT5d4I2GR0QMJ46OvqVzt3NTY+GFy6KwXy32N
Iv/goSONwPyeR/Og4pu78HvnPgYiOeDj2enaX7IxWRLIduKNhHjIDeDwCFQOdQZ9uC7o0VQjiR7d
K5XmA9JeV9SNtsKkSjUluEjCO/vFNordWPxO9Mc+MCmwFWW6MgHfkimfPv+pc5oXsMAEDgsKAcHY
5EUdCzuhBkJOCLQmWOGWhhNq5XubohOO7clet8JNHbvr9k1RrjwXfX9l9vpWL8QDXO58TW1XUr0k
ejtX/X//syapKtz51h1NkhsLns/4lbgfmV0YTEpwQccC19KFZZgLhKEew4gD3IBk9mQZOnssxiqR
g1PSPfg5IN0AitbvCKdEz0DbSFk5pbxppJ+dli9QRsRfnu5t1JSpeYtkTp/KSvetZ9qjxMhRR5Uz
H7bo/uAGumMbtOELHjmbz6e6MN40l/Ox+XAgjwanuvVPsQOopKFcARUnwvfWpknZB4vS2XP5oyEs
PtGNgng01XqzhrrMI5HGeRF0H+75ochefM6gcKOTTGOXcIY7s39123rh7ngrT0/X18QIjmNIU57o
4eOj43Vc96NUk0Jq1HaAAz6A2N+XUvk1baI9QWxcJNe1eSmz6hiW1rX4OX1lXQuR9EwGBlxE6/JH
596kXKi2cpTseCOuDgcV2Kx2b0c13vsgwfQWuJOFcBFyRZQ0B2uneb8+/3RvPKnP5jJ5SLQiThNf
Yy611JwiK7k16bBS3pB1Y1UY1Y4LzuMll5LXXD8LCSVgqrVt7AhHs+S1a9Fni4d/E5aSjYA5x5+a
/01+FMTHoWrbPjjpKQ3odNtp539E7UW7znslNdG8c9CIc0s+trAic+f2/eAi5HgXi3aW4yplx+Cl
/SDYeqn0EKOCwyXGuLhkydVFJyQnpPl84LlTBLwRwwBKTABKJs9tXUsJZd82OA2GdBxiH6tCzFK6
k0q/IEWFpvKVhXM7m/tQa8L4nFcFx6zJOlNdh7Ubq8GpkGoMWroNyPSt2VzQ/cMdhhqrj8Tcq1CA
k6Bx/9+nC/iK0AIIGGWgydiD71PHDTnAsOk9/5tniJ3l+hsov8Kg5fPB5iIK7mFA71wZqIxOBqsi
RW87AbZW+wc07fiEi/SMuWwCaJFpofwCdNaZXPdaHIRRrnfsWfU8DPvKfTG9vUhaAmtho8xVCN6P
NHnI6lguCwNE2Sm297BooEaQHlXlwiGc245/RsFR7eMxkPXAK72agIMIk9w0gnCP8hMjJbG3tuxh
4bmcnRQhn01Jjp7p9AtpUl8MUWcQbEJMMPABvYPXjenq5/tgLgYAQYXxPOgmYcL9cVKVq1N3r4j6
UsP9BsRpDPHYkhyMuoyVF7d3KHBpRPqfDzpb0YVxoVOhQxANHY+Po4IBCAyrDAOhhaZ0xgpBuhA5
NErHbHnN2iDCV5lUW/VVvyRRMpdZ25jaiGgAfJppiZPx7jaLQTjbeeLBBWzWoCuCPlvJd1hM4Dbp
uj+qer0oUv/W2J48KR+GnITvIKrdyrQBVqq1tg3C19C7Jwanh+Wv9NpZa2O6tryyXykjeg5E271S
rfwKHnR/K5ftVVm/hkG2kgLMW0MQk0G+NnvU1yH5tajV+XfliJJh8zCO7SpUcYKVorU8JFeG+1Kg
sTH09yjuQaZxT02icHM+oH+3QgEG9kii9IRhz8rwM6M92v4c6ArFfoLA70IMPHMZsAQkPwDpMSWb
YokqSLud4kO8tuAlc0ZRzs/HJ3bXopXDXDDCmUHpDttooX072dJt2hVx1OBy6493Q/sUaSwXxYRB
QrF8rOEXNVRdT4msohqfgnUdV6n1fRxEpSXEwY7wPJL8zWD6695I1qQg5DbxBmC922UrQBXXffZL
ktCxCJ1tbrU7WbnE/u8uXjqa8zv13UQmUdUIbdbycoc1c1amtYmSlU99gzd3QInmt1BxBpmwcDJn
3voPizd5F4Ikd0ZXZvE4HS2S+9k21R6KdM3VbUob0PKqS/114Wad3RzvJjq5DvxxzLEsZqJQ1ylI
AFIlrKlhc+PA8fn85kCPEHRBn5gC/v+PY+a70y8HdZ97pXBgi/R9hexm1X4dMI6oHHlbVfbOG0NQ
J0LizgVyD65OlMLN1qE0Hv2Q4p/gCXaRbF95w2+lyzaWzKe4MxRWx0m2C7919lu8+62Tm6ooddeu
OgqxRdBuobyvUMlCMqY9SeoXYOsrzVTXgzacbeVbknTbJnjISeBGQlUl2qjQ0xLzwYyfK1BWle9s
nOTfnGlHoGdI6MhtxWd9t5aGVLaOZvP7dAyFUxEj04wTsuBLXqna/Er8GWkSSnBHVwOGZIhGeul5
8BuccRDA4JnCtiRxyx1lESUfNj1nFglJYapHUGxJ8WYo3bWtNzDY250PYULIE4rCbQxuEVzNzqWR
KBzaexftUXnc8poPUn4M1HPXPDb+cPf5J6WVwJpMnwIknvFwMHSUst9m+m7NlC4BbNkyE2B3P4be
uiqd4LuM6A8dDn8ldBRaCJ1a3N8MjXoQMpSK5b/28PDBsBMKNr9pSEawFPVhTaV2Z/pJcKVXKRKi
pJSakR5DKbnOY+NhUKqTb+MJKgfaLyVLwpVVxQczdq+ycrgXFmZ62J4wegOH1brhqqzLo5KNdyGy
KZKtYqCd/0jBOfhxhJM7aIA2eDN/NYP0q136J18aj2U5bjrBmcji700AqmCow3YduvLRSNs7ZJWQ
v0OXK0n6B7fAxbV1d4qdHJXcPZpV/wNnp5PdGs9FZt+1efwYdAhexdr4hb4rXUEgC0Gf5xRNh0NI
3O8Pg00LK9ykmXusjR7FXqBHka79aPqmWekyxVwkbXY2MiKE2I8prtZxrd+PdL65SK9SMzyyl/cN
Chz4Z58zXM+lKjtaUXnQlXw3OM2hDMJglfT1yVUzZWWV7m3KNjPUEQOizgQr1Hj3pWWVKzVP9lLi
P3ShdCvJA8p0LD7WrMNvoExfaRY8eEr3LdXkB69zH1QjwVx9/JHaze1gw6Kxx5MUtDUAigLMMGpM
iR9fJLvf0dhSN6Yz3Nh5VKwL/DQyKLSZlZ6hqAKKyvdohMmrQApeFSs4Y/D7zSRAi0xWLJS0xyCK
94FWv0RVf1CG4OCm6rWWoAul+/nWAMKGsaG9KgrbXQ0Zwunk512s0NwGSxR1dFr4LRGC2iHyWUFh
Hj2qV2u4ceia6jeerwQrSHm73st3UpPc9nblrTynZ721WwcinGJ0T7aDsFfab+G5XA1W2K+oCz4p
rXqSu/CrURfn3IKAAydy7eb2wdXz6zg3ED9uvvaxXDOLah9G9m7wCmw8yugZyOSTXQY3XqKe/cK4
Av+RrVKAhKsQyXPfMcB+dx2OcgEAp5w/DYwExa3ssYnr38bg/Io8vOqVIrFXWDmv5dA5DYN7sKNi
rxjWum/6kVBARm9arU6RZtx1mv7DNkNlBYznuW2Cp8DHeaG1nHPW+Fdemx4q2dgDv9rQEAK6MkDR
Lcr4CnWWhFu5vvhacTSK5Jun90dngJRYOuGt6vjPjqPeprwxq9YcroTgsRwHDwNqlAiGQXxpRoPF
ErgR7yFVKgw6AQK5fYtNbHhr6KhWGTkRjJ88NX703YhyZd2IOn/c+9exEX/NYwu74C4D8sTN0RbB
WZGHDWHSuunSXdb3uzT2Lq5E20pFB2eTVMmVUpv0V4pj0Vj3Amgb+lRDXbO9FGP5rLf1k6Ro7jry
ypvMjMJ1NyIvE0Y3CXLia3B033VF2Zpe8+gVxtMIiBCR8L2l1v4qlfXHoBqPWgMKXC/l756sXINw
2KEvdijbtFoXqNrxL9albHjsrQ5htz7+Ujv9wQ8IxD+/e+eSDgAOf67eSWhTxFj7okyA/rS6h72P
uN4KC6fQyISiUmS+YBkFxAKJdU9dEspRRKni72tfQxOUCiSEi0koV1Sgm+WWzoGgnlHYCnGl4aLU
HzL8jpRs26A18U/qg+W46V6bSyny//Lw/PkFk9nbeWxrik1vr+meguKRGjkvJQZzOCeTWpKkrRfZ
M/NjQs9FlAttLgBRHwOEsQNPXATisfNXVn0QdXnwZcIOCvoRfTDROCrjpexyJk9nqD+jTmaapUHo
VuinCXFvYnrNOAOfh5wAE0ldKqEvjTWJXBUvs5y8YSwhjBhf9PyCkjoDUXxQ80Ug1Owuejcz8e/v
goe4xpDQ0NhFIcIghlbs4HK5BWXJuNwZtXKFP17jYQ9mXMfk1clhIK7w7deFczQbwlAeU3QMpm04
lR9/RZSFqpsJCD/AKNTVLvr4QDLJF+XiEYIOdbleTOrmMgRALELNT4PuPQ01Y63pkGpJCDXlPWJh
whWxXItgLV0qjM0URNDS+TPSJNSsnboPeov+aYyjkXEVWN3KUbbZ98SF8fMQdOrq8+Wc3UEcD02G
z8JNPMlW1UiKWuIZCjDRM89jBwrfqEYaVsM2pmnrNNnCgHNLiVAQFSVU2G2KnB8/H1b3TprWAqAI
Xq56wr8OrgFq//gdfD6z2QuXCPjNRIU3Wp7kByYeuoNT01/qXJjVoPYGofEu6WcE3tmqtExRl/Py
AlOTpaHnEgakwYUCtFjTaavJLwZNA2sKkEbqeE2xO/SPCoUPXiB624yfjxYvNQio3t78q2mD8iUD
B4Q21X3MqqoAv2LRmMTProdLI2v1KUBeuynvYD0Lhk3TS5tYvq39DmkLbQlKOLeFUb1G5xeXrr8N
NaSWS5dqdXAa/fsw2DbaGT9Lij2yea30D4t34Bupc/q4ARcxNOjVqFBNHzcdTyMoPWaABxnYyEfR
YxsyylSP+tfS68ikhbmB/Qv0ENeiTEVhqVEwV7ZHM/DPL5hcSbEekNebLDkMPSwukA5IVNhxRKPj
ipvf7l6E3tfirTTX2LW5BLku0PumbjI5S4HSNBLOCsDFaIvwmPbo2JB5lrwAhtFv5KE+FeVDa/LG
twnVuu9Fbh7VNj4IY4U6yNYB4fPn22/2eKMuiCQG0kjqXzsfSGAAFp42IC3AUjom2MAZLwgTDfm3
z0eaPd+cLZQU8bMCNzCZfVLLmtOCMXyTym43vrWHSCuCKXrIVG6ghaIifJbuvPHXwshzT5Cu0goT
8ni4Zk8CCy1X1T7tkL4Qx8vyY5CcpH4BwCCc16OtQB7UwWHxe8+t7fthJ9tMyXTs3RM6ANhKA8Ow
pRdOlWIgj/T4+QTnHoX3A03CijZw/QrPbOrjivAnwRKH566TwWBUT0a3UBNbmtXkM9qK4admy6xG
W9ia8pYLuqEn3oTPZ7U00KSeFbtOnA46bRoqRdxI/dsLTrFokTI7dwG+X75Jvb2Vc1lPHJaPCBBH
oaRIN0N74VuxK6vkjPjdwp0/+72IrVEtEk/5m0Lfu8Bs+C/OznQ3civptk9EgPPwl2TOqbEklUp/
iKqyivM88+nvonxhS1RC7M8wul1wN3yS5BniROxYWw2zTKsYUHtu8xM+2X9n16ny2+lKf8HFoFp9
N9bi4eBQBrHMhjtD48d8x+7epm+rbq6b0M4FPb4sVlKRF58PIoQEIEuD2biYj30beHGYMib7Kw33
6dsFivw95/eqyuriLHk31mI6CgnJemFgrKLdBe1dHm+AQlKcWR3o8v41lybpDqDxbrlVTkJJT2BG
7YugEty5kN7xbDOKf3oE6TZ74hQGDknRkfPj65Vw8cDSQOABVyQRTSD9MQijcTvjypexwJFzYjDm
epjY6TJGTPgWJ/pei6ZN2/KBcUO10DGtDD+vtOWJ/X74eQG9m695xTfuhjw9j4J4a0nZphZEtyqm
e4O8C4Xa2V/B1P4ohnxVq+DY4QFUBNuD/NKLyn84sN79lmUAHFvWhGYxJwCu7ghJ5xIHgX1Ph946
wG9eG5+eG84bVXYgAvSUfHzuVOgzI20kTFZ09XaA40Bi+d4Kym0tG8dWLvYteWWp0neB9mKpFQ18
6S7Daa/0FTIW5S6lpebrT3Fpq9JmX0MK8VTGlidZXAU0SZZ6gEz/ziQpLb9xII34TibtNstfVqe9
Ni+gTy/B5JUT/2MFsVSjeU3ttU3VB2wgdyywOBMPGvINTrNQsO4VEpVhu5GqfJu2Kt16B6mqnUKR
d1RmLDoT5V7at4rh4C9CwgugWF6/ZB5QkeZGnfCW5E4vjJhix5hmYJs0/+ut4aWcwqNs0aMlWhsk
8IDyJRo06U4qJcD5mXjfoi+tsFpURukcwL7LUvMK7JQL1pvGjc78MSB8rw3xaITDvdii55W1qy5O
j34U0NtofP8P38WiiZag0uQKs9iF5DHpZeovBPHxnzoYXBJGuvRqiQSwUo9NQbvrcCJ1vh70DUSz
/DQAeJFhUpq2ILZ8nJ/4B5NlV0KCN1/ftsUA5+KPDi8mxOsgH3FNlhCdqoV56yvSndAMdMBqbqT5
f/VzMdCP7zSohXqrHv3Eu0+Q4tLfbSTFribtaRTyEcEkcVJiYe3wOvc9com5KrHs9Pz8XsqT60b4
Ltf1E6XaUytGp3L2EDa2MsXOWviZejRKxq1j0YytG4PrCRIH7ECF9E7lcqOmMK5xcwj9u1z+IfqD
W4EOwTqBsjorCbJsZ71mfeZapUr3rHI1iLi3GMUKxOjSUQUEm/VNnXm+x398hRPtKbKQGsFczs17
Y+NhqtIHT1JM0olS7gRa8uuPdum8ej/gYi/tCdMCbx6wC9SbpCXmFQPHx/gHGWXLvvH1aJf2i3ej
LVW6U5CVlkVtet4vZv8mOBxNdtSBxAw5aVykwStB2+UBaZCnpA47SF1smYE3ZLVZSMG5L6ZNlQrb
WmldXA3saXiMWNsqXhkSs+rrx7z8Uv8ddbEQyrSNgXzIwf8PgP8WdHOBTOuVr3eJvWay4P55vsV8
QSBFzUpTgnMKXV8D7KeL+3n1ybRmz572QZbsk9J0Z8s8s7iaovSs8sdW67dyPDkKW9XXj37xOk2P
K5cq2Iazoe7HGYyFuBFOjRmclVjcDE3tgJU8zI6BuUeNIsdYzQBVZvn8CDU7K/zWaExh1mlHLnqQ
NdeCBeXCeUGEJBHWckqRgfv4e6RIkYVc1Pg9EpYocvZtxgPFSkqx9LENZhcJOlLyq5SpHyvxqSLF
O5e4vn4rF6fhux+x2I/HSZJLYywTnPpKzowr4GQAa0AT/E7ifRbt5HRlBl7cR9hD0AzzLVCTfHxq
inhjSHwYzLlrol40j0Si3MLwuCNF//XDXZzt78ZaXGeLIvSh0qoB9oEbCHUkLjC3wits1Wp4baDF
BXb0ao2sA7tH2KSHWAVbQDW1kCsnFq3rWkt3/+G5wGuAsyUrpLytvXdh5thkFFELPhrBIw31ttff
kR8Wx/5/SMVcCGktum7IAmPraiHv+vi9BBU9XpwUbzsG9vBpA5tZllzRgfTQ3tDJRNMUeT+EnFLu
0eR4XDV8+RxczvcjqjtkwQgtl6RQLWw6zfJ00p2x9c2D1zUlfwBabNq4/D/L2T+OtPiMkDjR36pI
A+nTY+H3boOJiySHjuGJt7oCVAe5w9ef8vP6+zjkYhOg+VuXBI0hdfZDOr31UbVhoaH53ta67tTU
/hO6hL4e9PN0/TjoYtHHeCvIg6oggWz7GzIGcVA7JikeudPhBY0rW8yFzi26toi+3viL873s4xSa
9KYP1QnQlpg2t17CBSE+CoXi5up1rd6ZKOvC+jYNXhNPcyqJxDx9gSvXgc+7Dj8Bo3adoNPE3XLx
xEVemVj9yCkeuUfK/Zx7enPMjR1Zi3rNveZCUfLjYPOSerc89aQtx6RBv4ODV1si27ADZSMm14Hg
ZJabCHhMbUpkRv2hCPatuTKjLiQy5uE1xN2kTk3ARx+H97mU42ZACyBWgpJa28D86HKEPo6ycRP/
7cqS/J93WsaEimzMFCSg1otprLUpgiVuMeccSEid4eQhog0RbiPEvITkK/vf5Ud8N9zic4am3xfC
wHDIoxA9RsZVqt9yiFD6wAcJwfyqe8GlJUPrLoAtsjRoehfBg1qrZqmVjChk/l+diswxcrnFXvEN
YIn++Hp9XtoUeI8z1poMuGksHi9BuC+EeI7Nj0f3ZZXf+TSL8zr9jqOlOK7CLi4uD9piZygthaVl
nq1pkiLL6Q6dMzaqfBfUV8D4BHLvqDOLNSfPi4MRGTIMQAZj6VFilZ6X5uimZj0+ZRRkUbnu5Ggi
qfCuKdwuVBKYmO8Gm7/ru7XYR2UaQCah9TY398HUbARuWAkuIhZbPHTGSnn0FTAruuXOMOAWHkyv
Zo/4w2wUraZDQt6vdyRcwCh8/FWLQxX+u5mNxlx2hatD8Acea7wWpxvmck7jy3Ss2QVr71gZjtDt
O/pZ0XFwEew0F2+EdC1ZciFjx++hVDrHZMi5lipite7bpoypXdJkOTU7PQAunsK+OkxguqK9aP0k
dYRARc9XTqJLZzsN0QSgqPZM2sg+fp42b0UJ/3S0I4/ttXkbPgwrFcu1ARYbU5YoSsGjzeboR6r6
FFFCtNHy49cL9uLu8O4xFgtWF0tVD3xGwctyFmH7++BXVpyGtUvj2tMstnZRUxvZk3hd+b1/p95U
x+m/7DzvHmSxzWVxnyfl/CCkGPzOLUFcnIr4QIKBIH3NvXDtrS3WZtxUVaVmDIbOlUOq0q+Q2eL5
uJqau7ifvnuqxXLrCi0e9I6BAN0UdGlPkC1BmdHclVoOBwauo1/Ph/k7fMw3zevp32k9/6B3u47e
JkaUiww454D6u8lf92tdeXnLdviCPGCbRQwRJ4cEnFRyEw2/9XrWea5kftZGWtyi2ka0Ql1iJNrD
uEjRgEiAikfKaqB/8WBAPj4DlYkklnWD0NRDQ27Dt/kAOxczGDqOkBXEdJ6vtWVfqBTwiThdcXeC
U0/Bc/GJzKDI4mpW26Qg6xyt3qlkKRKyAuWVFV7hJAepUBRXbr8X3yV9aCYxGCMv9TaiUieVZUBG
RLaVlUdEYlzcoIGGaxvrpYHm6I9NlYyH+haTv5uBklEPhpRTQ877R+pm7HuU6cJwM63dsS+eHTTt
IyLndog4cfEim671YUewJynDN7wuqfvYORw5D98P6sfU7W4mDjCl3upYOXy9zFbHXqwzFDJmpsoC
9TPrONuCZfqjaNxqoEUwDqJaPl+fUGfolJy4mX49+MU3/O9zLxfggHHYWCJrPstCdUiL+H7KJpxt
70S9doJq7RJ1aQtj0oBtQRZBaLhImwRmGU9F5LOjGLtyeqGgxh2GeB5r2zx7Wd0x/0Y/L7ew9wMu
Vn2WlElB/z6r3mKg4dsoYkfc/W4F/d4I49NMCjOS8C7170drxEpVPs1/p6/OUQVxJ5IU10hrsUf4
lnATAvufi12Zfw+YnRybYXthu21V1Y0i0RbInNeReBaE/pdAuksjFCy7wYksYSu+xD29Wb2/Garn
PK/uas4jwxecNsEcPWxPXpTepsAHg+xnK98iUz753TexwZ5RiralErK6g2tPVuxWN1/EjgqIlFzF
ebsZzf4h14vbKu+2HonXADu0bZBph0yud2FWbcbBJz94N6omjk0PiZ++pJp+TOTmKdQbO8/+6mB2
Fr7khPSyYNsjjr7b1gjr6dl2Uz3epDogITm0ZSnflXHoVmru6NazWU173UR7Pz2LQXOs4l+wozZj
92T29Md0KItQkteSSHms2FRDjpZ2cpK23od+uuOq5fi0WqXIUGoh+KsV1WNE5Dr7K+fEts1o3Q2k
ML2zKtypUXhIUC37iEGH2NrgQrhJ4baM4QThMt6ViUUxNhb2SS0c/NJwQt880af0Vj4dzfqJw8sq
vLM23adpcfDK+jYOHvii91OZnfpKP6EKqkLSqLNTmPBat2d/DH1ngDabcypBPLobi/7WKwwHcK1i
l6rPDjHt2qB8Jr8u0L5uTMmt5uWP2VDt4tG8ifC6nB0n48Y8cyFzBlPZ+Q2Wu+afts9vSgnIvmFe
T5lxjrFz3vhD7RZCj+bac1IDA2mvvKvNaN8OTL9YOUyq51hq+jBDnpoCn+Yy8W/DSNyHsnml5rXT
mZWD4yzcpdQt6uYxTs2dDmQwK4rrXjL3maVt6/hnlpCHpS+iM7Qrc7A7mgwjGSpqFxwUQLJcyJ2g
Gc5p6Ltx8NrV4kPbUpER6n2FLy/tA1zgmhug5zb+k46mRo6pFbteHSPazxq30qzfXWmc1YK+hXi8
Vcr8EIgFX0T/1cvhTpzE64HHQZkG+SA4eKm3b+t6W/jcDgV9x4FiCvTnNBKZq2GfZL3rRcJrawW7
WAA+J5Q4QWhHBZsNNssOiZ6Zw75LoiOcUKR0we7r7fFCvz/nDwYnmH+RxELz9/GA9TOL5aGyY82t
7Woru/PKn+A1DOSXcS6fr1qzQ59Gn4vRyVtY0Ek7NQiX+1PZQLYBDzB6yb6v1vjEF3duuMSQQ2iw
IPf+8ZdZlQTcNUXH93f2wPOP3G6QN63qmi4FNFQc/hlo8QokPxoNqWUglOns2GpKQn84omTO+8Fe
9fm6fBrickJYgfOVtDyRFN9q0kRBLygIrizjyeKUPR3v+w4H4JLN+6h79mOxhh6/GEnhcvDPsIuT
oialn46BGRLTEFMfyrvM2xr0LxV2qN+bnd0fov6wMrk+C9WYXO/GXNwbReCwWt8iTGQl9jm0Vqfz
XAqvvkw/7k6Pcbh3V4acH+PTgfhuyMVNMvLKohFHPuacPZhdgAUFGSqnYhKajsgSG71fnimflO4l
Wm1av3j8o2eYQRXky8TF85YJVgVFg6Qmzuht3hnwVscgsi35QYVm7fb/JZ+Hxvef8RYPG3o0Q6u1
hnikRXEAmGpG2HBTWl8il7/kvyMtrs7KGNC9hA3PWfB+BcYLzYi2TvK7QokgYtxut7l1JyfAeYXY
Verseqjh6yKYscpn1UudUmq3PncEP+jPosAm48dH3+9p7PEcQQ4Plv/LS7UXUxsOfm+SLHwaTXbe
qt5O47DV5GYjaaiEtPZb4OVOEck7S4/dBhCF0h9HWF3zqTCjz1QxOYha6iq5vzGi9BTzf4O6fhxp
GJJCAl6MDI0p3M9ZM0FRb6dOAONcONmcRWtQpba5M3rFBqXbVS9QYYtUmq/6B1q1NVX6q0/7GJea
4KoMlWc5V9wCOEY8bkwUv0Fs7dsSgUAGZKcRaUTSnBEQcdOYa5v2/F0/T3I82ZB200u5rEqrRC+d
Av8RTgemazR0AphA/wnhDIoRCVYLWRU8WMK6kLBidTZcqNGyrjGGIemviDDeFvNOagKJTgXmOfdA
x0A904lAWWKNPmIUqKTKZE8g5kD3a5rYn5Yb+rZuZUybPboJsZhY2WcubuDvfs5icmZQlPVA5ecI
9UYdrrj3cq+g1NXqL8las/alnAEbN0lRisHKp6KeCUt+FOacoGaQnZytCuKfwrhal7+YEcUGEl2e
Rs1dXCqjysZMva5TUqBZ8VYff4RVfSpEbmlSf5i3MlWODtGgn/oUSb0xPguyeAWJelt2Cl4G00EU
um90m7lK04PQba4IWB16aLfke90o6Y6FKrlFloIHq64tI5ZsBSubIi9tLe9/eDh+5bOzt2bsyL5C
gDHAiduJLLjI+a4wHJw/+EjKRBUpnna24V3VybNPi252CjuFJGj+ZMrVJpF/5pm/qWUBG8DqpEVH
Cz2Z18f7SB9doyhfqAWBoX9tg8chve6DwhasZ64P3NocElw7mraI2Z/S4ZCbYGrLcJea+yG8SpKT
Wcg7pbgPPP9E75bH+7LbBnBpq2x8HVxm1xwkvbjXq8YZR+EQmhP9ddqeKqkjavHRyGKXnshDKo13
XmS5dOS6EBkPUx4djWZ0K1ccbriHewPNrbA+S+8lzc9R+SQW2abopDtTGA9zRNuX0b6gnmKK8bcq
A5Kwus1fwEWy3t5NhsW5EoTCNBl1nJ4bw7N9r93ww90YGjnpK6fPdMrmez9Rvgfo6ft7XfOPZIrd
mP4TpxzSba42Ttf4tkRs3FoZu9Jr7OVQxOd2tPyp1Pl4cKuK0pkq/6w2uo0/LeVOO6ApL5SyoyWJ
27a7XTmqL+5icFDYwGbY61KOqDcTtjIaIjO4B5PyRxd383lN4urvTUw2HivpCpJ+IL78BzoPxXLx
71rnnB1YbBl6Xst92RCEkXDm2CShhH5YrI50ln39lJf2pn8Hgjj0MYrty84S4omBzMJ4IOPI5QTv
Wq/eK01Od3htr4J6LsXN70dcJIdN2E15KxHoId2YK1PhEdqIFz+ugl3WHm0RoAuqPnLUE2qRGIZx
b9YvRB9/x+irY10MX98/1SJI1+MK+5CMp0rpCZheFLA5YsImtYnyozVd6clLloN8KFfSR5fHlaQ5
mLPo4l7uw4mcVp42h1hCJ7lmo5y11MOk52fKaKFXHWs1gbofP5YWPT+kJ76ePRdLqLQacj/Do4Ue
n0XUPuRhXtX5PE8zgAzyn0xNH+m0aaEdDLjOV7D/hVLDVKBbCaQvzqJ3Ay+2HI6FWsCWJ5zL01g+
8aJbUlrS/4AVnZfaMpixsLqYOfpQCpdMCK+CizjKM1gqKvZSrRJ7VYWD9FNROzibCEmgU9SJt4MF
Odpa/UeR70YjhrpQOitve36oTz8FHxp6A2mypPz+cbEmad3RYj6Sjg0s7uPFcTCT7cSXhX1KgTx0
igqV6IA5T1i6Ynwvhb+//gUX3zp2nWiuAL4hiv74AwRSi9o4dzdw+bdq00HM7ZhsGLMwG3jh5uvR
3l7t5+f9ZzhzMbtEuehMcYT3ZpayI1NlwZ/6uyfQvQ6KbW8l46bDYBsT40feik/HoOcYkDPSHjqc
wsmjtt9kE5NwY+v1AQc/2vW8e0zGI6mG/azMCTrhprJIMMfRXRu0z+EwHaK82rbicPa1l68f54KN
EJ3PBKWUyOdbp7p4nCnsSkVI2CPkQrtrPdFuBhOKskmAZBxqRblVMXgyC2WX1wNk69+FUsO9MjeD
iLAGmwF4AGcPorJhTocpREK81hP6VjhYvPC55QGyHgEkq3qxZbZyoHIgF6QajPwO5wGq2dJ1pulc
IIRHSf85UcxNkOzSQWnH1JQLY3iIe/XbEPikGa193AYP7fArMfRrYGwIwYmtKu1YUnTGWv5nFcCv
qnOnhSxS+L5Ldf+Ek/wvoXnIkxbTneF+RM3ck2YNlb3fmEdwJ/aYyvZkMsnVbB+L44MBqLi10mMH
CiaxyPea/jbElLyd04NMfp7LCfyUzJzhVKGF+yTt3o+T4nFJu5N609Vp/pOwm51zeXOOSBqnvZQS
XUA+kNT+zB5w1pqnJNSPtYToXyq3We5vtTD53sTg9XOuL37cH3yt/D2ayo06TE9WEbt1aGzbuHuq
Y5wvik49zh9NwjhFnZL913Ppwk0eMCDTfS5xEWQujpuqLsem08s3ph6dGXQasQNyvPXlHffrVUvm
C0fph+EW676sjbbQTYYrCfMTMXnUYaDV2A3ouL/PucYQ+/Kvn/CS/mkW6imKjuJq5pZ+3GtUqVIL
dIIZahLfbfIXhDrX+kSKHwxLOJk7bwIn1NYO3aszD1QLpYPqm05mymu/5EK9/P0vWXq4qEGiD0LA
nNVQuMlicm8WkKkE/aT40RbWp9K3QP/ro6pC2i7Hq4DJODUvVeBtVYy14qBb6zK7sA/PHVGwYWcF
LPKXj++mlaRQltKUp8YHmTLoUzMjVvI83PWT4Ci1cNSt6EQSH5pbCwRfUlxVfaQ8CGlO9guSI770
jQTyYeWbXchuffhdi2nZaCl1ggJyIGErbZF1t5GUA0E6dx+8w9DlaO3dqgPoxZcxY0ENGkLwJl8U
tdQRYSCVZUCk2TXaY5QTpEf1htu+viIDuRTuyEit6f6gegbPa7GDj74a123KbKPzEzQnF03Kr3hb
9rh30IlWgQAq1iK8C4f+hzEXkQ48YLko25qlnofH0Oo3hlHTtZ25RqRusvY1lm6DGP/pJj8OVrYX
2AW+/qqXFj9AAlmSRCRQ1pIUqk1mW9KZBVOqt7bteNUZMLEpRMj9sJ9zaqt3kkubG5N7bs6fvT70
xZ2kAN0WlGkTzOXtAlAaX7SMZ5rtFFZM38fVLopLF1gueoiDIRLCllqucLYZrTLiOjuDl5p+d9Ac
f+fiRpNJ5iMvt2tlG0j29Gv4FVNVMreR58av032Eqe6v8ZdlbvxncEnhb/0XfxtovnjUfxUzbsuO
Xqc1y/QLuxG/FQ6miDTE/FTDJS4MPSvFLrvWUycyGjcYVKfvabOaVtHo85texAMkk8hdmso82LLP
CuRtbBhpgTW3Yt3oWn+bUI0fRgtqWbMfCskOfZC7YIX6nuSkyDU/mKwdXCeVBkFZCVfW38VH17Hv
mpkRaBIWS0Eeyo7zNsrJK+Z3MWbxpfhDpMc8EtWVHfbCFEQXP8vEsURUxLcM4zvhQxZqjUFhMsUM
k0zMFQqSlDraAXJAZp6zlce6sIF9GGxxI5a0TM1p40/PuDAA4qCiypYpm4f/wWL0be18+qJvag44
4KiYFzu0WBR639Hpfe45xzDpdkjU2rmkbQBOwTmS9uSXALwWD1bzp7IQn9V/wEufIsnbVXRkdkJI
Biu9afD0LUTNzSagMq3n0mO1bYZ0V3jf8MlyejPg2IN2qLW2ZF6X8c9R652ifxEAHiR9Y7fUt2UF
WHXMIa5O8PVaV1b061aaXACQ14WkUjEwN53x2sLwEjGLq1MgeUEfwGEDu+ybWoQQIIptXfLgF5XF
D69h6VVefsAtzNX6fFdYpAzD/jRp8iky010kepves+zII9PbF3vTC1VHG+WjlUguc4708G9dT7jR
kBmOdIqprduPUOpG/zs+8Q9RO5HzF1I7jrxbq8GbHrdc1F8KVC6ZDr52rxbRX4PQXGnReAzAb9lJ
lR8GaXgN22zbkqUzE4uMnupm6CE9EpFx+pdF014RjJvJ/N1SV05kMvjaYyg+CiWKBRwT5GE8NGnr
miIOlHMijENc4cjnYCfVfzK0BnoqMoe2p0Tw3ehKZyTbEeAE3vUYsKk2dpEbUS8f6CreVYnnQhNw
SwwMhFQ5i+O4saD25L9gMl0FerfNmmQjyJItlIDtavF5SB79djhPfHGxTWDejS4GpJuqoYKOnyd9
jtuhT354yXPIq4wG0aYazaW4uo5z47XCttEvf5BBtgUKDnJHOrj/DowWQcW4Fn5cyNjRQTXfrNjE
UaAusmZCLHmmlovpuRzirQp5zRe1k6r0G28yYCYb2wHWh0aQiHCBdwbOV8hxpllDUasXFvQbf8nQ
0LJ/Rm8AL80hMw0pSZmILuUQ/CzXCH6H4SeHLvHRhXSulWiFrYS9G4bt4wygsWgOs+T80TJTxCPa
7zpUdl6ifAt94WFMmTwHaK/BlS+026DTToKYkRDWXWlSDrPpvZKCmarHXevLeyuWN7xfJFTjoTXl
m4Gu2EIrN3RsQMlPIeJ7D9rUu2Ku/Ano+Y0J4wMr26xVPrQLB4g1V4DQAyuowpfKXHGqNasnS3Eu
CFqEDKKPUjq0MtqAQ45Z9qj3tzMBmK7vvcynkEMKoMPBar1NEO6K5o8qPJVys2NtuWXSuJaabMwh
uY39aT8im9GMc2D9isyYopipwC8Tc8SF2JxEmPlQChNGwQa48pgFKoni/CXsrZMAjFIWtB89jdMe
VkY9uELR049hVDsqNnSdd5821b5JfzaZQS5a/hYH/Sao7oeaSy+EZ8H783WAJYkX4mYSEhL/EXEy
pPXhYzxPfqmg5YHXRL3GMWzDFh1ta9nZYf6TZVs2n9fu755ebtpd7pSOcqL10TG2KELsdBc7nZ06
r/eSDbTP+d3f7kqHcOU02OFu59merW439jl0pp3qNvbv79c/r6+vf/z8aW4rR96Ptu8KbuHE28Du
bQoJW9H+k/I78qcnYi/+ej7lm7+CTew+lgffkZxH3/nWrgSZb2DvxcH04RUsznZV6vs6QXd1PhWH
X+zPNLS74ya+vxls3z5wymzmB0cVyKPVDugv/vFkB9vceeXZB/v1vrG/t+6PzP7xU99W1+0DDO5j
fs7sn9ewIx3PQVa1D93YhdBsJ7vePr38unpu+aO/BXfNP8yczPlrLUV6aS+A9mTydbnIErZ8/LTl
lOv4WMvJTKX5+5pOJRT626p5+wWytskb/HekxdGeyhX4hJ6Rel0/KCG4hByabJmeqJLutEbcyBnC
segUSPk5jllhUgQMxXzsJePkC+pOiafvMnDeVsSdFz/UksRYhxgoJ5fSCb/HKnaI6LTI30rVk64/
ZEPKpnoN2nen5MbapfuNT/RpQqBUVODw4nu0bF8Rtalte3INZybhTeO2TuOaV43buJ1Lbv06tlnq
1xD0nJq/fv1CS7UHdmon7vxX5gq27lhbyS4dfxO5gTvPntomjego2+3Eekmd2CFZZP9ubP3Q8Z97
zz3s/N3r99vvuk2HzNnkv1kmmhPZ3x6DDZKJk7ltnMp+HHbQTe15WmWOvyWB5VLAc0V0MfYxsEf+
lz9//vp6k7j8ed+9j8WtyKy7IIFLmpzVPjqMFQDdwdha1uDWpfzDSKvXodMSOxXHjWzh0BzdGOXv
qGwAAmCkbSTbuBO2Vak6TT26eTgb9ao3XiQ9JFa+bbIUxVThqpOxB9aL3Oc6H8oN5ULK4oqji49B
7G2/fqC3vf+rD7wIe2V9qtFJ8kCV223VnbprNz1/cTLymfx9ad8MfEU631jjwZZtbmdtpHvlXnc7
Z3w27qJrbOLcZjM5+DS5fBcnZhsLtwlrPXI4CG2TP5kbMhCOuZKKly9cEOB3gc1EHU0j4LI4mGYF
Z0rGYota7TprTfxoIBLGIu5bATRydWN1xKel7gRZ+DwmLTTVfl82TDpDdScJpV6BX0CSX0Eyppsd
b2s6itERPusUsQcvcqpcwVo5uVH1xoXpCOqwcYckXvkIl3YnKBo8imUpEG8WB484ZGJViVECdZXc
54A9kDRpN0GX3hiVtJuyZGWbfzvJPn70uUxFlCZSiZ8DtcV2mHqxV1VJcs6R5wz+LC8MnVrllkwh
v4u1Q9/8kaFB1PidxjR6DkniYsRuT1zzfCoAaa7fcy9zgzgV4F0or1n28jel9aVs46ss7e57ud7G
VblDe3zVT/rRzOFnA+ekyKhuIWC7U99uaTmeg6bRM5xCCvchiF0hyTF7YLj0Jel9C6wyVkLdOdPz
O/aoc9cXjgrkd8SDY/ZxmC32vl4RF1KeUEUUagOKqSCqWH4No8X0urKGeIbtgDmqpxcsTHLltQsM
l44W7IMAM9LAR+c59bZuzcfu85y2aEzE2VOHKqaTf/n4bXokqnobhDH9W9khGwKMuOW7GeuMwfMP
GAJmAPK5nNaCxHmdL6cEwBsNIIgErm/ZQyFloV5XAs3LAArRNwrSI19gFW926eFm/ysoPrOBprbY
bSa1TysNJf8ZrXGeHAvBtaRHZgGvk3R55b2ufMvPIR2jkY6kg8fULJyDPr7MkN59Kx6b+Dy3wXWD
RYlwlm/54Cs4prAuKDPhuwhzE3uaiKn19fBvV53FSwWLQEJLYqFRMFyssymp6goOTnju2vKU9/W+
Du96Pdsner3t5GTbpOm+bu9b/lEwbXUr2UFsT4fpWjLrA56Ap4LcgF6WW79NUKj1riz0mOOJL1Wt
uRa4RmUsb5WG60SVbjNNvGu7yG2h7VlUYdrCv2KNI1dG3j/F+y6QnPmfhxEYdNXDkwPB7tBfF029
mc0+/ex55fE/vX0T3qSkWMTSTGcm1se3T8NyPmZgMc6hqqBnsOqdqYtYY9X0olJ70/veCSlXq1Z1
MHANFjsyCnMaYTC4S9VOXAwHuar/yv3hR+cFD2OnPwTaeBMKaXeA4N9XXLLTwqb1x2nKc5CUe4/+
bNoRfKcaC8UpjWwbtkB2xATDnsIdpsiJI9PBweWpS+vrSRSpEMfCynb+RjH48NnZWGkZ0XWMH+jx
UOYb8ru8VWPKEenpVju3KMYzT6RYxjWo0rrHKC5ldlB5791bXO6LZ7lM3RoBv+BlV0PTuhGu0czZ
P2aW8sHTTSweQ6m0waPZFtUNxNd4/TbEhEVOq2sQ+Ds61O1MfokGXl65FQDVtsAeo0x1uj48mVN4
kBMQl/hxJGO5aTOMIKf4R6bjCtDBZG+NkXqJ1j1lpWJ7AG7sIhLO6TQ9S1iaDKWyyWTfhQjwB+PH
g+H1P5IcgMRQW3YcJ790uh1C3SOA90M3a9ZAvG9TZPkqqa7NxAHWz6era69VIiYLunouS+Na0Xex
YuyEWL2p46GyUf5/K5L7Ps9sjDm3c/+8U5rqE7qmgxVqtZ3XGcZgIWYBkmmPgYq9arP31fouLuO1
Dkh5Xsyffiokdw4NRSW7tVjsad8zEcVKxctLROzR7KOSQKTtroSsfdGBo2AhfxQjyRn59KJ3pDVY
0Qt7VKJtK3QjX7SypRz7hEAO3SEdDz2Zo5TAr43X2rbVTxkBZigVqX9+62KGFhYuP8mYq2cJW3Kv
kDZe0rnVNO1Msb2puuCH3vXXM0ZmLDPbEGvy7Z5dybdjiC+CaTqYmhyH2iBFGmzbrKfls6LfQuFf
o3zL9eQ6mhKoWKRbkvvBIEFuUjmIpm8xvg2BZByUnOAxfkgKz+7EfhPLxn3i6deS3l+JU3VjCNZe
6a8SlWRX199rYXjqynwl3/s5P8Q7gHNgznoSS6Zh+uMq1ca8lya5VamoyD+nMboeG/RynXRQ+urg
TaTYzWJHYunRbOrCaYz/R9qZNbdtZH/7E6EK+3LLVaRI2ZIt2dYNSkks7PuOT/9/WpnKiCCKeCev
LzJV8VSa3eg+ffqc3/I1slCBC0JQJ/2KMiuki/eaEprSBs9up27aFEHA9HeiUcFAFy8ySJtb9wid
ylvVGACoxo+i9jcoCG3RNhQuQd4Xp1OfIuwNYmSQZcCW+DxE+D/oIiDIayvRVqpcHwzT/iYHBoVM
n4hQN7tqWEJ5/C3rMN2+4n3MxkWl4IpJoff+WHQwHU+mNzqrwSzdfeqU9p9VM27DLsFnIe2oGLm1
ww7Q2r9cC1eAMoTVo0f6vYX5PIbjKl9/eHMrjIEgS+grraH1ao66ty2DmFcPYD7uIj3aJcZ4Ljzp
bgwxkPSqLbCdg4ETyEb9kKt17D+asadEmPfaSktDZx1KnFgnl7L7ZixAqab6qdf133rfS2iQB8V9
3evffct4jBTH3eAW0qw9V+4xUoiUvWYU2l0KpOKA8ll4qOkV34da1a0TWys3WYNtVCTBQQIhEQ9+
tvF171fjevRLg0haV1UV7bUBNJXfDcd+wIMjBdJpj+rB9pQHp8vR/6PWFQ2dTK2ZGmE/dD9lMxl3
kVpnd2HiHnCq+2GF7SG3YN46XmvtwgI7aK8okV9TAYDrcs9TeRTqcHkikLtRfzSsCspV/hMUarI2
g9JclZ0m7O3LB+BQXHSuUxxraHtJi+9darTOzkJwa2WHYUN+HdvnQiuecSH2N3bsfi2L8H1MtQc5
gUlXmF20zSyv2UpeGK6MOm5XRli9UiWBTqQA/PT86K0HN06NODj7Fip5mfaX47Q+pmnpbzvQadCN
3mtXUXbQxiA7eLVqrjVff+wSRPUjE/SdXnW/ed3g5RGoDZolTb4qEsNCdFnNN0MhaSuzi1/aUbeP
OhVXuGveo+ZG2S4qwI9Y8JGQTlCpLlTa0+3k5BqzR43a+ODt/i0qOSkJJVYZ9EPrqXgHBgc5AXP8
6jZn0NIiyQdQWid/+qt/oWqKyrsQ6Fd1UnyMOycZsFzrsVLVQsBxpJiX7UO0stq91Uhrv61XiOus
YPY29Q8nDDa3ZzztIKMUg1oOpRws10XXfNKh9+tQiv2yLU6RaiCZCZQmHx6rscW3LLh38+6XnksL
7ldzQ4JNR2zKwteOwHIZYm27L4NiyPLT2Cmbyv6qdC8G6GPVf8OWJx2WmvTiafQ5hIkZkm/xhjZM
sCJTxkEK1y4dHdRyfOXFrsw9QgQdthbduqxjGqTB2m7XUKftlA7YO8u8CBOYPm8+fgBJH672AJav
5K3cwNGirE55V5e8pNNdLaHoWJ+l5r3j5Wyr9cGtV7e/6tVzdTrmJO3IFfCuiudmoFBILWz5Z9vZ
5zQrfnVq8U1zul1T1Yesg7hr/u71ZKubFbVoL90LENu/+C2aaN+DzMDDZdrXDHgJ6XrWhl/Aco3V
XdGvFfkhHCjRRd91A8mTHCES2MOrqvlacrsLHvHCT5i+OcRyaChDabhoIw86heKGftOMtFbjUxXR
NE7w6hmGdTGo703Q0m8cH4HBfU1Hb5uC1FSdfOGQXcnBfIxvqoiuAzXmpE+2fBU1hllqUX5CkniV
DeNKz5y30pae8hzPojLQVrblF6sq7n9p2birg/h3LlVHKcJRyLdT9Ar+HEzrycEbqgA+fIAn/HZ7
ia5c7MVPpBMEYA3DWfLAyU8cRwVXLS69E2q1CDoPWrPum2Ofxii/mY+8vp50r/pKCvejytWD60Tf
pF67KzLvTuLhUTg2yK/4R68HxwK+SJzG+6H/nbdALeJsM0Dcuv17r4hEH7+XVBXDX74t+N/LKBJY
UiDBCcMYSGZDJwe9+J6bwUZtKMhUwZPND8vTPxGYH1xvA80FGqr1FcukleVIPxZ+y1xE0z/9lkn4
rtouAohWZKfRMLnHX2100y2EOAGolG+jFaDBHWfNxq8eNKFH2wUYjanfuOG/t6lzF/TB1yCOdLBg
6AIZabBd+HnisE8joI5ml4jy3C9TFFYbx0le+1hTIu5BcaXqoERnwAyUXft7NNemDVU8ob80HMch
W3r2zowtUKu6jrG6jXHk5WeK4gZNpi7KBMEKTBYyFab5O9CfF6Y49wXIUxnA5HRxr1wOY5mpUpcZ
LJtRSh7conyFVPxYjj4xrt7FXvjTHMJnSFEkmsL7MbPugUdsLcfbeC1PfzP/NrTRvg5kez2q4fvt
Xzet5Iqt+vnHTbcHAouSn8cZ0rPtSnGFOB03nW4d/bJfCLbz64AAHEHGEvDTy3VwuqzMcHDNTo2y
x5JAHXIM5QoartvROBpR8D9icf6e2X+Hm3xda+CSj10f1E/0DpfJ1lGkPsnxm/5n0uJotL+9jmKd
pvuY4vQ/k5u8Tx3FHXzDYDTJgHcTlVvEPj0uFcTil47MlLQ6nZhIKj4VaywnGRutz7OTFYGSgKmy
8j3AM6odbul9cWlpwTYZs2OudqQS1b+4rxQeoBaevxR90Wu7HN5rMtr/DQElqYBpE08F0Kl9V7V4
VwbtdwtZAic+phalFUCIC6F1Zg9dDD6Zu+8XcuJmWXbKnWNMtcd+jNx3rxKGBWH4P0oPsc4gNlHd
o4ZEPXYKC8Gpz+2khqOB+yXGIA0EWJf8rAIcu+TWMTMtVafKLDAoFB+n5Hkvht6U+Ei4IoHHtABl
18pb3D9F8DOoK97eqjODkfFZGsFWBpw3LZzr46CHvuIHp9yk53cSatOwH33na2LRDFmCgV4JcLKM
F8NNqha+X2d9mwaAX31ABd1zbv92BPR8G+C0ojxChqMC2OrpRuvP/7tn1GT06RsCkZlGD+AVnUit
hUNJRl6d/JHJ91axG7rdaFB+7l/CJT7tzKwBoIPWoY5uUMWfSiD5ZqA3eDklpxQ1Ah1kt470dBM9
KH9kuLK+QfXGZGclIy3SkHI74QIL8Tqvvxx+ck7qQa2tptXBBoY/jPqIqDgvGUs/qu6ZhmFnP/6v
W4pkx6CIKDi9gO8nsRa77cDsZRROu/ShhHWYOo9cYaEtr3m0QJy5Pdrc5FRqqwpcJngx0w1sh5ln
SsAITpb3pHBt8hxNou0obxPdRDF9v/hKuj4xKIgodNY0mkA0BiaXpNpCTa+Q+jlpLqFub/b7PPsR
OM9y9yLFT7cnN5M8Xg42eebXeLW0oQcrNrT3zYieSwrdZNx7yosQy+33xCA+IQqyaB/zT+TjFi01
ZucrUm6Fnhe27pOf0MRJlCpOADFXEuZBySDY93gBmuiUWf9i63yk9/8ZS/yWT7dZ3dWdG0SsbRVT
dZTOcP6L+KlMtrlybpb26cdxv7ymWVysYcRNTcnwAz3yaTS6xqacUZwS0hKciCKRN7p/D0kWiC6n
QkuSFennwpV5nWMBuwbUJ/xAIBxMBU4jA3UwXGMSYd3GchLdx+qJg2Es3VgzUedypMlGHbBI0iKT
kdQ8Fk8k+qL804nlFfUiUrtIQlBBXqu5LLBEi+dkZqLId1KappjBK82cpAa9K2mZWRL0agvkEITW
fRU8COm3JejzVS2Msu7FSJP41lZ6qUQjI2EIEaNoFOmP7NISMp8stOYwZ07L30mysFevA49OiAPv
gNUM/zvlz7iDEWL3SlRlfn8nsVgK+SrqTEe3WHYm++APXO7Wy/GmZ6P1IyG3IwJdsvJxg28TaxOD
D63vysLHc7o9N0BEO8N/SNER69wS7xB96w8ayPuSFpctHTNRwcAPuczvLW7628FqZkGEYAaPXESJ
YSdOAkWHdXRh1OQtXvOmq4884JLuUfUf2ugonErb99vDzRxfdtWn8SYLIqe2KVUq+v1DP4qwH7Sv
ZfeOLIaR7oVEugYEZFkXRNxek89g45HF8dV5LSKQcRmiaDo6coqVtLjdMJFXg0ePEjA2Eq32XUUY
ITtn9sqUkRt6uT1f8R+eDkxVxiExFKWPKbIiSNUmcoC/PkThsUu+xcEvPUDZ/xfBqlzKGK4EnDhS
ogT0z2CTZ6qnjHWRS639oHhbLHxa755YFXR3XDOWcpSSjVpspe5Q/a9WK9NxJzHLdVtVSwxcQch9
/RCUjlAWBMqxGJ1mV1PXRONMpow+fe4Xpp5ndTIKi6Rzl2Jk9GHAVyTPfJNV3y5062aOBpAleuq2
AQwRkvvlptFTPTQiG8EY2Ehix2CXTQFwTfZHuqshGPQv0iLUvgR6ASi7RnwU2/jT3VZKjRHVrcqI
kntH0WYtYYRdll/0DhWbPFzL7q+Fl8RMrgL+gf4bCa7CW3CaiamJP1C8QQLTtB/qDpeQh6p/NVpp
Q+indF07QG6HOw8reFTu8vcambOl18z1ncNPoH6KeLRwRp22JxofkNXoO7xmgieoK1vdH0+a0G0M
vvqNvRDvrgZj5zgEATGYBt5pEglsoyy0vPV4TSjtMwOi6kEyyCsmSo2Fs399Htk+9OUtB6U4RNym
yKM+A6bR1cQ6jL0xiVmj51F7gFIEc2rVNRSlUbJDeWPwXxvt7Xbguf6wIMp00iO8gUh6ibmXe0kF
ozEOBNv7alzT9pFt76Eu74N9yD1bHNNnW/hzqbtUX0HjY8Ptb49/dVQZnjovOkSWYwsf0svhO7jS
VeEaqC2lW6JQhCpjbOwR4fCg8QGEuj3adX2Z7WuyyCCeVNx9p8+XwUrbWC9H9z7Sm62c+q8GO8fq
H7wSeQAgGRvKHNsamlqu2YeCUrxkjFvLzh9br7oPdenBCeJzyDLCJ9BeIwsb9lGIhrnfHatAi244
tH11d/tHX7dR+NE4woqHELcSbguXazTWnjNW0uDeex2shRRCVPYWaQ+9hnyn/dIqexBTZkuuB7lm
baawfWhjLvwGEVIuLiiKpiK+0dZUYftNLygMfPJS0wr3viuCnY5pUR/ZKzuwd0n31nnNusQnOiJ3
qcNhhV7NvbH0zr7eKDgY8UZhbUGHXH25NMwGuIS5c29U/p2f5VBVXO5GZ8XLaITl5I7Zt4U5X5Xf
ELJwsPMQZTg8YazJ0XD1LDP7GEcYncPXoMEmdb8cdNrMWl6D2F0Z43OQOEezApCxMLT4pJfLTRZC
LYHi28eqTz653UZ5WmpVdEJGa4OcECq0b6FWPNXdK9qp6z5ojwpXtFL0lOKWPvb1UovBaUGT32sK
DdLL/RY6SViHoLxOPYgSLbZ+SqWKiqi6Er5QwqE+gex6e8JXYCpeRWTbgBFpx2JFMZXxrFMPSmVf
h18QkjjaqvQQIO4AR30LKuQ+RFShDoyN3sl3cpruA6AgmQrHpUw2Or8zqF3ghyFQn7MXqPfkUA3U
QX9RHvE6K+VX0uWhN84ZsOgYXq6MVyVD1Y44IiEq44kmCpLayRN505g/mD/T51RdsAq6voawWDFt
hxXRAQVMW3aGb+at5sIn92OudRDfgRYfmuAhj/ODpTc/b3+F68cW8/s8nEh1PiUWudZB8g66GCFi
SjveG09Kpqhpe2s850V+RkqBXlY7qrvbA4uTNN3un8admojKSPR7gY5sDAlbXO3RaJWrx0Xh9/np
2QAbqChhzzPtLmpjG8W9WsenGv0N3V+r1R88ZOyAquCrOoK+LdegfhZuuI+85GpyNqVeWABCqnYS
RkbA2UojZMLK3F23ebtuJZCuQbmpkmiXKulPv3IPdRntKyleSeWz747NKkk6LHya12AwkN+MD7fX
+0qdTxw3uOH//KbJEdcyvOdIp7KT0ki0WIP+iKAa0KUm89Z4t5xMOtNd5K3rPjvkuroJbagUubTV
qG3WYbb3chlRa/NLSVnl9k+bCz6ff5n4+09bMOqQj7F6FCJ4JGDbUmvPJNJo2f6/WAh/7Ktbn2ay
30M5RYK0HuMv0WA2a6VKD30fQ8L8I++0TQD0ma7IziwAMIHBq2AMaxQ4KldRV83gPLmxCeGwQybc
32lxPK48KVm7EN5DLNkADd6prriwtewujSzsVcI/SDnzVZz4YD/OVgsuOtU3zQigx3Me5f4ha1F4
xjZx1VRgh5WcjnbvfknV/u72Gs9uSZFLf2CMEIeZLDLoZB2phDI+xR6QLPrEomWMDNIqaXXUFnGi
jE6S6W3xZFiHvbvLwWOkOB7p7a7QMvDbrb7wwLiCfYodaWKZiiYlsqCkCJPvHqZNERkjRgmucrIQ
ToXfYPr5xsnSoz3i22L6W0/P77q03MWNubICKNlZDJClNYIVgh4uUvFSMqxkYzgU+G4ERXSQhfxM
j8lpbPr3hmvdo++5GXxtV0TJV6d79vJiJQ5+4ED4AuKNEe4DbuBbBU15J1bvLCt9MNR3KbBwVH/t
wv4eMZGj1IJuD5TjqHkLqzB7wXxehcm5rFy5HvMWPEHsPYVgpd1M/mb67THT0oONZH0MuK9BKTej
73h7T8ydu88jT7aE4fiGG3vERsxLwAWFZBn0+hJJ5OItNIHbo81PlOcOBQ+qz7x9Lj832bMZVBn0
pTp6tdW9kd1ZML8Heefq23o4D9W3MHhZGHMuqTL/O+bUfBVQZD06UkX4N5EKHwe09lG61Z5Vw9+W
vumssETXaLQKFR8rLReu8tkFhn7Jwx1bW9pRlzM2gw44VAUAqUWqP3X3pvFDVn5YwxZdmEJaGGz+
hGvoQ8Jk4a3z8ez7FEZVuzQi3fXyE5jVUy8l95ntJCulBhILg6mQ67eGg1Q4ESoc8S7zgl3aZs+R
DVykjnhv+oJvrqsLjVbxVafxFqDVP79qcsiNoiwUZYRNRv7kNHsQPm6cHIFjsMlihc4rEva3P/pc
AmVyY9FrpblrfKQEn9Zh8GpyAQ2WDW9rwSQD/UI9HgvQAPeO20PNvOMJYaiOwF5j1aH0XH5hOQs6
z5DKSHjRivMjIU1DhRleWmWvBMrOtQkn1C/d8IuaWE9mqy4oyF23BYiiQpCUqSI6j+Lj5U9w7KaV
6tyP6JqfJQ3Qvlo/NNpZ4mzZWE441IqMZEQQ0d+70rPTPXpB8P32MmgzzyZhq0N6LHhqnO3L3+Bm
SWygm8dvMNlHXbgucpB++BaUOlmXc59q+RZ53JcRucQ8w/xMxGcieiDEs/AqKMI/epL9wgv3JNc+
b68yOFa2ficH2ISNz+HgPhVNuKs1TFbNjdqqhx6fgduzEDtxulM/T2ISDkcDyVw5crkGWUVJP2fl
uUy5Y5ZikngxXI1DmYm6j2D0TWNS6fsUhaCAnqr8RVNQBuIilgiIcvhSe9zJbbUGqkQqLMF3DMAM
Zrm0jrmxb093fuNgUyBTfxZdyclHU/Sg9jv8dWAWqlv0GFYhBlaJk3wJaJSZOVQKv8Y/017nUUaw
bHZCyyz332//jCvWrMgCbN5YIHKRrkPe73LvADWMGyM2ePci3FwJ+ZdqW9c+Fsk6eBPyIbTVysci
sjasipk8qR3qJRA6LO9Bkd95rkTBsBqq6i53um/8l06WVGGMYh/kaFj38NiVVP0eSumzYwENiqMl
yOtckP/8+ychYNDrUa4Ufn+mPPKbVOJMd6Sf2tTnxVb87B36eTCxtz7FNqfSi0p19eg0Rpgblu8x
yU4TVOpKBkCHuOF+aPvVOERnbEaWagQzdUManJQodIqXolMziTQ6dL2w10FqDlW+IXNe50m2cUhR
RJKm2P66j/XvMvYgUtgeKz5h3MrIQsLHIZka8fC5vXPmFh4hEZ7JyJ+CeZn0NKo+sGUJeP6pLR6N
dk23bihs+mF7oNyKt/SZP66N6bGlKguwRvAIr2rRhpTnpVMznI+AC2+pzUfBNirvqh6Xov8sfyQS
NgWhjbBYSNZmyyUUpqlEcF4oCk7CU40FTD4USnQynGezkl/juL4naH4rO56W2ovHjBtffpR9FfWY
Fw1ZlehgeMWrhnuVZqSI/lFfVv1yVXKUqHHu3aFqlmLK3EXgIEBJawTVPdKQy/2p1oU9DHEEBR7w
QrzP2ACxggqC9UzoBgAUW0LJqFgY9opBLmIIVST6PzhLwHCdxBB5DFNTEld+lNAxTfHETULobM69
SbIlt2dN43NxnWAKuR+M5qckD0hOWeeyQxHFfEVgS3b0YI1u/SuBw6lesXtV42pL79fkXULVT8/x
jhl+60gIBgkslbw8jDh5Dq6L5VGZr9qIFE9RACVX2LcGhK/Ee7XK8M0YUCuwyDah+rZquaGe0nsl
YqUqYn0PMPSwFXI3opzF63x3+4R8zPtqz5J60qcSAmnTlDDI4orMjnBRq0jsxKGgVB686qEcnE1B
2UEbN4XLUsQAJpL67AdaK+zS6c6lkn1nduVqUOHdV0fMaHeS9GxLv7mfncBfK5hCeeNvJ3bWo1nd
JTxOEsNdmz1sBlXFnMhcuDY/6l635mJebi25tStMzFrI07WzjjP3a6qbX3QXQy1t2JaGdxoU56mJ
rG1r0Neow3IL+swI07865S8bue8Eea0sxCCgO4rLtJJfTOiYfuK8uVjRBwGtdQhAmHI8tHzgRjbf
fETcY2trx/m2SrDUiP709a+Kra4Qt14XyfhFH5eizGxMA1km058RUIvJIe/9MgoSnyJwVr+hmd36
4U6R38BARihHG9zLtzfITHJOPEMmkx6/SvF3UnNOh3JMzRACvDDMDd/85rH+6NBWxm8vfabud3u4
mdldDDc5pq4i+UpZW+HJMZ+J2NQZJUn5yu0uhPsR91va/uLqnWwZsCoiIKBmQbt2cjVnnZN5MiDw
U6g/qRE8b+9bLulrU8lXflw9t4ipeTS/Wsf4c0Q0uNfV+8Tpd66DzFCCerGhfMckC200oBh2uxUU
vbCJDpqTv+ioPWTjD1PytmOOWZ6S35u2lq6UtNv2UXOQdBBVXjvswSDeXsS5b4bkC0V6QDKGPrUB
MKiG9Cl6eCeKtejJIVdBCEksWNlZOCJcca7lMtwoHRXF2wNfibMQZYVN4D8jTy5cK8+dtpNtltNQ
92ECtHGUDNzQ4Ova5i9X2VV2+RSF1bGMDUpLuCCoHMSk3RY++kpuTb5g7UwwBpoMK2KI15Jk7JQW
4Q7OkephukfJxs+QsCIrTil3q0X/pQOZa9rRSsHjsfC7xyom+tbSMc3JFv0fPIZXjfYY9U+lpX9R
edoM9oAhg7GLNZ4eprJVomQLDfElwxuPbvOmzusvH3WVpPrr9gLNpQjIVQBbtDQDvLihX4aoXpPk
pGuT6OQ6X5F7Kbt93zy4oYWV25qeHcg+XBw9Jn97XBH5ptuckgrQGcQbcbeZbHPfCCSpcchMqCBB
7E76fY3DSrWkdLs0zGR2qCdiEYT26gmEL5cHcyqH5Rgxu4iCtoC3Gz1HQCuXi2gXiZoYMSUMaHOi
4QISCGxkyEuAJkhh/IYsR7kuhOF6exXnztXncSfBCfpO6HKVcldK51Yv91290Z4+gE473VXX8RKe
b6ZMASvtv/OcfLW80F3kMFlOxEcq7RGgPaLBgeFDhlyA1C6NNPlwA2qSNCOYWaQcWU2ggkMDovYs
L0K4xH/paidSyEWEHDYrbdvLb6dXIQqEmRSeClfddRLoVbIq8GLQR9HlRr7tCJbMadd99qYEfzUl
anTVQhls9jOiUyMkc6i8TQ3Hx8i2dRMC8smDK9ylT6IIo2kwUvwHQ/raSs5Gsdz97a0zv2ctgWcQ
HVT5Q4Lj07PMc+3QDccsEhrQBSY1Tn7wXHzftT2XG99TvOCRlSUOLDE2Zr/tp5Enu9aJoiTwedWe
2EJq/ap3RxLY0v7ap2//n3Oc7Fcu0yGR4pTyiCNww1zetoTPmZWjjrIFmB1Rz0kND4j408LIM48K
FV7RP6s72VX2ENZwr1ldTqbhIDUnvzVGfjfK5s9WKbax1T0VWeevtMVH32zIozhiyYI/Csr3cj/H
RafVCB2FX4ziAHd37E+Kea+GC2Sm2W/Iq559QzhAp/RyFCOuqsEoHEAH8p4w4OryFnwVvG9z0Bd2
6lwGxjUOLY6GC38mS9n5puH2GsVCSifwBoAZuLzIBKUHT9l/U+kCkIfQEERoDQOyyWi2q43N6MD/
C+GVxp5yigYHnfJUfufRilLt8Msdx6MVuLvBVR6H/tdgHG2jSvaZbz7+i03E1UypAHkNnAMmmbWU
Z1mbYaeKW8Zj4febZNARwt3jXLIpm9cK8FU/sPrr28PORaPPo4q//xQY+Nw0tCSbjNdDh+KlqOWP
RIebbPSwFyQ/ylAyvz3m3Hb675gk3JMx68Stgh7/nRLrX+PRwuU33ZLON0ubaXZy4IMpHQpMuDrJ
ByMp89O0wIql0qV9DEzWK7pVWp61AW/wDO0MXs7Nks/5XMldpZ/wz6jizH5aUqET4yVQ4E5O52w8
xf+u5WW2KlSnWGdy90vE+8yP7jorMFYhxMNK0WIylWpze5XnJ29TkRGIoSvip9/pXY6sU/SBFMIH
Gg7wOrNGHgeo9zaPcF9Xapkv4E7nejwCgG9S9aK6Aq3scvJBHulDb7S4/dRvbShsiYM7BYcYoEqi
CGel5j4NfOQfkSFJlTU8RRdnFH6PywO9CJYWYf5jfPo9k2StxtavMgrk4YzwrW/LB4v2WpahFCub
q5gnqxpaW65d0eRJQ+6HKtnd/gzW7G7/9AsmIXoUtY+wzgIa6vXOs+oTwu/7LJQ3iZWxBjmmwBub
B74nvyZBgVa3jDQZ8onOlhKFIE8IN+mKppiJeJARdyunUNG59neeWW1sBRqXhzZVxSMEyYAII54U
Me4enazSe6kVaSd53vfYznhwIVY5yPjPyasQO16lsvcRUlpjO/xUQcj5nr4ldUfH5J2+4NfM+W1Q
RhmdDntx515z+01rJyvZ8jcmMTKhjkiz2jWsr4P8rbLkBwrvkVMcGkOhtERdRsv3TVz/Fv/n3KcQ
Uzr4/4ELI+ZuCxMVdvgAdaHfm4X8Q9Qp2ANC/fn26s/Vo9mP8CiFppoFfepyPxbiX/pVEJ9SGyFz
lfwj+dbHjzCK6J7AKIKdvvF9Y+HC/Igs0zyTC4UKoyBsUZO9HDaXRjRvvTg80VTalzVQkSTf1HJw
pphX1o+2Hn/xnP7eAEnT1Dh+O3H7ZFn5uur1F8c7Dy53nh9Qu/ZQlI+3nfXbxpBFl6NjNrhfCp6v
WjUs7NS5qxd8Dar+aFxqGDVc/mYzUWIe6KhxOIO1r9poA2un7dytJ/hCAnuTxQsjzqalyEbiTqLr
yKdPld+MXmuNruT+dex6hZLnkfLLppfPUAy47xXrxcAgsn0Rserf7ItPI09ufl1LEWloIgCiypF6
tYwBLngSkbgVjzWxigf+cjVrNhSIC95AWo1LaXLF+4An3QL+q8hQyaPQOUkaqPXHRVTZ7Kf8NNDk
VvfrvFcrC3VKiZhBR7uIm4N43qDp0oCaDsth4bK5UnMTpRfNEdQrThtVn8l6mkVlcsGEIgWOqWqg
n1+b+7DCNDjSw71acvl1lHm9XL9Pk3exmbUYhwYCReXgLUrSbIb+D4Vill0F94lu0UJD6YwrAkDG
3e2PP7c6FP/BloMkBUg/WZ0w8wM9kKnydUdZ3sNTQMIqwprE3y5vtLlPTiqLyAF9ZxtixOWhkqPK
URIN06MOzrFYl4i1H0BstTlKGOkS2W823oHHptMNZwdowXRuXZ7nLZTjU5A5a089k0FWtkYt/YyD
qq0fwfK1/cLzfXY9/zvmNNhVdew0AfSWk6S/y5hdFaY8EtGOomgaNdkdqdlft7/g7KoC+6TXJ+CC
U6FQPXZqDN/pDLtu9ajp5Srywq9Zox5QYPXqJRzYbJjixU5LnEAFXHISzSXJqjxiBZUQ2r91iYYk
mcK4iUrKqTAbpXRthffcX4siAHMtcCoFPIaQdOSDTgOkUya6kfVNKF6WmWWvRfvIDMYHKFsHE+Uw
UzqIprdp9Zu+UFuKmtI5Qcfj9nLPpZKff8VkE0txI4coeUen0n5OOq5t81xzapl7pT2b6TlepPbN
L/mniU9SdyVr6dO14KJ4IwA9aMGXDR0S2QSECCFXGtd0iQpM9BbJ80uTnVyDnZfKyHkyWVFmGw0x
WbIFV0aTncIokE+K7beXd/7Q8o0FiYmC0BRw0Zdyi8acxjO0PqaIv9XowtdUv85h/q5ayQZMDNZS
Cx919gzBmnRIjeDLquLvPz1TXKCy+iBRCuMyAqRgxsXW9EMSvHqFXMzm9hRnB6PehWQ31Wei4eVg
jVkU6ujwzASGlBfHKiq20J712kdjbKniNJvzg/P5Z7BJztc3VZVI0Ni/NO7XKNkMXbKlNhIar1r/
qkSgR91vKAhm0ffWXIAQzk4TqiRSVpiHYAlyOc0QZUUqs8VHVuEHW6AWmnGmCJ0tcYHnt8ynkSZx
PuituIxaUGtlsyZPG6tqZ3ZHavikTlrwe6iweF3qjn1Em2lWS7AF9i+KXYgtXE4vq51mGMuBr0gn
dYjyQ26jSMiFxlFpQmvPx8XJ92uulSsBAGharIeMdCP2sxrDdS8UDF1AxHKWRHKV0+QtfWcV9Oec
5zj9Pbnz7+Im2w6DejDk8I9YCn/1fl6urDY7QJQ65NHL7Y05e3d9mtLki3na6EZGVecnzAY0V131
2K0367TEdSE/YM16e7SP9uj1CvIMoYyGNMd0g9SNm2mFnIfg7gvSsIOMliRI+kr5VZpYOhQh+tNx
sDU79V0NIqx+kkMssYKJdghHf1/5+V1Cb9hrqN1WGEMDfMJwe2v7gKDG15YmmwB7iOw1tRE00Kx1
1VoHtf7pO8NTFg77SFHxx2juUzr9CghLNX4fca4v0M0ZS33V9O7Gsb4kxrNSFxt1tA5O+6N0q83o
/lUU93bLPYfDaqYgsYPzSvaiEhtVOmAiPoWxvxZtYD9pN0gLAtWS11WW74Ko37XVkzz+4LmIrvXT
7UWdPwvovBgmrBRIg5PgIkO1UkYdmHai7ulJQ1XseDD8DRP+O7teTuXnsEZC/uOfQSdBJhqzIE+w
nwIV9qwXO7/fx906ew+/ABF0pJ+F9JeVbhRit5BR3NnOwk6a3bckBM7H8xIxicuj6CNKS++4DE92
+qKqjzSrDetR9z/6T91CaXI2qsH3oW9CLQlfpMux8qaMPd9uMPGQ91QpiN+UB12ApMvwMZFJXJ0P
jB3A2YnkzplkGiW1UV5I9cdN+HcN3zKOarouNdE1dOoRpW4hIKNlKZS3vwgeC3tJfLbpD+AW5hUD
m4q7cZLqqYHuZYlPBAcNrKbvaXsExs+LJdmr7RZSFeFV4ZaEcHh74Lms4/O4kz2syKhJk8CFX9L8
3BbfZZA70X3gPPVIDXQAz5fU55bGm2zfNjQdT5KB1qMKwuUoZJhG4zgUZ2Qvgf0somPm9iuEYkIe
1GWqC5MPG3ku3oQSGbvvPNsfGCgMq6kGCYlNNwebE32/vaCzA5LX8Id0Az+By03b2ZHaao2eiQSS
t3YfW3tClWH86oEj6KSRt4dTRVp4tXH+O9504yBUrzdDa+Dd5PGgbymuFshf6z5dBEcPV1mLnqap
hS9dK2PlpVuYqygIiZc6mi9l890OLQ8ZgPzkZe63QLdQrJcCMMTj2fcCTP/gPcUDQgiK+ztwk/sx
MA82ZJjbk5jNnEQy+J9Fm7YJe8NsgRC2BLXqmBsgsjTtG7nU/dgTzsPahW4SKSt7sLcmqtF1K39d
vJBnozm4PNjX5KT8meTfmSsp2dilaDKOz7CeV00cq6s6UdZj/yxQbXoeb4Ripbs8/dk9w9UMEgfA
JnD5yz1j1ujK6xG3s+JXf8iKhMUC7dIu+232/QCTM7tr02OQg98Q0c/LH+Mu/yKenX5of6t1fSu8
nLM4zpEBWUrXZy8ckTf858dNNxil2czVDE6Q0LaRjXUf5ivbfSkf3B+KuY7qdbt3MxRY1gW87/Yj
B7i9O2ZXB0kxXtx4+3KOL1fHzXHPqAo41di4KO4ZOCsYdInKNZCewBqXIrGItFcHCj8MWM4wcuAo
Xg43tlVT6x2RGNkrtNOC6llRPzAdOVDSZ1E9Xn5uL4052Xtt5Dk2NMRQmPiSRjQBkNX/I+28diPH
sjX9RATozW142ZQyS8os3RCqKoneez79fEt9MC0xiYgzNegudANZyB0kt1n7X7+B9pP3z05+xF9x
jyoUvdPx/ItdBc+Qmrq4/QnLXF08KiLTuKEojm+b4h2MuumLh3n0draZwWmkSeCRajIkh3Z4bypa
rw56BDolxkT0Il/artU9nl27XDXv3OlNiPJeXG/y4vXCz1yrA9jAucJJzA83gK9fxNdgB9Q6E6Cx
VGxD/6z4Aa5B6Jj9UrbKpjeLg++SyzcOOm79/U6UbNZY7L0O73X1xTd/Ek2x0frvYWTvfEU/5TFb
TGufvIjmQvyWK8pNAulVdfoLP33FroCD578/fXnDLqrCUCui5KBi6/Qcu12bt/0uS+cfcUmLhBan
It0fllVuJ/d42fPi4ad5Xvijha98/kWuv0feICgwkdHL/mcALpmFpaBXWvnqE09KUuymbXAYn9Lv
afJ2frTVg0loHxh9o2VcKoBSXWtDU6UPOM/lPq+JiyaDs6AHpdSXDEo+KsHf1qw4omAlLb66i/XD
xU/tJmbzbRKHOONBbKva905DS9MMN737PYduTU+SbIFpq+vMjvlnhTiisVFMGOq9BsXIfhlD42ja
4VHlLhJUxk7pSf0YDcjLJY5e3S3ZAPdjO+G1VA8QxumLd/OfuTt9n4t/HHW+Jkd0k+V/VfS5POzp
hz5ErpJf1WF5UOvsVJOp0HnBtiySnaM7gO/AA+Tt1KN+Ldfm82//w17t3CuRyfAJZtE7DTLuxKLp
1GssWvF+LXaDf58pSHhsmIrDz3ma7sLUOOFxQSYCDisGaVW146GIMvZ43JySet52RNQGI1mSk7KD
GL7VfZsE6WCLEeE3NaYBiL0sCORUFtfoOipSfJp0PnZKusOfT4Tb7dCfzj/aagkJVUF1YDKhu1iU
kJkzWM4o05gng0qvYfZKZNQNhwJkm7YmCxRp7vkh1wuUT2MuzqAwn8pataEfc9WDG6LQNJ7C6kUA
OiYEKjqfQ3owuGWW9slFWXZ+/EuPvKhija4nGiOBCENosAqV3vZ3lfvEsCgH4t7A8OECWWx1q8DS
EraYbkNgWJwMuZUVHXkuH/chTAgqq5IyPR2eYuC688/2cU3+baZ+GmuxeN2gH2oE1jTjoE/CCc3u
2BbpH3jmtbAMscbGvOKyRFH/ON6WA4tVObshDFGMTb4uEXcqlVDsPW7xsWDTmH641bw3q+k4QZ4q
2aXoK4g6sKnmLVDzXmTXCPoowNwP2XUWNFciuhI79sSxjlGnnihhyk2D7r3CnDOYxAXdRUYKJTgp
IflFrbGZFEvB01q/EiG204Z/96l2ozukf3nmyXfdK3LkD6aGh4cDzcn3yNSN1Ad1KP5AgPSjUOat
nan7Jv6rK41/SHXYFkzBgLSfCEWFnqMIg51fILMirHYyTrj77Ii73pJwZFeHOYy3JuRRZvNryK4j
7GMhIHjU1k4PFMtzhDGtIvWuK5SD47Z3Tj3s9fYBanpgXhuTvyc5eOPN1Vs10i7tn4VYovbtIcTv
tS3nneL3d/mgXM1ltVWCV8iUnZveTUWzCWxrIzEhOMth3QdIR5pyE2KX6uof5yBnUOBE26R+9GsV
SAzj+uDQVc2DhTrHomcXKw9TMCXoMq6ZuPwqhWBWYMDO+kEK0kaKM9FgQCYWWxZhG8wVGjghgisv
dlTgA7mvi3cRlICOimZFVrI8gNnc2Yl+CvU7+sZ78O+UD0GfXvg6dht+k+FCw/0uvWG6aWZabsE5
a42YK+4GCGBcpCL4ZGMNoG1yOibwyCKjPtazttWIosSx+k5eCO81jCizQneHQ/pWKWFA2DXcS2W4
rSFB0SergCdLTNL9JL1KmHZRkmMgRlZEtDUt5dWAP9m0ObiLcxMX7Tfm8G4gkjR1mj0GDh9PQ19z
0xbvfpQ9lmTZWhy+pGoK8Xuqp30R6keRe2esK1H3zyG2EmXaH7iAQ91hN73QqFu9W31eaQuUwc9G
5nnN9plzf0FxDqgIaEy4Z8qiyC11i5TVB/yHRnkJsFrdXlC668xc5HnwIr6ucjTCTtRmsL5ivDxa
Cw+EFHstQ6quYS++B4Dl3SsuuJeB67WbC7Rzh7rENulSL3ZR7IFC3ZkQtA6a8BeL4hVyMUgOOqqx
u7CNrh0Rn8da7KIhTP520vEK6ed5B5WPPIsPz1Xruo3KK5ni0G3P79zyV/62f9KYZANl+rODfn2z
lj6F6hAZ0W2AORiuXEww+9ZgM1P0S55I628SJ1kuZjBOfwMIlKbk/qJFAo/9515G1wFIruivg0sH
0uqbpHeOCxxInPqhy/1UOWkpNIV0hDgFczh331yvFkyX5SQaRurEiz7oawpGYV4i0jNssOSlSq+c
7L6IZqjZPjuxINr0NfSKHOo0e7CgKI34NtqKtw1pBE78/5CNpe+7p1AzNmxnRe+f6sZ8bD2C7Jv4
Jse2IpzCC2XX2ieAaIGJsI6IA+uzr1+b3UrNbBsNh1unm6EeDpbi7nrzKEo9N0t3tMDPT6/VAeHm
4B6MUcRvju0db4DCgBkd6+98CqW/TmKhqjcO2zUdvPOjrVU8sPORmOF1iuP1Yq22qlPxFNidtva4
64DPlDa7+bAYoYsk4Sn/YjjbMSlj6b1iUvD1bTrKOMZTAz8QEB3+K2BvASVHe7kIba+8RSAaXCZo
8tIFdRdbr14ogVsNM8QM9ah2WOyH+gmukZgXBTu9/nH+sVbWjgE/gjOScBOcHxaTJA3RHjsySWjJ
5cFLzX0AlwmAGhQOJWInI7uI18gDLHYhhuSiiTBQ7JcXVdyUB64ZC0nA1q7RqyYc+sYcb/7AT5XJ
QtzcJo/+yYcLq2FlulDKEQjBwYAN8JK0pjRmG+gVo3pxuu+7h97/AYJQ9CL+TDbnX+raWIK+WTY+
FhTKiyfMB23QjDqBSzoTsVaDcYQbPOL2vNYGU6Lzg619wc+DLeaLOzRmZBNleasjZI1e3fhn1v9J
2xWZSNyK+dP/+yEiCsT/+3CLGaNEo8IqgxCXh+4VbQ8j9b+RAUV2YnWhSb5WhQBzIR+Vr4b0cfFo
td/TUTSU+LZwJyos2o5ckE+2lu/JjyMr6bUktiQyny4LNdbm6OeRFw85lonv1TSVb7O+e2NzF0+n
Ri1/xT1I1mxs2/BOvCSof42qvjr/QU35y5cLhJQCg96WC2dp2QKJrdirZ4sv6rmvOfxdKNGm3h+M
rD8oobGtcRLRezjqHUGYVn2AdLQxsl/8tyUEbMpfqyTGz5YGsafsJsxFPKjVo5YT1QuigZKny6b7
IDFuTCARuRoRUhIk1UGK8S7QNq3+y8o4ptGFGuUbxJ28HA+B1VwF5Nxi3vLRuj3/yKtzGANXVSXA
WnQWXzdXr0p7i5j5+HZUYVvn24Prv/tw3lgwztXsv58fbX1eiQ8njFuKhmWFGfpTVQYq6G2dlKei
+Ele0UYMOogyaVJ1H3JfyAFGHQqJCyOvflrSwE1T+L6/sR+thBrMaYdQ2KSoVihlgwBDpfDPKtQl
Qg8y66A/6ejo/5XsyUDJ6aHnpG0KDfPrS27iDixzpl9SNf6uhhFFcKDcpkhd97L3Um2ucXO5Ff8o
UYVfenBjbVJ/Gl3+/FORpuBIEzk9onex18hDb8cRCKPdOoEPi/sGVsU7o8E0Zo4+LqVtbPzKkjcR
0IpMvoncnZ7XW7Hl4WZ9M07mVQDmIOZAWhncDEmGXs3aZxNJP5V9Y0MbkWcEMxB2DeVIhJmPXOg8
5QnIdtu5D42m3wrTUv7E5ZYbjBh+aMNRiros8HfinBrzlZq5ODjYk0jqnGH4+9kZDmLLYGNtiXOJ
zrKQa1I/DK99Yx1j51Gqd7vyDvI3yt/ephlmgM6299tDQbuMc67WXvsAO9YoOma8Db/OP26iDTs4
lL0QOtLAtcdHf2fC35BeZDeaz3al7J3Cu9OV6tbpfWSBwPyQDLvGITXN3WX5S25Mu0SrN74QD5uj
Spy105HghXmfygnB3rJBO7WRq6+wZgXJlF2NanBQwocuMK7bNj0ZYAM0Boyx2DVlebTTFqGq8iy1
YxMNr8LHJRB2m834M4EqXG7rrJVBn2frAkGLzQYHAQ3/WsygAA2xFBL/JySBhbIrEu0C0r6GF35Z
HItqciLyKPTQX9zCcDOBiCBJUAdJ/c7nhDHDDVAQLQ9cWrUulUSXnnVRW2qz32Gv2YVSW8L794Co
2fkkR1IcqFpouedX42p9ggIe/B0ojbCYr2sxAcopqxhKCoR2pN3FdM1lCXpmH1+4465cOOnkW9Aj
RFpBpf51oIK0dtVLGYhExMLPTzT3bwC8LuIVazIKWgm0gW1qPNIXF7PFjXAOCz00cRbFQZJ3Vy2M
8q7DHbTGB9T3tlNfnYLovW/Ku26qTwVBAY0+7TOc8vomotfwpBXtvazIGECYjPOt7P4Z1JLRDncc
Tc2u9cZLx8FqmfHpZy9mHdnEcV8Ja7co7pl4U7H9D4wq3BU8mjkQVB3U6xJPefX7fxp2Md/CsUTB
UTIsHAvHeRQPKnjfwGMwai484urU9mD747Ygt+XFh8kGfUT1SseSZnTZX6fcyBmR0Zoo2FJbnJ/Y
q3XEp9EW7xMj1NINc/ryZYiirHYPelfu1PGpbNLvGSK7xv3Hyr6fH3ONes3c++8jLt5mH2Vqlmic
q9h+Fdpd2N4ELyg2AvXGEm16b2/Vn4O2b6pL0+djnS4LRfJd4HaJhhBa8Nfl5Q/c/I0AFoZjdEfX
m+87tbkBsKT1uhvH6xRL85ie79C0G9fUD2Vo/Oo07cpPh+t2fGubdl/g7sSmI/oCeHpbxx0OLdss
QfH4zvhbMlP2bZAd+sSD0GxuB1uHoFce4y7bFPjpwDyWWJvYSU90dQBA3SuNBi81ZpNhVDi8+TkS
eSc7upW1mWeL/lpGuJm+9+o3QJSrfhp2RFmfPAHp8yebyMOgEgef6zi0NwnOCIZTXo/UsKIrSpzr
cUhpR6a/RsO+EysobXyqQ6K02uDCvF1bIp9f7aJc6fIoLSOfmUSYCqsEKhutI6+NthdJ3WsrBKiV
kgzkysCA8etHDNI+NIzR+aDSUGxw0NnZK3IfCDN+/3xhrsqM+G3GwKyGMOcQz73su2IiBN3Tjz9Y
a4EYw9dUPY/QF8Unu++fMJEGnhu655p66/zYq2/009Dy558KwGpCBNpo3BuJMeVGQx+CMw705CI6
t/ZCuS/SxxbPaijIXwdyvJI+z0zaBzsq2n4t+5CFA6Z60fNFSsalweTPPz0VDfpIfCKQKPeodvty
V03g9dpNV2WERoP+uZe8gNbsrw10d5LCjJAft7CvQw5E1E/FJHV8+UwHzkpV1uVG1Y/GzmtohG+i
JyODBnOV3rdN8bFyGuDHiz2CtYr+8+9YPHqds6M1bRHfBpXgn0wlFC/Uw37zgo8CXhnNgB3IU0Bf
7CLDfPW1f3oHiwpG61rdLDXGRghh4/bKRjRnHu/hRerbi/rwNVrIp3f+mxK9CtIozUbG6/jE6OS6
zoeMgSMIcmD4G1eoPZyyOkndD4VfMeN9gFGbsBjOL6K15gg/BOth0ixwmly2QHvHnZzUQmEkkdG0
XXHKwOm45twuPPgR9TH2wV6fWvff7BwSDMcmJfze3/wW8tbHJRwjeBhPIo+N3rzEOWoFwWJ3VQFD
gz6z3tzxC/7dGrMFpKRatTFd/jrh7a4KaEYxtOgFAvJ4JyU8lL514wYvtOGufOzTLrzmFX4XkLJp
OWj/COFbYpS51fkdarXoVu9mZlW2DSOAJ7DQTH+3s/CQj/Z3uf9EHF7nh/7o1C+3aNx5kOUBkfLP
ombufKUcG49OfqXThBYf7bE2b22oHb7vfgODFqdn7GDQqYuxn8UFWVpHxlCimUB7xPuRnnRH37iI
9F1J79BEQawEza+0fmvxvM85ovMEHhi0Cy5UcJt/kBKZiK6He2Ok5Ud15m919GEXD9p1M7X7bLAf
+RsPzVztA7e4m9z6SkTY1M16/57hXu42dHmL4kpWRVA7G6Wxt2DKFcRMVRl+qPElIu3aeeJCvgS/
waiXqfF1VpRz2giLiE+UQhyTdh21syCeF+2iLo20KPCGORx7t2akMM43o14dtC4/jNOLlWf7kTiV
8xNgrYZ1LZyHYbUyA5fP5Tqd6SoDUbBsbYryLXfrnWUWm7C4RxLrKG/gVecHlJ+/nHCfB1w8Hvbb
ajVhpXwbeOqm04ItPSLxeLQIOT8/0uqL/PRo8uefDktX4d7hSMau2uAO72fbrPplY8vbZHfZpbHW
eNY4J2HkjBEvLc+PnfTTYElcBUGV4+mBebYYONjOsBkh/KjYtzqQkocx2mZxsbW0cg8mFEzBL24m
+ZQc+pyeZWAeCS/bBlnwA3evgx1VO9NC7DNZJMhgk2pRW6Ml7Yz2wgawep/AcIoWCTU9viqLt9RA
ljIaD2cMW4dvT8tfXI2lDy5iFUJVNpVekJDL4qNGs3B4bGGwiD/c+Y+1Wmd8/h2L8z3J6SQH+kQi
Miybso+3Ahv1ermvTEwoiTkxYrYdr72dOpvMVSzDeyzDi3knTsshJaVwn+vWPZ7/XavT9dPrWRz9
Xhj0XewRtxKm031ikUyc6nuxhB0L9er8UKtA8adXsGSD2ugsjK5gLMH3dCYOPSqkD4HzrOXvZf3E
xW87R3+dH3V1A8CGBR6XCM+Xvl9+odVwIwfq13ovrI/Av62UFv7rdSHOA5mAxOdHXKumMBOj2aBS
L/9GHgv7UB8Mr2apeCb3MCyO8/mp8PJ78KNtbFpEQef+BTf9VcTt86CLbaelQ1aYLo9J7QiXi884
4bljz3+07XBy8DDfJN5f0Wjom6F3XsIZioJoCc4/+dqOhDJK2g64IdvLrmDMDmL1oxveFt6PFvoo
gQqN8cMyrt2yvPCSVz4rNzzGQXoGU32p6EPH54yjw34E9M/NhNqNcplCGUYLLoCX23Qr2JLcKDWT
SxDwhLs4H+N2bAaPpJRbhxt6TiXQV/V1zA0dhfJrrqK+w7NJ5pfqJ+/CBQcMFItKF902iGDWWSeJ
4kWC0wLVCCdYSHE59uBNQfpQnu0y39+mTn1sBxyAbW7wVrwnMEaK8Rb6edQbt7ZT7bPgzqBPV3un
sq+/5ZO9abymg1f2D0yN6yicN2aZ3XGeApokmGkN87SFn9VDjsDfa6c7+fewgAU01i9jFX/Lyjja
qMV0r+OdH/sQghEzhpfb1IJMLY5FkwY89pcukjZ1CZJ2mM2moco2PI/uHYqCCOtOfc7vzHy6TdLp
brZwAgxeGwh0th7/yH2V5Fp+MoKz/+c5Kt1WzGEciDT2sgva5WOjjH4p5cd34dYFJNbB1D5GA8pJ
SOnnRyMvfO3BsfOXBGqyHZd03TjozHbK2fQULYsxG9Y2IERa0f1Q1f6GnkDsFcexHq8wPcONcdOC
4aQdn819THl+AEsb3nhHZIKihMeA+tlP4+uocxHIOPsh9+9EHt9m0U436bsA0hXUo1o77lwixKWw
TKPyJEE6UT3daAqNldQwNuLOXirqAyuUjXiHwW8KoKegK46a8CHHvsShR5FqzmnKuQ1r6VUWvE5Z
vMfZ61o8/1MMnpX+2VL/kQOjSuaHwvCeTMplu8/Q11bXICFZYN32unUdYkfbdAbf/m0udWszYVJv
cLRVuC1h6nl0eESRWMApBtAUpw593EwE2zWks0wKuwh171SM90mL1sbtraexScqdFOSU2tOsPKY2
QVSFhcM8VismUBs2H9C+d6HhfY+Cp9AO70kMvHB2rgmzid5WudtAEkbttrhcJG2cWoEFVWos7R9u
kVw76IfDazlf5FVK50tawHhrmrSusjQ5+XSVyuJn4ccb4VEqkUmKEerKlqCiQfvTo7IqUBCXbqJu
IvLB0unRyeprL7iuuK1NUXrfwCkh+e0xzuP7IFYukARWzi4THgm3QnqqrNcF1yJItIY0HOnEaXdj
8sqeip0rdFCcI+3iAvVh5bRgLAlxBHJlMS7enq+5vRo7TSRkmRDebvwXah9uvJe5zmsjEQOLIhHu
FhK3RZGjjLMyOQPfyayGQ5k7h2a469B0W+W7Az34/JJfe4WfBlu+wkxVdHeYE24cLLpe+XN0na3h
dLjUfmdp3Inm4fyAH3/jcm/9POLiRSqu5SZhOpINPkN8da2f8dhtQqXb4PD6SpySPmlQoP1bUy+o
vJ9GLd5mvXcgbKhWsBXzr5LkkewlJfg7TooLa+TS21igDTRGILi1Pb+tf/KTU259G427zjnheZyW
T+dfxIXPrAvE9umO4veT66kKfFNziLZUBHW5HyN741tXFxGztVoWygPu+RKSQqG3qAfyINEH3ecr
F9ojlhMgo9KZhihJl4kB2dgxSjn/eGtXiC9jLmq8OhsGz5lSrpZpQzYchnWcVyH9rA7Vh6h6I6Pa
OkN1rK1pxwuWnpsLyN5G9wGasLCE3oPj0/lfJYP+NvmgFBF0hNILKt/Xl55kTajYWL3JBbukD4it
pJLPlyuwD0js3ECLRTw1xgixnLLaK0Ji71PyPqvnPL4BUBAz31ch8Mg3qFPtQVeS703m/XLhLpg9
rTFiDgasHkF7t+OQXVWqchg1m/D2+lTb9h3aHeciL2at5CEw9n/ezG96s9rq8snp2UsTw//uCocM
EDNtrCtnrJKNUoYnp45Ow1hvhHWeKiSsprmznQPjmSPrX3wlQ4xdubsjZl1sEXPtl05ZMnVQ0EBU
4WreGo8aGsvzw6yu9k/DLFZ7TkKfVs2sQGBNuWODIXHRohcFdeIiUfnj6vbbjIBbTho5rmL883Xq
FU7MRK8ZrcBqplRJz/TG6yzRN3OTPfSV/ZerTdxllW9Q339KE86sp9OYBrSxr41x3urlRo+BLvoI
JCIqt5nVUXcZmwFZQ9I6f0XA0VXnkUKt7zjmD0Gh7JGLniTp1+s6jCybfYUtfWr6yNmIH8yCC2fJ
+jZjcCDbKr7n5rIn2SVKr+FfSBqqOsl8V5V3sXRBGySmCLRH0+NIasj5r7hGyMYJmN0N0RAl+2/E
/SoYTFe8MxPaEMIuikEynXnYqrzQwoh/CiyKb0yAi2dRqPs2Nn+QXxJG+d96IwGYCOV0/Ua36qsE
Og2+ExsFB+jzv3J1rpn4/bCy6Pct5ZxJ19R+pfBqkuEVzTqOP+iEcBA/KgGc/wuDre+9n0ZbLKBu
YlMbZbTBVDdEFUgwi5OFe3xf9uXon9LpL9rw3UgWfVw5G9PEe6dsDhTdfyQE8sCpbIb38y9grXvB
Z/rvG1isNuheQd0K1FgTut1v4hlF7VX/F6GdXIT5NUyOiwff6hlrISixpOeJHv3rmquzUvPyJGRC
kuQ20YNOWQwSF5rSt5q15vn8M65+ZGiFJll6RPioi9PFCwpKttKHlh69Ciz9wR4a74byqrqEKKyv
tU9jLQ6YEn/4sZ15NHr+sO2JMqB7zIkOOIWdjSyzi83V1bf53yE/ftKniiXP5qDyHYbMzffEfAQF
NL0nGIRM4f+v97iEbzMvBx0lTld8a4S8w7vepwgZhCuozvkxi+ILdcGlR1tMlLx2TaoCHq2MvlOL
qbw+jgLuEVKVnH+4NYxXzBddjwgSWtXLkrudLXeoChPcqd5UNP2DR83f9N+yRzvZhREpxvuGDN0I
Xt338yOvPST25QgnyADnxrSoONE1RFCDWwio1bzpGy7dqbsJTQ3Y71KDRvtoVSyPOzAUQAuVJC13
ufS6rOzYShAXUOrpG9cr/lBtFMYGhyyJ96IgjDYNLURFmOSA3I1jXInvV68g1iNSYuOihytigsmG
o2gvxTWjjborZG8ECXHNflZQNGtEMSb45NpDpW6m4D0M8l1CxNumACnejHGxJ6pBS/irzfdyxhrR
7G4EcBRPXU3pngnkgujy6IZwM9EZCvPEmvudjSzcst+0pNw7qXPoO+/QTwQxeP4W1YLEcULI3NhE
qInLo9Lh4GSTAsF9zUms+z7kR1AbGVr/k19eU2CKH1dWqYcuTx4gQSNHBEbD8drgpp3YMaSb8SDZ
cpR2Bv8OUTj1vTLF5sZr+j9E9hnb0y4FeIhRGAH8tJvWtG/7qHrIY5dXfC/W77FSHRXqW9xQ6uts
ntAROoj2qpM4gDmga46i4QNnnsBBAnM8VWr8MxnRJySeseuD/ltkR1BPNOpuhbBesivrj/4MsTTC
Dzfp7E2qd5zgnRaaJ7s1uRAxqZwJWWjj3B3EeDErsmcfR+JOiR5kp82j4WUsg8PcvgzZ+FKazr6W
6gBCpasBJgzZcBgNzLYhZlMmBDB386sItMHqim8M4cBPTU0cX23+vXwW3phSNM/5qG3FFFZajiF9
OGs2Ya1jIwZMbHJ96EMiSKBTQm5qje6mbshfiftv4irHcSukWGlcRkH9GgXGt4jAr7kDkUqwyOwf
M2XA/+GbE18VAf4OaXtU23HfpIRYNrqz4Q4qus7Ojk4WQc/hnPzBtpFm3SmtH/VU+aukmHfI5j2/
fFdP0M9LarF+U4dsuDFkSTGMahwV6QjEzk7oseY15GFB4zo+Q9ZdOLvXNg62LPAPiCcWdmZfj9Eu
aabICVC094V1ryf2xvSL20T3fxZ4TFuWcnX+QVdL5c/j2V/Hsz01noqSkEA/8H/Ncbz1gPsqNgcV
ArDb9keWuYq56lsQZT/HovrBlodFNh1zQhjoyQCxzz0rGfK00pvNrjPCm7lrsbu76ZLnvIs2eIrE
+qmsKPdA9jriE/SAtU0dVOM6WZb5n6pdfZ8V/crJqx/nH2+t+yHOk6acACbQ7gK2chIqe0BsDALQ
bUumy3Ulrq3jUcafaY/awbEe7oiRkKDB84PLq1tuy9iZG/TOdVItrMWrbZsp7ccB+ucwTTc45pRV
86NIrKsEWfz5kVanK1IWaIgA6J6z5ColOa981uHN8DlSdaTZQdIBWvfGfapt2j0pe5SxNcLhqKLJ
uHDKSvnz23MS3iMv2VCRh36dQhT2xtyLERIXfWoVoEE4fM74gsE1bDDfvODO+tGY/W088Hm8WogP
pnn3dTwjSEOt6vByr3CEERS6b/IHksCOObGKph9ty2i+LZ1/jH7cOel4peTOjpr1NCpPoWVsxuCm
Zh3NUbmL+59hsEsg+o9JcKMX0ZtujKdAeTWLFgF+ctAj+K3QzHL37yJFXIYkKFJvYkIBCT27qY1r
xUYrbQ4bGzn8bNivih//sMvgGNjmN1dPAFyyK6sIdoXRAtkiudOjneG8j2N3wEfzKq0Hzif2lSmj
J+cezOpWd4netvR94NM2SowNalLaoSFmI7/y6LHwokNhFlsvMX81SRdsejcO72K7u0t0/Q+JngQh
3nZVijOvyUkZHi7MtLW6my4eWjEQDGzcFh97diNtHBtU4xZWDtqdcWvoD3ObCgOQ3F3uFmr+mGEI
XM8vpNpi4c0UmOs9meLt+Mf537K2VaJ4huwMwO6ZSxfoyPCbMK2sD0yB5YX/lRQ7w1N70Z1+9aE/
jbR4aGfIzSDvTJTPGUvqgZHYQRzlAfGmcymB/kNQu5zeJLYiJAaUZn4vBmtLbajwLqN34Og/9EC7
Uh1AO/XdwHI164NdbLA56+UtddjRGb0rwoSvFDhCfek/aD7gV6JiZESwny7BgvOD6BUV09pZ1G9e
/tI43V3bEhwRPwfRIyEQm7hUrytcJ6qGW7L7GAOLFbp/3dHnb82RRnyyk2yqDscGS26s5ksaB++V
8ZS21T3/YxjD3sQVeeYj87daBcapCnc+ENbJix5y8M5eD36yPV8nI16lOcwpWz9FXP67OL+bAZt6
U9lkUXe0kunv85NkdWuEpmqK05JF53lxoHp9mAZtDgxZq8+RfjfFz75Nl5OuYm0/QqqLKbfc7n26
qDZZ2xZRF3t0gRieBfN1myr0fojCQOhM/p1E0pnBlkYvOc/W/FhMbxfZBetPKgIQ0bxx91gM2OrG
0IWD8bE0jfD14KbXevMU8R+Dym1if7wUxb22LhwR6GtAhw4Q9NdHDFTF8dVGwYfcmh4T1d2J00rm
v8eTcU8aVX5J+b76Sj+Nt9j5CbJ2wjTLPtZh3BzJDfGTaUPTmH3GRAAAKn/hbFvt5LmmyEMxCKbN
v3ipZpiVc1tjBY6368YZwv1EVmxaJMfkxii5JtGrl4MW14VyfMoawucB0kn1ngzlaE72jn9b/9E2
DupQtLVGcy8WJT2zQovYJ8u9ZdTHRnvXIQlIldwC1seqspXaUq5B5xfDWkUCBY1CwbZ1aOmLh+nV
qqmTgJMasJf3ByIPsfBi++7jcrvcwURKjGErPp/klH2dFqY5FN4QjsSTde2RGMGD645/6WVE/zqe
jyKAGKEyFWNzGxvVLm847IzxD0kAUtXqBzYKvxp/JEPxG/LU/wkk0hPrZ53YO09pD/IvCl5vjs1O
QpR8KOGB3Wgbkka3lYPUMjHbcpNp2ofbHTzFcRp/Nm6wT5LkVExUp4oX/iX9NqFS5UFxZ8glCC2g
MbpH1S5wQX2YsX4Ohr8DBBHR+EZe6fFffItPL2mxdionDFqyIVIBsErlwzDCerOdx/OjrLlU4u+O
e4NrAO4TBfL1WzTejLoiJvzVLt8lVZWO/e3A9Cvt7i8iIUTcaFfus8gSIVW3pB2Kn1DJL2q88t+A
1sB1oPK0AlhVi2dWwiknp6Ai7Dvd3qBP+A85562KH/gpHZEC5x9+rUDA2gaKL01rFO6LZy/iOMhS
IZSKsjy/Q2vIbPrfYJ9r++CHSuCDTYjbwteXnCR9YOYtA0ElA7TIASkoRbha2FZBFMUFyHltFbMJ
YmePw4zD830dLQvU2kxnrKYH9TEYuQwHG70/Dpc4W6vnyedxFk81eWU42CNWDni75bjckSsBAiOK
X6ns7WL7nkYxpnnP57/ahyx8uX18HndxYhMWkJu1pmJaCFqjwaYaE5an3pGXwmwV5bgXGtcIaUR/
5cx3YFGTlWHW2B1EXYMdOk6wBFInDoGs8CNlYk9RdYjnJzmfLCPbf+w1UK0U6JZ67x+swXuSIB4y
uK5n+2dcXTnl32XzYOChF6bDodDVb1XbnAhwMRocp1t3P1Lp59rj3I0vTF6P4qzKu3JbDPa3ysuu
xrl8Of9eVmfzp8++mM2BqVAQjrJ0+2u5Y5lHOnVU19xdzw/0kQ302weAOSfOstCIl3TM0Bi1dlLS
9HbM5ofReKdn3fWvRWIfGvrHFT7qkf4qvmIuau2oNvY9fF9JBPFm62TM9Q1zwkAuI/Beq1mnBteY
LlIQTLjooOdtH3i7hONSL00c+nI6nTQKpHNr/SkoN7bK+Vhs/dF/R7C1jxAXClhnQ4GRZuncvCnF
qzs7O7+8FIC1+o4Nj1oR9YUod78urTQsLCW1cK7Pm71bQsMLxMow8VCxZheuse5aMSP4sCk+oAY+
+V/Hqv3atJJGNg3jXdzluMKIthBlD3nGnFD/sTQqw+ngV1gcgRPOgp3A4SsINIbIEKVNibgAZuGM
CS64nT/h2EFjdZjvlRivuOZFd55nr//RJ0i625cMXB9H21RMNhyV7JpkI0QrF4ROpWFDmwNVwlvS
hQddaQ5zX3B5Q+yjOtdlkd8JbYsjdejAoRLQ36ec4DhPFbKWe+hc94g9O22mnIYBmdKyVehDfmWr
hGmjfhT0DKX3XGh7GIe7oXW3Vm4/9Xn6KExxnfsNOw1qNTGfG81g3xdFvqlD81FLlZuhTY4E2N2l
EMnj0gy30zA/q9w3xoGMtvYx0cZNYg2/wry9cMlc/0r4HSMDA19ZAkhehV2r5tAfwWu/9yWXjCIe
4SVboEQZpJfO6zVWIDJuh/wuEEDcw77OChVBfmaOE61rbrQQ+LTgGSoei50Ua1E/ReX/oocpO+pv
C/7ToIsTxc3ZuYwWjjDUR2ZNpYCNDc8KGcQf3ZkBCwb8Z45I0Elxz/Abjzal/12BU3R+51k/cj79
kMWRU8KGDTXh5CMHFd8OmPCeFoN9PLIMcXMgx30DKn3ZtGP1tWOrSD+d2F6aNl9fe0Fwbw9J8+ME
JwYyw6hh3ukpl8RyjwM/RYPA8uef9qNb/ttr/zSozL1PTb6poDNDqhLEFeVJDCIH/c/SePXr97pt
Dz226oaZ3aAJ3irg9bo1fMN+aDckzqYwjNc6qG6EIVhjiyYn3Kx5e9Iyr8QiAj+AbZFbO2GAVjSd
RRIsMLowXgY2X514a22KDyFNCi8aHp24uzr/bKsbqdybLCQENiqbr48m1agRimqodv8PZ+e1HDeW
reknQgS8uQXSMZMuKZGSeIOgVCK893j6+Tan5zQJ5hCnu31EV2kntl3mN49tt6VikiNDG5zpE3w9
0MXmLEIE/zPSYuWqoTLG1GTLEE9Sm0FLkAp9CsSVpxEvqrwDqLjqaCT24eeV+/egi5VTuLvrIWJQ
C2TB//VrogDGHjVp/aBkAXmBNJiWzSy9Dt0TD+jXX70yvcairK1aUmnUgrtAeyILNRb+N/KJyPMJ
deGvh/r/TDBUOUhgpk6v4ONSBrmeJjw1ZKzhC8EtcsKw7UGazNvGOFAEXGu3v9XtPk/uvwdcrCg/
YpbBKnEFApNtSZd1DAdIVHiNEZtBzF9pMSCo442SZzeVrTxKhrOPymc7Q15WyIYTe/1WdBw7aOZV
PbCz7lXYhQlH23xEm6829201e+QopxqvjcTWodhDIAb8+k1YbdHtPArWYamIngUg67zfNoWGzzYG
YOkhaJDH/nqSL4b0GH3+vzle7Ce1csICujGKu7RpRSQ1kPtLKqiwoPwvgLzCU/RfQy0ftLiaCxwU
OJmg4+gWcDLRfgUszRW3upQrn7XkWJKTyVZUAXQjLyo7aaNP8YbbdJWEcTH/cjAmEFKmIFAWjyaG
UblGRYDpoz5LiEq5TeCpeTAGNd+uQl0uD0foJuRLsTdanD5KRToVd8ooaNkSvBlwR2E3bMCgSMnw
k3vn681x+QTCjSB11izS58XnoQUbp70MpaXL9v0upMsxTkgnFS9+WbhRiHPzPf6cXw968YZ5N+Yi
JKDYW0KaK9DWA71ZHZHsIgbg08JVXY+LT++7kRZvvp0EFvbjUK1pJ3CJ6lBMiK9QxLBegzu1u2/D
NbGUSxMqvH2AsGFnAQd4OaSVGYSZZJhITvRZ9Tg3oQvYzdVD2mewdQtIzxHdIzOxt19P64UTQf0N
vjFj8wOWALrZ92lIOpBMhEfcBLiT1LF5Xp3UC6v3YZhFHmOq4YAbrSl41S+0PZlWCpQit/ovKrJk
iBw50BvwM83F1qS/KmWVGrz1YPC8ivVHy3jGtZfNkoLDWEfsX147ii2mDHfbICT/+ByVPSJESSDw
1dAlgWF4sGpdSR23mdbAXnnVcuNomn8BKKwkbJfARHQb/z3yYtcM4WzHFXWP68KKvjU98CEqZUZV
7q0Y3X/ejT6o7oWeUFnXXtpJe5TV//SKfPh6C4m3YPE88hCjKqwTqqLDtHgryirwaf3wHk9hczOn
vlcNN4WJjpmGUPX4rJayIKivXAcXrrz3gy57bXlrIcqqVG+gLT/ZSuU+m970/WljrDIzLw8muvUE
jzoA149L3CuzXfmmQJnON5TuWgfFHOM5xbmQovn/IoIUm/TzjP57PPF73sXhEYWbIjSBCwfReJ8g
cyGMxhBjzMfqah7MnShvtCY4PPO2h81s6o9IA8Ry96i1P22ldGcA5LIxQOeLkc8k760nzx/OOOQE
E6wehCqwRsqRI2+aY16ctWbeU6xFJa/YVG3havyZebST03jflDFuaiTRdf0U5yFRiLpDyFgunqGO
kyTnXhA4O6iI95MkcD7V3gTZXyAolqBvKFuPg6nQhodPjRRBWMxbmaQajOyhaYFbvG3ZF6usvTdC
2ZxvfNGL05NN32mbDFBHJx8F9jsmisXTR8RALTL0hVV4GcJ9olqemOUVPH2PghB1N7XXN/XUb/Au
czNKnnrbuEL2EL6WN+kCe/U0GE8l6GshPeR3JP1ZvWt7B9W9s55AfQqec2hhUTR5X5+SS6mkKVyr
HJxW5M880CRz0IpHFOV6qgjLK+qDzrCzKVcYRo7hSNM/4tpAoEl/PzhZk7rmsPp2Dj/tKiG1CfoP
yc2lJJeutT0VSK7GRjs3pvwGnwrKh3RMjgLRVpfjbW7V/sa0gpLQtj3NZvdPAgnURRaeLm6+rXPJ
rf1DmJoiaqpbPFGiY93V9PujfZ+BNQYhpci4IAGzM/MY5abMraiOJPqjEvaHIJBvC5J4H2eVqjxJ
CX+AVR4UrXn4erIvPDcI8FpU2TFZFXpAiwOUdj50LSlEPgNlHuWG7oFAgNNcWsWrXrqFP4y1qA7X
WaKHSge2OSv/YT8NheSBO+EONLMHiWKYGxSPjvaLdEhWH7/+zLfC56clffedi2c14daVMxvo6tyc
Y6HyXVGMcyKkPSg/DS+y/NJa+l2cq4HbzDnWnyktQ1xYrMhNwEaVhYFDKIzG7rnmTotQmTak3PUH
6T6B6NGMYA6VdjM541aqFYQgy6sY7F7RODvhGDPK50lON0Hre7UFTFC67mw87AJtM9X/pHZ7UBtp
M07VXxHOQAEAV45O5RQOf81icNG2tiLC8AiqOWRjURpAiMpPkh0+bigp35DGZjGKC4NBO+E1APyI
t+RMS61sARPp0X1jSA9l3Z96CUQa+EhBHVIpPeZgNG3V3+mi2tC+iADKclovk7vdukvypbcBPJeC
WZPBA7h8iOauNMx6APdNYk+YL7JufS+UWsrjqhzRhWCNHgs8RPjkAte0eIfypv0Xax1pCzxxwbOQ
0f83uTzSGQAF+E/86JfV9riVFCsMjVAIaNCkE1lE9mrngCxW+kZvverl9oXoYyEL7gCK/tT+dTpp
sGYtvO7QH7Mw12j8CSeS5Frr7e/CwGXqym2BBAOnltTGQd5GvFoCl/0vc28FHK0ouX59rt7KFZ9/
GBmpkOIArrc40xnIAhQiWVTsbh8o4mj96wRGUAGTkfUTrXN7J2RFyqi5qYQUNReiuD4T2kEGmNg5
o9TlV49KYGzmSNrlaOIIneEAJZe0FIr13KPFK84wMchmOwTCD8DRIm0T/OIeaREH0jKKDwqFagyB
6RjJiSvsRVSlBj7r7Acp3ksge/uh2/SOfGps3ji9OYnLuIn1772aHk1fW0kWLkV6uNxr7AnBJl4G
10bp+GE1IVlXTY9TYF5ZCfV0LG5MMMSm8zhrAdKywbAS6r3d1p9WAz03nNAQ/cGuc3GbWxFOlvaE
TOoQAfFEhyd8sVqlJzqwDroGIR47p8Z2hX5rrajHruJ+wFBH1PWFliB42ZLuhVT6v3CqOtaaeRD6
XXbRHIo0u5HoI/UTot7wQsTctwFSKyhbCYNkk1WjsPUmplZYK6XCi1fHu+9aBM6D0ZqdMSEKDamd
MqGGEOlc1XeCZ+cIrd9Oy1em8uIF8u8Rl2U6q4gpOEO/Fz6CXCAUWoRWyyos5uKHGUCbhDwmZ3vR
SYpt9BIGmw+Dx7vVWRmLVlnvw7mqJKpcACQdfWUuL734ZM//M6QIqd+FzB0wUjXVkNKlIyqQZNYT
xV2yywgc8NeXw9rHLfK9vg4mdgdMCqGloeBH3lTa1tKRn5aCe3G6BZPhvxmSpQHZZEJ0WxwAjMOM
1vLB/JjZrQXBTculnR3P31ogJEBpnTbJVm7Aix9psnw4J9D7WcaKWhIl2NPykTIhA3sTm9qj0N0M
5efatO5zwLtff+KlNBqulkpVgzSag74IZeQ8ieIIGMy11P+QtBdDv0Z+WgO0WpznWDRYozVW/8Vv
tBiUuhGCqfZiIf1okquk45K/yqbe7YvR1ZKNYAHq6t30sPJ5Yv99usPeDbaISPOmrJOsl7PrVOm3
uRF14B1jL9CSZxucN9G0MJJq9NqrNPWUjMa3ppVWfsPF7xWTSy4HcGxZqLAVv4BeMocCPiGuR7FX
SdaUJHERi/OcfmVJ33oqn7753YCLb466RjXjRA2vZ+3VUn00IoH7yC8kzFV7zqmUQMG4sx3zIGXm
aeyGQ497/IyARqP/Y1lEkpQxMu1v1GAIUGqbMtLh60BbasZ4I4zGrMH4pozRKUvDLcjiE/r+LnKX
qfrc1fMBzRgUu7Sjjwd4OKVbpGXEjS7L9XWm0IdpmkMGhC7L/Q3vScw7oUMM8tH7+nrp16Z9EUvE
8KiTaOT1soFZblXdleQ/cn9T1DeJ/M/XQ11iF4Cjo/UEWlfXUQf+eAtOvRn6rTEStygiGEVqcCcC
duYGQCKMNtJfhdNbvIiO/tdjX7qAgQ1Q8Bb/xMDm49CRjFNY3TO0FTzQKaVHTPpNeEp39OuBLsFx
QJMiXIxjq1DpWUyoXRp6pJQJ28qgtUJ5S+77k5xED9Xs72KgES1kHZY0AVYgxeq3QSu2oy7dCNRC
0aS3dZbvhcS/TLhS1tEuG7tbEcUJ2B419jdAEYACYvimGETNXgRnRqfs+gjSHrsI47oChc8Kv0Xx
31QXVWPczKa2M0ugCnj/mYD0wij6npj193QK3njGA0UbAVISSTBlDQs5Dwegw9eTc2mzcYOCLMYt
jbB6cYsODTQsdQ7FBvB3IftZyDESwee1fWwrfSNSo69HvLjnAPnKOoYtPBZLrBk0wCaR9Ci8VrK7
hlRNPSPb7wd/QWfrAbwbRYDcBDAnW217XthzAGOEpQVqAYJZ/3HPDVAF+74wnRMJN9A9UawfjoZy
tYqCWBloGTc1/PysSSyH+NpTmjPJfQ1JMUEzbGVzvx2TxZ35/pOWdAa9KUdb62znNNuYd43pw0ja
VWth5mqN/kQvSZjS9aiFJFyN5ouqUHNO2s0cJlda+ZSS90+97GoxLrEEC11bHEqVAhzEjBy2dZHU
v7VUp4BWWm6t+XhJFI8aBcZiyP/zgIz8iQI8QmR0SJekdyydrRAiyxs0GvhxJsptvQcyTUlWt+CF
XY/9NzrSGv/6TPXWFN8ueFIhJ9dnIPUmh5tmotqqHuoOMpah30HZ27Xs+pTkNWVfAU8w02elecys
Z2OtQf0GiVmsIT8HgL9Dsm6Bf/+4LetMHY1mQv+jQFKtHcYNbJGD0dzQA9k1EVps/o3TCaavfVCj
14LbpXJubOI6qXvusnlTx+OBMraq/x2Km3k8S+ma8cQlkYAPP3FxT0iG5kSUE+ihmymSuqAuIHZO
1VOdonOWuVH2UsQNApQosA07jRia92PqXyFyOsO5WqWLXYiObGyXhLYSiFXm7OOMZUorRXNGwRsS
z6w3LssWWzeDDiUY497gBR4oWKOsOjL6yvUl/ujlYtnkHJqJnr6NSMHHoVOUYMIC/8dryb4xpxu/
eMp9iHhXce4pPnJI7ggbqvkZojMmnFSqG35CtkYhu7SBqeqwgyGsiY388UeMmR7TW6IQIqrbkX6m
CU7LsdVpWOHpuwZouFSytN8Pt9igGiyvlDiBFzTYdmB8KM1nD8w5WgLoOyf264zT9muXDv8L9MaF
qxT4t4yStcMr9UmWASfKioSDRK2apcekprrYQSf9OSs/kCSs5Wu1finLn3mfbKeypEiobdrI3qa8
uVPMFiWRXNkAl/Ye0oyoYKJ7J4oMH+e+Ki1zCqlQXtMdc4lUaU+mjTdoZKk0H4wbwhgHajg4lhZ6
9crg4g9f7j6eTjgr6AGQay0CNiPWojjWSjJleS91+yY/pgibZ7eFggwm7qdgPQXhPHyKsQKOMt0t
h7Uu4qXvJ8/DXllAlritP36/ouEzMg9ZeD3ltzzeagb29TgYmNEWQI91F/6cbYljv+oSc0ldHVdF
5GIQIwR2usxrG6PMynAMmHrUppM3/l6PMYDxzMwLHXn5ScIfNXS78ogpYkAk+/X0X9iLYtYJIdA3
l/G2+/jpeawo8MlTKp3q2XZ6F2y+18Q0P2iOZFdfj/X5nnGEDgkcbsS4PrsTTHNQyyhxSSfmOJuE
qwSEJFzBvx7lQjT2cZjFhmqSpKQRH9i31nifKVeadSOHhzK5aX6p9aZOD36LqMKu6HYr434GTYAO
Rd5GIV8TddPFVA5jWzd1O1m3g1U9N7g9pHJ2UgJdSPL1Rn/gDbmyMwfi32pjTeTpH8+QGBpNDeoj
hv0JDwZVz5cyHpXbJD727TEqT3N/DO3jEG947lVMYdRzgJBEtcM77OvPXm4gImwyLZDZhgZwX1+C
Y/MsMcgeJPuUDTj2HfXwVEUP1sTxWYHcLB+It4EcQ4dJB5hHNRYPpB0WUUwAY5+KDDb7UcnQL4hv
FfVcZY/FsFbiWt5KYjRLQwNVVJx4FxdXgoMmw1RVk33qs9Lr5XNsr7Xv10ZYvEA41k/dkDGCrJ9U
5wku4NcLszxtyy9YzFciNQ5PyGyf0p49J90N9XOEjKKirNWtLi0M4ggQ6nHaJflZ7PtmCHRUaTr7
pM/5AaDAQS5fZOVHVUvnLgh3vR1uvv6yTwSqt08Dg8C9JWhLy2o4Wh0xnnqNfRpqbSdN+hZjZ/y4
Y7xwzV1ZGaUn5c9q9qA7897paecaYbQpzPwB5/R2zQzkLTJ5f/jefg1gdI1yg0pZaTHRkdmnfeZU
9glaNC0MKgvFLWfl2sHSxwyHkyLSQG24jofiCM3iWU+NY9HXz7ou7c35cZjyKy4OVyqCH0lDgRFP
h60dKgioqFW64RvuYitYefIvnFoVdihgPwCUiCIu7kgHlRXbLzvrlKOwppa3s3EzOgDXuDuslft4
bahFdKnqLUlz1lonCI61eaO8Weym01Fek1y8sOHff9NyH/a0Esa6bvgm6bEYZbTQzo4EC2PNBfat
grBYcJhyuEsDvRX3nvjid4X2SnMQEtOFmgZuQqhMbELdcYf6yVG7HS6Tu45msY5ncTm80oLfVQ6C
05F6slXpZx/+U8rVykn/1ERkB6rsPyANqM/xkxarOWqYJgRDYp/G6mBJ2T1otx2h4y6jf4ZiIo3n
+EA8HcbfurT3euTzXNs8pAgbNnYCRYV+cqjsyC2+PqcXLgYVwW9L0TimKLouLga71GogupF9svPJ
NQr7eqCYxCn4Z06Fs2V0mpN69/WQnx5/MRUweEhiaKaSVC7WJugzbqk+sAWVsc4yr6TPjy4OUsXN
r8A/SP5Wra8Cv/Cq8em/GlowbBFjQMZ1MXQU6YOTjr51mq1c39n07q3K2piNfyXDkhVy42qUfC+N
CHgRwvqiMhgjU/H1r7gw50K42xayI9pnbqlTSTho+DJCGHZ7M9pQeUEpYInqhvZwHkHZ9NLr1yN+
QvUw5YJUzD8ouYkw+uNxsAy76cqC+vUwbtsZL92dnOxn52wFFWn/D9W/IYPD+nMFNC3ujcUpZFjb
QeBEKJUvG9QjPUwqIcmbZuh2xpZhiqW9ASZ2aq9STXFtq8bkQvnP55eTxqACdohFwWKRbQQd/QwM
wonW5G2OR0CHb0BWYfo01ju5OVMZXrk/L34n2vkU+fibacV/nF7JdPpRa23jpPg3pQaxjAASCzr9
Nd933W24ikgQf95yXjFCIB+BWQ/QYjlemEuhmUbGiYzoqS24Pqzg2SjnXYK6HuJHTqTvK19DqEre
ak2yiaJhpQL4VnBY/ATg8ETx0KQBVC4x6rUEnmmAK38q8vaXHpWxGxnBLhw4Te0weP1oP2hjuHOY
/jroNlE37ByB77FnMD2gcaT2nqOxIdvwnGqQXTuGdVob12UBkcAoT10Tf5cm7Sp0zP1YU6CV890U
ZJ5CyazEA1DK9W91T0tThWtnqdOuHnN64P0Ms6K4ViN8UmObSnaIxlm6wUn5Wh8fOguV0aDpN33c
AjcNjnPUnjPn+9en7cL5Zl6YFZ1qDV52i6ve7Os+kIZBPxldd7RQ0bE69FG1Zht3jWsijTNV1s+v
hxSB6HI1HJPUVBbgT3150BqEtnJV6fUTuE/y992Y1ns5XUNhX3jEEFcRwuxCBgEotshx3r2qcxab
euH3GkHdU5YiBAQyy/DHTRWp7pRSuA+b9qZXrE2uvNR2BBVD2ysxsrBzOc976HkHJb1FH+yoZ2vF
uU+8UGgn5MY0dnR85wRS5+Nvw/exN3Mp08QD62OPHcr5lWZLByOpbzSkRNQQWSVqVmWPvGqwKw37
e2OMiauY1XeTVp3dmImnV9o/eShtSCW+zxb4LN0HJD139AjMq9gorwrTOgVB4ZV9skkNYr5RS9Jt
1nUbOcp/1cgUoXt0DMIYGdnxdqwUz5/4c6egfPWJd4ZofGriV3tQHhO5vi1xa2rDaoMg9rlMnD0+
t6Ejb4W7t5FX2wm2p+q0IF0tDAmLe2MI9pPd78uouG3zyFM6G1tl0wtU3HZC6xc6JijSSAlqlOVz
PtNYNIZ9NrabOFMenACobagqsmdqw9EypEMj+7/F/670IXZTgWGqqW6USX7AkeverIpvSjryt4QH
RB1+tnpy1VnTY0TfWQc89/UGvpAvgF+CwkgjRmziZYlpKNOqGyVbPUX+eAfg5OSUCQKX+aEdKrfL
fmdZgTHHH6zuNnkNxyidHvIud60OK1yknlZ+zefEj18jEiZMiMFWLWvjI/6afeRDdGrsW218bfsG
cWDfjWZ14ySlG/l/LTgzyO5tRsu8ombiRs4MFGdeydwvT8u7HyIC6ncnrkulghdUV0/SNF2xc8x4
+kG4u6sN/ZCbMoI857w3vFyRXnOHNjGCd7MCQhGkgNmvFKHFCfp4yYhJoWMLbYFIwlrEioZT1k4F
5uw0Gz5FqHiDqObd7ANtK7NtZa68qZ/KbuJAvx9uAc/BVSMcVYnhepwscvO3rE27rk22OB57ydwh
yP6jn4FCxMOd1P2ZOx0QW71pkDNY2QwXv1t4rHCZY9m1LD3aoe9IgzSpp2lWDoE1bbv+EZb3ddPM
12FBK8IAm6CP2sboAXsr1vWk67uoCpGSy+5jJfHqPMa8Wtp//bve0C3L9YAj6giJDhwPl8UsoHu+
ZVaSenKk4lDE4TmsYw8r9LON+6ZhochJlhqM5k0/x997f94KWYbc1DYFajCqEZ3quHeTwAe/iMsN
UvixG2vDd6c3kO0eq7sQSuwEa2oqTZTHi/oerMLVYNcPsfJgqGSig3zQlW+1Ed01lr2RwaX0E3zj
Ur6dbPVvJbx2pHNrFv8MUnkVVL0bDCU/FBXlGot657lHp61PYq8b/6kKxXWM4Mo0kyu9wuJpqnd5
mHvqUO142H7TpfNk87s/j14fq5u2LGLX1te09y/EybyfxG+06OD6Uab7eNwKPwjqGsOJkxrqB3P4
PSfMkK0CBb9VY2PLV2/g7SJLhxmEFlorp926dO3QWgJ+T7kZBOMirlNGKQucnNNuqMjmAfq5Scuz
zDLI1m3fV/ANjE2KZXKtm/fJ5G9iB6xJh0xE2Sluzv9hNum9VRv7WW9drAndPkewF3LB6DtbkBZp
UndkF9JutrQNiY2nd9Zt6tfXUWzcw5D2QoYVD/us1m4bW38mo9jPVnNVO2DwwCQ4cK+6uky9rgHE
7DSQI4pfqZnQiwvsg1bUP40w2w/zQB7Vuk3j7CWpcPVc2koIicvFzzKSXdV8CsfOS0KdYsYGSX8v
itu7aP5e9Dr7skb4wNlN/H0UCja+lR8dn1u/S7Xj4IwbKmYEiGuVvjdRm0+H6d3UL0IbS4mLsQOO
dCp0GTYKbj55eTBl566WtFNAtVbOBi9AfQg/BM2rkvJK4i+q53EXzech++vozIw0HgpVYWfMW507
IY+Pdnqdklmb5V0nIaXpJPvWvjUmcOjJMYNn7ZcI0vqDhkGqCutWjyGwd14ZjytbC5z3hdsbHTcd
z1CKcpDoPm5tVr3A5znWEBe2/hg557xS3M5GoFjpvEDi3xnPih/87huOdjrHXuWwY3Cxs5XC9avB
q2T9WkemS0/070o5XKmZck7L4CYH8zZKyRVcoG2u5N7YjjvFR9U2RyQ06QH2GObeigbF6yvpW9Z/
a/3+ps6QPBuMTU+dv69Q5ajCk0BLjdPveurctr+WzJK92nhxBKPQDH47Qjd//FMXNoUJ2MV+cXDM
HN7MXzNIzzSKX/oOY/FEvcqsYJ/UzpVvR5KrBtNtkWAqIGuuZM3QB2JQ0PV2lKqrrg9+SCbS1p12
COQfBXsuqIOtYWQbMzxTvHCbTr61aohJw5TdGYPyI69xJS0f29nfp72E4p+68+Wfc6HdmzLLrUnH
evxjT+a2abt4S352XRfZ3g+7jZ4/DJpxoKLntYGQz5TOQYRqdGzvDV8FZEfTP+OSzOvG81vEAIvr
3pj2unpr+lzPZDUOGsSRP3hmk3sywAscX++xd98b1aPqIChiSV4qUiVd3Uj45bm6jWSY6ty1uFwh
m+UBa8S0pMU4rX1ysugml+bbWdUBgcc/5RxGfvGPLfebugu2bSiBGtVdKv0bxwndsH+oTOdoh5TM
aEFZWn6I6jsgba6i9Z6Vvwa9sS+7M5pfqvPb7CwKoni6KX8NlI95f3aNtAYUvFBH4rJ+t6MXsVHg
FL5pzYN60tTiri+n66g0ztGgYYGVncq+2WnWOeptg8puD2W00r1GX3mDPyf+1A5FeZtcXKcDsXgv
tFqdzBIAoahnJjFe8OO4HSlkAcTZatC+qNuFrkXp4eun/3OG+ZZZCs1C0RdcktHDqanMSJKVE3sn
5vrMR7dtbyvqAKDnsvnh69HEPH68GsVoBkYn9PwFcO/jzSFnuBsbUqecZv2p1/NjaR5HRbt2+nTt
khIR5KeR6B0htYeGEvaAH0fKeJejsq2VkzXekslCi9WlAKH0P41Eozm4Hae9Svb+9ed9wvRqKt9n
q3hmAdCytaXeWVCZVMYG5GqpfoPPimQ81+JbLTvk0+xCiMqpUAdWt5JjfI4qKX6hL0eRygYvvcyl
kWSKJ6my5ZNEmShEAArLVsjxnh1MvHXD6euP/LxRGY2mnMrykWO9Zc/v8gh/yNMu8ivlJDlHHSIC
5s1eI26WCJwM1sSYr7Rr6OzPRQkxpk63Ey8Z1GHEDLwb0zbjuW7VRjkhPc6eochorFXCLh2E90Ms
Si1RI095U7TKyU+MY99jnFd0qKiiZm/NO+qAXtKuHfmL60bxzZLhUVEzX5wG3W+0aIIFL9atKadj
12Te0FLLzM45avVfL9uFgBTQIqgfGsdcM+C/P85hGQzTKDe5cjoBxkxYJs1/karjaBylot7Avn/q
7P84zQPZAlUMBCiYcwjTH4f02wB8fwNbB3YkbSc6JHbv4aGx3qQRP35x3HG4glCli+YD3YCPI410
6XvstZST7jRefS0V38FWIbnrW1s+MJyvWphGAQ/njRS7KxN74aoRwFyKdKgyc/oXE0vlJ/MluZVP
6szjWucbuaLu4Y/uUA3YAqc3OPlu62RGLVBbGfvCpv0w9OLRMGuAAq3KfUP/A/I/Hfl8fpDDl8w5
y+XKBvpEp+Vys3DqpjJI55OCxuKRtP280M2ODaQbpY7y3OzJE+F6I0cbI/8zmNUve8KapVPBzo2E
FRgfpFr8s9YxvR6s206fb/wx/pU6ZzuYr4KuMz3mDbrRhNm4kX1Ts+iY5OGJLgL5IAas5oOaZ1jV
TvU3wi3CN4pkdlj9Rp+QolW1z+1+G0/0MJExrkERxWsKcReeKzDF1OIBXdPvXkI6rXKMpNmJlZM5
CP7aWWmth9K/boPwP69QIMdkUIGncQac5C1AeXfBZVIkReEQ8gz3ELdkuf2j6/AzQu4dbf5bVQaB
Hs5ttaN4aYuQejzdxWmEw1y7SZM1dY5Lu4p9jNAJwvlI1S52VdvyeEedJp/k+EC6miMxWW45uUA9
8nn/9em5cAeSQyCiwN3O9y8/fLRxC61MxuLFRHCti07oM3c1jhRrU3zpmL4faXFM/UTKO198FU6m
J7lMnmzAZm1fu32ARrox/NDs8sFiiymJ6n39kZcnFGEzil1C9WORMIVBGQYU/PDNtffM5jTtZW2r
WZty3q/GkZfuebCGRAECIwRMXcz4u62UB1NkV9Ygn4LbNNwMw0at4WT7wRFgUlWcM2i6KxHBW5C4
vH3pkjkWHgQy0teLDePHahOnziyfUB12JU7lnOGlgqJ+JzW/mfg9EG2SXP+AUdemHf19FB8BbDhp
91syk8doECmB4CCejTm5Tez/FIombi7svnX6FW9m44ubq4ySsMDeXDlVRXkL5NBSWheeDlWrbKUJ
fnH2iW81gOBUe2kgfJz9glxSVnxdPmUi4jMqNM5vQEkpr2lB+KnR27JuGntnrzCLLwRl7C2FQwQR
hZB3scOSnH9MRaac1LYMN512Mw9PBVljFaV3vlJspkml4bDysUTsF57d98MuJlbnHmrnZhpODlDe
pE49JT/3FOvKIaOc/bfSo1PaNruQCk4LTGIuX4q8OisctLJ7HqPpFBrqTi5Z9/hFBSDTg8CNnP5g
aUiZIqcgj6AhObBPTu5vdV91kcTfSHV8qC17izvCfdO9NBVyuGnmtlT5C8O+K+X6t+kgM82Em6Hi
VX7vRoXxokzBZu4R6TDUDnFF++RQL5CCuzzEfymjNwJkaG9p1kHcC3T4+tDf+NGPQjY8Q41vy6Lf
VbHq2VLsjYblStNfQ26/BemTZMeeMf2eM9lVsnJbdvYhloJtOP8VGWTkmFel/RenAY/+K1GkA23j
KVOfQep4qFh5yth4pWFBpZn3FWdGaRMoXK9B1biy0W3LwnE1qaaeluz1/jmBVlCbHW8heiXWfVfH
V3b8Mx6NG+bsp0Fan8zTuU+LfZYZN51metz03w2rv4kraDqQhZJKPiD8uQlHDHTabo+ZxbZK9nIl
b2Q/3keyuadberST6J7EqaXLSj3Bwyd4Y4+OEEpMWZgsrw5hG/02JRmhiWRjQiiUTXmT0Xs1kf6r
Mn9nZ9Tp+gJTkPluNsK9AbtttModaz1r2p1jPYvW9mS/NMXZr8pvetZAV8LT0ZyPvAYoOm/4L6jm
16U8eSntX7Pyt0neHlgpN8yLbeQ3XpLam5aCpgxRRExyhBfC3CFNPwSehVwdamtXYYOMZ2LuY788
Iud8RvNpmuUD/tbbPmk8B6IIuxWtajcv0Gmk2+u3o2fT6rKD/NhYhttpljfV4d6ecnaAelBnjJMS
7c5v8lMj/w3Mlsf5r9YH24l6aEBxlzrqNi+iu06vtmkzb2JqqpVq4AYoozHvXAWYd6nw9xr1R1LK
OEpFu8l+nqNc7Mk4DO46PFSYI/HXwIrIVevUZfpuqMcDVPCfVpjvYkIwQulpbm4nfdjnBZR5SBUl
swp9kB5xdB0h2ldmqIuHZ3Rs72prJFeDh0ibL3bqb0Ms/RqSgO0en8K6eOnNX0Uie44D2d6eNpky
eDAIrtoWAwpa8Brn+OuX8UJrBgYdgA7BhbA+I3hMvZ6dWooUhs/pOPRXSNdvIys/yBDN/HDe6/Rn
guafoJWPdhDAFZiu59R+NYf/1CBVPBK4fgCnJZcGA7q4uc10HJSu5RHL49wtMl/ZhVV9Vob4Vw2L
beOE1rXcrMkdX4owAeEbMLrIj4h/Pj4XTW0MvqnzWPd+vZ+BoFdPWBRr8SpS6lL0w9a2rDd5B3kJ
sqCh7yhVk5OKaeXdYMRXVYHJGetZ2fVh1LNtxjo3mblFVnMl+rn4JiKWRbcP2D9BnnhF3kUkahME
Sd/KbzGeSa+BAIEk3okOgN0l5aaOX9nFxlpT61LQ9X7URbxXGRSbyljhi4u/crpVNGR9km2ZUZZ/
VfI/K/v40kK+H20RAs1yqUZwL+VT1D2Ia8cnwR79ZNMlP0KIPd02+D+knddu3NrSbp+IAHO4Zeqk
HG3dEJItM+fMpz+DOmFLrYYa+z8QsJZt2Zo9c82qL4z4eVMlC4CuqMqq5QfBZ0Uyl2fZLuuiOQ7H
TKg9FrB0vrSjzxItkaWQ7iYCpLS2UPyIPCoLhQ61Z/IIr5spc4arKdz+PAanQvnPzR7FIK0kIww0
8g7mtc97FOIX3cbfJUu9/7+GjqKORA4X3OlpaMESj2fDuI5vRhL6f9IQsCIk7nj5grU86hHEO10u
g5y4FhVgYc9EAqoEVRycm7JTa5VmOAeI3ajRH509vdYlUTPQEArzr4MBiF+Ot0YW24au/WrF+qBY
Tz+P4ckWV39mMs4rRuKoa8qsq8mgsyeB0q1dKx7zZMXyi83+bP39VHCKSzIS67KkoQZ2tBMDaxCD
rh/EQ6c23oqT7qr8aWX6AE4P2u5loRw/Va8/d/AEUBupTgorZAwVQLLH2bU0GbRk1qb1vfer6eKN
CGsUepab1PNFUM+IQmmU/yjN5TjYqPG8rZLcDkkSp4W2Qd8KPbVwOkyxZaP0MuTjL7xTbDPIfEq3
uxVlr1Ttf7+wEaPGNhnQEQml43yDJRXhIEMYOwhU8JruFrwI2Qd4xMWhgEj68wB9AJePjgkmBFw9
eUHygeLRNoqEURz7opMPo1ja1TK9atZ0rxZ/jD73efbPffgS1y2lLqqTAZVcC7Bdq2B6qUxcxYyV
9JSG1uViUXEKiGwprqEYv0Up1QVPadcZHgNjsUkSa1dJis8t9yQOzxVxxZrIyTmOQr3Zzdyppfpn
jEdvxVj93McTK48uQsfl7Y1c1XFaUE55dKPMCPhGzamNtod+vowAN/ZUvwPMfgLuoYSY+edWT5UB
aNZAuQQeMFN5dKun81xYShZS7U3u59za6POmGp/EwNhxPzvCdCsiOhYDTTzT7rqRvs/of9o9umhN
NUsaraQwmzbFvS5W13On+kWYXLcouJbEfW1YcPm8oWjias2loM9ObtZnxvwE0IiNTvZIYsAlcttH
va/FyUJ4D/icOGM4BN4J7zEMK+W7IrpJutfA2taTtp0mxTebX7OVbJXpMhheQ+NsdvRE0GPJuoWG
EnA+g/9+DTyiOWiUCgjzoZbCfV7stPjeysGcTHY9/o3GPLEl+dnI8QUurKuxinDfeSiLfmcCAkVE
8drCX0pc3mQx2mVG4jVIcZjijAMD9OZEw4KQAv+iPc0mGEGcc5OqQJfzKdUkSsmxbSXlfhQQyFre
ozHz0mDearXsy3O9MfMJ/7c4wP4EUS0SoXWwXQVAZsCk2QjQVJju8jn3IXpbthnlL51Z75KmQALr
rg8WZOgtLyuXv12lUk4O/6Y9QIIyvTSEEZ3B9DKWZZR1ZRjv20LUd6WoTk6g5bXNz8idqKpuamQk
1K7Zq2AhBAlaEjVjAb2+XMRXL/1j5GeO41OBvkVqAjQlsNL12vk6F7DlNEzQLPlQdYbbRLyPKJzP
IDyS3p3G5FAJv/JMtFMEWhAYvACCjLNi5OnZOXzGiZsPuw9UIcnEsUyPz4ShahH1HwwKrfobEnbc
QxwCQx7ZcLLOhiqnDiCF0tzqQkfq/NjVABPBaKBwJx+mABGC6FYqX+ZwGwYdcaCEdOKlSirq51Pg
g3lwfAoAVacAieuUytPi60iXFig3ywzoYB4cGnF8NLvqOehVZ5LmFxQ59+vlVZY8g3Ud+cO5QkJX
uLYyhNny8apNxZYsu7yfo+pJKLWnsZTv5FZrrwwjQJsuuSVwuKxzwxPnYWMS0S5aD8qg3UiV6eZN
vBmNErPt9llYok1Q135b/9bl/LESxgVewvTbmqObQkW2tNO3ZVhvppqFClBANRcfWIO7HlJVXdxL
LZaFyVWhJXedCfKoz/q/Q3eZAaJqSnQUl8HTVqshnW8piWc0Ob6QT0VVe6PyjxyLCTem7NiyJD2U
tL1Ea4+3cFDhJhb5+txcZFXpKTP+Q1W44xB/mOWptDMteqtHza7k9BkNyMEJB9OpodQYmXQjxvOt
Gp9bkSfeDujHUCajysCpeVz6n1d5cTXgmBopIIW5NzSdV8miq5TK5ue1Yay77NvaoHSLUCiFHPU4
7LO0qlRNQaeGM86+CeJQzqMHoRAHjooRTHH42AzBIVazG0y8t4llbApyGYMouUqFWiF0p9RC5hax
uITgjWpsuvxWrJd4Tp/0ck145juK0f4clSRiBgK+TZxn92SAo2neiUJ0GPXZW0ThusWSlaBzRnkX
Q/bNmuwreZGuW1HuNu2Y4CvwtKIgtZhSktp56ywaVIpwDtokUonL6XxvWAOZooIBG/+143gNrHsT
yDV+cYv6SJbMMyIUcVCnhkTkikXjhew2jfROOL+NZEyGsvbMTvgVsaJlFZOjn0f7BHVsdRWCqAtN
CUjAMaxybISBlA+wEgPbjyAInDX4VbvRryoKYKO+7dPxuoNt8LGG5fFhiCXoW5ek7hytL5y8Gc5E
mNKpA4n3jEFgwtX8rYhHFiaYk6CWD1E6X3FV2DI5sbyGbzI86ypAIAt2oO6oVeqPwbJLa+2qj9nj
FflWAxHbLvHocGbHkBEwHT6Txj4ZOQGdA7chwrajoPv17FJQeA6NZpAP6/tZsx7j4QVsQcCwkWHF
8WcInjTjnGDVB+3+eFdgJSICz4b/+02NohaKrLBk4iYgslvRJB8GmquN+7clUW7JqWzS8U+qlbZR
gN7iJFSWi7BM3Cg0/VwTfDU3bjkcL6bUuh1UBTHaB7CLQCqn3dwAOBP+QgJ1VFSa0/xvEkznwr71
rfbTxz96yyWqkM6jHisHvWxh3sn3ZCIcRetsUw6vAq5bQRy3+hTvlCK2syDeNY3G9iz2yQILQM7O
LHv5RCLgg75E5Evx9BvKuTW1SQs7HhZ5V/ljhPLtjKYeuVExMT0hGl2zKoDEhhtxUpGkVr2IQ5i7
0KzB14V/UESYrdoWe9HOkQhx87Zz2uVF0hMvEVEEjUzfQER5gp1BFHPmhDwZpwCk4bnAzoXsdvQq
SvCrVrCr5clgXoXW7M658ahWJN0B1vVS9HFv9/AoU16C3XxpTBj/kZ4Nz1HSTw0iyHhSkiIyA9/E
+mS0t6aQbN6hyc07jEjdZsm3Vn4768N1oEl/zhxVp9bQ5+aONl61WHoYhjSXpfhRWqKfaOZuFZIe
/w1Shl1w6fdAGjSyVVOu+whLs+Y430eOhdufP8upI4qXA/oc5OvNb14ixlLppcxD8zCY4j4nzy1U
Pep1ukvp3MZYwIo1r2b1/twqtbIT2+hzu+vr6lOaMpwKk7XM2aN0PGkDqkKxhI229i5O2E2XyEeP
eMTiGG2TNXAo1eznSQCEaz2o6YAoW4utSrcLRY2kQWFnUXoFhBY6DDD3qEZtLR63GXDQdn4bgDvn
ooD963QIUwsRlsKZO8POW/663Nw1reJ0reoZxmOILHVkTRfrgbyoABLl1lEX5SLSraclC10xrQ8y
Pyrn8hQSzcFuk+LMtZgv+27MfBDn8BkA88/wUOESxbaUwH7Lw6sQslCCsbQ8G699Lv9drhSxhn41
b+FmeaqqXUTCTYyPZt2hYmW2jq69J0vmxGOLaP0LSk/uUMlbMe8viwQmdA26Q7LstpaezRSJWglz
K8pJUqPta4zUNYrQAQKFqTptVwPJNEj8MKdajLOQkiSHoGn2kvRIat6dU1xR4xX3HRzgOuC0LttR
r/itaGyGLvSZhV0awNoogRePRuUaevWKOaNTdO0hZIHmk3V/ZnF8JOKPz1gycx/lewwZjaMzdoyy
IVMTeN0yaSQTKV7YtQVzfgWh8SD25DLkdt8CPgLeuKEQu4kpYa6hY7UEDhmookvusuRtKken1xtn
bAwHlKTzEZY3o10E1SZt070AXXzh4BuT7EoLXtt4hnZFHW2s8KVPRLfDVz6Wy19DoqJUeotCyNUK
wi9VdPuC11jRn8Zq8YJW8sYodbHe9mTAgJTRKu5rOYxckYcn0U85BLuxD/y+RAGmK6BCDIXDT8gH
61eYKX6FRbDWTZtMaK9ho78swXU4SvucEpOJe+cUzZ6BUWcqOXHQ345q5H+wjTER72BSQmmzc86R
nIf/jEfdFCJHX8A/CDEIKVKHhN+dzBtI7+X70Cy3OCJDnsMMQYFPOcpwCfgwsOvWVE1a6BdoE7l6
UD5qKmD6RLpSSTclteKo4ouBFoQBG8xOAtVdc+sLiKIbJdT9SAdJl8g3eVlcUYQe4Bbha9MGF5WS
brsMJcU02vSrgAWF2yZc3tIcF8ze8Mu8ryHDBc8gftKWFHpvGHu1HPYkDGi226/RmlQbTkFEJ5TS
dlJGFzA0iZ3IGc0ucuR02iv8QaGW7ioLT/yrRfygOWv8YJG3CUhpPcjvgrm2of/86dv5Ah6JYrfx
ax3Gmy6X95QTc6ECo9563dAfonYt5n+w7ShzAptWh4tw6lqHR/v6qgGiFGMUyfulGEk9yH9WXuoC
uD3rRQL95zWlkUGEn8p5XzbngK+nECBwAaDxwh+idGast9nns7PMAn2BYnVIB8WXisSXclRHmTo8
nf3JQIwPKuTCNpmTBlg7dgpG8xDEKU6a9Q4fahw8mm3chVtFUNyxjDI76ZdfP2/iU/cKuTEVEydS
EOJxNM7aDToQMx/AVV79LRwgwPoxGA0y3k1xpwX/fm7wm+wYU4aLKaBqyiLI0B5LInRQVEj0cKkC
yXSKJcIbtKcgnfuprG00PkMspTtZewIkEl2r3HI/t3+qwyYu9GQCQKOACPo6KYlYjiNbSjrkMZG7
gdiX9Wjp7a5qQfZzZsvIfnX4b/y3rSL5xJMHrCAct2/osaQDIRwVoGsmJXexSYZkOLpDnF9q2CTn
vPOMVHYncXR/bvbE9U3iHHEisq5Ien8LmCpTCVp5Imyou7usT3dLLF6PKo+/roXUEMGVFtEQKnAk
M+NfIsmDGlox1s1uoBlbDgnv58/zPX77+nGOAiqlKSOza9gRzficFVwBK4KOqh/qCD83dLLjxC28
XlRKHcz212kWuXKbfr2arG5mPqeN2lXkJuv6V55kh2KcrhJwEkv8bzTFv0hAYtX8XmZQwXQgFck4
nPs8p3q+gvnwamURfAOI6wEgWRg2EvTp5GXQdK/XB38elE2ImVdPPKOKs2dSAhDl6A/x/pgUrxHF
g1EevMYwfBLBMjYW556+38M7HngkHlHrIBHJI/XrMEVG2GaKOgLwLq+isb4ZOi4qwzgXKXzPsHC0
oEdCRgeKA+fh12bMupIWImaQWJniRYA81FLZFRZYV14KmVVv5ujO0iZHA+JaCZS+heLx5wXxfduv
ngHQslTyjdARjtZDrkhSKCyQLMIeP5Z/APNsLqBUQXTqZUqvxnNSXSfmG+4O2w5suQqW46i9pIq1
VqopJa62BGJNCj38EwWc6dUwu7E4nMskn5hIyCog2WFXrmj2o2Otm/NAHHNK7WseM+qjwGv78HFW
5vfWbJ9rrSXTiQJynGabNA32Ypl4SjtdqiSS5NX8Wkd680zO9XsGDyVBqqkr5XNdYUcfSe2sOZdE
YBy61XpSJVx0LPNQnIjCBPfn2f2evgZmruvYvRmQO5Vj+c6kxkCzbyF71Lgyyw06DfrDvEYwoJSE
DHPeznz6ucVT62mVCxQpoegA+df5/3S3T52SlajxiwfSXI5plqhdG94Yk2tAXWaAjoZ8q5NY59Tq
T5Cy6CnIIImBJVV5/BLHOEsJhBR6xBqzduG6vqanUsABOYg9ueM2DQ3AWcWvWsXrrhi2/PmZef3f
p8LXuJ/KEbRoiAWruu+3yrwqL3ms4+V1wJPYfpkdF0rzZW7/GtzS/pXaL7/4X25r9uLzu9x+i20w
F35pWza0VgfRbH7/cslfKu3r65f1P/zjXwhd8Of88cvL+o/5PyGlX9ut/Xb98OC/XPt3d5vN+83g
XNxsbp5vVFt3VRcqvnMz3b0P9iZ33m8A77ix84fv7Ew3dTr7orKvHvf7R8nb/754jbZXoeOJF6Vb
eOT4ndC50u3XxN5H9v61sR9/7+9j999etO//3R7+3T713iG3XbI1duFst4Xzb3u//XklnUACrVB6
jl8REz+sZtal9mkpCUtZSaIsjodlvkLCCmJi42ulmz4G10qQuXHmjJHqpTydfm74xKb53O5x6Idh
+RC2sjwdZAzPyk0/rdCUJfOyeSOdqzqeiIW/dPIY0zVSlhk7Q5rYL8S93LEl0LG2u7LawkU0qRfC
HYnziNq+UnlJcRm000YDoVjEzys2D6GGrayE2zWlJKVvPw/EiQTr1w8nf52BokoKrSyncZVv4lnY
8w6Kq3uuxKnGMKqgFmbtzoYoJ24IcA0EAxzX8CyVtU77adpjWcpmORmB3Sdbug4kmqQuZphddqZ7
J87hLw0dlZ4nQSqLpFWmlU0A2EshyMF5YX0C/zyM5zp0NIpRidgHTNtpZU1CVUbelGoFhdauuPu5
oRNnLx1ajR8hMsJuOgpaRqCH4iLREDAdc3b6tcDs6fUOSYipdMCu/vfNAV63yDuCQ/pWHZDVEsmh
vpsOiBouKDmAewIDjGzsR4VC1d8Rxv25xRP5Vo72T00e3S5tGfUxj9npIN0rD8mDfiu5Mn7zujMY
TmBu4ofsEo1s0zrT0xNvs6/tHo1soAPdLYN+WrFduDAPg05qF6SGaGvPfXEXIFUObrxAg+ilbZYz
l/ip9fO500fnYBKpPVp5cFHw9sWcPU8Bfh50kvHIavw8vqd2xKeWPg6rT1uPcq9ilV3LAqqfSKxL
mBUgz3YOv/YRAxxdk59n8RheOqG/L0sFoylDN1cFwR0olZScYDpidAEIc8iixupv1t6F7T9sM9y2
MC+nPsSgLvHVQccST7n/uesn4sQvn+lokwpzRFxksZgZZGHUyYLhoHLOB/7c+B5Ffnlh9rmR08iq
QAj9dYDThvjomeT0mfVy/MSLSl1repNZjIJXxDd4THJ/wec5S6Q8PWZkcgA8EtAfW9tGC8p0ZUt3
6mXzv/syi97P03K6L/+vieOkCDbhRVUJ9IXMY4BfAIcnLRnVvyI9E7iea+noNmg63kHdJHPXoYTY
jZuK1PAawrbOWTVS5czAqUeLTZIbA3qU+HHzrDSRTAdfM10OKeCi6d+aBF19EZCScJBrcXDI8Vaq
yUo7aVTTbwz1eenHQ9Cml5RHQSSodqpFTl1Irqn8a+bbWbBulrEghzioF4oYuMXYuJKQ28L0UOSy
s0B90JLyKu6mM/N1eoX/Z76OVrja9dQ124a1FxX2nF4hukiJ+ixX+NwAHr0io3jsBEUqpvXCQYFg
Kjeptvl55Z2KAqVV+Rx7DmjJ4lFPgrgc+jTNuN2yPbBoAMrgE4TlpYccbJzRqzy59j61ddSdJUJu
oFXXtuQN5+40w3bbIzqgzm8/d+rk9KCTzSPF5HH2UfD/dMB3fdOUSQelEdQ19xhDR5Lp7LlwKg4h
ofB/Wzm+RrRQJ3PWpZzvLWxf9bElLc2uZZY0ardS2qAqcubMO90xSLfQUBUe/Ec7SsO5PK51FkSU
3K03Cc1RdYwA6P48gCdXxSop+n/aOVoVJcCbSB7WAUTS3LqtGtlOeDDBJiJ6NM6xEk6ui0+tHa0L
LWgD0vb0imOck4/ETBzzDDkvoH5u+Nb99mldiOGsRX2F0wXEe5TTwU6g8aafUzQ718r6/U+tDHWp
tZ1GK+za9UEHfkcwkEi1ztSET07S6tXAQjB4jB+9IMrB6KKyzHlTdcXDnEF2WmdqoBJHXAHfDGr6
mRDtQ4vkW0ijA6KDsgJ855gPVIyRIRcWit7h1fKri22wYdIvpbS1bXuZ3GDR8odc2kY5lPtwa27M
y6xn/3mYytXaVuyhMdvKzZK/SNGmRsApciXDjqmNBI/hZbjLN+3GvDE8O9hRE91rVyCqBgdfIuUd
wKgL5MnWt80Lxbcn0c8v1GvD6d3O0y6zJ4TyvNLHmdzPts1ec/rr+Ca4TuzU93o//av7wVu1H67i
3+Hv4FdyF6Ee+zfZxu65N/XJI+HT+BzFsGNfDUEUUcE+tFmIaixlRuF9qv606l0vXK40t5/36cml
9p/2jpeAZg563wzsHCXYw+FF1gFJ5ay8+5+0QrUGwjBlomP29GyUbR2ELDTOUqRbYJ+iGaFYZ1qR
xNOj9592jp4fPRSdbqii9tJS/3ZCczGX1c08vOXIfWK/uzTBgXv3clHjJzMMLo1Y9iVpuNVCw5ca
5V1RlWt5ea2Fye4H7V9ZmW+tlF3Xpfy7RFWnbt0+mbxIUR5LKVlwyW4ovndUYZACN5EREnpXQGO1
zbTN2F2aYXkZSj06o+l9L6BIqkhYWMz7BnizLFWeJE67mFJykeU7YEYrqHLboZonNW/tMNxkwQzQ
vXLQ1n0qAbHxuPy9RMiPIYmapyg+BYK5pbB+a0WLk6yF72mxzSWxo0ix0xouZbob4KAIMaRhefQM
MKOhhf6gYMLWFJxm0lyqeW6YPksNEnBptdHD8k8Wz96Y666BVhVAO/Ax0kUsDdu5nXeTqe1yxKKR
JhUYjESwnEH4wzPTT4qLdNDdUEre2k51zKC8BfvlG/qQu4Muo++lXSFib6OK5HSj5KpxeG225yhx
H5fX98PlP9N/tHmsQS60IGyI+LTorgFJIJW91yO0WJjVJgtuh0K4mKiPrKYXYzfbU5t5M/recSvB
T6GWZDb3ik41fXhSB8E1SxWjPssNqu4QVyAz0srtUgrRUmqvZIsBmGWSv5lhdm0aJTzaMxC0k6uZ
zDCuCKiRW8cI1mwkxRLJyXoN+Bpa89Qa5o3QXI3uIjyfTSedTGLJbFBcrCBLkUv8euvEuhpWVUEa
kZgnNF1L2IftYz8gYVs+45xlZLOvBmfug5MJAypaCCwpZMIh939tdJSTlcapjQcUFM1mQE6a5QPm
Na8XNGYMO4mNbWFOvC1uEe53KiwdCrSifz6eTiXF0ZUCLYwGy8qyOLpwYzktylBVxoOw0s07ywbQ
f9tQwy7K3yHyjfEy7oa+92ZsjpEC2CRideYcPpnEhTNEzXqFaBGbfR0IU0hlM4hAf03Kv3p+FceA
xO1mEr1FCfzh1VBuk2T/PwreP7d61PE8qyc8YSSkBgBNIGr3kMPbGTkPcmXYaWm5Ucg6/DzYp24c
UKEo98LlAb9/FKvpOUtQWmM1stUJjHJtz8PnrPDUyafj52aOxnPNmM6aFI8HZZowMEEhI4Sa25t2
rhqOGEVbCOFGbmzAwg7qHboDUlFe5MG0W7n5q0Z7PA8st8tmesuxQwT9NWkkOwYXYILbj/IuhX4+
giwOq9JVkBas0Q8Y+97RYcVYFOOH5TdOBs7Pg3fqPYfhCPV/yAaYVR71ykQtCYQmmUsSzQzeahua
eT83cerUoea4SvQA3EVk6utCDLvRbAtkDCCvWN6qlzAA0Fkl4TNx3AvKcGlmNYph2plmT4Xwyooz
QGUFkfDjXJeAwHRYIde5Jn/LOXZ0vHUR+1DYA/OZF+vJFbiypjGuhceoHQ0iNDEjrJDOPpjlFRkZ
sua8uNRzgMuPT3x8GymfmjnaW4aRF5PSdOOhHcDMK09mNTotOK66fzEtAN/ibCOp4K/6VkXZugXa
DvVqeSo9Ef7bixH6cnQlLs/zPF1YOsg8oTkT/58c80+fcP3+p3cGKNvKyla4JNlarH57lKLgFNRP
bXNmxE+wZ7hXQAhhUKeB3flgUHxqacikfJGGYDgIjVuYvihtkLnMH4HEe8Y23mJ7+yd4Ee7JVO/7
V/lfsnJXHBkqYWr3nuRSxtsW/uLO++jCujD+lm/CX1QU+sAtr8cdRLc3ygWu6Qsb7DO8Othov4X6
suh27XBhWdfKX3FhCUMKG68W1RveWv2C6qfcb6v2SggOPLtjDomZi3+bS96QPMX5X6M4CJeyb7jZ
BjG3TerLF81T9DT3+AUIz7K5RR90rveacuZ8/HgCfVs3eCHJlEhljByPZqUtMTEPxmQ85BNSp/m0
Vcf6OdCUK7PT76A6TdR74rbctMrtCk0TjcrpxWw3Nk9CE10gkEiEXQQKdtiSqyusJK6SgWinhd6T
Fy96UD/pmfDcD/X9KvMRaoG/ZgLI6bk5tbNGn3bAA/edINlNnV2Ghg7+7szKOxlsAOP6f508CjZa
vR8tGarsYZy3hvoOs8pVc1CrRflHCcsNbvK2YpR3ldifGd5Tb15gBRDQUZDG//mo4a5LUBLP0bRr
8N9ArA95LNJIuJi6mbw5m+H5UMT8OpkaVxyOVqsLCLf70VkzqUFsxFE4HmpO0tUBRG4fReiLYA2u
1/Nt1fJeM5tSjUgEPgaKgHupilRLimxhUsT+AiIg1RZcOwqvTjO3lvq7WEneNbL7UWK99uDI9U51
p6z1+inaM2qECe3u50vhxHx97cfRYSaNIQUlM5UOffeGzA5JFo7NYSlsa3zkjGbgsnY4ExOdqPl+
bfRoJyz1JAhFm48Hc0JWHlGjHlOF2dB8I3nVjcDppmiDUVrcm364CteAlBlkyzEX7WpE88ho3oED
7pLlsU0C0gDCmctYXifvp8k9WktJmIzjJBI9aZG3XLRYW15TqFm5ueGNlPWulOQO5RFpKzhj/pr8
K7o7cKgFSr9mcG3oCAc9AGGSV/aUW555PJjfb7mvg3d0j1vDLDbJzJEbLLdw9G1AwG70W7Bp0CHh
7ZDBsJHKB4ouFkAsUr5m56lyB3/cR7t+b9yP++xi3OuX417dTP7iW/bbO4+8jXoT1lexFR4qb3DK
i+QpuhJup49UyuLAQ7FRMrbxFHHgwtiV8w/OkQt1Zmdtc/tptnM3d0mcuIjleLEv279hHG5Ev/Oa
MyGF9oEf/z5B7HOAi9TEtKMFZBrj0CiDNRwI3b3Wsx4ql4SKAwzAz/zErx3geo7M3EkXmh9uNV9y
J/cDcYLOpPM3cAJnZFxye3IVrp/I4fu73Gs3iQ8H2O83uQei25c91VPc9k7n1+qr5keO4adcaws/
TXQ0e9w3bu3pnubytTN2cEH4NX4zOyB8+55hjq/0jfJrBtkyOhD+Qaw85M7Onmz7Ljvg0POcO7nD
m8xLHeqnDmIPdncQPPyMXcMD9syslM4DPAS3uulv0ejCY8QXvfBg8eE1t3eyX1TSLhDq3szOG4Bl
fvRg30V06Vf0YG6CjeQrfBW7daprT72lMu60295mlmzVj7aP4Gr90R7tp9y+luzr2L4GtwPqxrAN
7mhoXLboLL7uxHbMoF5SqOSPF1dYwTuxDe3j49/E9ktt+wvNi7vnq4t2dwVmxrtp3Q2WQQ4y9FeR
u353/YhwHXyUXByg7nZmQ1K0n18L+/nmAoy7jZGSM7uvr+s3nons7cnJ7D+Zza7b4yvkok3uratR
cqS9fg3LhK+Gf0dg76wAn8CHbufYm80NrAMb+rYbubVDxx7A09L4XQwaaLLfI393Nzivkf0Y2UQl
tuy/Nk+9+6zaLT8ls5+f/5AGYT5uDOfdcJz3YVvyw0L7QbWfSwdqp4fOl6s7BND0LHeGLZYFzOKf
9X+tq9K1wG9d3Tb5HAtfk715/rNDwsxF28pWnbeF84O/n9HFi8c/m/fcCT2U0AAuoWXJh1YOgHzs
4b51Wgd5ZHva5g52ec7iLu6D/R74a+9yJ77UwTPpu2FruoK3/tP3u9DevD8XDGHFwFj7xi68hs1b
3xdeCLRpHT7TlhzZVxzFMfbYBRBhWfv5Qvhn7JUn+WL984AlUtn8Y8V7nTbjbr43yaIKpEvVi2mj
b63Qae85hO8x17ucLtvr9nq5LPYfX7fldbZvNrnfkJyVD4+Oxxhe3Tt7YIZgphp/dmAHevqGV8ET
TBjNblwCP7YJCH7X3IxPzY78LxtNv+ydxsVowyOyy7xisCPhLhl3o7o1U42fjbDnPvSJsB3TC/3Y
Lzb4YV329tNfNnroa2cCje8v+tWiF1yOsrKPyW8cHT7hmFQzd78IYjfzRumlGP4isyoOB35Zv4e1
J8+ufCYF+i26+WhztcaQoD2TxPka0YtIs6AJQZtSGfnydFkKAPrkPyu3QuetncnnOvntCqRBIHzg
4Ff2Mzn9rw2maV/hayFYF+oeu2nLKe5TbAJr7JHc4k2aSYzaUQr92xVDNBjOXMAnh/hz6/LX1jNM
KFJQ8eElIOSHJE6cdiQiydi46a0UDbsh5M2+RG4ac3om51yITg22SfEOWDLq8jxtvrZem5koB4m6
QLOKweTnbpEZvN+4EdXfUkfgUaXbn8OwEy0qiCLTIFwppGyOokmkjoRamI35oCSMMbKQcznAtRDu
e1m2LYgzaWz5Pzd5aoyBv1sGa4q0FOIrX3vJqz/MQ8GcPhDe7SUPEIK/AV97KqKkpFZ6M/gPnCh/
bncdvC9X9yrwgMe0hWo/qG9d/dpsGxQJDGADzISMvGD4gpLcrsdoSNIn56xu0/fwFiKJRIywysWt
vpdH+6YVBkKlIl4OsVI5WlYiFxhd5Gye0LqL+a2htZ6ydP5oSJuf+3myaRnPX2Tq1s2rHFVKVzef
qkAn/RAWqxA7wsQ52sNsWvQU2bMWTzMNVPv/oNU100KbqNuDwv06vOjSZVqasZJQVd2R8tkG0oie
A7ooOKqp9NiqxkshfRKN4kzTH+fe0cyuDvHwIJhbMPVHi7i0wnzRZIEiftA9qAaQmxmQ9arNFKWH
viy3SvwY5rt07n/BSr9ToHop5NhmfYnstKkvVtJY1wuVU5qYusd51fI9jGj4CazHXATxCwdl6MVb
QbDAvBHCJlliB2IIlxwOadrLLxJmQf1InGTWaBVlkTO3sW5D4/h5mL/l0lhWoK2pl5LWNb5JFUgI
dsY5Zm3M7b/Aurem0OasdILaVbXr0fJD4b/fNRi3QrfSMIdneI8WUz43Ytbr0byW3cEzFQ2BuHQp
y6+Rck5UYN2Ax9PIkxZSEJebCpHu6wpqxGiWagu1WRYtZXeKXon1jEhJOz6QtR6kDUk1a/DGGs+t
B5Rf//uRJU/IqKK4IHEIf23drFKxSuJ1ZMubRc5v6iJH6ANt26F3tVRa/YQxxKnVc5yEE8cSYvir
5gz8Ry7Yo8U7NJM1FrVGyVx5Sss75BYZ31q/PHv+fQf/sXZQuFF1HcI2B+/R+22QBBFnHZ2zPh2J
dErs7KrOk9IYLsQC16IbYt3NowktBEB/3ESi3dclhbtmv1RNxymWmT6P58aureqpN3Lv5xn49r78
+HwrdReJanCtR/OPPqrZl3k3HyY8uKx6n3V4E0r/i7Pz2o0cycL0ExGgN7dkWqWRVHJVuiFURvTe
8+n3o3p2p5LKFdGDBnq6UYOOJBkRx/0GucDnr9e5FoBYBdIbNDSc7eY5TTBUjZ91BbBOckDkXZ+9
HiyTAClrCkFIHucTBLJ8WVh2+v2z/T11wRGORzgOxtEsAEnMaF0TkjUiovg7tw0WC+OtGYj7HPaw
XKl/BF21DSn4UcE81sV6JZX5969/w0dsnf+GyUSWrcZOUOYjOa2DaxoZ1XgwPP+ABdZaLIaXVtHO
lZjuAID+jEd/EwkoZXkM8Z1SCU6D2T9WA2A8DoKbsTHU+0EJbxR5vM1kb2X0ppNa1o9GSO6b0lp1
GND6aPMMGjLHHVpdqns7uBTm2E2qhXlvCu5eahIc4dRt26FHXEfKqpBfYg8trlAvN3JAEi5Ix1iV
nwL8qfMYHjoO0j/CKPgVjeGhc+PdOObSWh+Z7TWGchpKC7vVbi1EAOQFf1XS6vr6xV3Zm1CGMF7E
Vpk7aj7Pw2cziQWPb9cbT9BzNeEgpUhR/WswFVKVMASnpAEbSrKjy0uoqOnfotkxHrJhDRuRKxA4
Gon9//Iw/11lthETFanX0WSVWrjhysn906g76RKR7+orA8cn8iDkenMyhya0cV63JLPJsBaTyfHC
q6aL7etnuZbtIELBhQ0QFuTbfMwZuFkg5J44TlEj7JuTmaJyYCBigpC5oJsPNdIETSK9GdYSdfTa
PXKx9PQG/ppBSFYux20kjwcph9GJHGje+Du8aW4aHXsCcdiDBbRLScPPsnjNlSUG7//n0ZEdIReg
+Txn9JUwRLXalMZJYJX4Ygflm5m9AVEfwqMn3IrpfdcuwfCuJCATzQG+F/rLUx59+cwYETNMGIHE
M9NH5qQN/ZXpKbYm3Qw60XlYT9rmX3/iq0tiPE02zZFgyna5pEKKJcQ5uqSFeaZCyftnCQXmUyWc
JM+nGPwf8mcmyf9db/aIZYopW+PDEjSDXSRvqU8E/caDDB2hhIxHyh391X//hOhfkvdQmkDOnEXm
2FIDs1dLimwXOZAtk8qi2rVrIOrp1lqqca+dS5nbH1om6ToOUZevE6xcXRR+Dk8vXWNGg54sOMrl
IDvlLfNI8/cyU+X51+EoTLORhopnmg5Gl6HL3r7I3bAOZGWHfR9MxJexrank8doyTBhNKdqkcryD
7uF45ZKR9dWHngoynFImBYTZUQ3qGGGQ7B9tazAvRHqQlkGzkMJeqaYnW1YDvAUaNNL8cEihq5QR
DfxDQFOakTOIYs99qyV8T9HHWwhJ144FgFsCEvAS/mG2aRTgxKOaRqge6/3tSBQ2xxoLmBTDzOw8
EbTHEBxzNy4Ej4Vl54WtG8Zxo6gsC2DAokJCHgFejBV+RyTBSQR83xde6rVPx0WJPraskRrO01Y1
agJpaANxahcY5fjUlNlRCu4xPF8oda7t2ElTXp5UIBgqz8796BUYmMHjmhbqhHci7yJ6/uqV/fca
8wAvjOQRGe00sclXmnasTPO2R+KnEpiJKu95pWK97a6iPLj7+oq5UmZM5nP/7+FmMT8I036kDhkP
3GhcZ/BSNNqVEFSWaOafoU/kMIjIgwCmrSR9QpRkeZsPVZYTkLuX3n1Lu01gPSv5sz9ijHlWoi3K
9dxsi/vk6rvFoYi2oYykLVLJlzeOP+pj1fbNeFCUb3gkMreW1NvkSUp21V7x7gHWff1KP4v08aSY
BQH5QKuEynF2xZHR5latZeNByOq91mqrILOYI5Qmohb4UpTKzzof1j3hQg0y4LfJM6Ii4WTRa5OC
PRQqjqq5sc1GE+ABY3XXX339C6/dR0DvuB5MFajsvOLw8tbvRpojh7TcFVUNqVPBOtO0czqZgdru
i3rJKOFqTkT30lIVA2UJUoXLj1Ajy6ciaEIGS21Ql/UhNqJ9aqTHAFWcvEMYKBnTtaHWT1Ofz1WU
568f+do+N0RZ1mgHYSM1v+grAwPCIUQRfGDMLVmI+iSIBOu6ncf63l0Wary6Hl02jR0A/XxeS/qJ
6LVu0bPbx3MVx2ShEsZn4xo7Xcx/8V8zEAQzCWmCt2s73UCYyzu5dWlXkrGaxKdKoz70vXn79Wv4
zNdkb04qP8Q7dERxVLr8DrI04l9e1yNUanWFlOut2452GQyrLFHvhLr91ipvRo7umYxwaI/cQiAJ
R53f0y1mN1f3xN+/ZRapQiVUPPqcw4HWH4zf5LWXaTtIoGW/IWVfD1ssUycHlIVXMLVY5xnItO9l
JB9AZomzK69MBjOtsVA55Aq4av+9EvyHdFTPlnc7aDrskV9yap4FM/3z9cLXIqQ58ZvBfbIH5yhb
2bVyt/P6YQJBYaI6+YjVEBNk9VybTtndukt2rdeO+eTogF0IMZIO7OW3zoxBVhopHQ6x9o1wbIbc
gFvymypyFte6+nB/rTV/qarsVmHAWnKKLoulox7eortp3gaCYqeIxgelvEOjc+Em+wzrZT+TGtMY
Ei2RG362n0WpV/JC0OhDMiMGZSC0jphPcM+qRKNdOUuIBsWbERAWMo+kW19/0quxhZYRyj2TJhUN
2MtXLDRlF+jGwFWPg6O7b80beMmrdvgGU1f2niboZjMuxJdrn3XSYJBpVmGXOd+/upTJ6qBwbMYY
twcspyYvmN5k5tq6Wz18q5EOW3jMqZSaHZlJCkie8slJ6Xi2k8pKz9pMzQf8DR/EqkTJF9NYTzkF
VrRqVeshQuE1Q3NOTVR6+dpmYfkrJxafTJqgCDjSmZu/ZcSQQQhLyXBQ5WItlczD21dxzNFmzFfo
BWx8qEuS592MxdIM4co1zvyLoEUPEku+ueKFR7AOZS0eD74XgRAo38viJS3yu04Yd/KiE/CHtv78
PXNQiRgi632KGnKQ6+2Yj/RGgu4EKXuX1+La0pMnnyxCTxjdI0o7etGmqpPjUCs4jlv4Z5Xfa4iq
rhmhD4bIZ1Dsu0o8ArG3Iyleeb64LsVolfHv7MnOsLZtO5lJabaKNUXsmi9WMvxQEduBCH7DjPHZ
ZwqF38GWoecfOTM2RVM+a6K5wuqrMMqlM3wlk6fdSveTeRgRej74iwpdSi2DBE0Txq2ObcokgIv0
/tNgROd8CM6ap06VhIgHUFY/imppi6byVGhi+TGxEoVsoZi5+tnxc9JF+AJgSWfZijLSbohK2qGU
+j0ULAaRjBoS9R2k4P+wtycU8mQjBSh5Ts0smzgKZJ+lovhFQz0/RDxPtZ4tIHsJJ6pInuiNLfIY
r+UB02rkgB+w3DklPVYH9M2wdjukRCLsWVeJEe8n9v9Aa4jmHconHaYT0XPSyVuagrswNTqMFlAm
Y0T29Tu4EjuMqXmE/BIHnOrg8hIlEW0iQyvGg1r9nJzF61ME2QVQvIGmJMDXcOHWvrLeNOylxcGL
h/UxW0+Q+szvQia+USntmPiOuNvl7a88rlcV2Ptm0pKw9H//kCS/SNyp7Cpu71m3KgoR2RrTAaWB
/Ls6mAejkd6mLlkcfu+k2mEACzNjSZr+SqiwNJWrG/Y6l+d8c7lNpXZtTSeSmJh32HgEB8o7nApd
Sr2lCu/aYiT3VHlI2RGaZq+1NePUcF0fFpE1buiOYULr+AqatmzjHntC+X+a8DLwpN2I2Q4z/Dl7
OvDKtMvMDiaRjlO0CEap/K25yb1QKPdGQ1TA7PwworVr9iGYDTPAO00u7GlOkWrFpjOnUT8isG7x
WqAE4UBMVPDSC1zzIMPg8MP6WEvWHiuE7yCUnQqt1nESkC2Yk49i2Z4jucn2iR5t9Uy5d/HeM4v2
SDoGPkJZIFRf27V/Pev8W3qJW8qxTr9j4ur29BsBn+GbJW/xX5lMhBcHg5911bH7YOQABASXc1ot
sy2bgTqRSVi7Q2Ai9u3J75Canmq3uBfEzN8aVnMvVMId+oubaSPLY74r8PU0E2E3aK5tmdFaqLCu
iCtzlSfd1mMqI0rlkUspcbJKWItS4YjmKwqLTeet0+Q289J4IXX5rGZO4W8AzKQjb9EKn4OjykTN
Q2Vkfgv56CiRECrFIcYqVB1xMEDMvNbLo+rHh7aznCgSQ9saQPbWvfmMQeZrKb6FDVZSRfcnbesX
sdHXyBDcFqK5RmvtdcwMaFrbToTxa7zTbFv49f84R19mBJNztQR5hNqZLpd6eTeOniA09NWQ2wg7
aAWefBQ9SVmbI6MEEAeSPcrGnZ7l39LAf9BbqEdGXSBdLOOU2voWkErDGp1R6vFtKOVgPejiGdDE
qY7Lp1gZn0oPJlHQIHLcwYw2o8Rui1G1paZJ7TL0f5gCzFEGr3ctykWjXv6OWpwjdMxwTMt97GPz
zYUskGLXHln8V7y0GTdK4+0zRV1lJvVc7j/I3uAhaNloOItHmET4AR4UfX4Uo+EbFrSOb1SEV8Rw
NS86AwO4ZdB2NrQIgWYLfCimzvZ0Il1huJGHdCNJ7jv367mna6CgErMKcJk5dIJwl/nRo9rl0Jl7
oV8zZULXLYrDsxRH4UlNNeFoCBigI1ALKCPTynWcG/C0+qDdjCXFYKy5se2pVcmAM/+DyYm8KTte
SZ4PN67Y/kigylhRf4eq3UmvGukY6eOw9eLaXCmq+yetPBWmTf0WFAEUktjAqMjwHptW+GN4Ay1u
CwM1Ed9O3eMS6ulg2nEbBmRZMebv3NTbWugVG8tYHNUF8zdeD0tTsc93tIx5Dpk8znMgrOaoAjHH
UjeRoHUlPSyyRC8sJwityEn5kkC068TRZeE9KKLAHiRwofp+lM17NZLObRXjZgvCGUH0By/1EKQr
jJ9q8/vrXGCWmNAjx8Rtou+QDfEjkcSYbXg+KLIRtX82O4AIGC6NmnEKkp8JkycnSCx+IUyVUBHs
cFDtMubEFiDj7UYqt8zX/aUTeFl7/Of30CtgNA/8AxjR5e/RBizkBT2Pz71k+/ktlaXbnCoc7xBI
/q0jdwpH9+tXcHnRf6wIEZccQad1ROExewNlP+aekOnjvZfHTk3nsPcVZzSDtTHRVpLYwSjM7swf
X696mfJ+rEppNTUn6AaTi09//tdcpuoKy8wTyT2bUb+WipdSUHYIQg1JuY4EbyEZmrV+/rMajUfy
XVj6TJ0uVxvEMBRa2XLPg9vZYf4jr6ybtKpvClk6SwVGfcVNloKYH/LDwMD760ed0T3+WZ0jMJm7
4HLGlHS2umH1elqI3i0F47YEvuTDMh9SerQI/etW+MOPilU3BjtVfQhy8MhGuMUDfuMK+iZs+3sU
e1aKtMsFtL90LIyEbvP1L5w1yz9+IX0bmtWaStb4aYgzUIlqjZa6537Qb4okPtOTWxl1hfLyT7qb
it0q+BPTHwvFcEtRLPbB0lUxbez/Rp5/fgLOV6iPwaGlHp3V/HUVI7cqdOExUfQjk2o6gveyGkLW
f+xdBIzit0H3p1blUcmRQDLvsBvejuPSOGvWYvnnd6jMsRXGZ6R48ytLVaqkUswyPsa95BhsEf/d
FCBUZOs6qWywA1a0buOlvOFjejx/fJWJoIhoKprj6uzxlS60rKBSgmMyDod2UBzo0mIf22Nlrcbw
mZchVMlLFteNXbvNk5sEDgC8ew3ZJyEYQrsfC2foPSwSTA+i8zNjTw0RnIwApdptr5494xnR/J1q
9ttSk5hJjGuhNvZylKzFTLEl/63zyDaKZx/+pq7XuW2N8k1lqUdPi26TIV8PUnmXC/kjGomd/lrn
Itr390FNBdN0z+l0tXsmdzycBl1km6eOoMHkUG8mh3QhqpBf6DaidlIG8rMu2skCQHiEH8IE7rlE
oqEhoOOd26R48jpvE5rgHfNnzLq3Nd6wFi1qCOu1qaymtojUH4OC/1xQ7njYonzSfWCOHt5NQrtv
RP1NNMt3q/yT8t1EKTpOf7RwZqZ78dMXM8GU6OhDUUtP9+pfN5ilhVqjj0Vw7FTRiWiWxBbbVNVv
G/OZbSJg3z5lnZWIE3m1hH+YZ2r/2afgs03SJzSkPwLbX8trXan2RZ/FR3HUj2zjnZKMdlflqyYN
j3GqbjJd30dG+Ecaws04kKTFhfZk4KruE0JS6T4OxWOS0beBH9p42BTqr7715Mv+BmofiANvD/B8
o9IVktR61+niY5iKjooB69DdmIN/ZI4dkI7i+24xRrtXadKVKbuA/7XS59FqH4SyuC0kY0ul5kQQ
8duU5n+BZCv/wRJRluF1Sn5N8iZiz94dSvInzZY6DQOEfCshspHD0Y4rdxf1qWOF+VoQyd/y5FTw
gxtaCX6KDqlqbOLBuymwfiDpA3l1V9Xmto0sp1PdmzEZ17kwnv2424xN4FSZvjMKd1XLxbd+cDdl
86oW6lHXE5QOJSfTREdsknevN29aX15ZbrkJtMyRAe9ETW8b4riKO2slxeKqwuRETTaToo1ayq9R
OpIPY+3Yl2utHFZpIOPhBO1Gx4NOo3SJSlwhg4XwMutJ/9+dABeTXMagOzwL4Dqyb1hfVO45UKPN
5IVUWPq+HAJb8eI7zescCwSjpONUbjilioi/mm10cO5fn4fPaQQK9gQQMNd4IVlz9HPoG2lIYeKe
W004VclzGTUrPSZy9OnKU4rzSF0TeMZCZL+2Kp1AwF10cxD5mF2buh4JalYkAvk7uzhVd1Yvbzzd
P+RZh7GKiBWKtIqXvCGuBAkeVbfQrWfxKX+5PPtuAB8jlAbhnOan0RgdS1r3yinkW9fuWQjhHIJM
9Jf0pWf92ulLA0fm7/TE6cSTIF4ua0WxSIVmwKT1K0fy4DLK1jdCwEoo37um3g4FHUMBQ4/yXh0h
bIrGDcesM/O94L255bseNBtRB9NT9zZK6fvSbM5mmBHmlPfAr+7HCieNrthOV3Mc44FoCqs8MzeS
+AYoeucXPKaAG2IZvKWtfMMkgl4e1ZuYrXOv/+Hq3kJj9EriBhgJuOMExaZzaMzSRNEo5M5FRe4Y
jE9SjQ5oYn03BeucKcYG+ckd6AizLO0WsyIHrchm4ZLXp9Ts8pInHSIPIHfjmrXmo+sm6bo2qcrw
6LsnrkII4+kporFjy+m7ip9ToHubvMUmur4BE9aW1WtWlBudhEE0iXTJbZ2jDtSdpmDVGk1lB028
kxJxV9f5SvZvjDbZtdhRxq70R5qI6TIzhQ5jnFBNcf10vZ9xCaev2UaDcYKPrI6w0VD20HO4Af0q
bb1V0BV2U+ZbIfBRyOwR/oXulxQ4yEnO2He0NI197qc/4i746VHMMwjUN0KoP4V1CGS2vA979SDF
tW1VuF6MxbqW893Xd8PnZB/I6iS6QXOEvutcJzQOdd8rwsQ4p7jnVmPuJDUQYzxmwl5zairxr5f7
kM+cfTU+G71WCgzKmjnmM/KqUW4G1T+abbEra6wT1PeK10A3whnz8F0cXPyqtLWYIp8gvfbo8GQQ
8nWJqJDUGM0GGw33ozR5DwdusFSgcP6W42CUtGsMt3c1rP6AkjAFQ1JSPjTGWdGwpgyGjWCJmOzU
Gyz2NmI3AL8o7VxEDWJAkongFnJaI8wp+2jJfv4D1jV76okdZ3AvoAbKbXh5O+RkCYNWCmCPo2SH
Av430VNwSiqMO9Fo2KEFAWgCPrRPNKJHxHUHECG4N3WSh8sKXRsL4qVgrWXFXZdq8iqUw4/Mr/7E
JnVTZq07wzoLTbBLkqlnL98NAnu5VLFED43vsVLYuqfduL318vXXnIHFP269D0093BJUSsaPM/pX
piO2HkJdpl6esYneiUGyzVV41824jdvgOyoEe6UImFJ1K3xyNiZYvkolyTEmmOQTm2zf1HCy4+FW
jH93ydnLe775n8DcW25rK34BzK/fRQDe+cj92uxQkRbVP0md/pJ6ZPs99VvYhH9SvKyyMHqocg0H
KeOACI8Dl+LBGxCsMaVTnIj3WeUjZoUJHBJlPS5ZU9Kpq+EBp3S7i6VtFwxOXIS4071qIlY+sbrB
t23hyrpy1jSdnj+ACyIxd+flLpDc0JA9TQmPdPkz6VTrJ1Jg8tFFxc3L3g6fhQKJkhocOnuOXucs
GHUj5g56lyePzXt1lg5cV1JpB7/abuGBPpfPBjU7DUk6IjIhd8796UsJORBAhrclLHBvzaGiMUfV
MTpuwDcgI8O5a4VRt5NhjPer8NdFRUve0VQ7WOqQfkioXxwyfsyUacEv429k35evtzH4NUYIMQcR
U0mySUcH30l9fB5warMVeVXptmeRo8Jj4RJ3rEN70B9Hz+YojokdPocxXUTHk22TSs50LN9Jju5D
ImP/hoyTzQC1QL+Anif/7ORP4Wt8an6aiY3N2yjYCtoeig0xI1g4ZR+AyfmDwQ9UMAqZWBnzO7P3
CTaqNAy3ZotQVC1JLx4eYYaIfojGj5v8ySq0DyzDLit5jdzgwWOEB4zrufaNmzDClS7GZU4Ibkaq
ZqFB0dItiGPUmkpqbKWguGukh2jQ7QK4JgZ+J9UocVUw77LBX4UuUoUGTrGVSqLfqr/wKdoWwk/B
VLbMDVcpHUJ8zuxykFdaqL8DNj1iHHrMetXJQ/VbIcpMBH6oFfGvKFdh2u1NvoFKFy2gSim03I6w
NVKq26AZn9MQgYFhCZIqXyI3P06EpWgoAdFGwdhMmv78r4vKiEMlKnwhfOpulF/it2xSSnhQHZ0e
dGpXzSpW9+qPaoPTXAoh/dzfxHjHItLj1H/MlxwaykIc/FwZkCWCxZmODSNA+gqXP2jCXksMtbtj
YmI3V9hor9gYStj4vw/8q0QY6lbVEac7AbVAbamX8ik5Z3l0k4HAaSoG6srshnAFKsWoTsZbNwlv
vUHcxPGfUFNOXiNvaTZvrVGE5lgvndGZ0ND0HTiYqDKRbQCg/0RQ18e09BUzrJ6Eh+CcHzO7P+Z3
8eZRd4iLj5MQQWrXKDdkzktzZJ62F7aiHTupU6/fcrvYvMf7XdPigVJCn18y/PjU50IMEH81JMEm
hiqQyMtvEuaV1ACp+dDARWKcnG4hXH7ehYR/pk+8cdjF1ryBlWi0zs0ceXBGbWtwown9GOFXh6Yj
EBDsO9qVllTOJDUuldaa6Z7BhEkFKj75X9C8/JXFULwTfQ0sftXia5vU4zGHHdVpzaoTsgNpaxu4
dq8ZtqTUN5rxyxeDV1jAjqyHje0m4z3haVUX0k1FH08pE9rK/RobUF2O9nBvq0qOnGZ01z7OjJFW
rmRd+F4p4hm143WFuPYkcjNGKDqk+neaoS++mJOZjrjNWt8X3hZv+/LWAwZAkITwwNQRwPDl18iK
vkxwG+khwz2hRgzPbxFs/TkvA/kIVou+M18b3P+sRlVbMaL/jeNzc0Pj5OSdjVvhliQ9LG4tVBlF
WzgPgj10troX94QA62Th8XMU7uMzt5ryFu/IaZJibd2FJ02x3T/Z7uuX8Ln9yy9kuoR2MUJ7BPQp
p/jr4iLQBakvud7JMJ+KGlfO4MlKT+VkxCr+agBbDRUIDbEF+iXaYryED55pGk4HFhwOfxlUCOza
ObVmtBhjR1kvfXg30QqyiyJZB6F86pNs05bqk5BCuFEC3R5N9DRSb+X1PfUtYM0QPceMe7QETeHL
zYscZTbuKk0Rbdouvgkt7Mzahx5J/0rVHiVf2pF9f9PpiHRCvyrj/gm6o++g7LbXEbRNfM1WRnkB
AaJ8PvRMmRkBSPRI6BRas23WwMbCASseH/sN5ta4IN/QpQELvEHew8m27Y5B8bcmXNPIHe7qG+uk
/9Ju1I158NfGPjzBL/IeYkc4WHtrb6zKhfb/h8vc7BTovHUmABP3F8WHy+/fSC5eaCnUJi/w71Jd
oFzVXbuopHaTuSjJdfIDphIvrp98x9p2JzKxxf3VxZeuyYw1mt4naHW+nju62dyEaXxKgUjJSrgz
6l+Wkh99KX3Q6ghHb+SqvXEbqXjSSq9Rlu4blJNTmfmk0WZOY8a/2SlE+GwhFH4ORRxuwhBCzQRm
qDezJwx1eUxbkhaB2Xkoo1BY3aOwNfjfUr+wJ/MkK3xfOFXTW5u/VYtJhsUXn+i9s1M1VJZInW5K
k5lKZUmJA5H+EUfmTcnF6msWXZxonaLFoKa/DN/8V0yLjzMF7Bz+A00xou/czhO17ZBfizQ18rqT
dl6M+UP8MLY/KnUh4sgT0ubTg5pccBbUmKlXc/lyUzlCaYA3/4hq0kla3dLxLAivNqJad8djOVmI
YR3W7ayVt3peEiu5knVB1v9r9dnZKmOZtmzSaY/PQopXWrc+3SIXZD9a5z+TgNERfaVf5/PTzjH2
v7/+wtdu9oulpxfz172ZisYQdWC4Hlenbn1r/XyM7lFW8rbFysvsl7VpvzkP94fxrrPv4ZCjP7Tb
/VZ+L6EHp4zh8vUzVKTmQylbnqZWUw/rr18RRmoVSz0ekpgNYgbebCbBFNwb21HcmaaMfchSW0z+
vLXZUrD2ZKTKEciZNyLHXhMA7IXSqVoLtxaywgifmc547M7dGkDSM8Mpb9s1CFm5tzUmcsaqWoAn
XfnsoKAJV6JlEcA/mcPFhug3jVooj0CAd8/hPkP27cTue9z6L3FpvxzX43r9cL9z14eFz/4RDi9f
OEcKCRdtWlokYl2+8N4bfbFhiPZYbjqn3nz/vvnJnt9jX7TfBs72KG7WN87Tzep9t0ANm26M2cKM
B0HWca4Zlc552QJlMhbbUX/bVwUl0bc4M8+tjNOA4d5oxevXu/vTtgJmDkwS+uBkf4IQ0uVTykqL
0kleZNAFngITWTB6+3rw1A4noe/WHQjfr9f7vKkwLKOJz4UJXYEW9+wgRxC2VD1X+8fIXn3Xt6fN
Zr/ft/aftb02bvAYXHiZ81trqt8nWCZ1mkyfZA4yd0dGI5aep+eKoVWUlPbgU61Vp1bJXr5+snnw
YSUSQLaqZEJ0xRvy8k1qQ9P3qV5nj0gV7sdd6/zIVijwLLy/T0MJZoTwS2g+0SLTpld5uQyMmUwU
IGMfG+lVcvN9NVi3aVvZfWvdiiRwcBpoT1orHWPdrx/wo7L9e2NOSyMG89EGkgDNz/ZKW5VCqUdV
fCykE+reCcIVIw3RhvILes1m9PaYsm1cUt8f6OBMY7Wvf8CnNzytD+MEmgugNXC9l4+eieTxemFE
xwjLu/YmqV5bdVuUqJfc0PcKliSQ5+eQxyXKofyLjokJUWH2uGkT+VaMgOdx4i4Ha0bqgwsFtT4N
7tJXvfJkiAlNy1HIQ/ObfVS3a005C0SqtJYRrYTKY8s/iC3OIuHoKGWT24Iv4B+/REX4AJ3Pvik4
CF6qZjF6AZh5+U6BdUVRMubyUR39swTWdADPhz+8Uw0hg/iedoHHDDQTYjAa2aEpxduoibZJGj3I
fvkoJd6dn4kLH/qD/Tr/VVgbUjuzzbmAZ6/eTCj8E3oNRzrUqwYhYYK/I8eo6rqGYygNQo1aiSsf
6GOzy22v/h77CJh1x0E8t9thEBw1orAvhu2YGAjQnppiMR+aLqrL3wgDj1zImDhCYKtmb0418sFS
/V4/uXL7WuaoXgrVS2m9pjECmV3I8Sg3maAwIkLP0PW2QcgEiya77u+ULAODf0yR41Kknvn1Q1p9
i/po77Xp0Wrr+yK5/7dHh/0L9YA2DWRjJG8uP7NWSoleGVZyrIM3S6JB1JXJpnHRfm1iW66FtRJg
gRqpS3IKV+4MhakakF+sU6g75239VjcywxxT71Yr9q3xyxO3yXgjC/YkfXREZi+IXsV2C0U3yndZ
9Kgv4cc/zRYnDj5c/Cl1IpZ/JuM3fuomIlBSr3kzyuDdy3XcMqBrItthytJRKJ/yqjuXVGy5P2y+
fu1XHx9aBynEZBn0SdFKAtUgt7KIRGo32gGGrhbggrEodrWVrzKgEEmo7PMM7nL7fQINKLF5Oxi4
Z7WV46nyQn3E9PjzpiWLnkbaaLvw12wfVFGpSr7XxkddTtZtqm0zOreRlN4CPQrddFP3HjyYIlnp
lbR2ywfK83WBMsyEici4BAM12+Za/5P/u6LgJjMdLYAhAkrnXpytw1Jc63XwOGg3bLQCrn7rAaKg
NyoYIGZpQU4eA1k1bhNXcBQKwBr6uynbWaw7EXAVCVKKIeervs9XcOvKCOHZBpSYPjpSoD/VZbCV
UyC2XbPKwnbV5XfkqEAC+idPfRaHLF37YnSjlOSG4TiqjiwCH1Gi9iewyH1SoZHdRhs4Ojjr9iF/
qt0pDCynmZgrC4aNNSYw5NcYNIgK5KkbaGmr1q4NK57Pl+xMfOWu3pb1vZWkb0pPu0yn5xCNd2MY
rV0RNXAJOF2ibXMmR5berlRElKWGVjuUOo0bVUiRMJDalcAUPXGlzcCkPeq3avwaKdnGtIRvaY1i
YLrkEfIpD+IYWKiqgSxQSbvmDckiSPS8s7T4KDQglhjOimm+t0rjN+Jnw1Byu1sxdgyydAisp7yI
D1njHTTXv5V8w5YHcTUBjxYOx1QxXt6gsP4Y3QLN/WCnzTajj1uLV4ZhcERNB0EnpN/sxH2v0xRW
6UrqnybMmO46bXaM+m8iuICv1/98FqAWTGdgSqPAXMyCrtV1bFCDm4HNDEeD+b0og5iotsGibfm8
kkKVcZqKk7DRJCChnsUzPzcaORP76FgMT6ks7U351U3eJ6OIZqA3XwwrhpE0TP+Mqb77+innCT5L
c+nx4cApw4ebJ03IPvq5P6bpETul2zYFfAByqxHfFQiHQOcy7J/+9YII80zq+LQJFKRJLkNNOAzk
GbUUHt30WZWztRli5pnIa6TWRwNbolxYuGSvPCH7iOYLCQHQqHl3tyz6sBoaoGqG941bB49nSTuB
57ABmi/OQ7XpU802LXcn+SeIWJLCOTvIyOPK0JQ0PZMoZbaQ0abUo6g6e1pd4/scQDjI4h9ukI8n
3/Xf5LE6JX6H/UOYHTJz7JHBEX52tf/bUHt9NZr1OuuMZFU22bFVqh76iHnuPe0+kLWzX+NsERbN
ThPbn6lGAtEZYmIbke+vhq6MN8T7R7F0PXB3KX6pmXxfFpG6Vj3ZAquW++scN6Kt0dbCrdZb2GUF
QAKiKu2PRdK7GOaFT5WPMW9omkfuN/mpjgIcHPsSibbhR1NTT4RoAG/rPisf5DoZTlGq/vh6v3ya
X7FDeaPwgSa2s8hY7XLDdImrV6BGzXMQg4bGByzRx6MxeRWZMCMEFfnJaJ25tT3G9X0AH0u38Knh
Nv76d3yqTKff8SFViKklQLP5IGuwkiiVBV5/1OirutpX4R1hicayvvUJxZ1Ep6N8dkWU2OXV/+Hs
vXbkVrJo2y8iQG9eSSbTVWZ5lXkhVDL0Pmi//g6qDy5UWRtKnPOwtRvobtFkMGKtuabR25+pRRb2
WzdXr3pqoPIybnTnw2me0yTxpO4a3eXCUZG+B5Efsh0WubUCMpfWNCJq8zSzW+scFkdNudNLvx2D
kBUUYC5YxXfwfLRy+5bH+6Lep/amIfVT3f/7HX0RUgBH2PxSjLTYM0HkVmHDXyhU3+rx4oRzeArr
b3r3rVXss23bXs1gGPlH/wQlb8CJP0r9VuluyvSnQDH/73v4+juturGVAsl3xr5mqJ/vwZqLsM5j
tTshnNprcrlnsIFUrtiHQjp3drlLoK8Xg7Kxs2gjjV0MZeVn2koHJySdMZV2CSJktRi2JRWbNxTK
PqvWQvgaePXlfPmjb8Org86Kl/AnVeavd5XnllHDRZrv0wX+czr6CVSCKVHdYcTDrL5Wautfjnhy
yDjNwHE0C/LgZaldZjONnGTmZ+jJ7mDM90aKkb9qHFXmv5XZ+/Uyu2Ff+TqOVHNjM7XP3qSc6L/y
bsjLzVqeKjNGgAOG77QFTbycp/yeaVlLvaBVY5Dl88YqJW9aqm8IIR8ksbiqhhBTTvd2bZ+Y5r12
bRwszeyuHXmkf7SOcZOm5Y4MqycdgnSZ2Xsj789mDcGB7U7M11ymv2CGnAVoYh2WBpRCfIguDiB1
LAdNhAXj4IzwPAGvva+UAJFbR6HZ5s5WhSw/hu90Sl7VniMM3ls53PWO8SxBkOsHdVMtWHZUzV2E
CXnNSDORzI1WaXs9Q7MYp2dseq4cYpSNFwcLQxls7lChMcKnQL9MrirAdkdnsabn19PkN64TkFMQ
+6Dc7wuRCqdvCc2CG+8N91X2QHrcZW8Ew8175+7TYN+5p2DcvNLr5rgMB+LH8RgF90fz+b4/5t7x
FBDJMOzE8WHPX0rql6t9xBjrly/Tw7bzN2/9zY3rMuQ5/7gzTtvSPSubDdPzO7IFtg/1xr1Re6z0
N5smOG/aGahue95om/NmrDD+l4Npc053B9kFiXX8x0f5Rnb1Y0ZkKTfh0/KRxvDTi92d9bY7PGsb
73fu3V8B+rRLTdXqwrS60AB2g5sClH/eFsy5tLRGjacnA5Kw5jyP1RxUYmS1U0U2hByaCkQ4kw4k
2jQLkZLV4M4kVqZGtzWd5SapMNlMrXafGyRZ/kzMX03RHgZN20tatcEYcFNBICcYpXSpN3zLuk2R
TM1LfqVg+/Idrw+CVgpzw5U4gEvw5wfJUs0IlTJTn7Co3WvWd3mZd9pwMEOiY3M4OUNgQ3KvR/lb
7LS7JTQ3Dd9brj7jfuSa2tMs3mLzvtovVeuHEIoktxke6+QowZDXDGZ9QaG+kF/pdrIPQy3ISjJP
7OHUV45blqqrxxiIq0QlOHd527sp3gl5c4IWAPK5cdbDbXqbHOtKNf5lPM3sTGZkBy+J4YYJYvD5
sYuKKUuqNs5Zl8cbHbd9SMc+IOJrNxJ/05huN41PVpLskgRbfD19jMJrM5Yv1GvugZ4ZpoCDmw6k
ioujZVzyLNKr1oZFXyGCnTB7zWkVl3JflqnnRPqxNGkTemJ78dupmvz3YGWAU+R5y/pOW4rtypdw
qnxTSMZWKXPfJqPKLHoXl/TdIhSKCvsOd6hNPxFioY/b1Xc4iwp67t5vh3RfG/kp7vOzVIabqSHD
Ris2UKbawBAWanS18+Ox3hnhmF7BBv4g4X8XtigjIZUim+NUB6241EiK2OibqdTnpyKOnxLnbuqc
c89lwsxAcCshwJjhvpdeaE1+L5NkYcGBrXEGmb4nS+a1RIsac+1ltbTJK7Yg0e367sWcJo/3sb1S
A1zW/FDeLROcHaeJlfF0yWWYcmdIqyllkzGrn06YkJfQF24i9B1cxWOZabeyIa3JlyKYFmxl0Nkv
CbrsukdnJHzQgJvYSW7aIdsUzUFrRj6cMUhH9i198SzKejdfmltRQtRGGHMr5OQtKfNrGVFf4Fec
89EWgXECzKkMdi5a4KWKkqlc4uxm6IytbeCsPqTBLFcPApjbifCv08xdaOyrTPGd7r1o7/uGMJ3y
vVDq+wYzsCvFFcyxi2OIJO2VWaRg17lah1zO0KWaz05rhXHfFS3ZYmnQNvYpseTAWKwjiRVnppC+
IhBCWex+Uv9r1Ag/s7pzIREnaccNGGyC8gTJkY7et4k8ucHzQ7LvOhmqpm49Lq3pzZgBJzm90EMd
Jb4F71BeKCeF4o9jDi6zlccsKGbtpxNjR9B8R7MZUPI8SD2i5nJ6HKUEibROPSOax0G1Nmkh3MxK
XCmDfqdAEh1eTDNxdQMCJ9lltfYSSU+IDmEYmW6F0Di2ASEj8iHl76ZBUuSLND+Hae83WeRjd0mb
3G/MQd12CekusXKnOONGLoxgTG7yNNxYnUZK+3fKdU9BUdv2MmTvGl7o90meg2j+zcjNTdHu50Z+
VzfPkoTtSkbQljLDZczwRcdiaFLZ2bhDJ4aesOCw5CStX9SNh+LFy+drnfll67r+tED98FOoixRs
Cz7vsBikDnJSi+m4TjP+hMx34goH5rIG/XMJGy6iygBsbVU+XyIs6yJqi5FLiEM4HwS228q2064J
Kb/0jFxHZ4Gu5lH0AogAPl+nHQ2jT6o0eviYH9JXwzwsW2PaVPvkh046Xb2d3SvlxRccmSuuNlUQ
lNfgPf79+YrETbRF1eF2apdnqK+2DfkhPohiX878h80Y7qXZdqNrURdfjyT45fKqnf7jBs6c5vN1
Z2OMx0SupWMjvs8QnAbzPQc7pATykkYO6lp6ZpowdV5oIPK/jRytcEtLCoRd8QXG+zknACnlNisb
tnFOXUmeJ3/JOiuc2qBddk5sPsRlC2vEB7e5UTKQi1ILVAIoYz16Np3nBE0end8+04k01pet7VlN
01wrAC4LOH5OOlvwSZwp2N0vHZtAyscoylLzbOUBRGtjVYneNxPTHRDko9IuMFqv1Fpfmur1mgwl
gMP/h+ZcrFdrpkoUg2afm9qznNtOPyTzSY4O+HjG5S5OgrQLSN4qfbn2STPPjhh7Xr+LL6eZYa8D
Anp6GC7MV9ev6q9OMW7TTK4zER5ZWMuMGsv+9SfQO5G2oxkequiHY3Vkyr4AFflKcSASk1IKlPQJ
mOm5k4d9q778+4T9MrlAg7FGfqxG0QC0DI8+31Pa6pYwV7jBnE8VdPWcgnkPeTIuQPx347T939hG
I7CixnQ1uFqMXfZD6w3wmTkrbskA//IGGFnOckiBfDaNzrMGslAm+B/VR8+YtNakbW88Fwwv/v3Y
xtocfqqC1qviKQrdBRUTXeTnx9ZqGX11pOjnuIr4bnDyaLrxrgY0V9m0lxLrvbmASKifajiIvT2C
Mo6+JCl+aIH4TzMd2OpQLvm59rPWM77Je5F1ATa8O5GXB/Np8iYjC5L6fo6RRcFISMzmRsZGrU0i
PEqR8eJXU1awIFEYxkPi5zibKIIQ1UTdJx31CM4JsCORfwnwR92tpw/cQjYOJL3EJsNKw9JlEkGB
ziVxyNdY2iul4teqhZcE2QHDT5I9IDpfdCiit1OTuRq0FGuXc5SJ+wX38JAZwZ7UAltsYwJtxA65
8rKAtGBN79naNSuBrx8NLk1/2CvU6xDQL25CJV2zoNwwz0XhivK1FEcYD+q4D4eTHGu44Ppx6xnl
w6jR2geTcc66x75nWh1U/ZXmfd0lLhYN0mxGwZCtwV0uMeHRyVstg3B7LhjdaYZwJxJ7BR6o3TLi
wXINqYRf/x8XRHSB3zEhK/goXaxSJ6Ui6ZJwfMqwz1PfhK8ehP9qb/UE3bfLxU2vYTKOBs1zXgVu
8tGxwXX1YdkfY294rJKDY54oQOqAiVzl0VZGuMZGm1Alvt7F/MZrj2VQnKzNCyrItPGcbb8fb+tD
+tD8WLwovC1Snz5Y2jj3/A9c0gqRTU6b4VwhCLF3LySTnwaSDNvOXUPK3RDAK4h11zz/hCGi+M1d
vQ1bTyHdQnOlG/F2KFzAXt0XBjpVQovlzvs2i2NPuqgv1e74gYO1f21y8PVQX4MvqB5gZnOms9l9
/tprOYob3GuTVUaV4dRxO1ab7lfTavRzXtKdapLhnOjKavnzt/69XNb6CGYXsn4mQQwuLrrMaFh1
kkNsnaPysct2/SYOurT3uv7U0gCm+5mXWvuRua202+raQPzys1kdzZBOQAIgwAJ/xIvPBmbsHJl9
WZ8dhqBx+d5O6ETNtzlhjzdwIRv1K7vFF2XXGpT1x3kHzzi8Wex1o//rdMstpW0VoiPOTcuG6dWE
yxceXl4zwYoZHG/XHIHz8cEEdfS6bi++LwtsWRftgsYoUNv+e4v/8qOv96NTPhLetdK1L8VduSFM
C40Mbrwhh4tlP5aSfTO0jTfUyqMi5y+FkA8RXsqooysKff1KKXm5W1xc/5ImbgxTN5mSMp5z3fIz
+7dA8VUZe6nne702efwChv7vYhBVkO0rJs/8+eVj1yArsaFkZ72DJC+PNG6TET7iqfei97/SsQkc
LBtUI945Y7HNM8ZmWqUOfmJnKbotymoHyewqKU3V6puRYwAiZ9Ou6WHgqMm+tiXUPVn46uj5Y6S3
12a0X8D+9f4xlVJXVSC7/eXAocwqbQjxmj8LKZhCV0mofDaaEzDtYIcPQaqFJ4lzb4BKAdL4y+SG
nQcskS2I2oMl3KGG/39YQCZV0Z+xFVvwxSeESL5mljWo51ArDqQ4B3qeuVMunzIaVSvbDnMRaAza
ojami7umt/rP9QvsQY28etfIl98TFoGamNqF0wZIeLRv5vxYEMdNvmmH7NveaeqpSd/y5Nu/H/sL
QMRPsfZ0FpNPzjIoLZ+XUtfL3SzH1nQuSn+O9rpF4G/3jhoWwZFU+0l0mwvPKXdq7Wr9t1LaVIwS
l0NW7GfsPbKtlv+IDcM1oY2HbAX/vrsvvMg/d0d3u7Lh+bwvCQ7WFMLxwp7x3ICT5fnDoCi/RKI8
2hUV6ojviEksucauo2tXasYv5dB6aUwU1y6N1oUq4POLqbO6cYoBaKQP76BGSs2hGPQjSeaLiulU
/Rzm1XEu37Tu2VwyyjnLG82KLW/2DDFeuZkvIpTLm7lo8lW5GDUzFgO/0lG6LaWT2CsFYcoFDj0+
5ifpVit2yraJtogBpe8WA/q9gvXPcCtcpJfDlnI3DF1CrYBvnlvZm37N2VOHyOMUdVfQgi+Y75+b
ZZhJ+UaW/Rd2rlTXjSmx6s6TueV9Ndl2sp+S/lRLkC4DxXkwldwV4tYurjR+//2a/rryxb7oEAYQ
V0YznxHxx15Hqvfkp9A/qAImMtrO1mu2yw4ZLOgNqraB3eYJ81iR7Ns2aNrdTGR24TMKtg4MrEci
w3ft5AEfJR8jRKpdc22698c79++i4c+rQsAGDEBrjO7v8yJrOq2XsKlQz7OZPMoi8Qs4TpGDLSbp
K6Vq7Wpq/bS9tbV4l5SaK7f51sEoqBveDEEhXCyPWpo/ZCkDIEfapMBsVfM40/S37evQjf6/v8f1
dr7cLrw75m/Q3kA2P99uPaVREmVSfZ6d2guHcdOMMEflcBMZ+f2/L3XZKK5vBoqfAVYJvwbric+X
KhY9F0pmKueW5IUk7I8ximxR/07k3xVKRa0iJr3MrigT/uP5OJSgBbMTEp2mrGXWX0VNMYow41NL
bjFdAnASvtUUxxT7gNSRrrzKL0pXHpBNBVsELHcgUV6S9sopbuHvt9NZPjg/UBLNpT8ON223VdRN
f8JFFuXNtGnrHbWUAiOaoD2muL/BE/HSKisitZ8z2YUBK9cvFQX1dHCGPcQqYZDeA2nAt0k+VzEX
84Z34o6vCQ8vK06EcGyL5h+x7h9Y8POrUhllaLnZymeVddj0s9v04Vmn6Bsd1S1weAhH6UrN+R+n
Acb5iDZYEcxiKe0/XzPtFnMwhrQ51/F4m+JVPlk/DRwP0y7aWcOyqWrtV1QJLxHLlV/rC3DC465s
alYFvRlUpwvAzq702Cik3jkvmicsjGi3sfE8qBhWyMfZ2bXZS46izvKEelTmtya5bdrHf38Q/7Gt
slBwKyWVg6Q23sHnp59Mp46aXG3OUowjmNno5l5F++1NifR9KDJvKuO7wryzS7NAsW5uFg7oQr3W
53wRfK5vgpJ/RfMo3QDYPt/GModLmOtNdhtL2Ebkz/Fs+WWLd1d3iyFAnPtCCfrqaGk3lTEwYyy5
kZ+x5ovwaZh+GCH1avwzl7cW4JtuJG6sv1nyu2Id9aj2Eu3bMu0FzEXbfIisW1n7ziiBwe/B0q5h
Yev7+ryZMZNlokxyNf/Ap/v8IMNYawp+8tUTTlMbx0Vm7k+7ZNsFlMaBuSPB4EqPcvHJrOU6dnNw
52BqU2baF/29mSzFGAPenNT5nS3BR6S9tYx3MVoUUr8MUVxZMX98u/56wvWCxOsRWcZvhg7o8gkT
KZz1arbITJyn3ivN1m2rZpOWvSsLRAcDUZxpx2opcbXVp9u60r5nDX5x2ojHAUKPgWIhahhnOiaW
M+ZzpVqeOZxsJ+YL56wU0nvKGEipsn2MBDxa8TRr67TAQ4l5rmSsywgPyxzacLJabAd7XJHtGhmp
bJ9Iu2iMdyVDkZWDDOoHGtACfEU4KOMXMV3bPNZ1+eVlMP5lBo0GhNfy+eeeVGMoEUgvd10nHUo5
oVMCcWOS3uH/F6mqu2A4FJXxrYBbpLYEKg3/tw6x/CCgAytplE+IkvKSBEACCOoPUWcnIwx4M07G
SBarY+mXbdyYHWLodJNZ1xR/mvblyT9f9eLJFS0N7cVRo3tbmQ9RiwFJoRBL0dyH/c2o1Q+Qgl9S
+VtFKP20lkI43RXYCs/hXpuXp2Qa4PS8jpLptiKw6vINAJdzKdlVDIZTG3FSTI/w0VnacdKnbSo9
ml0aaHWNfbe+a0iTu7IRXrTa/3uLq9M1wDqWdZdF01LRKM3hpMNewIcDKbjc0QEwmdbxgZ4syVXt
1I0yqr9hP3Q/FHLscKtotPgmsYSbZt/iwr7yaV8Eea1ZPeB5qLBXszMULpeZdk6ziGhEz4uLSupr
U/mwDpslkW7SGmJuKAIjL6Eg67sITKjMH3uncw0KC0oElQn3+BRh+YUHH25iNFOSee2dfd17WPPo
2MB3AYk4tj+v/qioLOHEo3oTNV49HNLG9OKCVA/5fRi3LYZHpSjpDX7Nw30t6iDqTrFzJ9WBAJrP
DASLVzqay9OMF8aORNlL/0+MMlTtzzeEl0ah5n0anvhTdeGXvVfFgKdJ7CnGPXxR2ctx1W3WhtPg
NfWM/LOrXPW1YPi8J6w3wbasYk20EkQ/3wQEUJFPUqTdGE3xU4Lg0TrFMavWn2JOT43MOLquVVcu
JsT9jnql2vz6m6y8MGLKmcSwI1yeB0bYT3BCJ+WGQdFGhe2D88GT5twNeMh1cIpF+OvKl/Mfz0sP
zctmPsbU889O8Vd9m0O0aWO4rU+GO/iK32GjwuBiU8Hp+veVLnlb/Lwa3yaaJOaq6498WazQhJkz
zu2nlHVvIacw7WzXVuVWk5dvqpE2bjVOe7W8TWWczEoC1qzAptIl9NNr1BthOy99W1aurEp8y9Bq
yvJ3wjKN+u52dgi3rurtolQPCnOyjWGPHFQhC9mptnpdv/37Ydal+HmVYGS4klKgdSB4+jKWLpsQ
oHNYTiY50q61REGeyd+l6Mpy+ENFvriOTpVJXQth6msYL7Y6qtoPknFqHV5YXkDPlH/XQoMjHYa9
Z9mY7k7KLlTfpyj3S7tz06IJ4lB7bvPipEffRFS1GIflH6Y53FtoUiIl3zhO95yp7TfSSxFdfAwZ
SACZBGWif0/S5ji07xFKlpXN+e+3dgnysQSoDtdtGtMG1J3yeiz9tdiGokpV8t4ZSeT1vg4FOqL5
xrL7XSh1Hj+uKyod1QzhA4XwJ/tGZ0LcUQfWiuXp8VHHIUyM73L6YPTqDXp9r7WubEJfP0DiaVbx
HCNR9qPL+oiszkWYsTOftLH0FMJH6/mj7eloHD8zItfAffDf7+Siv1xfCWN/xhOQiFd7w4uvwqx6
Sx0lMd+jEDgb3e+UtDO7UnDkyK7A0f+xv+qQy9ntKXjgD//57/96+w02gem4hMopS1419Sa9s5uf
ivzimAdcDTNK7UY65Bl7jiiunDXW19e6CkXguxIJwvZ2ua8NQ1RV3WB3uG3CDa7oSQ0TzyadP8K6
eNWMrIeuGr71yqK5+ZqWFaZxxNSzxVbDcmtVuqdY29ZR9YBe6+jMYbONhmKr1PK2qVrhzzpWlKYd
LDJO4goN80I+cBptchAfaSl1lJnJnYk0owBsMuTppqjDANqlgyWi3wnc3WqCRuQMI+zcHab43NcP
XeKUXlVEXt9Nrc9neBtNFszuWef04//bLslj3DdSwBAiUIwmdJPURhoiPy1pdB/31mEOcY3VsaCv
9ZGxj/UgVr4ZVttLDdZV2s91NLx3dXmwy2JvxPk2VgUUJedOaa17c652GSM0rZ5u7bl9FrW516cr
erELTIXlxxG3IpqokeFCXp65M6SuoWwHXLxabSMb92pTHfn4NshdvC6td9bobOY6vBYk+d+XpToC
N8J67zLtR+/6FC7haN1j+mrp5BME1YRjqWd1j/Ht/Ox4OQwYYiSP1UeqHVsMXRh26517rRCGK/5l
J19fwBrTxpB7jdv8vCUV1Sg3XWgMpwGk3x3j5Qe/zZMpZQy8e9S7Vk2yaVfELs32ezUZ99IgHpPe
OS6L+tFX2lOKV+5mwvBoYxDGdYQHH9ElmY3bdfm9KGDjFMP4WxP5bVra6da2mZLqs7Zsu0KGR4Qn
bxvFo6suRu3C3ETNJMmZp+qMWPMCiXbUfPQmbAAxTe98W/1GmNN92pv3bYHT9tTqRJuYj4OEzDNp
g85ud60Ek1eSYDlbA3PZKdICVNLjdhwa3Aqd5GdXJfelOaNJHpSgarGvM9vW2qUQVty+Sp/QWItN
J+XFLuuaDcr4Ho/hhFyTpHzqJ3Rz1nSoRwn725mj2Czje6m2CVJP7tqYQqUI03d4u3y+BXGOjjE/
qNbwLGJNYXYjfyQl6cRoo+Kplnwx9B8rCdoj2RU3UN5W2fYZ/otm42Vxe1eNhARyQr5KERbYk6om
7qK0pYeE6G0o46danV6WUr4JF6nwq6q8i1Lc4+fQd3TpOdKi05T1HCXtzM12GBIuVf5RWOHbJJje
G50IGjGe5apeZZ/LwzwsxIhKFqEJ8uMYaZI310t7/+8d/xKS/j/f3P+/5MyLEjOE31hTtCj3C7Yf
PM8rvbWzq/CHxAkLlfY9qvzsgeJoPJl3eE2uOvOnuy4Lqspl+h5OgfmIG4tVe8472LB+a++qF2Sn
gq3z9d/3ejmD+t+9/kk/MqDKfLEFVUSUTk3RczwpQC8SLqmT6aIrgTaJXYosNqHotlMbutEauJHq
V7Yn4w8P53MFxPf51w1cYEtzqkuDNTvSCatGv+qi11RvjlIoZ8yezKOZpIw4qpwEFzo4d2zIwgFn
eanUDLeATFFdUPbGVwa66Cb9BglgL+NarvfdvWnC4dMbyMOSCimHXfYIE+nc0l6sBE+0epGrlNKw
bVifmHvp5gEDlR9dG8J2jVMqpz75VmXsXmNSx26rMNWvxh/VJE9krshkIhnq93q1JZCK8BuGAC+Z
ai++pOLKXVpp7vcp3qdhy7GhxgsW1HH5YEnJXSdk07OhDqFeV3DhVRz8KNryW1nFmN/q44eTF0+d
aCg9Ld8Ol+1UxAdJ5aApc1Bwu3Yemc1z6iXWocytvVxAMEgK9dEc1fcitx9EFvXeJGzyjwb1pba6
H3Zo/YzFVB5IK+9PZiOTjCh6PQgHQNuhW0o/r51DVKhHqxi/h+Wi3MxWGx7jQWu3RW2ycUl2i7VA
+DaXxntTAJekOEkQtNhvVZHK2Fw4p96QH0pir92cwmuFVuDZac3vqlJf5Kq7VVKsfO2ieILh+3PR
U2QLjjhEUbjGRLTVZl6jmZxleWrKhHBWK0PjE+WQI1WQRsWUMC5trW+R2qpbswOgMHLoulqDgKY0
nDUsu3xJ2gZnidjpbqrUMIKU6YtbDeF7VZLcVM9EBLVl8ZxW1vtci4ecZNigGU3HhWSReVYuvVh1
73jFtDz1ZYbLctiygTuNvNFiwJpSPtG9klshyA0Q3DshUTM4OAyTxrCftDCEKOzIH6PFUFAxwtlL
WyN2ZXmYcSTo3mqywbxl6gZ3AW32aqn7Pec5mNyQvpPjsBtl+0Ce8lYx8sFfIrQEWJIxCkf2Igko
ZdZoHIURwcHG3Zgw1fiHpU79zkz0emvr1RT046gQLZLK8alSZvN+0iM4Of3S3CxqeTYSVoSsIJmy
Y3YVh4BlLzR1zJYxHZaM+LhUxRs4C9qRgQodtlwo/DbUlsy1lKGkLwc/LMX0hHfMW410Yp+0HaBt
bjabpB3WM6bEb7tcBi/OzRMYwHumjnKAv157E9doPWBOfiijkQdQZGN0BjBUhF6Hvm2OIapm/WMm
mvpc4hvtdqwxDkIU+taiPTAvo3jNpGybt2xJ5GFiAdpR0DqhXJ6JvZM2RVynvuTwvq3kT+ZOh0e4
2btNMb/MhEUFhp30/LUq1KUotj2UDfB+dWNyk0ThJIv7l5FILFdEOsQDg+lhWyp7YaQhAyGkwRAm
MONuawv7AjaAVs9pyiB7V7myl5LwqS4FWlbcrZc+PIZWTanROoe6im9wZXFAyrOfhlqdFEN6gMS6
a2tl8CL0eomojoZpWGhSstDFFH7etl2XAkLE77qOf6OVlYL4l1n37R5zaHnpyXmrDUJKoJASTYNf
WtOjjKzmH0Iel20EXxjiWHbilEZoRsUSdsWeu/dVyXyKm/nV7pFWDQp5cPHiNmbM151oW9moD1Vd
3ZXMQgG1jvLQ4cQapm9jrN2PDc4WxoSLjSNe9AlWuIbTuihDXumMG2AaRY/SqgPopuROayKQBqUz
CeiiUBmtsdzleftd6sgLm5iyavYQODXVoG50OLxnxROOm9vIbtjdtLWewm+wbKPXKEq+j6vVKfkg
OXMCXneZlc9JQl2kjJqNekV7EebyImnaS6YrT2bXbXJSrKuiu7eb8Efa98+0XwD9jgHRW8cQ2Y7P
S7IG58RPTZz8XNLhOx/hj6psEzRKloNDhckcLVm+KYt5lqMw3BSzlPiaXWB7HDlITrCqd2FWvCYl
I7AQMissTfwqECNS1mnpQzjFEW23eIrjkrlCJd00uvLIlo2/he5AgavVe0qcdNtF8pp/aaibDiTV
ZwP5mXd9TYqtvs00+ymrZNxWQqaAdvtj1ljbLXljriVNt0sshKfb6StTYuh2c1q6cUYpUa6KNieN
fvXlSLydYlekdWH9Y+fVfjAmBGCMWxi3oast0Uz04/JbVoS+p/yjUZc6XxpgmWrQYmDfmM5O18bI
a8wqIXm2SvkicemNZiIoSFJgp8F5ViufxGQniE1NwAnNiv1KE78XJmv71MyWjRgTbadg4FMb1X2c
D6dCSK7dOreVKcKt1iepb1X1vJXpuKCYkIsUIqVzrbouArWPJFzCCcuUZbq3xKRTmud4bwrtlSyh
BYQoc77nsn2EtUQGjuFHofGRa+Fr1Uq4d6d1eI7a5qD29Qjeb+nATm3v1RUOPZxho1uMePxnQ1mj
3pBJE7CbnKSAEdVtWCKJTLKT1Re+tcACkJ1ieq7tBKnKPDNHcMlfwg1Fx3WEctuRXEoC4QCMazFB
yOoqlJVQ2RmtwD08LDbG4iy+QDl7nmXwrzbHCVUPrWTTifTYO84mqstA66zBb4SmutnU1q4taqac
vHDPVsyBcUHPhoacJHDgBHT5sFUjeKo05cot0XfM1praQsqjpJBHS4H7LzKcMMXRs57GZ5Kc040Z
Q/TJxy2K4dCtl6SA+SP6YJqVD0ZKtRvm6lEulp0+8gLmLha3a7WV4aTfIK10w7H9zWHgTvVdiAPF
bCU+PMTGb5J0p87QiZZeLcGVpwelqN5TugDX1FmyEKkAdKv4XY6dh8zIP7RQ7Tmf4S6EuOMHllU/
ioEhdyyzaQ7DYQiNZxOHUttRX8bWftGGbLd0I2bclqtPy97W6p92kwZO7tzgwbCLrOah0zQsb6bp
rVuGbqeFy10dW/s20n9Zo/IsyyH+KKriidAh96VMvwHIIOVRktd6nB66cd7rdvZ7duxjZThbq8x3
qiI5V0DSS8ro/6m3VwYAzr2YE6yDjr8wGqOLZUPo6nSfR+WdM1S3Rjsgk1LZy/AVSppdWUlY0+dv
0mgH1oSqTfTnCLdhCZnHv2v/r8gUlfca6acCdOJIcDEMlVWmuib28WdJVjezIW+MvoZqrfuEXlyB
pi4ta/88NpgwTt+4vWHEf4GCxUmbSDO47ykWKXYaVESyXZ0mBQn6QEqp0DxNwT+HJOlIIn13cQ6L
o6HLbX/1pgy3khjA8S5Gl0ZUltsY8o7z3o/nHEliAa8Z8y50djsq6KA1oo3RxJXH+RvU0vSh/X+U
nddy21qWhp8IVcjhFomZlChRwTcoW5aRc8bTz0dfTB1RU2ZNVbfPadstkMDG3mv96w+TuDeK+lnX
pA9KXD+OxW12ldmQn/bvG3prKXL9lvD40NyB4ZOkeavLWtLGLMS5VQ8p8NUgmvsrnCjT6MnEyYrj
R6Yqdsk7rJXaPmUkkymkr0WRF1z9Y0oQshK5eGquQiQLGHkoUMBJSCRgNHDlAs0450rafRjJc9S/
hVjsS/NHY9brofwdkNFdTdNDaQlOFaluK8RkmUzHaKKPqcldSGufxCdYNTU7tfXeB+IOqyoY3TJz
vdmlLNwGaVbTY2J3rJ3mpXpUAgvVq+CYFCD/vlG3qq9vN+pmORRDRSBtQYq9KT2PA+oHXdqItWZr
WKxh6S7ZaerLGkZw6mOfEz+gNHcAy29YKQ+I4Z1iqIiUEcbcWqIK1tii4jDyU1i+DD3zt+VyDVqT
m/lKF5c0t8vOMdVtelHre9/+9sWDqQ6TBeErJBqU7reqi0CZskat8/A4Bb8WKXg0NXC4PnbD4qzI
v+iZHBMLadmqHzVwSSNU6W+hxfYt8zEcxaZ7ftffHsf1A2EqR2QSCKHI0/m6KUXIG81kCjC4KPK1
EitYkAhrc97CAQ2MEaJ3igoYL8PaXOWZ7Bu4RMxFdG8Wcn3o/0UC/n4K5DpIl+EtyH/l9P/ZGlOp
VvIqjcXH8A+i7fy1+0j2zabbGyfZC96D56YjOMQOt7SjneTpz/Kz/DvckMuhBR6Oe89QSZ4Cw46o
3x3lvftoZwf4698r9xucCLzOgoH7zkYGHUq7uVWcYw1WapH6GOZUbf7Y2vq2r19UZStj+mb56vi4
lO5UrXDYKFofr9JiebSmdXc0oBVWPplc//5Et8j79QNpdE44lkMi/gbg5M086HI0pLRYDRFfo311
31IbyRZEgaDA1jWEz39f8ZaTZUpwY0n34aLX6Djtm74vTkQjgc68kxdsQ4JwU8ex3xM5HbUC2+rP
YUIq2k3HWKnvrJFbWPl6ZdBsLo24EG/Wm/kS+nM86+QpPw7mRdfe5yp/Iu8X763JjuJHHOQ+r4E+
//66t4RNvi6WutCGOCthTQOlf3071GxA05+r+XF+FDOU6E7VO8GP5a14bo/t6IF6Vq2TxD5cveVc
Ry7kW+uP0NgGlLzy+syTzzC4s399X4fMk1iFyLdUTvFv3PG+zZkSin1+TETtfbRUvDGrq3fs8Bhk
gTdga1XN6U6SL32Ygp6Ej/WiXUcc6zyM1ulAdHXXnZeel41db9Ex2sigJN2/ebfwOzcPpiPg+3X2
z9ZyU+/0U9PMqpzrxxg8sZcTR5TxVeAQjxtgjaZ0mb/lzXFqTLfOP8wr4BLH20gTH5J0cPHKtkXG
cpnw0k71vpCCrVFmmzsP+JZccjVkgi6FhJRhCbXWDV4r6oVWMO9X94Y0uUhtyaSpPbPLV6A9p9EQ
7TCJ7DklFEWL96ocrsI++Vlij1QqEWf2dJILg5JSEF2RJnHRyStfko1WfHZjcCiM2hbjixF/ml25
lgHe//3p/xJUv2ybvIxUVtdIjCs977a0UsUuH1JRWB7pxAT4edZ81ifFk1NEh8trIILAxM5Udvje
Zp6wrGLhzZADPxM5aDEMCUCAFOyT7nyqb5s5bDZG5ww0EH4aeJ1/fWmmvm/LPlYXxvqXCByUbFun
4I0Yi9SuhXUyXrpZ+hHH10QVHIbAb2eGF//+ELeSa95c5j2ITrgvV2L/7ey1mzsrrMMWz+i/EMj8
NkmT14rmqTHjQ6TLq5J3Rc3bQ5/CpbS0TWdqq1b9gRtLJsCn7qBLLW98vZWlExaLTe7AX+xVFdhD
W7AwT7UXQkU5ETZNqdhFr531IWR2kb6Z1/CeGIslnfhjwDmAsYT1OzpDJNJLA7o0YuUHnfFYdvcl
FNd98OuaoGtSr7Z9OLAgtrlWIP85SsMOVCBrheHQ9OSfTYNTxovXD8lWikhKNshik0UYXynedyZj
OWbfi/HcK9uW7LxF+EVfeJyS/jCLysa4svYQGEk4KvT5mRRbT1zy04BucBbUkDUmHbXgBLL2Ehnx
hRdsNcI/oF8RPphRvQWJ9WMwABZy5dBNP/q83VMBMLAatkKduO2yjcblPdQGH1NquslpBbS6bhVr
L5EJWkmWVxGpaJHFGE6Nk6rnFtOvhCDppgzhxCcgMBIDJMsRmGyLXXEQlvAhHtUfnFG2JJ+WsNtZ
FiFy2cs4X3qtcczZsDN25h4GgFzJT2b40YL8mUHGgPxAsKarz9fIZnlvoa5LCDex26xdDXrpjY0M
YlzDcFlWM2llVE52UJTuiEKpjCtHFVs/z7sTFL+Xlo3EAmPtKfq7XFmbE3qmfy9wJvvfHjSVJJGm
EBrI/GYA//VBj90o11qoJefwz0ysaiGFh4xurlT4np3BuIBhwElNSCAT+8E1ipB4ww6zL00fTuig
z0gIV+JsUlkyOfAqUcMVq0z9SaVD00aiuJI2eR00otCQ4dD3l/1CQQps0EPpBOyYah/5ND25Ln4u
ffemxYwre1K+DKRnfRv7QiYy221p7cM2TSGapcm6HUWy14RR8fTR0B4XHu55yRt9Kxdmt7eE1Cqv
k0cZYWtKnmOKD9lC6jEeRgdDNfZphJcLTOfJzdJ2q4vdR9cbT3VHrVMifIyq9jQJw7Aa4uxpCot3
+Yp7NVbwog/d2ezDeWMa7XtRAzMEaQCQotb7oct2dUeAmgUfP53fmCQ4kiHu0iL2wqF/JY7RMybh
oSmU4Aj9eSuF2vTQ5WHASu/aSwfFF9td8gj1A2lmAEP9/Gm2fetnuCE4GESFXqX3mI5p1THoq2XP
dBfQDLMb1+rF9VIbuaOkuZ+KJLcnFZOrQXXCAup0Mhn+jAVWJ4SGLRpZfVSm6XceoXbJFuki5VGL
r6v+o9IGYCOjZk50jUturE+SknSnuTILx9A0qRCk3GvqfHTURjE3sUhgXEDe76aZltzTa7XazpXR
+MGiqv6gFm99QC4GAOPPeBhyQPG2sUnlOS/VCJFhMTaj1qhOPDQHoxG1bSLA8JIFEPXRnIBJx+w0
VdWq1oSVbiSUSctTqJCeItS/2JTxXw/0wutKsNzBMnKvs+KcTdL4MLWwcHFgwnq3HHNv0hq8iPJs
w/ys2U1pwnhBDTNeQ9kT2iqwLaZ7jpYQbpmPsnTEW8wvZoMVktc/Mez77K3SpOMeV5CSN1kV/GxF
6SGV0g+JxtgGlXjLM/V1yQydlgvPDX0hrVDTpWeZMbQpJk9FlL2FUURadXMqutgfC93rBs6DEsQz
qPN1TKJOWcZ/UlG9SGq9MmfYdbUSroOoBdObjOdIB5SvFPwVFkjIY/FCm7PSKn0fSMxzcmFxiQZ7
xhJtKw2x6A5teCixF5dLxvt6UF/ZEcpGNoPU7Q1oM7HKj+OXadXW0iN+kqabDcyLdNLZrujmqpih
cOfBGHtWmL8Psa64fQ58PgkqvIWZDWASxdAJ8uCHxf7mRmWwNDaGUJUzdMHkpW3HfkzC91PBbLgC
eRB6EsLEkgCgpnKFrEnYlqenEqKoUyTB7ykI6DwmkECheuimPHQnI3WTqis2rPpLp+Q7GQwIl+ii
e8SjMPOQXG4qkjm8RJBW6pTjBZ1ND1OpUEk1db1Re7F/HXV8q6IWJnmmU2bF6nWndbKRY2WcHjU5
/QhL5UUHbPytdfV8YDAI9L7oWLHPXWaDMzFT6SbdG6FCOIY6/QhLdvLBZFZjjgPDgqV15ED+raqT
wig5REaMczT7ULxfpOitVoazGRrNKkrFEXC5anfTXDW2AEZrA/qSQVctJWRaIMUq7jpmMUm8AjD5
I2A4T3obw/Q0wVVGFcfmtAjB8MQUNPFxaM2dKE5C10oTbZsac+23cmW4k8xPgi7hxUrwEEeDo8xE
ZJYJ22y8uNMAk2DoJWLGJhk11mKcjDaT18uYy47cNidFqs6Lnm9qFZmKpJaPDTALjkzyUxUg1NYY
tPl4v+zMUFtFCgckzmWFWy7MCSexXZx2YpKaxfqWN+t3EY7+HDeXPLHcrOhfZbZ0Jbc+pElfFzJT
lll5lGdpH2vFicgwutwr9SswHlOGmYM6OI3VoOMItJ2pdY6GHlvIJaLfqyM72d7QR78s5CcrEX4H
o3juo/HU16DCXVDUq0zTL3lTnTC4+oNAl2fTlWdNLy9VTTLjTJYpwO78GOoszkXWT7WMq0w25s/c
kzfo2okbFOqujguKSvKb/qS40jEx5qZJESi41K9jEwpPapKPmUZ4V8mnoeTWl3HSeyK5CJNaHas+
/UkUXuSOVrxaOunRNJtH01hOMAZYpYTu2eU0PYuxpvjtXG94i9ApI+2Q6wE15sxhG9VMb+UxYUcZ
dA1eQvJDGLvZqxvYeSml+XXoLQbKbpwbxIZJLB/kOky3idbkjKIUyzVwXh4yVn1I7nMnTrITzjXj
QrmCKVJnpJkKwIIwqDo7ziLu86TXz3KZvs0dkGFWSqtUL34aOXow9v/EC1K4lp2u4nFszr2tzySx
jQrKszSQnwSjeh6K9rgQe4A3sT9EMZmHBVmE+fJOp/+uGNVaIF9bEmamBpp2yIkVtc222VaUjkKN
cJsAOmIeQCTgc8kbSw4uwRBwfJA6vGRC89j3+XsANDn3zbYAIHWWjPh5Rfk5j5AZxuGsLijMrA9m
IwbGiOlbkmgnoSftMO+nH6LMHWBVTjs56dfm2FL4FWqJXQU2YI2qE3JoBs9dzkRkZNXVRdqtoY/A
TMqnTThl21DKcbGY80crJq9NnQLGfjGKqsh4jIWrLVNjbgC7XmsMG/gq3mCiocnTqrZB5PFuk6/q
l2jhqslFqGgAiUv9EJr0LIfzuyYqfxQj3A2ZuFVjoiTwG83XGO7VXiBov1DFc3oMayybntoBTQ5Z
2IMdZeEDM/tXiOlHWtHGIUOxcPO6+TEi6hSJfaR+GHNH7qp8rwelth4sev1ILjaRoaR2HDHHRVp4
DOvqPRIX7KPGsvDr3LTglM+5KyvL1jDyhygiryHDDarFt76q+mItZtAxp4BKdc7lhWH2LNlDrcKm
AEa3R6sJ7VCPVniBMeRM0odG04tVxZOxG7Mc+fvWOze3gewxQ9HspPUomf7cMkNKg59po4PVB0aw
gou7NSc6hjahhofFMjBAhfs3sijVQKJOloezPDRrIRq2IfEbNm4bqyyWX9VKRwofqcduoo7szPHD
pHhx1JY2slHI283VZ8PKLl3YJbZY45GdyJIKVhoTRRBkwrYvhg8tT57rFj1ZEG1KuVsrzUJVPp2r
YHwZTYbSg/kTaACPJnielUHRU4/hOlqoa6VZUf3GwC13KBdfHuvXRBVXjE07G9qjxxbqm1pEEkJD
xEtEgSgJU+qEcBoTi5Z25uiXGWDjQ3guZ+uSS5yDanVOlXofltOvsdKextpKtkYlY6JXZZtStPyC
UOtIH/dFwwg+i2DD6HX9KQ2IqQ00U2+aBmCSWKdADu/Qsb4h0wpe0HCjgZZwZIbB/bWdWARMPfsm
Kc4ShnlS/pa180aMfnFc3MOvvuED/HysD1AKgArxNG+QvFbjnYjkssSjm42upzJYrGN1TR/mTRuI
gow1iADd5ETD5BJDfI74fVFs1j2CGQu2lBjj/avBOnwR+5jIohnfkWS9xPEpukrWAEH/3Wt9G+5c
wc6/CKssAyjotzBgxCGJmGYyD5l6htznVVbladEFNNIvwv6gttFqgWEjkIfBbgwPP9kI+XslNGSn
lp5lsF3DANVACQWZFRyqP8MAE6rAcHVFRuFd47M3/h7IXoQ/tSY3jMNFfi3TuENnazqmOrwoArp2
oCbyHjGPl7JVVtHhcYiKwQw7tXINEhsNIutzIXEmOd1XxexWQrTuVBKFJR08krjzSMDY1PJLrBs0
s6U36HxFC++0pt9BYjJadOab1/YUDzPjBoJgYJ/0bS8k+6mb35Lw0gyFD9cTLOwXp6iYVl6VT3ar
XP79mL6t4KvBGFgj2VaahBv9zWUtKQBUXIbq2Oee0K8q4SJMP9ryDsXz74jmC8DCZXAQ1AmCQGvJ
d/z6otSVObSjRKpGoqBgiK8eX1CtQCtjbRMqAT1U77Z5yljHhHUYrVSmdWYSOyn8iABuYHetW+LS
CWDSTctFlus7b/Ktl8XVxuqKXIMLMGZGiXEDasZLYuQlUqfnmdb7qD/qzriCQ+ZkNiqj1YQXp9PY
jy//vvvyt9uv6wpuKkwGgCQQO97ItYuqz+NlGcfn0oMVZy925Be+5WDLw4U/VVgYB9VdSGoW1+NO
PZc7rA4OpYdJ0p0N5humywe5mkcDjFzNl29zkgJD780A9HyHvzChyUW9nbRtVL80852l8E1xy+Cc
XYxvzEWY6InyzVLQ1KigjpifYazaBzy9f/zSFXKtmMRKiHfA05zaUV6xxCBKNfYW+7y3veM2sZ+c
5vMpsgv+VTVOl5E5t2uNB3F9ZRXZ7r1n850K//eTXj8i9wYt6q2gXZl0fHFHlgQRzlvZ03ZXM5Hl
WZ89xa+dxU2erF19aI8xkw6wdy/e/pL/NA/WB5vGA3rpXXmYP2WHsjdea3tAlf4ME+gQnUDLElv5
FQi25k+FLXu5Xe/Y1h0Upo+JK3oQSmxY8V6EIRmZ0U7waPiZO6xbF9ANFxUKJdBUAotd5Ty6sDzf
FY9G+7V8onIkuOyh8qxViL0sAgGZH1ziBGP3Tuh2h/gdQHE9drZojyfavX6vfywvkH635Po46msD
DdIen4hdVF5oeNKn8L3air/+ve5vFfJX9gS+okz+SXCF+3W73IYmGjWsrufnnfHEfKNZR/0KKo5T
/jzInu8Dk/qf8D7PH6/Wj9cyQ29OxPy+30vOT+PnxZnt9Z3996+Q6b87lMzH0a7J6rC6gZduuQhT
pyjdmCrdaXwsWVcSCLwnfiD+48zRnBpL1/F3kzhz4vIHerJTJI+ppTnijQlGDTptl29ys56Ii6Kz
UDeIVSakraWddrtl2NTQQlWob6m2QvHKGYUEgsPv/y0q5GuoDOkZTivINb8Ji2TcrKUol1Tert3b
4URc7Q9yoJ9PfuiR3rnf75Xt+6V0Heyk1n/uhk7eDle5OtJJ9jECTUwZZ5uv77baS3ARa20muWQn
s2Fiq5cKiHgOy/QY3XUnuG7JXx8ZBiiMGmG6M+RkGX29WjKGQjWmprhLJHGrg04vhHLRfOW0DJLY
/JnDwZbVZZvB/tKr9u3fa/jbiY0YDmm1fpWqs5Nhx/318n2q6701CRJA6LlS/6TqYz5vUeV1eG5f
Ic15fEFbdeei/8d31hQuhqwb8z6++9eLLksZWcMczc+Lr/m5VzoWBJBxA6Rup3cquNsjge/35VI3
t1ftVbnve315rqx0E0jAWNXLXKQgOrldyvcirL8tnevMmNOAiF+DZaTdLB3AxlDrQStOCGqo7B+J
5yLeaZWi6CQkL5tW/76R32ZdcCbQUaBoRLFKtstfjsd/Rj5oHMBh1Hh6rv8sPkkBjrnK3PIADTK2
36JD5Vr83vAKwYh/Ip/hPF6cD5qfx8UJ2Bano7prPMmhGdug3nNhlT6Ebn9nWzKuz/PLGkeCjNkO
LCkmcriq3DzvotUrutNMOWUbqC0b3TNX5gpg5PyC847PmaL02Fsqm2jbrktPfwF2fVHxRzomDxWH
KigqusZoX/mGP16mHUx0P34cMRa248OIpCCxsVF+E87hI/Di1vozR67yZ3hJ9/1D8IHkba+vm22/
yQ7zfvZ1P/fHHcas2+yin1ET3Flx3zdhjoOr4QgxO8zB0YB+Xd1K0kY1RlDiM1KFlzeSl9nBngVb
xHtE8n8QCbLZrDTv44PqsMtcFYTD2b8as30s3W3kPRG6Yf3+jQX/PVncNz4eSvAvH+xmbhTkdasv
7ALPvfN24GO12EmjVLJxB3Txu9Md4gCOm31y3B+Psr3FGSX3138Ixm530Up7v1eb/F/Lgjr1ar+k
stWK0k21qtdoKoQhjy/JXn20WLLC+flH4w69TXzU5Beb1it3WNOB6f4oNoTloh7cTG6wJXhyK20a
/gaU++i9P16/Qw1a4VFHOMaxWWP25YUb4xFk0RN9TAY3so0Nh62fkj+tS7zgtrKNR3okT/z9unj0
ZopTrkM3soXHi+DW63+/qN/3BQ1vaI5m4t51g2r565IwE/jwmlCLJ5lAWHGQnZIAITzvTsQarCpx
9jrDuFML/51zf33pdDwPNJ2R8JVY9beb+c/eIFWw1Oe+jy7d5Leevi02KkGF5ATZwxusu+4tPiqq
B/ihr4AXPRXdh2hbXmEj5Dsv2rZ67ZLnSvI4kjDUtwq3W0duv9InuzgJZ6l0QX3GhHHcofzI94m4
Vk/6G8j5Tlkc68V8rT7hrkVb1E7J6BWX6EDhoBgvuXRZ+g1Ut+QgPfz7Ln/T4EEf4yvj0CGS/QTC
cLv9DgR/REOoPL8cqMLs08nfJE+bX9PmZJ91tyazaC8/va4qe3/Zrq13EG4HsrLpJU7x8e+Pot7O
aPkoGIxhgX31vSDY6ebcaSptVMqpFeiJFl91Um/amz+FwT5reyRl7wiNFnvZh97gWr4leY1nvBCH
sSHW9VUl7NSONDt5bNck7vnWFpzWblb93tiKtnnvML5uRzfrRMG/gWk59g14y95szo1VamXQLPMp
nU/JdMxMkKc83DaT5Jty6yOe9xGQwDIbYGw2W9N6//et+mYhwa3CCQEfCSAoDGxuT4c+QEmQJ3J7
Gbezo3r9Zw39x67cfl17mAk/hDvlF5RZW3JEf3BiflWccUNhu5mc7Dgd06d7O+U3wvbfj2SBVlmS
Stt0G7soGsLcCjWykwhPxY9mE1/0Z2DRJcJR3hE/zA+NZSOvRdH59734FuBBvUnzDhRHIy1hmHJL
s5PGObNyI2a47GNo/7LIdtd5A+A17rsv5lZ2kv3is3cfglW8nh3JlyI3XA8by25c8OZVEdjJc/si
vkyyHfwBs52V7fwyyC5/+wUtzw8DRxAKWi/3zC0HADJtG6bQdn6rXrKfUuQIh5bv7BkYhpSb8kHk
x5T26A6O6obPQ0awCtE+rMr4AQ+TP+Vz+jvhJ/Bq1464T92fjB22Q+3Um2TtOcdgx1qWfw2f+usM
V/MeonibAPD3dvGcyB0iFgN64s1rZiR4hxCCTRrzjA7JIOQjxJgt0qCwCn+iOT8QI3sWB/Uw6aiu
49HpWgRSUdY+Cll1FiRkUMD8Nobod8jv33d8HZyIcBigVQU+0s0H67TRIjyo6y5ySKwQI/l6oPmD
YVsjrjan11q/Uwt+r+Thgl6jilVMINh5bmFcZWlSKxvF5ZTEeKaS9RCIGfmCpi9Kr0Zh+orwRwFp
L2Lzzknz1zr26w5Cs3RNDKW8u9KJb/Cf2qrUdtQA5Rv/xbA1wsxqZ3NOnTO+0OfzYp8Yfdni4UTG
GXrmj5zS9Pkw4hl+OC0bY/3M310JvNgrr93bq89N9rTR3ehV3HzoT97i7IP1g33OL+cHXkH5JFaH
giyz8mGLi5f9lDxSMa17+/eIlMCu4R7sUsmhllw1yZ3K7hv/Erotxvk0hjSm+Lrd5qN004Bwv7SU
54N7Up3TJvZolA+TrW5WXr/Zbv8oia093Lu93/ZnshS4s/hskKdOUcmf/+ccNzIt6mo1bx46vu41
qnlUFF8yGM+hbxVi8WhFsoM5wL2t6LZzumbdUsUSIcHD5T/XP//PdcW6naCsidNzZCEedXDv0HYo
zoZy3cJ/8jvGZzhZMictrt7v++W3cAfN/Ou38991RbFEbYg55jU3k41Y+/oJmsmsU+SssAZ97cl4
mj6CVXlQjto53oTbcpX8ynbSStheT1jYt9tL6Da+6YxusSLh585TuL0bxnVwwTTgCvnovNo3fbIM
/0+o+yx7mJgC40kkQQBbsHIicHgS/tw5BW77Yy52tSrkPSbZBKXOzRfv8qoY2FjKBzJxI/2jwCKA
47FvMBQj7crJcI6+Bixrd07i64/97/2+XvaaygPqQabVN2dss0msbpHT8mEuDWfuJkRvtfALBeWd
8Ifriv12HeI/4a1z2AGhfn2uTD1Mi6ld9QDXMk2OWXxoqW7Uexvi9cfcXoZLWHSdUJEJ8fx6maJL
4k4cmv5C9jXn6LQZTsvaOM+n2decJXSIebOHvVttici8l2f47WACcb2abSsMu0yojbfedYVkBJNS
l91DiWkpZB/h0lTGLsvFbXzVtgZI87LuIpT5Ck2jE8kgLSWph2F4DCIddzsVvmoj+mI03Vlc3/oC
Phn0QRH3Ww2+KCECX2+LPrZ6WsXZeIlftA+CFP1hb/nJs1TaxQb3EFffIm7wRmBbXvpDtTP3ussW
5/a4ZmY7gjj2yKE9ciBVG5KXG6ylrflsnjCq1VbqCRWSXx40r/W1VXPIttLD8l6uh/28BlHsX2m5
j8bv6WT9bu8cuH+P+q+PG1nbNSUdAIaa+zZUbiSuIZ4LBal6B+Is6i48JNimOqLpM+WcnZkyLKF6
my20OBRGUg6Lb8FSYIw/hRmMobW8f7/H3wwZIaqQfsNKZx3wr7dh2nHbBsJiSuODFtGAmioxj9q6
qJYfM5mU2kJja1m5qyefVsOMz6qpTtJVWZmTVxtG7xWSui5FUlDrLHfG5bMcWEnzBLXHWgW4ARS4
vnqhNG8EYdhryHVzubnOD/0Q7nWxIPiuSg9GBLby8p3T4RuW8PerUWYgkKDhwjLt6yrKY12qhsAa
LlF0nqPHGV6N2GHwVBOl/XPA0M0iBydFeJ8FL9m4qzFryhCOR3z8STwrCIuK/FGQfyxY0Uhrg8C6
cjVPR+SwMnGEBmTQfB68NkHuP7+TreOO40moLh3jvSDRnCm/xxv/tltQ7csUThqPihV0a9mZWdIU
DUbdoYUn4MR8YJh8TOU/CwtJVy85ZjYFur5/L5Bbt2GqNC4KBqozRmLj/VvT/eeMJY286+U4Dy/X
cz2ibJ71ByU+W7JfVCqiXmwc5U+JDARYInKlOAb3Lb66P9wtpP8WaV9eHz4KIB0VKw/VQmnz9YEW
ct72OV0rYIyJzNhe/N5Lj4vvhucDNoUv4Vrxlzf0yNviIWCANILMJBt44V70EB6RYR4V/hQr6u1b
ei5caSftshPukiAqR/MhZeq5YTryVu0tO3LOROqdJ1+mLqyd2Ot2mNmvZBtHh4N0xjhghwUGZ7t1
EN1kl62LbeEl2/hEyKbX7Aa799XNsm1e5LfmRX0zoOo8U4iob/MG+qQ7HYSHfl1cmou1EVd4Pa7E
HRxEZxtt4faeqs/4KfbDp/HXuDM2/36g3xaRymRYwu/mGmEMsH2DaOXTPIQdIogHumYnqjI3RQRU
dIo36pFrhj8MbEPaOlz/+6rfSn9mJRSHrKJrEhm4+s1lUftkcSoL44MoVGcNZozYBxd8XYlxKkgr
QNtvvUnhdCmFe267f3fVL8vm5tI3+4Ae9BGxWs30UADWyfgBP4ZAW4PkaIbdvSqiIx2BZ8cHBLDy
0whQFP3E/QzFDJoplfHfk/He/6rVdaayLpiV37kz18t/+XgM7JWrCAlDR1Qyt61JNI2Q15V2el7k
30pb2XlLhLCakbguoJDBIdda1sjKYQ2obiE3KBTABZvxTvH4zTUWWyg0GRqWRzp2WyCAX18uyeqt
ToW5c6ncXe9JZD0ZHxZdEhumr9sezmybfj95/cOdlfF9m76Wc+wunEDErmPn//XCsYhTu9LXE+OP
Bt+PXJhdXMMgNs41yMK4LH4VYY80Du8ZyXVmPrybIooxBsKm6lyJIoOxC1hBK6KIdzFulOMor2sC
ChFDyjGT/ZbwKSJljSpDll0sv1qjPsYt9PvOyxtzv3BMJbNu5zV4/WOQJP5oxHe+JMHg354y+ycV
6/WIJdrk77T+P9toR4xNQS8z4vCNxzcNQfoHJtPTuEWi85Fsxq24kldERfBPccWpC9C0jTbRptjP
/BV5pa6yfYJZ0+r6m9df5VWPOvhSrzX6yIiWEvz7ym7YKm6wGdbxalibm3SFQkLfNOviV7iKV4an
uhr/xadwVXniE0Qh/lfgq2617idf8wLf8PTnkD8WnzSvwADRi1fNmty3FXy2669u8hriS15RPcGU
+d//Pwm+q95XVtoq3RgrYyWsVF92KV/dzmlWkLJX8xrz1Q0pRH65u35owa/Xuif481nwGz/+Jf1/
9zm2OEbNtPxX5g1d4tdlZTUQFZVUiC89aYtxHO+y4pM21ZExmSBgPJhfMmu6c1jq35+yhRaGQ4q3
CCT9r2TzP085TpJSlpNwfpZ7+SybMskdeI+uscToEDLopVumy2znsdI5izwdRhM6oC5GO7FMj5OW
27m+HrCmksfrNI4RkQ7bekkLv2ifxOw8qU8JdvsYlDgtdkm8JayUU9j8GNpzK2Fr3wZegVs40slV
aVpbFAfG3CM8QROsyZRvGcgb2ptRKHeT/Fsjt6I11+rwPLaaPcIHSTLaZq1ZKxESotI4FgrONxam
Uvl6Qt2cW/VRIrd7KFERDoaDzdlqqmqMLhRH1ONXAW7wEpPNTu6DZr1X5m42sjuJLqr67UW63mJY
6rCImEobV6z4P7c4WNJqUUdjvoDRQIi0fYLn288rkQErzXItOP9D25ntNq5lafpVEueeWaQ4FyoT
aA6aJUuybMu+IWTZFmdxnp6+P0ZmV0UoDo67LxqIiwjbYUnk5t5r/esf1NuyejeSM5Yj2lqapdba
uGzzHZ4DlvbymNoAMUll6U54mxop/+heP4p8EZ+Gj5Lw0e9293uQXQeyprwWQdnH1Xi/rYo9Q7hc
1oZNbY8dSwuKNFlIZDI+JN90F79vpCaG/ojVYRdBXNT1u5Y8ZL0HUX/tN5Xj7ZWvYV2LLnFWOMds
sO216zWRO1c3wX9m1yyI+1Sszhb2eFYQmAcJBqvSV+iNjmeb89aGxDLNV+b8u8fyHqTg6UAXTtIB
iBHw8X1rZ1acxsxHoq2Ko4GvNA7eukutU6bh0Dph2n8jzP6tyR1fT2O6MdL9VPDXu4ti6GEbNkN5
fZJJIfOiyOnEyImk0pbiPXZap64jmx542KvwPp/0VoggaUgxGni6yZ8NlCKjUr5ZwuPO8/OBz1vS
JxrDFyoxQgDuZb3x4E2MNgqTbRW9dUrxVLbBQtL7WYV1lUkkZ+WL3+yFvx3u40tSwzPmoQibiD+K
/J8emmDIkZZJ6r8AugbrwWstu5LxVkObHxCDqQETFHLJVX1fKdG0Td5kFZFmsNSpdwpVeE30wu6N
m63o+2/Kn3tEh8cYEayGQzCtGvDO3fFfZW16MzuJgFxlOpTzbJgG2rQpZ0TjYpAVFytdWpKz6SXT
oXUrYV5L3zyixvgKv9wPzmSZmnRMcoGXdG+9TGWY5QSsiTtBGfNadHsgfLVtP666No/QRklitK7y
eplCZ29iza2JkPRbc0s+qR1r0ruMtZDqMyS/xau200bbOJLZUKAFw7rDXCttKCX7Gs4/id7Ymygg
g4P4Wl/H7debN6H5igfrlrAaF6naPo0ZZUjp0ZOXulmT7xYuozih2ZQb91a3jnRlAtKdgfSRccJr
k8BmVMUacsWW5IAEGGWuF3hsRbXdNjLS4WCZZ932hkom9j+yaqQyXGcEZmD3x4xZS+zbrXWLPnAT
WLgTukjfV2dCn9r5YOxy/Iw14zVXv0wx3uaVhO0qgERKODCkaNU8QcH66xXxW72OZwR9nqTJmBqw
Hu6Tj/LaTLS+kcS1GZpPRNueG2Uy9xTc91vKDI0DzBCUnXmV3kdfu6o1ngiUf5KC6rUoqkvQFWso
TGA+aX2cBLdpqU728FN210JM7Ej1bYROLWbKk3YeoKO43vwFI4vwu3r693UNKApLC0wYEyPA6V/P
qSvmAm2YNv0uxxts9ApFzzqT8xf/tkgGvHNGT1rLMGaCcaoZHtYPJtTbb67keBb+urJlBSuZCQK9
MRfpXoLfZZqfC0qqwprMajwscSlJ3o3dp7f21gaJKMvKjY6cRRnuPgAKJKFM1V0iPwzVw/f5YveQ
KjAndD9uhQTRkybjriDT46skFaWAL6L3xgbo+qPJqNe62uD22hRVypS55e29z5/0dCNB4yvCZNZS
vMdmMJ/E0fyqhVj8LlJtd02IQlSe1Ns7Cryia100IN9cux/Mjl+u3Xha0CKP1gvwaM27fUnucbxT
42t31DbXg8xEfLJ4QfuBmmv23Sz3vmoceRfj7iyCdMJyuy9VJQSYfZAbzREdLRUCTNOrnboff70Y
7k8dKAdEXLD9/yAf8Ldf16Pul43EvjAKz13ZOPfipipmfURG+7Awv43UuN9T0XyDUoFncviytSt3
qz++atnECL3m2DjCSQKcxSPHsul+rP2Pj/Ufl+4/r5+33b/uSPnP/+LfF+z2gNH86u6f//xfdVkV
5zg4p3+z6uLzXP/t9vW3x+pcIXANLuV/jb/sv//zP3/9J7/r36/lnKvzL/9wEc3if19/Fv3hs6zj
6se74F2NP/l/+82/ff74Lcc++/zHH+ePJID4w7sNLtUf//7W4uMffwDomdyw//j5Ff797e054X+i
WK38v/33B/2T//t5Lqt//CEp0t/xKSJVZRwCcp6xJbSfP74zMfnOyGPixYjZHMe9KQ71/j/+ECbq
33k25VGbAD5NFAr/CxuMH9+Tjb+TSUJKxzglgJ7NRvZ/3uUvd+d/7tbf0jrZ3YK0Kv/xx79GGj89
VxzxqBNMAvvGF+PsvwPxejGZtKXei7ubOg3wSEvUKc13rrxk3qphH1xxAVeqyZO+CzhMzW5K+pP4
Bt+6rB7jmfEkRuYMD4y1QnJVtjG0VbsNL327QHwY+AtpjrVBHzCFM6/rxgfVddLa1VfdQpLfI5h8
R83fiOW7OJqOiWdN3N+KQ5HtVfQwkr/rLgJMoy8at+iFBkGXLU7cuMaOe4bAG4eMY0cTO/qkx3OM
Bq7lYfJWXNJuWcgHo12Hwucgb0VsFG2cvb1sfiPRuptLxVtZvqDA9tuVrM/L8pJsicsOZaRUzgQ3
6SGYKsNcw6MgmWX4rhXPiBLzjR6sg2ieQSecLJV4EeUHIUcpP/exB8unqHSrOnQU4dGU3zXxwRve
tMFmLlZkC0gT+sS5CY+BifPRqYDDXjYHdMTATPqXpD4XyVRAHrY1W2zuTCwLGnRpGSpDGX+2yEqv
M10ewAM76xorc1lKF+hGFxoOqvrARHmyFL+keWV9QlWo25cOSSm50gHap8nk2ZO+rtKzriXTApVm
3drhyJCbgbPy2zboq7vVMDpSWRP8ZCPa4Q814XbB2d6a4Ky1036KwjPG/MO8e9ekVY8l6VOszv3o
iI8A59iFLtgntipY3kooedGTlD34Ow1pEnTgPMPbdQxeGOy8PYeEPE90p0EUAPuuUvXZxGudrFXc
Bp/oAi+38qs75VzU2DyTd5QtijVK22UE6CsSEd0g15GwmJ5wXCLRlvupWK/9EDpi0QAOSxOrTj+7
YB1Wbn7WsD6oYQly1bJso7arSGgtOSht+ZrYiSranGDpe/mE++VeIDgS/93GSh+HFzSi2Uu0Fk9d
67TUfNjlk2te2CbRvyk+/i60kIGS60gyQPfIiwbpzHy8fcWmVWMBWk+xxKtDW8etX5iawlS44p1j
dek03mAbyRmJGpOJ3SuLW9AwvZ3WpiO0TictUfINBWp8JwdZ3EyqQxFNg/ocJq+9eiqzwm4IZJCr
FJ+EdeeHNgg8jJxwVA7aud7ur+er4dkBDo0D6Cjbfb40dgFpn8F1KSeSzSia/OJIQECIiffWzKed
OEuNR2xeMQCk4VGqacxWnmozbLctMaOP10T7VtshsJcGNtTJW4FZr/RVIAypZm2T2h0/kWIJbJDb
sKaoNh7QQCtYsjIiI9i1ezTx15c/hersF1O8MifoMzrG0rMCgl+mvqnbq3fIukOYufoWW5Fk2GWE
bCLJwEkD0VTqb1SRGmTuCzvRpHfGxYHLlCwwbTb0OYBsCaUpT/E5PfCWKje2avUQj/5mzqthepbI
dKlindVKMQ9CHgpk+8NcUqeyvKx9F5cFey3VVzB3Shr/EPCoRk9dzfnve3YPhJNg83ONmqlxg3Ve
LITi0En7hC6gZdViZYbTSSi4dXa1VZVyvDr425u3MdlP+XRoyzVpXSgnAorKGu9+BSI5w+RXecoF
WojCS/6ceg/hBc2FEqww3dXahRFvfYxl7GAaPIR7PQJ/ZiZsxzOotdwCc14S2de9aOYL9T/JSN0R
w4JVIljKsYtDuzG4WydmK/ht22o9Kw8pZh9z47Y9aTMvu+AncsPdG5hXXcXBLLpOq2Iz4bI21+2V
2EVLkBxtFh69RXZ7zh3/a9xr8c/uif+T7Um/KbU9Q0dtBhUbyt8N/y0X5eKXcMnYqh61hiSW2SRc
Nr4bNtjybgSoKAOGFyGRcSANIc7xTnk+iW6w6liJH/jg5cETVvYhoTD9ZN1lH33hXI13ZfJcBk83
aX0T6ePw8rDkrV/tGI1Z12omS69qiAN8Out8XFopDGXJyUJwM+8hw0RPLi5xAP/0uhfap1v2araO
UUwWBYOESL3oGzE+Z9VOetHaPZZcwSs+ucEmuzl5hq+Qmxgp3uF2SbChjKkt2qVOR6LezaApNdoK
AwtLHt4i76H7uumopDH2AUAslxTzTAh6ba3nj/nN9qtHwbObZX8Z2Ho2k9urZcRsq8OW1dOFTubv
snCWPrXqTFVfArxzxDh3rpwqxWuW7VLLzN8HmzO6Hycedi5Nr8aMfAKJWZYM9rjyh0057GrfEddj
cNLxpntWxnY58WgpwgAT9djhjWt4PEzjeXOowucOS0ScY7KHKxlDEPUgjaZPST4LcGj5NBILUwc1
/GqIGUCiZiqW9BTm2ZIMz1rrXJ2lk/GgE4kZdxiGvkv5U0vMd9ourhXeaJ8TdYGM1NNmSmm30RHS
vLgqZDRuVnRb4HdcJ+t2rV83obwnPLw7C1gzM1+bS8J80CHXAqFXzrV1omznJ9Orviqh7eizMnuc
TOY3gU3SeDbx/Aln3Q2QU1+Hn7mw8q65MwYtxNeHelgPyU7J5l20FXmO41PHWBBANIvctLW0DQdr
pz1h5Gw3+qLUnF7i8r+Z7T4SnIGoycyJ1V0xWeWkcKZURt+U//cQEHUX7ugQdSRmOwYQ3F39j9ux
3+PMMuza5fUAVLDirBYgKmnOMMuet8GOgmBhLsp5uCGM76da9d9V4M9V3z0K99uL36Fw+GKIVyXu
xB2xI1d5nxxMC6JxO1m1Ox2qXKNOFZPqwS0OIROgbwCF+xH2j1dnvMTAePRaY9r2a+vz/6MVv59/
/us9GAjfEH3qY4z7r+8hy/xbqkJS3hnmVm6WdbSL4T/2wAP1S8E4MvAc9f/VP3V8UVRijPSgMEER
vtfaVvB4uji/9bsing7CJvaOUvuh1RtDn6nK1O9Ic5jWyMIFDulvmQP3I6/fXp2m4mekXup6NdeH
lI8IxyJSV375QOBkoE6b/iXS8dLV7Oq6NiGETOKl4FkFHrskEdCVtpld4K+Q6+srdRa9Ppzq5vGG
H7+Gh+CL1r9o/Hz8GGMPJUnE4M0NxO6mq+NNrK/JOALKdWuk3N8s4/EZ+bV3Ga8nnbr+g3R4z7mO
QrmPOhxbdk2/xbCOBJpbPpUkF/8fJXe87DiAx7lGtO6Z0MjfTYrvgbEfFxRYD8LO6NKLaOzXCzqp
yajIh2DY5ekK+4zUd4inoYofEtsTXDXCLcytVHcClng7NOoJRxhKiQKCfEFchytBBVTcMVtkpxWO
P5ljr6F63+wzk/FN3F8jtM0APNgRMH276/w9sSQ+qeAalRQjVBl6sdcIDwo80RLitzhwM29PvB1N
Rd8susniGr/5hkOmIPEMOFW8d3Bib5QYbbGR4kUSfWebek/C+nEVAXvB9JDAYYZ99yR2XqxXfpiL
u6s+1qwTYc2mpM36r3R48YVzJjMivVGzyW3mjJQIqD7ON+voB6Jzf5GQXjFxN9mVzXuIMxOErI+D
RNx50by6PVQC/OOOS0DvQG0JCf0oHkKsbkRmEdOM3uNKrg4tHHGPH2P1X07xv/HSpfdJIoH0Kcy9
gDpz0beMEKPHapCdHLPVYoF5fKpSKiWf0GMzzb2do84h6HpirGLSuT/z+CUmFiB+wDOwe9D76YTx
c0/eloUssDxX8bSNv25k1Kx7W7fKbBsjcU5iOOrgqN6SAIBkI4R72Nwa7CovXOmmEwYLf6vKANbt
y1D300B3a8qgNVlrk8kU80dWIWv39cZhHjWWLm/E2jZ1J9iRnIlPWOFmvVXUU6lc5TR7OgI6AkiV
GKXOV6hsPAEnQ4IGPpozK7sgpSSzBe8USE49NWpLMc9q+Nhg9DtsUQlcsWqu1rAusEXZ9E5dMPT5
hEBhxNO4xJ3DVpUXsbQzcLdyLuOsKiyRbaPNG1w5XvlLT6FthQJBHuN2goj7sSYsA08rBNJ9PYuT
r7iqLD/5UGP75uLoqGyNGiWSN+8EZGvefPgQJ99k2Gnjvvn74sE8E86EhKzybgE35Pp1Qt9OdmSs
CA882ldHccWbXaUn+T03QLQHHI9otdWdAbLbM/rT16UwV4QDenVEZK/Rwwdlp/8aaRvzA1+owlZO
0GHOxIBJS++F0bx7e2WOuxIcYUoeU16vgqmWOZO9/HCbFvt8Jb7hTdTns65dKOrGh63yCHiM+4dQ
f7PpTn4g5b99XmjGbLo4OCjS3edt5SGoCb+b7IRLMFfof98LyWay4ckvLcUYwwutcSfBNq25Gzuh
/sqifUesjwS9J1lcXT9w+w5jgPwdjkUyNsajtGvPOBja1YwRC7qxtV7NJ1+hydfIxYB+cZaO6rHF
gW423GxABpPV8EbtNiWdq1X2ysx7QumfmZa5M9fNVLSvxc4znNaOP2nsWbdY80Lm0u1QwwHFhstD
VZg308wpToAUw3WVIpJZMcb3pFUDXV0EVNBJbAzC57p+HQLTCmPJxqcPMye8FplT03kXLPbiS2PY
FFNI6sOGIU+YodaYli+oKhY+D9fbVV3BdOLsdG4vOAuE3nOlPLY3h+1gI81jKBBLRkd0DK+DZotH
JPJUBxuQ9Ct+5qIb420pNZt+zt2EUULNO82OyUo4BnjXyJgXhLMmRKGTcVln5m3NniM80PPqc+W6
qD9L6nYsJd8MAVodmI6/JEoqVhdvOs5P9H+EftnE+KV8XJIkbvrSbOZ5+ei5HORJuw78KVNYfHcS
tz7kpJWkx1u6MB0fqfkrgquYObb27rf2zVtNPIaDK62ZYvl4hQpAzDYeMiXCiicl3sSR820q3Z8V
AAxQ0ftD4EXPc78Us7jqqrCe7JTIChlGrT0nCi5M4MhWDFeRgwfE7Z0E+679Zkj5Q0jw60MwTpFw
+h65e4j27l6ZmfktxyWHE+NZfBqXfDVVnr3ZUC9VFA/0wMFZ9HY3TLWAMDjlaTfBu6B4YzO39BKn
fvalLTF52iy7tNbTNbKH0KmxpmeLKJOZssQeBX2tla6lmCipN3A+bKWOwafmhKF9NR5yxW1lW2Jc
GNKFmgUpqhAu+N9SU2NiFjmp5zFae+rkvT68FRpnuWN+Vdi9fnYs6eS7luKOWMExzlgfSoWIcokZ
8m+mIb3kyxmhsjsqocKfkdbz5m/7eCqum6dO+O7Vfq9qeDUsCCikOa9xIfi19MJmLs0zbyLupG6V
vip23S5gD+YODiHmZCZf7WyjvxbtNy+rjnf117uu07Qxsxnl88yg7io++PjCrcxMWu1hfj2rxqyo
3C5wb6JbBa6akFTjhq94KGWV28dEMNttbreCe4Xe6FFKQCRftJc2Q1OMk5vlv5M3yKTTurE9qGTq
2CBSLcYp7DxMfnEjJYt5s0Xn7ZFXlbqNuAirqTC4WTSLcreut2m4++tSSPn9wlKLQUNl2gttiuHU
rxf2VkYTMQ9pSwcihMB6qE1ggxl2BehVWxQiN3aXam0gp+lezJAMLpIW/Cm9v4z76GHY+s/XRQl5
YRoiNWoc4gvBCi6Vasl7kyk4+Vcp1D4XKW3jjkFdOL4W35BM7onJrMWfPwQS1V8/RNL75GY1zbAr
LpzJ1evwIT2KSyQLU89RFpMFpHiwJPOcrK/H+pgti+lfX8XJD5r+/UIZFSRja0Cjez9vw+o4LxNJ
H3beU0/ld6pu8KGByoJDdFYflG2PLp2tfCpdipPw0b32vaNBU37VHZVxuu7Em/BJPZpgxiaAv9Xv
1UduBTv7KnhIl5N1v8iQR/sLdojiZl3fm1dAnugrXTQTcPHxtuEzlwQ2uHtGN4KnJYB3z+TE6t+Y
tFD0pZkVgIZ8xDKWk4DiY7sXMWa54gU4fjMn9St1MS/HjQDnV4YroPF8jPHdHChLCWLZj5z90iUD
T71QlAKXsg2jw01yG5F9lZD+Be5uDUfkE+In04ACo9Dc6p/KzjYTS1I4uOzwJZFWPs9BS2ggEwgL
lmOEKR9/zFkN4xT9aO8Sxnxbh6iLLnrjAHhp61ywAGvB5PpXHiUi28op9LJtvPLEqbCVts1X84WX
GhUtxAwK0Y7Alg2RWNI7q9Y8MBZIWst4jUKiA6105Xtupk4nF/jGfBkEEYFrsMgx6ztUZ3PZbPPH
iAwJfAoRCpo7ZZ2VVnKBmkOqw5s2FbCBDmzpjMB31T0QvrIRgOhJTNhkTzCJTgpDZGEZslHjhHRd
xPts3z7cFiQuLqmumS/4z/IWxzYuAU4cST+bvHpr6U3aYju58PbarJ5Vq25pPEpv5t6cGVTmm9uj
ucSZGMcivF9ur81YZVoijcOnRirb4Nweh8/gNHEY3VebKJzipey99ATGWM12eDJ35QvxCszxMJEq
V/g7CuI3ajzzjnPx4zkE2oLtSXdMjM3dIQnLO02lTBt20MtOJqEGlpBZytuNjEmLkeJw8r6SAzom
hQIM2TG+shrgMDuOxRjwWQfWbeiVnG5iTfJxKfsZaXCWZxB8Raoyzs22eM6Xt8+UjuE96ph8LRKV
gtKmo2HsOBzS3qZC0/cKSRyXltlQcYRsBfZrUCjui/f2KeHIXYJX3DqbcVv4wmiDH1axuRqsmvRM
oIuThmG4TLQzXYg94TfJ9PBYcRE+ZDcQeBUnIFLNwBgVFNUyDQgSGFQTmsAzaBO5WBuW8U35of9+
2uKU99OVHXuSnwhkXRkmup+yv9Axm4/am7b3NtrSWGZHuHKL5FCfxS9jSc5xuFMv3SU6a8t8q5/Y
gXqXC4463H+NP3g+i2N7RukWUGzM0Wus69khsUlCd/S9POtPPH2dmw0P+l5FJ7Toi0V05NGUi/FP
9cXyG/mzJNfyuNKtnHBzrR+J3zJWeHuSMfHNivqhSL7fV4GQiI83FRmzqrtzfyAGEy4RjTrxj8LD
UNvNiY0uW7TP3rI9ENInvKsIYaz4VTwXH9HSW1xnuVMNi4FZB+AB5Tl7XGb1RwKpv7jBzbbcyU/y
a8iG+90xIP1ohX5/uyqWOyY8cwgld7dpojZpXgnDTnosvwQBTWpDl7LECxDaF1JQiOVZRctDMObM
VMj3ctn7NVoci308OSTZSvuqBXfc+oc5KZLcPyKW+TbDk/pMXlf2EQLP4GSCB6wVMi+O7OqFcI/2
rFJfTInM6nQ7v6CNeZdX2cftIJzIEDOW+qlJbOM8HMw3b64cm2FTfXE8IxZtnhPGAp5F84/qIkuc
ED6QSsgheFFuQ996CabdLDqKPESQUpNpx+HAcXMOV+onWd/GxEr30VR56QGULBJFY4uhIKtH2Bsn
gwmF4700TxWML9lq9/I39Yv+p1sOOI4MSYKO/F5kpumCgR6VBSI/clmzeJrujN7y8bTFO8hgg8VC
ZLIsFsYs5AANzsWahGZcaya28q4vsEzAFZOTazAXzRHjXfFTwWrqXYd/XTo9IU2vdIj+g3nwjulc
ewQ4Zhvb6zb0/DflEUQvOxe4RGO/ZavL9hR/lUTdPtxUAhUd4I9uqXGkw/DaGS9p5BQEHZM/S7/A
gPrJOPx1FYJ/Ccvrt+X308UY26efdokia426JsIcIyTctBn5JcyfCoePSHXKwwNWyXmP1SSrrmCT
7VmBdg+lMUBaSCNrxcyGSjuKXF1ySZal0WB+PFBo5yQVWxNGxpDUDSt9pegvBZduHi9uqXAwK2V9
hYEDAULDBjCb1YQPPBHPZx4waBZhLWJp3tu0LGbsXEE/IbVfQYccrKbJLmOg3e6ENzz/lY/Ct/EY
ZneXX5LPdMV6uu7MN4x5Jg9MVNmA3Mm62cT7pFqJc9gFAuqJzwYvP05CCKKlFb12JVcYW3dnItn0
2BHCIsMCEya4LaQwPRO5RQOmkoP1npMAfkQsjRzypo4lDbHAjzl+rPn4CxsMvwN8GSxFdcUGfahz
3SHBG55Lw9K+uX2Te2+aH8cnyiyE/PidoUe6q8UZyUsaHFhxN3mDQ0GmlInnkEwYhCtfgsRpkXSf
QEi+ECvjKko1J5wo0DXoFCx2HzvZEYmGjXPq8OkbPlp4eYwtfavEfBvDHd+hStNP1cTJNSvb5fvw
oiKoA2s8SjBmyNaedx/XzM4MK9ngVNt3GFpb7Zu8AsyqwCuc21bpHI6OEMv40w27MGnP+wp/vDrd
gmDy5fbMrYf0wzn4ZILbTAEmr3sI31SC+VNDIlbm3J58kn5FJJoWd75KLeWsfBkqRhuujhD0XB3z
t3RwmN4RPIDaAktzllCdQQyw1/DWuwNTYeUIslpe5N4WTwWB61ZxgHDqFKnLIjH3omynz8ZjfyIG
zHhKEyd+1gkeL0n6oKad9leH1dbnDiUf5JwsIEfY0j+zTxJby3hDXoggWKBrXW4RhKXQzX3IS9Sp
6bN/IF/2TQ0dUKx0P+BQrFldDL3HCnM7KRxJHWtP2vX+krVO9ZU9y8+ygXlU8mgUdqtb/mdMVkFn
T96HJ5HLek5RHkPBIoT3a1TwSFi9u3i00+oTOU9p0nHRQwsPS8ltnprPyYvQzCGWsNRlPOvHwtrB
qg68B4EVs8MruxL0h4tGOfqB0YX6MXwMAJEK7nJ2qyzCzk41u36Hi/HXGxAg/p9sQKOyEXa9Moqs
70Rs/0PlJk2Idz+b7MMjZZ52bg/hSb906UNx8j4VBg1P3Q5mQJ7boWKnzcwgQiTHosK+aSv6mW7t
T+UDNB5zyu5SftVfhe/iWzN5F14B5a8P2hbEaRRv1T1ZAO6guEoBQmcTDZtdfGo2LIRDu6pI3qIf
bMfIY6u+Ocpb/iUeulf5kV63TKy6t+m5hBQQ34p6K//iuatO0qP3iWTHgzsJaediEvdISPm+35df
9F86CC6V6zNvkxOaE324kP3GSQK0T2HL84SSXPysNwGT+FdvR+dDoR8OTixawZOxM7fdzREO5mFk
8dA5sAG9mC8Vd5fZLCvBG0viAX4LjmV0VQqvZqUfdHU8dR1/PsTPfpsceN6CrxRykjIV3+DLdTvp
oi3FZ+gz6NTg6RPdVrlBAJucMYrNB7s9yxcjWkblFOvfkcBjtQwRwrke25wN+oWPQGVYfdA3GvyM
gZWEjRGBDOoaWOXW62x1TiyxVe55YlvVSZstz3JITSWOBwRfpN0UKOInjibty8SJcORmaPLJ7kI0
NNp2EXBAXYONiVB1nhPRnTyxzwMpNOQ2ZpCPrBrHPtKcWqtJGFnaYWXREbzSJXEMh6do1WikK1q0
Billx7rDCorKNJqOjvpgZ40lmTMuU3rEwsz4GhbZAyw3qBzcAAxNqY5GZph5TD5518EMk0MW0a4p
8DMzwDm+olePnmHiGJeSHUImoNmqKIM9q1zoSw6ibg85jHZBxx1OXIj9NCpIwJh57HuJCxCybi/5
ifDgYF2XroeJhMjBu+Z3sgNg9m5ryH4s2k/xA1ZHcgI28af8Ro/mAbOowNFpJPDd7zlbx4shmytO
SKknUYZz1s2beebZbcvZdpksWD3kOQMojXZT2PcPmOjP0mDKVE/UXYTx0WTVgISWkN7gSc0TTBJb
l/tEQg1/L+ptuUkfb9TvG4iG2SP1Y4Zn70lIbOVsJjbqzP5cDsBdOIM7wxRKmU6CbjFPdAJJZ41s
a56LRXDnA2HM+nzs0XSoUGtZOZefNGTe0Xzyrk7IzotV/hWKO/l5bJpOfxJI4AT5oEaM5hJ8qnjq
00xzjoE1UF/Fj2iRht4lHyX3XWR4Y7SeuTB5LAAHtsVKa+kFxwsZ4ZeY2XJptaf0qyRlmx3+kHxe
OfxvzpWQRcmOX/zI9o4lZCyKWsu4gKqRAM8ie03poGfZXGb5QqZjFfJccq488orJMWO+crmOIg0k
ILzWeFyA6JK47KnUTLAgLWhtHEuUNSnPHPAJthc4r/BJoTAXb9We0riEB+mx+i0N7Wvimh7YoC34
5HBvNAYf2wmD1o/bg/LuRw6Z5mpr+58i+vmbLa7yx+ozh5K3ZyzpQdorWAfWbW7uYhr8JzlyKSTb
F48P+i5VNvCSZ7ri9vosrHrstTbdg8Bv9pfXh+6VXarsSbyxqerDq40QMsOtQ+dIdTnp5MqBUQMs
QGAIvzt5kDqLc698L9O5LFg3g73ZjdgkBQs/ZXpef98+6mf5s35UUit8yz4jCg5Wko+MiwJKO0iv
AF75e/FpvLC3X1cUVPmD8kLMY4uHKOk4uttQ++nWwOMZ2gWHLGXahKQrPO0hb2Gfw7mIq1hHqibn
B09d4bSw9BoyNcfmsyDM6VCvCzJGmMNwkF8mI5pqBcYXh+ibDPJjjTtKS4svfXGM6s/08NiPH1lp
gTfCTVRyz92sR5oH2QlKLVkXohU/ccWv1OieDVgpvIorw5VgHBPJwVIu3R6zCSqbnodq7h+Bx9QL
Oyu1tHnRTXIvGCwhbAS2I2MkaB3IaKzQDw4hJI/+Z97bMZrJL38Rh2v56mpvPw5DEgyiSxcxRaDg
xHdS3rVoimZkxS79fbzBcfk1aWYwCJiRtp5Fgk4gOwLLmMKLIQjHzppagaEXnOfq0GPHRiPzCKlF
4J5MPfLYa3uCzzwI4QJPJuEre5usuF/YjHFL610MJmRY8pP3wmeGsldjmV1B94YbuJRbrqnVPmQH
fqr1rWrbucV23FGs62Pw+NcFhPpn3dxP9cN91K/XK0rfJ1eIb0B/hj3xaTgdhnycQYzWZHp+AnNA
Gzb+R9jMzGJsZLIaFvKIaRZkHlCSPRqMt0kqIXfxJXzRt95ad6PQHbZss4YE9gRaRA6N2xuLIbfB
rXEWNu02fvLqZfThg5EetKn4IlWOmlm3l3IlfCcUNf5srMDsGKwYN0M8Ge7wap08n/CaFuLO0G0e
ykqfsWyoUMLYLhyO3E5ywnYFOTMqOY+ponU2kMym5OlaKxF5bO3St4nwLi79njIP1Cp6oaOh3TEO
YjhvTpz++fPEzR5jBk3NFIzRf6ypSa71m/ky0sFzQiotCL8E1SguYFwM/gAw99a9GgdhXZyaE0VD
B/n1ZdiJGcmUKJu51DQjzuamOyAU4NDhseL0Yn5NG3HpEpvTPn9T3xE0PwPjpebiKi2Y77biPN/2
mwK6C+aUz6LrgQiaMEw4ri269uvW9zZDbHdg32cqsdszpRCcyKfkjbeqnTExMy/DkTccLLuV8Jyc
0nGSAneFHMLeBS7mVKHWpl9IQQFxICAw6ON2EUMrhjWhj3pfeoKc54avkBd0BD7OIZdyHFwdwOdQ
d6Aut6aV0lC6dCVX3jSPTUXQrOVfxE0Bzgd0zUMRWhwnAAVxSH9TwEB0cDVC4Pu/KTuv3bixLko/
EQHmcFuMlYOkUrgpKLJIFnPm089H/xfTlj0WBmh0G7ZbrCIPz9l77RXW9LrFnTkeLXNxOU/39XF4
S479Vn5V6ZO+jHV+jF7kZ/GZg+jpsneHL4vsz7267+G0Hv8HWU9Hqh7pBQxuvLPuJZeXmzDDHCUi
GT9uxGo8WJQjsjNDwBPNtA1A2e+13JbrO5V9q7GHl36prHQ2Tm4WC4KMUWTYple+SfECm6UzjSDv
DBsXpS2T41YJIIkPEFiAjxYN+z5QPXkgVGXv5BBmRxxCmhMkdWmyk6fkff4DaLP2rV645pMOjfAl
4s6Re/pMP98rC1X0xn14n4Kpsi7pUhmVQ2mGE3tx9Ge1QS6x+NQHP27WV8J0mdejfv5o3zUkwESC
HAyXwmfiSKUC4F2nYaLrA5wHtiVm8jxsy4DdNPusTtwm/qmXMFu2ucNBc76eU/xPpy1U+2bbvFbn
AiRf5i6FdrOlnWvX07PS+7gm43kSR7vL5zhDRPoJkvqG/b+sbatdWuJa4ymrjEMWoLzVajpTEpIQ
t89RedgmcUiSS+9AYUSP8wt0sgcJax635/dBpjk5G9QYPzRXkvnX5gqdmgSHEs+977wTrZbGIR9b
8ZACxVbLQbHJMoGczeRO+xDuDdwcsCW+2mYcZCgMULFN+ysW3ju2jmtOi+OUvZOP83sHggDO1e6k
Pac+wHX8Er2xZfB+G1AUoR3ws+7oPiJ44XxNKmp5gfp3Mwi0E+gr7OlRMReQP2AgjeR7N+wLjIHY
cRn+UTLTAPNy8evsrcgWFFhyQlAyQbgLUgIjTimoyoNN7Z/wb+IHxcWJpIh5qIhW463FhNnGemv8
qr9ovp6mJR+ydawchwUoig4uksTdsUbGWZTBqU+NSRWWWHvqcf6IE48hS+ldH2jkmRmBbiHcWGg6
JSE9NqbaOqiTuCpA/y4uxaiJEzuugNCOeqy2Hig32C54z3qg5t3wSi/O6Id9iYKCuuGDukRxoesG
M3y4B+vKFpc3gqewObQxl3wjFpKK8Z2WASObxezcAgd7WBiJ2w0BRRsHJysNDkdM8OICF69Os2VW
luWkjA5iBEOLjmndl/R+XUIBOIwbnayfH04h9U8uhWng44cvFzZ02Pl904MKtWR2PQF3h5FHKVfk
Gn62PY2EepKLyJkuK1laDSO65Xyh6rVdmne0AGHmphbckMT17geWO0y01ku5wzfrUWIN1NVTrp4s
8y4sr14zxKu2LoEwvNDX4zc1ctJN8qELRO1umm7ZZRuiNFPrB3rfr5Cd32HQ37/ZNxwtERspuuWC
dGBm/pV9lPbLxMFofQrZ3AWRfGy+FptkRkQDgU5tfcGzlygTTKwXAKTr2u+ZwxfkX2zD0VfVXXxH
/9gEQKGqAt+EHFU7OigcB54qOIpGPEv3AI03Q9sG2qYc2voHlFuT/8BVMK+ZTaIZLmPW893mkjDI
xoxVTNTS9rVhDDrdPPqzCmutfEPbZ34kNCpkAtLV1+sq3RYxPb5PS4PChF+gSWtk22AKny+xGbk8
XzpXAGGxnBG+99xx2q28UGVXZV4uMoVzxNgTNRcWXmKtchjB+dK4BoXG5GuZyvTqqxA7otJvojPi
J7n/Yeyj/glkW9B8dUwjZjMNLKt+B7JHsVcaOZEg1AiucfGuDP5c7eKHPAav0Gxr3+5mLhWaNWVj
0lNFS+oXE14kfynC8rMG3921HcTH0inm8eH7RG/aYezUM0eaax1sBA6ZXZFS7IXn20P4+O9KVvrm
swGWyxrUdJgqZPsRBvVtcCVeUacX2PAe8tGW1Sds2mJ4QKur/dZur0RMnOVqOUYb5eLmAAWUrT8Y
aJL0/sea4RPoJGjMBjwi9L3f76F4JcRPH/kEwj6+zKrGlrcyX+PzXCq+1NpUVrEtBzzOiu0nWTWT
Fx/mUVPqKuOBcyV8ZEicx/trtjFvbj4F/XCqGZ2ywa4a7HXOnH0JibXL+pzqnvZLKGpEr6WIEs+Q
z+DSpHzRHfVuVH4AnKmcB7dx3fvqg9gH8Pio8lLlvp/ctD01mxuhP0FfBbLixABF5De6BTWF0Hqd
ukwax5Q3QhRUySpC74XoDqes6SWlNdLeNWxMDlOQFl4CD4nxtrCQmHs+NcXHZvzw0DgCEdCBG+O+
iVeQWIvb9iQzAcc17+12cSSarIEibDtzCU7R6kKKNwlz+hLVFoNiAgpBGSwS08E5eEEO4fIdU66P
m+brrSvDrso4y9ZmdDKIg2nmI/K278EKKK7rAUXRzTeGDfVQTdfEQeX2iGE4U3E2Y1BHiDlT8gEk
X+3hLeIkkW/ScFNBAey+rvFaH4NCPsvxEn1pxPb7Gu6yzRUXifvmGqCu0d9q8aOYVjqdShtohkuv
lCw6oeJJAtL78q5OvsyrtTjCF7UQuASNF+5yji6nI82w+WH3lf98d39fd9/PlZB81iGypINq7Kjo
h6cMqzAeTr6+aJ4Rvg4bYEJlIOL4ugBCE6bgJsKf5gxt/dLLfuKby+Kfm+fvH+jbZiJIY1q0DGwP
9ORGtQwvrgpeYdxdrrZennPsS1OXfAXSbXKgvrT4MPDrCmeql8lhXAMgcehLKz3DM2cVUcnLK4Pz
zO/PerIcph31lBivsuFuKp8k1W2UBaAJJiHyapg8IAH5hEk/o3WFr0skqpeelbsBw4QpszHEG5xh
eTmPn0p9xw0hxFv9GF+3UdCIjo7YFMu5uRgwh02ovqTgKsLBaFwYrPksaxLRh9LV71TQHRNZYeZG
gLeFR0oz+s9rj4YVZcTCS9zwhfAOudmq9zcsFdt9AxgNsbqZqAf575Rt9R5tCKjwhxDur83i8jEj
kCtreGAwUUoOfEzeq1Oq2bxICXzTugqkeKvkH9ZKX9/UXdQer+OxebFyiKF+LGG0mLTUhsNriNzJ
lswZNk1DHxxV8nnRjAs6XgR0XuKreiAKxxCZ3Qax6H6AewpMstFvHjxGCECaP6mrWNrPvcK+Bovc
A6fQ2Iz3EOX42bjMoQZc1FThAV8IMg8VDREurV8V60Hyb8JjQg/Ymbvhei/fNcamiQ50RVq4r8h4
PyZsPaYfIKmFrHZlRAy5bSWNfvv471PhrzUXhPG572fC9789+z8DWqxnZfXSUnPljUEjz8AaPFVe
We84+F++mCgUaFfG12hXu8BMloD9E7012wjlyAUJ8uW5CGaVa0BXpBsuUavpkgEPdCLBra7bJPJL
y1evvkTM2jO5cfdt4wNiV7fHpHoG7/v319H+Impj4o5p4nzUIWz7zh7sZLFjT1PkAzA8zUP4us3P
t3e8PHGaaOfmWbyuCu2VKAup1Ym8x98+f731+qKbHKP3EjSYIOLiMkKBcEzBOelO6V3BzivxmIQn
QrWmdIa6TfkRT8yesPGJqO8NdVkvQQEbjiGz6p2+OQxf+lOJ9Y9NI1l4Yu0Jj6ajM/WKjvr9HGtU
6S8ordYz0euYIJuALC5oPl09pRNoJDP6paL66adUunDXR1cEmqbUoxNkhhpjwGRjZ4jOFpWjrTGF
aBZa9E6XZzDo43CI3TLgEzXojEE719OGsNlT8ZibhKQxnFjiXXl71Kcn6WLnwBapD4pcX8Ac630H
YSt6MJoe3t6T2uyj2C+wCwR7Fh5QhNCCMoumgKXB5T6J9EuXesfcGrWVRlGNf+aBdmMh2eUGBKRa
IwgBcA57Og9wMBpwKsrF1fSaBk00Wg1bZcfhTwuS7xmLrCsDVXqO1nqt5cvuDVmzZ+gLSzumq1yj
Bx5XsIsFyY1v2yK4Il6v4MQxVgtGIbiKjvCoPsjE982byEJ7M6I9s+PWFwJxJ0Rk3jt8ZsQruWVT
gk2OEiiobW1UrhXjtYc22qPxqFtvFF1jgbZ+Hbpqvokerl4d77LbUwlRPY/psTbDEWHsikb/oaGw
jQ/6o8F8NXUrwxsNdyj9iRWVODWBUVc7ZaAnPCNYgSHnzbuFuGh849ijp8i8Ib5P1btMIrACc6sg
0vejGsQ17Lid8hnKDmYpG7jzvQHqTyiheoc3LX3n2LqtdohIweG2LnQ2Vf5ZSi/En2hfhm9sxw+1
DZIBZlJ2oMisntppecO2gvnta/aUR/emDesHd4Xe/qSb6MRfDS30isQBzU3OV48uuH0m5rfcPEvY
tWDcaJ3T6Dm5Ux6YSogYIZxicEmXsOJtelnFBkxwG04jzyPZXuG6Jg5ai7oj4euK3L49axe7BNVh
c6TcckvNQ/qqduCly5GsrcuLgUqgW+vNxwXPhcxH8W0oG3hiPd6RHC7ci6srTjOXlO4cqiR20rXq
Kth4U4VZOzXd604aLvtuGTMgbBjeKTztblygNt2lgJtT997mR3n/mI5eqrxr4rOax87rZHeYUztq
/RQyGGrJtxoNRmQA+or+VClHeXO5ODXCDgDvrsHdn60u8gQOMw0rpVR+sJTFdcsRCo7TmiEQ1kIC
qhC8hhoXD2OcBEUOD26fRHRh/johUcFy0wBPb3OW4OZyMks/EWyFk1i07kvm6B1LrYYgchNO4Dgm
2ZLJm2RsvoKbvULCTwpv0+xjHvo1wQXydqz1VZ6vEgx2GON39V5UloRRtyG0fE5W48aMA9Iqsmnj
3pyOLcWsBOm2UQ+K4GcApUvQ3LE7Y9OyQCu3mJgrAVfSouIBzNMyQGrQtcNQhJwkeXf1Y/nYB024
tCQGh4EOKFL6BlQVJv/pW582dq/sS8CLtF7HrK+gVvfcJahXt+gg1D/Uecrf+gtcFTELhOtp4STz
e39RlPnFBKqXDzCRZT+2fAgrhHxm+hZbEWHclFu2XeAZhl3UQOm+Zvi9z3IXPxcM1T6xzlbgELMz
WHClOxylcxdpS5Z7soNogmhUaPWLnxj90t/KU1zB6Cux59Fx6Zlhkf8cwfIkVLpUhcYhg2+Uealx
j7lBQnHCXiiv6MzuMx8hwXAJrjqOME+CtSVGHtzDKI+YktTJEiqiTqnkpMYB4m4Mn2SCMB1nS00J
KmgGMkuxs2syo7RAegzdBn7qB+M2ZXFbkxiu5V+DuNXr0rFEv2z8ot4JOAkMjMG4YZiqxbs898TM
i6mYPR3XfcfcFO5VExcJfKAJz28u6IsZFfS6BIA5C76CrbJs1/tr/qY0XtsEjKSholRIcn08TZsv
rPMokniltHwjsgVrNst0ZHMQV0K11NBjqVAZbPGxRxXOkDXeXWMXUeNNdev21UwDdVebnj6d9K3B
lDnoWidsvRb76EcIKuKm8H+K9vjb+gIE0HTaV1zLsEb+/UFd6Kr1RG20w6g7TbOS21PBkkdwc8OM
AR88lfPynns9rO+nNQD9JVmTQFak6O/2E9PgxJv8VF6UZpBYD9kuD9/CaR1yDH+a9SuCPAScvPxr
HRFT5P+7MPqLUhi3YYy2MdCTYUNLc0vyn0WWK7VhVMZIXWTrq+kJ8TWGQ/Jq2hQU1gDZ6n3/3POE
obpd1hc2MY7mz4ZT9lnrXKlzKd/qnXWfSO5PoUO/Ukh+B8fQR+ho8VVpXv3qt9s6CKRqxH1iHK5s
4/obvFSU1ExjEoDjy6ZZNtQAt6PSvzM7Z0zSwRpYsI9swUIbxk1tuSDlAVK2YCd73tdq8Ifnpg3+
fQP/orHEKtSQZyssbeY9f2si1Yr0BgzNo2ObLEMRLTlKtxXFRrQdyhWGwgTPlzHxEpbp3TiK8pWs
uPgggeWiyMtwnS3cpHbLbY4XKw7I+Q5Y2BReZGGdqU7uXGl8JQfuGu/70ny00OO/h48xzJ6AByAU
RyBBKry83XXiTgz4ktyj55kmiIzDnnq76N3xKDgaojN927TLf3/9v9CeUZdTbisS1nSoY7+3rDcj
vfTpYB0G3l/IOtQhzsAJuePsK62NhopbcbL7rHHpGZ5m6lO1LOWlFpibngG0DPViUEm5QVi2l+un
9F5hULHJdBgWazxrlPCT7gfvDQranyML/oZWzsHiHAqkSSKG+SYDGCqdbCt8L4/6bdWuptYPxSVl
BGSRuAnql9uGhyrjNy7YIcQsrLfgeWk+AuPch9qsfvZQVcK7JLxDzZyB7tXLS+hKGYE6jtyTXOHF
lP/4kaV2K9yTo24b7Wt4yFajEvTWfR4AxVeAmlvO/0beCpeAianygwr4L+4Klgl6TgQPZ7OEMO33
V1wT0lqeyjA8XiSIoRvgL5HJE82WOj1fx0NLxtXkhSdUMNGnKix1OtoK2wRf0rZKtJ+KR4CiGnul
1K+EGFwVvSTzgsnF3Kj7oqodncFnRi+ui+65y157aEf/XmR/OQkthHvzNmWKc/P27RtIqnG95mIS
HmfN1A3PKvrkh8x6YO5sZncUqnLxDiVjZitvcuUkAobVXQ0493LF+RxWW/RTSTG/1d/2pt8+0be3
vtOmNh+tPj7SiuyvKupbX3qHJpi+QkHKNBckI3Wj4+XZOikn6Sicga/FQ3+o3/W9fld6zFaanRlI
Z+kr2xH49moCXSQwi2Zi77/vnvLnDB8ZKMYemjjvUoDzvz//C4L7Wxlr41GyVobgjBg2fTFTg3Ev
0A2Cty9C1NK3d0tiB8UxDrkgk2XCxy2IRbD2kbMUmIst4NXUFw/7mRq6DFEQ0TvGNf/+rLx2f7mx
BumNpDjLCpSDbx9WUuKLOVlyeIwp36EzXUEs2+TuZi6B1kkTSbJVtzRaP7fomPVTKNqpP1Gj2mW1
LaFrEkkIN9wHwE3dfZKuBmGbA/NMgZjvqH1wZZtx3u4hvg8VrA3muf3MOr5M9xInCCY9F9GuTIQJ
5nMN4FJm9rjTXyVhb3KcFN6cNB7e4b8rk9rb7jsgQmCPXiN74VxbXxqjpMjLTZohr1lpXyErYQN0
y4duz8pKjJxq8kMv/tTz1RhMzYtRnBAgV8UGolNf+VX2XtRn5baq4Kszu1LOt7Pe3dXPlFcgrwsl
SAo/tTbJ9sCcDT5b8Vl70ql5hHcX1kHDKiSlCGKcFB6h9mOvr9L9OZYVlDeYyYqfbvX73rlmjmI3
E401xH/2oHA652AwDitQu34ZxSsdxUQQYxc0FosSY39OVpR5/37Y89Hw/R0yZMpyFZhJJ2rk93Wp
xkNF3IYVHovWB2PH+jjbQP4uIRSS6/DDxf4CAPEW/N+r/VKE/afQsdQ2FifRCI8Gtf2wUxQ7ohcQ
EFxoG4iv1fhGVigiesTBmlecu+yulRb12+2nuv5Xbuu3r22JkiSrc8AhJq7fyho1FpV+apTxeDN9
0n8PkQinxjcC9pHkNChuBL4f+om81XVPcjh39D7oHB31zeQb1rIcXKQNerdVNTuBAFBvbsWaOtow
HdpSffIgSqGsA75nlDbt08hpPgGpxgcKbTWCueWVMsZxvsqMrQ3CyZmNngLGuaW0gN6tFo6I190P
ZcKvKui3L01eNoWxwhmLHQWU69+fdTleCr1N2/jYzoAKL8ed8qatQ4hrD1Aj0nvyrFdm0DwwDzA+
tPt/LzT5D+nwnNZNtDhUBEo1TpDfr143VtqVEon32ujV0xJyG2fGPGoU7O5jWJp0gZ915bQM/d9q
76K43Rem50QETa54P4Cw/NSS/rkaf/tEqMV//0TiFMZd3THKYdokYJswi12v0BWhE0ODBVA9QtSX
dd/0XqFpqhtEksVD+lPmwJ+77beP8e3G9BdjaiMhDY9R/t4DR8MIF1w44sp7uwIRkDEscqIM6rVd
EPNy+wAHirGGmjZW/yWAXOirJS75i2sWdIUblySJhLUr3Nwhh3wHRA+/x6kAROjoULeNFw8ZVkao
uwx3xu1HXBCCfz/qPwlr377Rt1KhyVCQYwwcH2Xd0fY0+uNZ/2LAB7ef7h1xEZQwXAzQN3BYwCCs
xYU2+MK9voOtBkQBGxQWH5FRNcOoRfIyMXOT3GpydArxxM6vn3nhFZVPjzvNDBofuFI/RHAvkUyT
GdfPMzjOrK7CcXIhnKcTGCrELQHY+5R+DJAaV/1GvjodiXIUuGMNuMolGB2SO7PgXsGvVWEoYFWC
9nkm6Sqf6qNOrL1uA9ZQBwMl/fum/Wl09O2mfTt0yytGRxLxB0fIN7eZvZY88P1gtLGNQDeDF3xb
wbOMXxj/lW8/sQx/9ZjfNweIHfiu4XMkid/VRFmtNVHS8HrmdJk3T38Vw0BVXPOOeQ5VamBph8sP
X1mZwZPv1zSw6DKYN9O0fedvdopyqbuwpijaM89MCP7Bt4hkSoxkHTz8ZJwFvUH3I8ttISbL3qQs
+wOHaeh0PD7Cy74Q24wm5Crdps7nFzJSkE/o0FX2ZjkB5ckPD+mPMo6HREaICN1ApQb+9S7/5wAL
yfJUL3k+HvObA+OUUQtcyVyzTcmRncwtjlBi/31Jc379v98k/OBnExEM6pG2/r5L5XptVro4xkdY
YwKKcoOw5Q5LC5tjwyRHaGk91eOyehqNOxxVcIc1zKXl3fbDooeBUzxm2vZWrEQGRFF3vDQ3p9BW
ZC7i1GZ6gK8a9KQQXh1OxzY0Z0rMyRXOzVsfO5NIneWYg3dbw/oATYYrGVbLig5TsXGGfajC1W1Y
Xbcm7o9XnJwXTMo8GYU/o9KZeXxq4fssKiFI3sx4C83cmeUmNpZh2oEfLLml6XUxs6sdTHahcQAk
/33zZPlvN49ui9JGJOJHmQ+l/zyvGOy6kLE3OzIjy9wbfByic7ay6dbJWsRMsvDV0G0/hi2doniv
qzD/VCYeGBbNFO4gGX9a8uJ8xT8e5xy9S4SnRC7Ot70xMrVEstILhzDTWhVZLzDvk5R5VoBt50mn
ZD7jgJ3cHGrizmlCZ4B1zsgRtr0TfmpoL9Sl/smwGImtXRJfcc+cAeEo95momP5M99C+EOw6IvIR
Jd+og4jRP0izF8ZPkCaS4TWxMEWZSVviLiv2dawvcjEw8BNaqZdHidE6Vb72hOERevuwWhhrsYSJ
8dE3L6A9iumFgOODbx6YCt2UV4w92F1bDEQpaWW27wOQbbETr69l+jJBzi8B5wuEwIjQW5exnFXc
Kcq2747peNCXY7ft3grlFaOTpNuiTskei9YbTnm2Vwq7Ya3tq3VseSZ4ZORiuDr2FKqBAFYJv/nE
lAAW8bKlO0Ym2iOpsssS49/doD4hgmHyh7aE0U1JOjThKOylNyVQn+NHugzIKSiQ4juchZsTikCZ
2fnN1QaS06bV9bonTQv7jdciQG5jiVDCc2BS04/qQNeXsIM6V+ud8pB7mE0LJ41LrbtoZTE947xo
N7OONF/FnBiMDzFa08GQT9r0pMTOxW2exxW4g0PRC1FaXkBG0kemjJ7VL6W9dmWqdVAoSaZl61oO
JLHREWH/inbT3+EMBRsNnl2yJNek5+dwwpdjUEt2aq4iD37vGmYxZGnIJVD0C2f0RWZf7xMan3xj
9p6U26P2ksfwJ5bmDlFD4efIOOzbQyICrtj9wpkX3pN8o/0JutyzlswuUf9CXmCuvxLHzccV1rS8
vDEEadAJBpWXPtI88XUxG/Oswos1B3uqQtrgdA0LJQB2grDeP6JmzIevsnQHgw5txZsvM754SL3r
Lpx20CURfNZ2i+3wAeOpUV1TK7S76Md08z/qLpNZBJp8mAhkHmia/A3aF4hQHRIiXo+atFFrj5mj
6kG6zPheUMTfotSVv5rQzepAPnAUES6Jwq98KrhFsnXH64uzY2Xn+NerHnbIWrWdykfrOmPusE31
pdkFUGLxdmIC82BaZ7h2jLLoeZQSU76VifHH6jY7Ozqk1LDdFtOGZXI14KftNURqZhBNflOsumyJ
zTbzoWvuwLrotQP6I6v01UP70uBpvmEeiMo6TNi1NYzkMZYgFIljtHzIhhdobTh6RyjEMvs6AUGu
8g9izERha9lK58yu1le/L1aAxx0a8179TMcNCRMY4eaHzkU+ezuN1ZZgnajyLcM1ProH4aWBlR/t
b/A8TgCfTGGakPbFY7e3Zr532/q4B+uc6WagHTpf54VOoxNgaL9vbxspcdUauswSS8sIW43hoaYp
R1F1AicOK//fh8C3FhfQjeAqBd0E9LZfk5xvZ0BJRI1A0uDd0C4ux+5gfmCA3T5V5Pie/n0l6dvm
/selvpXyQ6OaZaxwqet9vkO77Bi7RA/aJyd1kI83aPCaHw6U72Ujl5RhDGJ4QelGBM937PcyYtXb
alJ4JwThOgL3XVsW50Hq3bWB+FZtzV3+SL7bD9jb93Lx12VVcjDnMGKmLb8Q+f8crFErY9xyuV7v
Kgdijdu/QM220H3Po+d6jco0bb3/75vLAOI/l5xv/n8uWd5ieRB65XISjyJaQOIus7vLs7hEDcHO
fnm0DtMPRNr/x7fUVMYzsskA5FuHmFRmXcX6cDkZcG822vvlnD/A1BNSn7flhQve/fs7ft+T5tuK
B7hOXjq+wzBZvy2gMFIJOhLK5DSKq+a9l45JdbNxtm5PFhJbV1gsZff6kTTcddjHO/Q+ATkD7WJF
muMZ6lKHSQcMa+t80TZ16MAYCWvKQ4/JVoj5wTCbfdZ7ToRh9It+yxgPZBZ6eYS3349x6d8q1/99
mdkzVVUUDZBlLs7+88BAAadWSkvlCLjS+ooH6JO+TpTMuxhdCjY5XyUHoApxwQyEHxbo/4Ye/y20
TI0mhnqcREmY0NzL36+eNhdTrEojOlqyHZPbkTrmbZFZsOps+lDtDQermeRbujPbu19YT/lLldjh
CzgU3gMXpqaUD8gsW6IaHDHbaMbMFMOVSrkQ8RBkmGmhMND8OjuhOGHkiZtOQ/gFEdNUtF6UuJQ0
RBagX4CpxxQW8LB/FXHSQT93xjaelpbu9UIqc2TXqBYxKmhnOTK69IiiEAElIpseauqwHXFuXfHB
OqwH0A2OCwi5IW8dhORqWZAhgQtr6FJGXLAzGj14lDKhBEfUEPwwnBcS1M6In4RfRl6MraAx0VwX
7kd4Gt5ycNjJg2xIt06ZYHIttqsYO67ZJABEAkNMlag9lDXIE3C5+KAvvT5SilH6DccrFqsFBhH5
A8psPD8weE5oku1CWsDwl8eF5VmnfocJJx8bGTClC/rsbf/VvUfry0v7lYMB4EfEX74+tkzW1K/o
FL0yOUS0myI7geUKC4oYwARVAGY3szytufOAADDHnEoXjhdlsfgpvKFHUDjwcLOYBcPiM7wSiHMM
UGG68+sktXk/rgisIpdNktMvx2W/mH8/RmxbzmesNrvXuwI0pGtQQdDqYCph/WHTOmDaDDVnqp2b
4JBKqA+LWnOAIwy0mgkgPUY2n9q4yD/glEGGlD+uryKhjgvsSKlZIRmhB+6g3J/hOKQfCFeFhxCd
iD3ez1ol7hMeA4yqWaSgxNai/EjlWWES4nOmuTe+AaA6CaU4jb42DwPJGGjrgQIEh2puSFh2XpX4
Ddh4ZQtwPZkr9Chk3fFiw28R77XChshTWK454SSJPMZGjyUiwUZyxRgNwlPiy5pPVxnDLHm7vE8q
IiBMd2cFFekMyocCNSb2IZ3QqoVv18Fm4NRjqXm1ayhwG0a+JQimMIsDOm6aPqvATFRycFaH2TI6
ZonRKSDDpC8sF3lUnXuRJsWmCpwWBmQzKllwH56XNq9RnMqgnCM6BBznA8fAOwFxCLzP9VvxIlGm
ctlj6vFDyeTbdw/ym7qrlrfPhkCu3oXhkhOhiRIYKjcxq7AkULJ56bJDEfam4CKDtg0dK3nfxB90
DhateWUGougyIujXWO/0Q+TVJhGlR3TIApkdSPRyB+cHxon6yGACINOZjXpkDynE0Do3XvrChUtz
60Dilop7ea/O8PFKyQXsSmHHMWjOWCIyUAUWLBAUGqdMXTykhcrF7BA+9r9PFOMXpv5tHwSvAHQn
nw9TTOPbsZn1Rm7lqRodRUThxT0MSp94pJlbjCld4+LLU0mOQiYijQbqY1zdsZHAG+GqnybzQTP3
nXpKaQMzZRNGdtcvFJN4Py89KbjXfhGkM5L1NtkkH7EvIXdDl4ReDpIjBhrAZSwTqnySOScz+DXS
dZkcVh0kq+cyPyBMM+KXfNpfJP86rqvQZ4OM5O2Y3EXittM+EmPdI96+QZTcGdZ2elfIWC+PpnU3
3nDO3mXRKcv3UBK7aHPLn7FMTaVlAZfscndNNtO4C+MgLHYk6TSYZIo7foxo7Sbl83I5XOsgwT8E
bXXrYz6BUsEQVkJNWwM56VGBcIgcxFrozN6yeSrII7w8YDqC8pVTEzxaB0y4bsmhKMGzeZwaXwDd
BCsLtYvNd4YowY0gNmcj4j4QeeywbPNsxdxJOXPGz3p7UWZHo75xOs7t3laXQJdiF9StI1s4Ltp4
laBq6U+IQXDrcROa6yeU5e2V3niXydziUzV5rbKKpGWueTwDo/GvrT/UgDdbM/MFZnLXbZM86Pk6
sxDpu7fD9V2VV6V8T1lDB3j5rC+7VAoq7EkjX2qWXFDFl9xYCoMHMJeV+9ByWBl55kBVQuuAgzNE
QkF3mLIBOgOy5qE7xQEkUZEggN69yTYkQvFTxl8Ju12MEdNAmx6h9EcYfUanqvHJgAn5XCMGPoXl
YxYB9Q0H4Rq4+3ZsqzuMgS+f+Nep0GUv2+7mGXcFeSgCNj4tHGgjGPO1IR7azOEk16A9Q6Gtlvno
dmxrlcf/WRGO9dLT2YV+ixkEjslv0wG9JrEgqrosQIDUILxu4tvhhhZL2WedC5xlGvepHCgg7ffc
51hejCJPc6eZy0heST1l0716mym2MIeW8XUZNetMCKxnhjZS6JlWoFmbrPByyIg5zyp9TUU7MlgN
oPYvsryNpECXtmhsLsM2NDzhyvM9iGpHugQnabq2dPxpHPGyZjyNcw+Zu7AAWUgm3kbj0jbnlODd
jbjXlr54jjC6IvVGu5xqy+JyDkGHVB+JDr4NvezG+SnB5mV4r5sdvw+Djf4STu5NhWnpD81yung4
mX2MxVrNcelAC30gOAzQlfklltHUKH3sa8qy6lkHecCDxx9kAoN/4fAVod+GK0EOJNFO4FurGMkH
iHW6yzoj0Cbam9cPDmtJWIvFptQfG3LLtZAAi2epfrTiZ304luN9xcsrvUM7jYWjgZUlgprxdZIP
Cv1MZd+aoCj2pIAbL6qEXGZf9ry11AQNvh5uenMznckACSyLqPRwMFGVO1ndNR2sSWSZq4Jo2sEj
98FAfCujbsAZYDXcdfqSuRN1jKUup3rd5EFKcHvsmfCSE8uVJz8WnfuaWTOxK5iAi06t+MJjOy0k
fHehr/OXpOaRh0r27VwJwHKynFTwlJe0X9/QVRfHbgzC8WBYdpkgd3InmobRruPNTTgo09K8rAo4
48IBH1OLZrHcKuwgRtCbS0l+NoqzmO3JOaKh4mgqIrzn3LJfl/UqUmxtDNRhN4jPinmn3f4PYe+1
3LiShOs+ESLgza3oKZGUdzcIqbsF7z2efn9V7F7U0Zkde2IWW4QHWKjKyvzNnwTUHU5bgFn9VWqt
s8f82OIs521wSIpqQn1swKhxrKC+WsWqwhQ+WlNc4AUeWbBsIUEnC0NfpRXUqmWJdx4BSLOakaoJ
V0O2qFthjvfmV5BBwOevB+I+xYb4pyFlTwo8IytRIjCoIv2QkR1py18BiDsfKIYNj714NIt3jJRc
C+BRvp2YTWkrweQdGHDWik4UvKwjAcYfTeyNjz5BnrsWMO3ferLGNcDLlhpCRECCIJCHi6l9jbrX
QSG/iOQDDPEl3AusqO18R05CaU96/aB3x85Yqs2hi5aJvSId5WpHxdjDVcyjgzE8YYMGV3kXKZD0
mRhF9SGK7/EkKbor6HXQ4dsCisSdgjRMcj1on5l3Z7TvvXfTsXpoX3QI8p16A/sjBdFMaBAcGx9B
96WOxMa8GtqVhzBjjs7UMvUWgc0fh8pagUXo4Q4BKwduuafqTzwzhWtGfnJeCggPFLz8FWI22IW5
v3xvUyDzgwIL1vHFNuhuywFJj7dWe62nu3pjT8+NetNmt0q4c5VTSrmSvzQDGLby0JZ/HJvcKNyb
qYIkr78JNJ6qP2cI4jX3IxJNgOTnpeI+6s3JRaBlPgQq4G/oNDq2gaLqRX6mh7DabEDGEHu2f0qs
Yfp101wn1s62Yclvs+Qxc97z+sk3t1r4kNmnNj2m1f0YbbtT45AtxfZkFeqbgQI4ox4TQaY79iZv
1xNJM/XkqkLwpmRykF8D+la8YxsdLO096PZKgindhraNuRy8zJDpLrLpXAlpxZ0Cr2pc6hFI25si
eDd95kK3iXZsj6r1XPkYTIIx6fYm6o3eZ2yvHWhE8GTmbct8iB8fh7Pyyn9B8rx4I2It6dwPTO+u
wnKNQUI/rAhkELwB2av4/49KPCrkmkgdfAvLmByTlaIWLuzOmef/TKCUbipSAKSKlGlNIIKEknOd
zXsgCFRISW8gG4NaJr4P3hqUODVBbOIsRDeBfL2mj2ic2cxDRIAefFIYgqrfKpukO5rGwRdw9Bjp
hLv5ldhM8042iQEf9i3Cc8w6X5gwgjcjHmIcxZVGC9Au664KNMVajVhVx8sMdVt1MeHeg5MHOlMH
j7hXLdOFz9gxApHUm6MFSUXYYhn6wzR/xs6NzmePwtoyQ4bH8oP1lAPPf3G921ID9G9jBHcfz8cq
OIzuBsEEH4IDuKt8Y2YrLkZI2xfeQ64/57BfDWjtN1UjAs6XyUEO0H3wLaGzuNSgA0Y3avrlei+W
vY006HVPWfeMP+pVon3kAfQfFyOxBm0utb3q7MexuLMGARUfEV2w4ZjfNvPBn3ZOvTfqU43WT/js
f+jqyrTvJgdMbbWArIM+fvhuVi9aAFnvzgm2+VMdcTyL2L//XXy2ASjcfmejS6g99O2GiQKqa4wQ
zAeHY9F/YOw4uA+8Y7Rf9G+FcNXSjXZz+NR1z60QANTWRXQa41UbIuwCvmgFO4dfvXaA/GyESpzF
VGsDnzDSHo3wmDCjccVEovq0BLPgwUKq7LHCZC5FeXSEtfI0qdtpgSTAIkFZqayFcB6VcNABaMXP
TxraNRhb0/OE41VVLqgqDfjau/eZjR0HRG4o02uqT57zjqQpaIjqXuPNEBJUPpV7fV0ShINSsffa
GrZTAzkxByD2oCU8W5NQj67OQgey9T5QrEVULXzDJUhbIxGvvMY0oRnBrMzrFx7u5YBqjAGWXYuS
GBBm5270R4RrqThd21S/Z0qdcFLfPfW+PjVcibrn7V1Gn/Q9Jx0O2wgnKb/J4S0kdzmaPcbJtgNo
VQ3MKK19MzoY+KtgfEJxjP8XLbM7V100+tv8Sgw++S+Ec9O8s41p2VZ3scPk5eBDEWJwJ42dkCfH
bSSOl8UAY+fBp1SaoxwcFo9WDNOG2aTf492BdFJpQr6CXxmQFEo+lSpb+0ip97u2ZYKwt+BvAH93
Gb1Reh9RQbXB7SMIQC7ECX478TFYk09gGu28K/ibkx5rD4aOCWhQUxw1KM0wS+WILlU79MeAbfjw
JvzxndF30pkE50eV8qy+MckdNRmwlfApqpB3yTYtZl6rMVn79Y3RlqvGyVaQmRFPHUCX2LuQ+4nR
+up9alRwQVIcvvSHrrc+zfgOqymFFE+F3ktk7/smZQKOlom3rPp2iVXppH7MLoocwAVSF3U/hRqW
va3UOxdHVt/ARJcKRPrHvMPaIl2Zz9WnZx7TzRA/JkPCS7yLc/AN13N4W7UMNKq2KhAfUuxsmyqb
UPkVDtiLA75yvxzo20q0DAhfvfve9jdacSBFNmq3mjpuXb+zrzLiRhswiYUyx1h8RQFBQZeMN6e2
W60DrIzSahz28kMdKUnargdvby6GfZ2EvyosG1aBH96afeSsyxiaRuhCy2qCbuv1xNuNhz1AjfZa
ate72VavNRA5ndutC/1UNC2KCW5P6Q8TB59HNlBsWCqhw3vdMaEnDzQT11GWmanH5UHzG2iRoZNc
yuangplzOKd7I7yedCpBdlKB/gATphFRZkGFQN/k8bqa887QRn+lK/lSKXtra9jVwtZ6oGjOurb7
ct/BVWjbBAg3m1guUVkg2N41OSq17BFQKRFxsqCFLK2gw/W1bs211mpHLclRKMKA1qnFjA4e2+iO
7IMBsGlYKMhbr+ADRaw43Tb0HiE8rAApONLYV6GmIDTkg8tGRW3yiz0WNBq6ifovVHyjDrIyV4dJ
zhwe9Zw8qGshdlY7m9SPniyxfVtQsa2ABpuwoAOBvfJ+F5rJSEZatDZuC1MZd0342IAHDZ10l6u9
QwqSsEBVgK0xGGamAwIPPdagLlazbd5YFtxEy1I3dosIpDkEwbJV/4Rx4y0tG7XZEYMhEDSzA+7B
QW3B5J4aWDDDUL0OmoJaxDrwbq1AfdbYfDJIUGjms9NUR+7cRQ1ba26hOQaMmJ2VvxX1zTjV+U4r
MOkxYOlHG0UdwfLNYbOwbiy/QfQ8PtpeqSz19rc9B+8DGOGryhEjr4cF19OauzPb5/WUmcfMMZeu
sNgFJZ4pWrFHNIdIr6A31bekRjQmKBuduuA6uZ5Gfd+NTrTqtLHYyw8/xz9psSZGPq7Lxgy3cmnk
MIBmOVpEmPFaaU/1LSeEnxIFki3OuanO3Hho+2hZqgFTefHDWSXAzA793nrUb2fHyPdmFxT7yjLv
Sqv6jJona0teBNOwwE43gT+luw7Nb6NUqr38aPy83jv6MG4TAOuWSdrG77LNmM/NHuX/Zl/XoBEy
JYE8Jb4WE3Mb8DXNfqwNAlm5MPdIa9j5eq5wskoN/Mj86qRpWb6vp/TT6MnyhSUw3shJhJ+IHdDr
IhgB8N+Nyr1SsMofRgAKvpqsLsuc9nFdXcXd8AZKI4UcYfdg1MSLlrQlfxp51uzld/kxexHSWmz9
Y7n8qthgkwyi9Li+ntScfEtaMTK5DkXebR1F6X4qesgG/31o4mHKJxp23buSqQioi5VyuVXpMbm0
eXwa6jxYy80ua0PMzdbYhjyNOZqlRgZnafazbQCGxRAPJVXgNJbDxhp5DeW+8kP1b/puRbSZ74aI
emsY0QuEUQk4QXwkcVa011kUCgYYxuKDaE7y15bbhDgZ7YJsJxeXGloyTmI/+PSuRdgCiRbNwuAh
r+pUReg9xuoKjqGu0XzibToPKGK1drzTNNLVok3kYpHKnqMbeZsytpiURPhRyE3bzISyUqntMtP0
al/HZPl7r3goGjsHJJuTXhfLi0R/CqvXUWUmG6oxp7DahBwEvYZRU932Y2o6ETqrCNp60D/C6Ksa
Xg3MFC0fCySCEhfFz5Re9EEHcmvCe3Tz17R68uZ+0apfLWprMeUdwhGbATCO+Xe8YfI149SYbCwG
sGSloEHpHFq8OubmYw5OMNuq37O9rueVC6HZYZTcMINpjMXN9Gqfmlf1V4Gy4oM5YnOyBBzP3Ia7
HffomIo0ORMSHj4zbkDY0VIJmNxeMUttHvAmRx91WjrdAUs08kiCi0SDJB+0HYMlXBKSjPAKLMoh
7cGurokhU2uhAaFN1hQPYSaSwMw+yW+Rnbbi1UDaGwVZ8GNEiUz9n6xnYrMVQeptAgQq38RI8WJV
SJ3CRTbyCuEZ0AfDEvNsC1SmKwLavXeHTgLGfCiS6N7Ob1dztTbyzw4ItXVU+jti5QqkhASxh8N2
RHkCHq2D1PCn2ixq0sLjjrgXnZTRf6VxRB6e7os4F/gBODpAjxbWc4qS8nDsQ0hmz+1w6AmjyBcM
WxpsGm6BCnjFeujXgbm1h2fk68Z+p5NvhKhIwtJYOba0JUJ6QluGLXNw+vZFCWMUuThm/BopvZ2G
6q61BK+C/AX67zoh8h08fqsBToSqx4G8p0KVFTh3Bhl8ld338zrtN0Wzhk9FVnBkznqCVwUwb/5l
b4TABmBqLLyIbRsQLsBloPNO7W077vv42SA/BYrTRZTjAKU4BDv4wUfe0ihHg1gbttbY2Xs7jl47
rk6813bkZ/uTZq+M5clLKQ8NaLSYpLOjfTdMKiCRq3BxYqgYNX3lpvba/Yi74C1WNk5PKc4hS7Dg
8BWBkOJtW/8XEw5o2phFGPfDfeOiRPa5Xve32dZldHOT9shrHV+hhJM4pAC5AvnhiiGiSMn8uOKC
5LKS4ADscdk9jCNuD3KZ7yKNqtdWBKSWfaOG/JA930EzZGbJcGvMo7FRZZ8n1o+9DWTKb23mpnyV
K+gk7t2Zqbg8k1zUtborbNyAA9mPDKVtB2D3fPrL5VyO+mOZlafsPfvDnyn3coSw6HHPyy67JEgX
DVqhnO/isnz2CPMd0aNfLlD+dTlHUWMikgw3uZVtlTGaNnJ9M0TJzhyoanUaXMNvJ5WroyBXs+1U
5e2uCx9/HPt8cV2YWavMSF9/nE8eCgupCPEAQ4wB88z76u/627X2iCBjJCIvy7opi2pJwyYqoQkE
NbUnY1YRghcP+vxAhz5ANUYjnDIVnDq1rH3wx5L3LHOf5UkrJ8gxAkckC4gq3DWlKpd5gJA+NAni
sdvSKfETKpkpZZZJW5A7OWYkEOzhdevqSF9fBj/5gzP9SZNo/PvryfEtS/Bn76N0XshxUB5Efsi1
lwPEtc1r6OQPl+WXzc4XQNuYcBbajZaVMSRWOYKvUb7Pcp3Jd5KdG69ZtSUoYZXSLwFImJxHUbmh
/Eh0izp4jruE/DqVQbM25v6OlMTf48nDK0X3oJlxhrQbQb/mo6Y72wSoV1YbHPUpfZl81HTLLN20
SmxuFAVcgaGVqPeJN0h+yHu7fJU/zfnHB5USboJ8vpbL4vFYhmAP8onScdGPQCJH9UbevFx/OcSP
ZQPwt8Vp7RlUaX+silvtrfaBfuVpNmR40vpgDBxMkhrEpCq3KFYgSZuYXkBR8DEUAWln4+O36NtD
lgE7joIyROpTq1EddmD4hYoVrd18epRXo4TATMQrIU8rPwb5Fp/v79vLe/7TUGvma5HRfbYm/vUY
qD3RgQ2N652bkDxCMEyoFMz4ssivdlbt9SYoEJ37/4dZQYzolt7jCiqCrkvklSqlT0v9LxKT+54D
prg49UGsMpLUDulZ0YYiMnkoOIhf/vLzZ5WNlK5sXnKj8+qwfFMQ7Fmddzkf4+/uOXVJZawYODiO
gqp1nmLqbMdevO79+PHcWhEVHEf/3HTlEr9rdpUbN5AtaciXM9VihtDFAz70/7Xw8+mqIig3n0Hi
7+SZ5IeaCG6a6kBs8K1RdA/GpDyUUXK4bDNWQrIJWb8RILi4xsvJppBysenW6VIu61XKw7aWVOev
8pn8PbfY7/xkZvn83F6IaQO5jXREXWWj4DdJFnSRICsqB7BJG4jBqKxezscRD1yeRX78WFb1TMkD
Zt+XLRLVP6CIZq7PJ5QrUjfHOscmkKgilZ9Onle+8ZYVIRUhOiG5LPNDQK3yT0cOEKZVIgdTnrIw
g38prkWulJfhuEwzzscqUyxFxhc9A98Tu9lnmxHzF2r6LnexTTCbBQp6uUU4BN3FzigSqB7ZZLrD
33lDeBEplb9kTO4jrCrc3P0KUlTGxgKjSHkMz/HIO2IHm9hAh8sZOM6c/e7SCRHHpDOXrfCXHcFN
ywNo4bH00PRvzRlEyH+NsAu7ZV5Sg81H/1luOMC/kXdUWMZjqRE+K4YfLytVlG9i5x4fc9h38kbP
j05ejPwIswIxOrlz1FrgxdDFajjCdqpPk3hSgRYgkB2W1GszqKtKXI/L3h8q4sXHUa2aXTFoAsXE
ushQXgafWZX8JpfbdRfDKQVcJ3rG2Rh5u3x5Id//lpvKD3nKyxEnqwmXkYeOj9xfHjdN2ng9Jtlj
JjjCo03EJl9audKzvSw+xYN3O5UdtQhxB35SctbzNekBcbxcKr9jL35dWCnJbQeOddeVGy1xdsGU
H4rKtMHXqdNGiYPt+ZLlLufrvlyOXPht/fnPyy18W59qw9pMMmqzIILiSdHWk9Id5dXYLlrShg6u
qbebA1NIXiF9xkRu9rw733E+xxCf7KJG69mbHdyqihin3mhivkIr+3lNl7PL63RGZkN2g2q3vJjL
g758/fYIL6ttM8C5I9OexTnk4lJBsCIJrPvzFcplva3F1WuSl+Omm91F3HzJx3alI8MpT+9W05/R
KZh8iEZyOfzlq/xLPoeQ8XQ72m+bDA1msbk3f4RxUZxb2fmXlAeNR8ohtHIcLgsRA7ri7fdHE/uo
clqFDHnnM/n9DNVwbuwEhScELEVjlWvlDtCU0tWsDF9R0ZOzywPwvLYYyOUm8sNvpnbj6+FuPHc6
4jxyhT281mla7S5Huxz8sizLbB1rXASQL2vlqfPM0pBwVYOl3PjbHmV6MnxzXntyULWb2mI+6Ak4
XqcZyrfz1Y7NTF0vkNDjdi9HuJzpsuzHJvLrTKqpt2tygmJ/+VgnxTZ21IrlkvMF+OCMVm2FO439
eDnK+YHJOzk/GLlKfpd/JUa0SbXc3MiLkcu7EvRXV5B1DJSry5HkusRmEqjV+vP5nHInEqbULUtE
5C/tQ/51bgaXt1guDGVPG+PD26OhIlfWTS5mSEyKZyUwV7lZv3r9GG5Cgq+a+VZVDsbWD2d0G6nU
0dgCm5g4B/o4DeBOOjGEGUR7aTfvh0pY/tDhnt+U1B0XJolfufV8HGvcP7AORruJ2S082aVi6Ji7
q2A/RJeeMac776g41E0zv376cU//6+uPZbUFT7zq9eLn85DbyQ+/Ae6mamkHsCklbjNUFXXVsSW5
4COlLftzBxFqBBZWouF0KRgPI6xhwoj7P19irsc3kxiyGsWkSs/yWMQYtTnloFIezITGqGboiTcD
8/pQjVDuEFv5Ja4Fcq2bZ+tGB4kWZjWkBrFSL97dPigBSGQjquUHuVB+pLZ1ZwXIQ597xPoUqMou
s2d9rfTlURsw0xNPegiTY8H8sWpG1KHoW3rfmSBaRVv50wxO/lGImLQbxg1p9K1BmLq5nCWYQrpU
OXplOjDFSEVkVe5JYyQrNy9a0cMaNk478kfldYvKFFepTnuVD86oUVYVV4Kwirgj+ZGAiu2cgYgv
B8xA3uO/NXKfc0slUuL1p+3UBUWPMij1rdhPbhtHkb2YxFxZdJ7y6YktE806938OrsJAOh2convd
Obe3nIRYSy4CIXhRYuZa5C3Jm0urOVwwbYHU04OqENdbTQoz9AbjGFwQ5OaD5tSAP2noEVN8uUg+
N/EARZFFL6tdm4DhkDch18sP+Vr+WMbP3K56YiIzwjhwzNS/o8y3EWXAF0AtyvO55e5xoCvbCeRI
G2bIm1NUsm2hTDfC/vp2/AloWizal916f+zWQBBFNGFv6CsK5uLG4QLrBR4T38727c9vHcX5T7nP
eQPf9Zjp0iV83z4Ab+1PUQS2G9XEdsQ3oCe0DBvs0ooKhnVMslsV19AR8nVJVv58RPIM8iq/nVwu
/PY9n7qUhFTYLSrLO9ZGqZ7fs8L21lUbWpteVcOtXk9igobYioVq47dL/3b/l4clf05nau9m/9UM
nnnFVGbF2gwOUf6VaQ+Bd68/5sWLS5VJrCyZFgpsMpMC46DAKav1k/gtMsjQjLvWgDtMg/Ie2+RA
W0UD5RA+1FOxRTze0xvIH9EGU/dFAvtK/m9z/kf19c0UKqeymejx2/EliahHG9qdOZoekKRdqy42
MROaNoqoutgWKDXe4aykQC1mxFbqU2/RPzsvv3YAwVvMG789hPPjlIPW38fbrvMhdM/vPPyw4aqk
brc8b8ecCvaeU8bffq9iwvOwBNQv9788ycvXzrQH2Zm4Ingys05DL3f4nPSo+3Ycub38OHcyl/0v
ayoRlIsTmjOZVdcdhBn2v07kx6l/7F8ZQJqp15DzU1Bnbx3yse7jt1ZLUOAtxYsugmKAafaApEsX
df7WIBGdekvRocj/xLM9t00CJYVcf+rEuzxBR/rv0xz7D9kFGa5+r2XbITb/Dnx0vEEKFsFL22Zp
FMmn3EyPobQQwgZVpp+fYh5nNWZDZEbli/rfLf64J/n1HCm32gCnOe//jvJKDZhP3My5Ezbg/xt/
5MUXpHQuzywajHFH0y5tiHmaiZGU0f7uyj5D0hJ7U7GH4wjYl7iOXnFIXSZYoNoDKpPy2mN9W4bI
eDpJC4RQ/RBh/nlIERcd9OGDFxv4O/BaZEEXMCkQA8jUxtCnmWXzxsjARTaKwI/+9noNw89S9sZt
iYPFEBuYrAqT8LYwzl31pcXOLan4SMzcfzydqge9bVESl8u//dKitw6S1F8tQMNs8Rof0mvrqfRJ
emcVEABtq0QP/77mwC1CN9ggfA1PRVsP87y2EHMT6/9tI/51CpcZJmQhcYhv66q1AqnTrtA4tKjY
d8Wz3IR6QNVfN4mF71+ygiaKJi7GX/YSq+x2MRmr6UE7zO+zcyQFvFygSPgUC6ji1ffjq/ljOvc4
2f1/L6VH2SJwAYq2VC3KaedfM+0cas5i4WGSjevsFyfS8eBeYzyNVKHOtAapY3F6TlITwz5YQDj9
G04bVTvridUJnMClu+2BePZ37FZVS+vJmqelf00gY1GsXxISsTRE/hdV61f2TV5TD2byoGYr2+xA
a3Ch4vptytCV+vzv67/r132m12Ru/n3/d6viLD2mHv++N6WzNNKNRmZebCqeb1lEK7G6AaNdwLX/
d2ifnF1E9hWsnX3e+t9BxBb2eJv33n/Pz3pSdcxu+BE1FXnakmCtpWjfv3+/IJrzTb3/d/x/a8om
JuzdekOg7xL/XYFwHPX/tSGxVYdfnSinEZlD7gcTyrJ/RxlhuhqVI5f9uz7xLy4VSBVDX2Lbf8sn
LpFhDTxJuvl+DPH35OLVVu3+bfrvX+pEmZiwyY9RV+++H69Ix02j/Ra/6wSiTW3QSRXr51BbaSUE
oR/tWTxN+d+P5WJbsc/3Y4t9neRP6/abcHZWOf3mv8PxsMjgHrg02nqFnj/Nj4bOdxrcwilzFHez
7GYUFYdR0cOyXnki99HnYzVGm/OtjFYBjbaoEQTQCmzO5FK52ShTJPK7E8RYL8qlmcxbyKWXTQNd
dZDbEQcfNSvLtuf1FITjkyOWnvc6H0A8Ro30b2GNiPqKb3L5t2PIhUorMg/yT1emac7H/O9H+LZQ
nuJy8Msxv93Czys4r/pfO/04j9zk/AD+15pv9ztDqfev94njgVsT1/ntFr49tnLoy39PSD5MFS6H
Fenq+an9uKSfN/N/Xf3j4r49nm9/Xo522bwP00d9mOP15dBwbzGRaazvzUHu8D+f2o+Diq7GiaYb
dcSwIgYICAnEMlFdBOiow4Sax3idxrA0mJp5OSpsXXZSFf/YopI+A/Lj5QqAl2WDgtl1uvfr7Drt
S7hpJTOJplglmCaQy4B5miWY52VHrVOdRWSS//WfQnus8PkAuZpm6ptdw0v10mGXNNj7mL+iidpi
48Eimzpvl071quk4hhXoEBrJdlUKHmCN9xmNeb0oFR/HDxzPOtd9K0pj3WS02X5b8yoBrfK75dwR
h6ce5am2rA45lcMWl1Z/xC6ZeXcCzsZr8ZpzvQ+vsSAVKMx9tHUaeU91neMMPBm3Sqx8DVVJ0SZE
Vp6ZwMETNI0+jJ7sQcELKzulE7pEmbPrh+BoOtr9mBRXoSF0SPFVRe0NfioUQ6/3sds+tTVeaomb
PdRKA/c2dL4SxFdiR8OQDUxbGm2BLDzFu77xi4Wi2g10zG3bMhq4M5CdWlfAiuNNVeGbgCgZRhKT
ErwWWnjou+ptVJ9DvQdXaHtfPjrdCvAqkGwrF+UAJQxx2ZrNW9/YzH3AXIIyEr/1dkIxFIYzuP2x
rY5u/suj+lxVUFOLBguz/p3rJxXb689TEN5zKXsyHR0Ou81bqFd3GZ304CyMsnsNNcRcisgEVxot
xlyFWNgCtcpB4kfYSc8F+SPM+cbUva9t5UZ3jcegnzYYMmfIQE92/zXqvik8hhW8HAytv6vH4CFL
saIAi9ngmWoR045D8GAn3cZ0EBWuAvD04XOU2gdVHzOGnurab6xVMkPjUlc9gVyIfkKYd18mJnSW
0OjPzL3akwWrLIK/4i4ZeXjOvCl5nRo7+l2zPIdV2XQgJDWMB+r4nrTxTWJA/MvcdJkjUuI99Lp/
m4cjksfzhlzyF7W5uxGVZjOA/RgPO32CTZw5+VvsQl2tAdc4lYU2fXLQGyb5akW+I6zMU0dxLlcw
rClKnBt7HZni1H1xW3w9Co0QFYoNNJUeiSy9T5kJq3eF4+6NYKKc5R51dGl7wFiNp9137vyraBTA
QQsgWhBW0ndwNYcqp/kOaIggmZ+4xXVQuqikNFAq3WWP8LZb9NelB122+agJKxQ3O5JToWhjP4Tw
iHzH/4O48oIcwG2jOOBzi+c+KZliRGs7/+Uk6irDFSaY8+3MDLnb+0DmKDrAafTvx/k1xE3Ah8s3
kqdEgMEcysekROLa1yCfZP4mHSeQI5DieOxKG2zMVjul+NAEfgW1utorWngyKkjS0ITiAVhfbFEM
h9DiBMsG2NGirqtrFUKmS55Jy5B2z5wPjwgWpKnoGXTdWVVzeZ1U/n1pvOQiiTmqG8NE2wKOT8lP
WBQhqM3w5Hq8eJG7LRQUDKb6K+PVjFwk/RKIVEYGKdG+i/LsfhpIJ83Rzi6rvS1c2dwQXImxnUxt
45YjOEHPAL+DJE88T7ehC7m1pJ/gjc5rwMFji1mYoxxV58EMU0iYmbtNa+Ok5/62dla2TcmsBil1
hSnU2qznx/SVuvofN6mYXUf5Btr7w9BNHOgKMUUS2lTDBySv7S55KYqXcLKexjQBwa9pt1OPTHp9
UsCPor9145iUBWpFBM/5AeX7VAQXpokWYUCHrVb9UlMgE0HtUoJnpg+vvQvdJUnCfduAKccxyYRH
XfXxqQtQBFaBfftIlI4FYkTIutvBU1PRE/rGH+r5L64C4SXGoCDMbl23WHlpctuisNY6GHMTRaOy
53fomxgGDnpWd6oyfAixVmt7rLfnuAKl1EY7PMMNpV7kJqLpBh5dWverR98VoaumwoJcIF6s+GbI
4j/l0D20Sr4uyOjB+vavVFEAo+NErTq4pv52qpFrHpJiG+vzbQeruijRvBQDA0HRVemoB3/oHywm
MW40rPWy+O1nxkqtePGt3r2pl5pjPkconFcVUlEWyUHRHwxO9CuE62RF+I6Z0cNQmZ8WHYjpY6D9
lTpzDZW+gHeL7YXSRC+5bq9SeDrjBN5a2IZHwybo7UNBh6lmzUEDykHPv8BEqBSWNpR7+msAqTDU
43sz8O7ssPyjwcTJlewWokQQ17j1BChUjOaIn9ACwCWMbX3kHcfQxaq0lxRJPM2tbi1EebsEVUEP
nmuHZ5ZtX5uxB6kQ8jmZticmGZvEgPqhuUg51VhqUAklBeqvc5JNbl2uM8vApQPcsdLhHJ7BElJ2
ZJ12EyWRqxSSRceYPqvUYz192ylo1WrKvoJGV0OXLFGnDz4qc1rOkNPFYc0e41h6eCKFPH6LqCnk
1n3xXI8P7TgCKc8468RC04CoAXDKZ/Stjd89piI5NJmgwGXSS26yEWIbyolZ/aXQsfjQ2V3H2+qI
Qc/GIhX5SzDYqfKra9L7ysP9GUrOH4skqwn+Kb5peuXeTxkJDS/73UTZbT1bX6nPLCj0tpHaoBUB
Aj6FGBRVwGVMkLDMMlYuFIshRjNM8+D0vU59dF/gqFDA6m88lAWsjNlsRKyRj0Dl/c7YQHXwe+c9
qt1jTafrURoncQ1vBA3ggKmor23DIv6Ycnfl08P2EM+LBpsSW/U2tV4f9Q6oegioToFeUdcORh6w
+generQU66bwx1va2U2lOjdzBYELRNOE+IBJz+WhUeTHdMQDin5+UZ9a7yuAYASvAp5JZ7vEN2pN
FgwMAhMkC3/kFBphkINFxD95Nc5wwrOPHgkbC0bSlBn37sqK3LsuS3ZV7F0lDkJTYbKr4c84BvDs
MYME/Oxm2tJOtVVbPLm6tjbLfe45uxm+Zde7j4pufJi4FyhpvuyGbm2SQrSpuERq9NobLwgqP5le
98trXLS/cdfpY8Qb7blezi5k18YQJINyUxkurJQRRXwF1lcFg4fZc7fj9UZ3IL4eUpy1Ivu6QinB
colj2wSldxUjnTQBrVq74KxRDroq8uZdx7lOrdAYr9r52jQcfR2nVN6CfUPmRmnN60YDv2C7IC/C
8HerkkVoQvVlqrMvu0E7vMZE0AS8X8ww5A380ZltLg03oEjQRwpCnvZH2b0hIRKFhEKUU4butZrR
KVZz6Fxtg2WdipasUWKhGD97uy4GsVrbOsJ/1KbrwbtpNT1fmPh+jL0HbHKODkpfPcQu2kkR6gtV
aC3rqsNs00DYLYK93oK+pjwcHEpuNOcxoQ6FBoKmF48tZMsKd8NBGPYG7XXhIjdXGtOH7UKvMKmm
Bz3ymwA2iAczH605+0OnMQ0wKiuX8VHhykx4pxO/Xd4nj4qhvAWTv/LsUaBFcEMa7PYuS2x9ixja
7PV32ty9Kql5F2vTh24GiJVwda15LHv4gDZNQU3RFIgwyNFGbZEKHppFF5TD2RtyuFNpdlvl0NsG
OAO5W773gXvr1dFNXXzEg8lAFdyCs9kg7fU51++l1b3qhM7ozOyQIyOVZIZr+Fsp4n841+LcLGhH
dkkw8EtH19nkXFaxBrlazZBbtylqbY0XrNz7/0PReS0nrm1R9ItUpRxeEUgCkcEG+0Xl1Mo5IX19
D1WdunXPabttYGuvOMeMs8ZTuhP+QKn2GfPgm/WAFTZCG05wom9ki+U6whr8wPbbwAKghxDplChI
Ra6EhgHFbL0rybEt0VxWb0VINtkfNQlxZLrhp+glFjlSwuXyaL/bls+OX2Uiq0K4QntyHg5tB6zg
XGqspM4g/DW7y74RM/iZG+SzUwX/stTvkF12qwyx5gRTvEABUXoq0VQ79yzhEBLUAuumH1H6gvrG
KnPFfnV5TbDFgvDYI0wZDgoYCmy3C49hEK2YVbhs8bpUfhMQdwVYJKLQ8SMmicFlc3LxPtOtOxUh
SY9YevwpLIDxBk1EhxQybMdvRov1iMbeS5mmchbAGux5wXWyi7UvlpKJKt6gPqTiK68fqnFP3kbd
rTu/IocJ3fwnI4HG6+iTXWeuST4aVBr5iFAN2ZQdFGsVT7MRcsjG+KC7G5U27rl8ej0+5JlTPavJ
nSG5diy4oHqkKMPfULTn5AyMA1JeTtZMwzgXr8KQEIUAUqy1c5odFGNPswxh6K3EvYsMGJ1Pzh6J
+5L8fPn8EWfGH+BrQThawtbCqU6bdq22rPUyjF6P015hHWfu2ekVGAesqouUn4GTKqUDNIC0JLhM
BWvzBCdhk3W7qrCZnvIIN6qf665C+nCKxq027Oc0Xo7I1DspozP5m6XpBD9t+PWsbV5jlAeKB7tl
0G7c3lUFav2o08IWWodaeP5DicZfrOgk0FvurZATpZ0xMjIS3wxsPO3i5hHyY6svBRsa5dbPiEJt
I/PyG6OVSdwjTytc2HhN6CBxJjGbG5YFvdcHFivoFxt9z84b05nVTArT3ddsKcUoz4YPHra2PaM2
BSxk/eY31bf+ouIx3WbjbMA3/BtU7mxKwo3cv/fSBqyN0OwwLer6k9i6VsWBtl+ak4mb4tI/6vSA
w7j21t/V6sSFYFW/ZMx5cwskWtyHeEak5o46JvcHOmgJ5pjqyoz2y66G4YS4/PGPvNHUx6u4mvqp
St95MJT+hOxq1UMSThfHi8m8vLQH7nOwaPddtBuhJZmrJNxWJVKdVfKWvn4zVAsvMMTTuwo4VL6a
33hMJcU3fenQ/OkgCO2Bh0wX0DkToKjXgWchm3eyzzHo00PerXTVj4TVsJD8cCEQze04uJxPGr2c
ceUXIkxRLsTFqXW4WtkRmNo9iwX67OmXQeJtp2BHA/z60M4ozQLjQqrbGvc039LUxdJJp98wbhKD
m8cXBxs/Xh74Nt2x5FfUl8k6M6eSem/ocnwCr914QTKPIaPOJgVPdFZcNQGiH+AOxmGv9BxIXCLV
W5BdkvgPPRIOBlhpI95yC3IFxQnFNYeWVcbBs2a7P1WfQdPgXuqOuCPS7SdPwg3pS5424mcLR8Ly
pfGuFU4hraev1Dd+WjKR1kc9PJCsWTSJOLgs8Ms4XK614Ir1Trvj7uI5xJR0TtxUPfjLxTluM04y
qZMgv0v5fumhm3f9WuI1FJLEbDLubwGKOC1lzqL81rPfIeH/xjepCDwEu5ovrxerduup9AgF7LA1
z2TPvZ5qbvpg0asf141wGGNbA+dYutBGLP0dnYxcEZkc9QIFU8ZZa4SW4nLqOXIV8neVQLDmEL5+
Kujm4zHlKv6g4gkVRJcFitqNgYDjIh6TcYMks7C+kG+Y19Jy4ts07dPxWGv+POGoea4HB0Vq9Drk
mJWEdsdMw+Dd+jc1E64B9gz5RvmRqCZGECFvCzxn9tBqyxyexINIo5h/iXIMJVuBYaPR/V/PnSvW
TkV2OiO/VRQaS+x+Im5m9FggMluPtzjYtOEBXlr5GIGc8VqgPxX71gB1tKHO6CnamgZLA5oW1jWN
8Zq7dyhRCpfs/ScZOGIOnKh+UR2G7O3jwfFbVW9orPLkKZ1F0kDtxmb6QUIKu2pofpX/IJXhaIa+
dfU6EyVNpKeAmBLCLLwZlbjiz38xfJhqRzTqNYe9a2TlSyNMPYXzt4UZUuUQiYlLnc31isWdjBiZ
cGjHIGAjZKCrXbRhglN68rSa3MmXAU7S6nFg5R3xOwAVpLvRXZWokXbyvFV5l+jtBFdeSmmuoLAf
a2tNjiqOsJJ5MtDnXMdwS99z/Gq0v9ncduoe+R7eJ/sWC9XKYRFl3mhgk9dPS1pMgzBZbSfymB1U
tvo9bshXXZS0Q7yCjszjnl6D5r1I3obnIpfEgA/palFcl7Uc0RY8NEA0k/ALVGZWWbkFJCTigGpM
IjB7Elbxpisna/CMD+8fwmPoMNIGR4LxhLFExpvYO2N7LSf6fhh8ETh3wLZIU7GPOepPpi5d8t44
YAVgp/zCqML3mdp1P7K8wuBuRZ3L5oPZHmeNO4V6rHLlQwad5kDfceBhFje8VUAjOE1UCTMi+aH/
UO58Gv9offI4aTxplQdWjGGydcKDdhrXjIKRLc2cniNbBfiJZ57utoRY8mRciEmK0nXxKWhr3aNF
2lWYEeHdZ7oTHpd0d1bqTvrhQ6ZZ1i1iYQr+tfhgwzsF0QiYaD72KMgpy1bil+6GOE2j8QBnrdk8
WpHiJza9p9vcXHSWfil7XOsXlQkdAV61D7RWdzFcTer7eDENYjy7VZirgexdmZeOLez6LDe8MlsK
IMCyUIZ+hHizUNVC83NBpm61xTOt3Bima37RDoQ/mG0Tcv7I55gj2eYc9xuMLYV9KrrSa2ehwedC
JcK2/JBluWKd0Du3q0PH7G8Ti2vOOiJjhWhkRZQp3uUfqYYWUCVwLaPmdkleLFoTqwgE1Q7oXrvK
aKu3K5AZdk/RDFJuzyug/GnfUfF2p0B2CtVLfhQHRK0ICMEu/X/xacz33eEfcU/RN6Ho9RBO7PQr
EhxUUL9S59Wtg6YWdWs6bQ/AYnHL4AYNDpVCa5vq5KNHk2fsaNNUvd9+VoUD3kuotvrrTYyeQnNp
tkp9qRcINRyxEerVGZIC/5QsHIC8imCU1R3XT8Nj3kP+g2IoYcQRi19V5zbqFTWc2v8q9ENkbVcG
dsLBTJ22eDfMvx6jS+pVLnQsZ3pbYY+nhX65CR/NE+qSWZC0rJSb0TGZvqPWyp7y1TrLNIj+hHUZ
byV1Daw8uiOr5FcDthG5JvNS6YOoIh4ZfyFzoirZvFT71boS3peYskL28kE9LFLnl6P0l05Yld+W
5KvBR8JzkThko93C7jt11/yE9wAS3gwNNZwjEHm26jMEiY2DNG7KTZfsEfE/IxIQ5Ec8I8YN3TDA
yIgo0nr8bw8eH9wefp4Bd41wBWKUbmi3VGxREbLrkzW/R8i8lT1HNch2KqTJ4JZPW/JfiN3pPi1A
BggMXLexrhGeajLAfyqMMpMuvlBvQ+05Tnb1lKraCcR7pn13Jogj+TeFl2akBOfPRKbIhA7Yxsze
eWl9lLpTzA7ocbDeX1SRcY8AfPsaWJcdweMBIqHma7k2tI+IeIDyrrAJS9FbNBxY2nspt+wwekby
PrRgMC2O8LyngwKkff5MoE2Bp7DZLYp9SI/zp+wb5+BPBUPolUAkIWVz+QHXGBFbTCzo7nUwqphB
rAUcnoMtTx/4lF2Kmb3+DJUtkPdC3UDvvsr+eEuzNwn7EaY0L4esYvQs66rTZdWHH2rY7G1+2S9g
N0dcAMmpqaBo5LDOz6r7T2BTFFkmomauxh/ajOXoaONW1DyC6gJPFH1V9UlV9XHfe0mFgQdNofXM
kD/HUpp+pceEIDI3ff40sWqsR/pRhEhaR81GxFiIlNyW3bpy9curw6UqtmMPrfZU/OnZPx7Jgs8v
o0LZIZXEvLGHrEj3dt6O0KeSzWKDVm7JggzKdmq+cp+Ge+FMM673+dJKo0D9y9S1frSwi56v2eX1
OUjb0HpIySbnNu5vgjvBafPe4G0Y53gN+Ctzm5CgyIiBx2tLBB3YdmObMNiM8k7wMnnf77T75EGp
YpN9x8uZLpOLBYyId3bd/ijSukodeTd+9thpp2t0CIV4010esngPMhx9GQkoyuUqOyTkzm+14ozp
Ricerlti1oPzDhCJz5yI8D7CxtpIcLYvB+UH4UV3zoJ7hMGMD2YPw/C42hfkVtGPge0Jig11lcg2
2FI2Qa3sIMu3lxfSPTT3ZCyd4rXFnuYKo4VtaSepLYIIk+0GrWo/u/cRHG/9iKC+mZeBKFkDRs3N
9Ry5eeb11/Hw8vSPUXIGYAlUTq0tE3GkHZ4a8hl3QtZpexMyVPxuYMwCN9qesewrrtF6eIS0o/Y0
Ai3UwfPii50MYO5RFV8a4ybfFqZXSd+emuAZDza7ZhhHWR/CPax2JZmHfsGJwTVvKk2R6tbzOvuP
YbZYuaEyEN5Z49qE+lHC6pxjXZEDNg8Tg8npUg080qRTbVd4YbIzJVA767L5F8lnyjt1X6/0INkN
QY5LlL5KyYRlvgRJSZN/1nXkEgn5F1QXv1qUbYPqmNCN7rlER3VyWiCYGYST0RrYItxHcXFIlXzX
pcDedc2ZQppGKcY3VPsRgO7ExArH8OIKy3J5P9mlhKs7URzK53SSk9E1pZ20DC1xvqBLyzBVhUGz
4dS8TD547r6AnoQW0nucbcE89WALRzE6JKO/SHsadcNECPYZaGJvUj6D2ikUm3479yCPnQEKT2L+
LC1Oq5D8v2LrYSZP0kpie5Q5ZrJF72teCCqvHyX41Jhxaq+jwBx5GWQNBVLaqPVnsXJnkrKIcYzV
wlbdWhUD0fm1EjhFZn6eYZhJS4b64p2XbSPfE8DzZiVfStySDTBKiLL9XPGqn+bZsWpSM6frXGvS
fTQiq1FUVzkhI3podWBnz2ipT/XSm8i6lzZ+HBBCuo/ixS+8ewU/Zhif52pwpzr3a+iH5szCpfRF
NJOb0QZVo/0WArNiQgUP7ZLmVrcSvuO5xyM48XOsfJT4PBZeGvgpULMXfmgpm5MqezmLAyY5pTIy
srE4zX2/lop9jX1R1SMQ7Xh4eV9INaHIMOSpy10of6mNr6ZP4U4jtHy0hdeQ7khfL7hGsCin81h5
fGkIe7DuzrSY639QVVOaPhH2behQy1+doM132XhT0+lUk3vMkt7iL5LE/jxsawaVB9GyhwGRjF2+
h/86VGv9dknne1bGVxXK+sodXlAQTnm1JsHod9FeVeBtAJSAhkKzoNJueblGz9p9xOMxvrWPERIo
jLYzVMs0fLTXlmJpPlSEhKURFv0NI7CO/Ss/MqMGFCsJmHDglrId3K5Ym8JOei8uyy0sOoXs9KIT
Cm9ZtpFkJ6fpSLoH9++n/w5jl6oVZ7q/prr2E54kdvsO4zMbFxaozghbtYfirfZjqtjUVxKXniJl
WcEqarwSP6mcm88kP8cBIAMYvQb3D6hCvqbZCD7Jf32zpEN9Hrfhc2bRnXFDTKvMNm5gpMfSb98X
1wgEY/i2FMc641d7VuNdErbCfRqcONzTc4DLUHJao4NBzhe84ZomY4ORvJHBdQKUoJ3UcbhuNIpQ
5cemjVJeLTYyY0sTP5YVfucqAynjDVU+ZMZZJtHbZq03tJfZ8Bj7J/mXIWzpDswfArUBLYOBSFru
5xvICSCflD4UT7TGiUlstcw6FOF1kdH7BwpcRb9Wf8CGm1RDye00eq3id2wc9MZuwoXtygvNZ27Z
n6VgZHKI2eGgntXXfhR8CXxZmPLwcPhQUG2tFuqk6RahX0U479Ag+IdfA4fB2EWUksalBikRkw24
ODR89/ibt+mheva7mNrb4xMJJppMThet06+KPYjG/DKKuxS9Q+gsBZ9PqwSFJTkYZPOYm8GDN1S9
gvkOy4bF/7WEoe2IEZj0CxbZMjeq+taR9G34+ry7Ip+nQ0i8l+H38aqw1qZIZ0P/M2fM9EOGpze/
tf4R1lc5cwvLCwZMT5V9/kU1EBya6NozE8gpN7OYmjL6DFiX1TogNph3kKE1eMyAzxLdQT5a8m1x
qpB9dboKjLki6121IFKE6lrmiaEGVHiCq2mtKccJT7zCRIeWyGve2oK2NYryTaodmOkQKxgWAvsA
tjsyjgmgJKFCx9MJGcRjEGrKUGTOhdOUEtdFxu2BspXqiqRf5GtIG7PQA8XIW2i9mPXmHdTGcjMl
93VWfkV1ipszHpZBcIjxFYm62p3bEaWGSR3h8jtM0CLykARw4HRg1lfrO9CqPQg8IpydCFch2Qjx
uaw7NDqJE9aslOC6DU3yC393BJ0SXSZFuJY04EvumR7BeBNmUC2QiHlsYmSJy68nNjeRWZfyCLIn
nWUZSZ6BRDUgf69ekLJtMXB1hChep/j4YAQDi6qyT9tS2GJPxsgMQT7V/sIslHkQyvbItAqSAqOc
Sf7q43tVXotiYTBrPAkV+YG8p6MTsYNvOGbgv4AsDd2nJVzJXZkPzGDNvk0GtnJec4V8LRuRycgA
jA+ajZ3WvNMpq5Ex91tT+pGBdE971fjoiq9++GOxxM45qeZ73bgRbqapTZu81ba8xB4Wj2ZQT7iv
0KtI8s36BtKoSN8ZQghk+ABZiuwb+TotEXIGAmFx1WNHBR+OCRtrqZD7CC9kWGuBvn1+Fr+x2sJj
tv+CrMGJaQ7sWRu/FQMT2guFw7kfp+18GLFRQZVj2YwFJOPcTLuadxFfk2Elpk+mJDlN6MpNv8dH
gxln4tJ51uidBh4fZyquAaBB2525lLQb7WuFyZWERU96JwoKpd1dIravwer+9d/caOxz9OpBx6xN
PVKsd7FPlacyHxkO+QlmZ0C7CcgJ5Od6HdL+BL6RwXaxK2MjTx62Otigvk5tudZ+J+q3tHah1iXq
sU7vevYMhCcjh+AIXZyXB7SB+YxgRfT8abRE0VrRztYHf9IP7JqkjSNGR9Uf1FV4IxLybnRwVvT9
kBy5OeHWxMYuLJ9p/AEww+gvFCMQeAg8BTvM4UFlIcnufqL6QB1j/Kanbr4DdtfKfYkNpR+fkr+Q
qb10If4CKc25xdMtwTAnqZf9InFN5akSNRIkcVyl8+hTTWXFW5swCd7k1oPoxPAFXItKrl6rBkuw
ocspIwDPS5OdxsUyt2Rnn6bVcoVBVoVgA0BZq95oH9fFVr+CW15mHJNqJ3SzyylYFr0dRjJ6c+sU
bQV8BOnhtKZ3HRV0ZUGlRg3OGJC2inTbt7eueUs+i473Un7G1o46EXAjxyp1IN1QV+orhmP0dZiU
4rnIXoDIK/KE+iAflqHXadQ+6UfqndeqkFLxGKBO7zyrcDvFyfBOa8K7gq0mlIRyJUHu050UbmN8
jaRLF3GJbozpTbyX2NtSv9hkRCNDfGVFJCr7TXVI26tYbtrvOdzS4xTWVXgTMSzEeOuvin0SdSQ1
EnajW0KuQvIb0GPHNqD9aGgT3GjbqcmXbP1E13Qf8N6HbpEyObzy2ur9jAKdsMwCGfowlrYgrTIz
OWBUZTZuZz47awOxgWsB2VjReZhLGSeFxbp6C2ld/TfPD2yexfkkQsphd/Teay4JEAN5XOcVxk/w
96RDzJjh31B+ZGeaVTl83A2TOQwJVOB/4WFo7sRu6WwOJ1UF1+V3yZv6hsfCBH3agkjAmoN2FLOj
BIPL9JVnnjRscQBfhuhHy5SGPNVuWfzN401lhiDQw/eCyg/6qzQ5PBr1e1uew/iQkpgHR632wgLi
7GaSXBK+wdyaOFHKDFA2U+7LI2OTXFz3j0l152fbL2t5TH4+Zm6Yd9yJgY3XNKDaK5RWBndOH530
7h/Fhk5gaE2nZkylR3AukOYpR5WpCh0Lk+WC+qGdM+Z9nflayIErbsSZ8RGbtT0tmgJgF4+gOl97
GtEh492gnuFVLtNZo2DuHB9fjD0W7GIfsAc0AOxP2FQ7k55CVs354Vb6HRsX7oqI3LUBdZpRAnJr
tqfU7Fdt//eq3paIaLEaQzhSEqpLhbO8aOnxdRNYYTABT9GnKIQ/BtcyZeFYbLvwr47yRy2Y6wR6
0cwjGSancNozBVUfkfoouLhY7oO+hNsTf2NASr4gpMJVAMsToxfm05t5YlOBPVdGjS8ItKiWjaQD
N3AyY2rK7MCXdAlvIN/bxeK2TS1OUEQydy1CoKYhwET1wWU1vcheJQDKHs1Tqfwa8wOjRBOlYtVj
Ev0djO9qfOrKr+wN4Sch44+ZbzdiMTdeqtRAk/svJI9QQea/0FCUAlTqex18MKzSRarM4lotfYCW
iH8fiHoENDTXIZnx3pxxu35dlnvjVaM1m14bClgGK61TydiDMhtbzDZo8ipsi6wMJPrG6Cl6sn4h
vEQF4MTc8iEddUxuvrrp9MKwXXMEHrX8IBq/6nMmgzKxvr0gcmYCRdX3gQtO0u07Yz0+IyJd0O7a
fmugm0MvEH/EGyEij3Zmza+TffSFJUgFMWoZeUnhVkuPEiz41woENWUP91C2SvOSETk+GjVO3FgL
YFES/eNgvCQCjV2z2Lf0lAsaTK29CEtGEud3cf4pUma8/IHiK4qTDru+OTS63zuSCbSX4v4UhMD2
ofI+M/Fg0c9Rm20Yua0BHLq4VTr88X4jWt9qbnP/csRB1rMGvAoRKbGviUUfb3KA6uYnL/8SZElw
Nq5C4/H7WFhQPHn8rJdvyhfG4R3pjqb9ZSELThW1g7iFshC9jnwb+SmkcGJpCOCUrW9XU9aEOzal
mI+35gPM4CrENimVPoTkU0reFAnrue6Jw7gYPorwaPHvE7e8lH3SC5y+SjwOdPkCg1xis0fguSIR
dRVWA1Nyx+mpgWZr4x+R4y2l93TZg6qebHb30EHwQqxLsM0yeVQKVztk+flHKk8s8q0qfbSLFv5j
6idcHgOeIvFyEU0sZsUdEuAKZhOt0Rq2UJvM3sRFHQd+3J3nHsukarU04yIIbnhJkKuxgWnEx4Sa
W1V5zchJMPR9udhs6A0uBdZaVz/ZRpADP8GlR5BxWGFXbUY7WoBcL98Knnoxvcg8j0cFBbMQ/GP3
b5WK3313bKvRJ4+tOUnh4CSvXVR+IQ52tF9YeE7CcNwcM499cFoAunHH32SOj4TJHJgtu14VXndY
nhh7/oBaXqkhZKYXnTsnC641HnBR+NcxLirlNz6ngaSZXIoEbrkklRJXG5YAUkwM0lNKrMuxeKEN
mpMeYj/YBf/aYktoZnrFc820rLU+liQwQVhDVoiFIpD6tFhqIfrRTNhbZZuwHG5d6K5O0Ylb/sUq
/57/1qIZQxMwnfFTL+FXyuvwCiqZXP9lHaBe81Ox0hEgZC4ohW36HPgiWpnrsj60P7q2f6DEI87L
xUWpriaPoSX86Tp2OFW4Nt/UfzUNaYcGUvWkkTMrN9YT+D+97heTIxnvxkqCX0tSkq1waTiAobGb
PeJa9ifTtVFtFAZV7JSzAxd5Sf6mIgnwqhrRAsNOElnW3Rrjbcyopo79Nxk/TTM9d/WaJZ5V9pta
tkyLcsUMyaHmFezXDZiGWh71jX6kKDnrfLRvkUWAZ2SGsr+OWeoFoUtUXOvp0fLNHQMRcToMTnnk
0u4B73Xbojw0rYd6xjTtnjTFLn55nhmNNs2WgpOWfnJgX0GGfXdKcnvaMG4y1Q/lifZVOTT1gbmg
bhz7TSFhMJPuObfqH7vXheUERBf2BASVRSuYxusaGOu8KVlyfu8/Jb/i9yAF3AzQBeOriu5uTkhn
TMizSw6Fe8gxfFcvU/Yvlgp+xrw3VV/R31AXUPGP4j2soYAn2K1n3RG6GBIHERuLiurrHvzF7CxP
9M8benq15b/qcYVKrSyPEolfAVACHroj9mfGOg+VPgXfCgEdAxbyLpohrAscS8/8lFkbprlQ8LfQ
ixt3T+sWcHcI+nctnCmYsxpb0003+Hn/1+RfIiPub31Zbhp/aVZlL4bcpPiNwL4VfiFKh381HC1n
arC/uL3n/6QnxensWCfxk8UJ1RWjDx1aOsDMo4CLGkTrkh8XF/6LEhKrVqP6tNoTtScgXNpc2m6Z
HNePgYtA4MRoNBE/QbeDeg4MLjv4jo3C0Eo9gMnhE3fwcXz1eMZYq0VGEJVOgu8CWQztuQrKKujm
tILUrTBbDNm4rV0ZM+buj0yWST0Tx/61Z2BgTNwwyCXbiKuUHfkR3xgClPVXPtju59KZ4AbXjwLi
PAws5P3UfAyaqQfWY3oJEkryg8zmu0eSAvlzpbLVLlE06NtsSYZ07nisJNcNbiAYo9viN5OaNe4I
ipfeQvR2OpYxx+xvlpbJMtIAxmYjOce86YKDEPr0sGed/simC+lkslE3LKUa3Rthp/3E3Pfs2RxG
SPE7i1lAYHyEjCBAUieXUY1tGEATsql0+KMQZvmj+BM+uje8CFItXB3ltWggn3pjaW0s3/Pum6hr
Fr5geMU5hIe4NJ/eyVVzkUfrxC4GMZDRLa6j9YZ+hATMe1iD6mfXR3SZETSCa0FoSMnTAHhx46/Y
ZpDUMylg9MYMWORXMZN7VV2XNtK8CzhhhDDpQr/M/BTFHa0x9kzildztK7Yo1Y8pfDKCIflszG1G
E62KfJbVRzIeBBSW6jUVf6lPZs3UZ+43EmdpcOgHzPpRgEKz1gYPZOZ+Xjzlvo1gDWCfFlm5Ko7R
1fwg7AGknrvVNls9kKReUWAwrsZTz9OD957Nm9HcT81bM7oCAVMVNin8ZhnFo7LvWwSUM8vclKBm
ktDFqOxIbp0p+5NuDcf3m+awln2wMhMpx1FrfTYY5mKf18Yh0puPpHrL8QAHLLo0fqYKeZjXcX4x
OEQUz5SG8U59k7uzcDe2Nd0YvYIc5r1IVqMI9XVAbo4/CL/OF/N4oKsC40uSfGCJK4ndsnIbyU4d
fQT6p1ltKMM6VXbINZaCVd9h8dRkDBfOYv2Ry5gNbAhYhuxTbjAEUNAWrWvcf4A1rMLslMfk1Mf4
rqubAK9gw5P7nTV9RmjG2anqT9a5rt3xhLGQ+o1dG1m/tfUMRruUfABpL/KOVRIoNX3UrvTYVjNv
iK5ZfDUFqimBCfTkvwJ3mndq0tlBfR6IqhLoUdArR7aFLHBkra1/BOJake+IQgb5tLCS6XhVN6nw
mI4Z6X34Znkp7NhAOxviGjNb1fSXyKGusB4eXRmaLNx7GhlHtbATzGqO2ToNbZwTC30nVC4sICtz
uTcwdJ5il6dQOkXiX9f7FU3guLzCjrbL8QMLgobWubYTZibvHnC1Zi06wuGVb+NA4D3lDIY2mZCL
dXnSw47ksUwY6m1Gdn7wB0pOVuOnVC8mTtJu73TIfXx4ER8dXRrNBfNvhjuKAOqmciGirF+eUqHM
OubDlcZ9+XAh4VZs599ZC/2pg9X8DopZl1YT9o2j+M+oOlb+7l310F77mRWk/FsTv+twiyESq9Cr
bif3Nkvaq0Tc6q1Ews+MOt9EJpa+65juDlWGop70wONtQ4GEC3NGUCUZWTHuUsOdpLxJD4aV5vas
MvlgDd7Rf41iTVHOqAnjtXwr/iIzai2726rFrfOmNZMLrkWXNln+xnrMjHFkTIIhbNo9ZegC2WcR
fjtQ1l31H03YG5qvTShFrCOjvoIfHYfukO2KcY83SkyttBa+uvDQlld5gd+S15HBeuMXENyU2qLn
93KUxM6qbXsQcCCyw9U4nNI/OvcsMtqN6YNIi2dKC/MwBi4u2Ep0gWNRGEgObM34CaTty4pt/U9W
3Czc958ZO2N0iAX8X6IvQfMGGgXWrUkdgA5Ef4/siamG8XIM4mm+hgflhJCZFbRJ4mUxDGRkPj0l
XlBwHvAbAJ1PZ+YWxiSL4XVmuQEaazStHtGRxR0c7kXrpEbrwPpiDLrsK8z+K/k9skyayZdFldS/
y6JfMydTIUd65nv7nsnvQuZYV7H9qPCsR/UTX+BVyxjjXFNMyNhYOrNU3nvUbJXzSc6ANV34Re+A
YUV6aF+rct5gCydW7zI6GFpX3OPoiYeFa49T2vTBBWV0+0I8zeUxajBYIiPaibc0PgvHaN7HiqOi
CyQfafB18w0Y7XeNqqi+x+d8n9oY9pVb+PoWvbXGN5K7RWM4q/FxWimBMz9w7RJ/w71Uf6fRWn5a
u4AuMw1yu7kWX3TH1vK9NbA+ukemU2luZVB0vdjdYny8Viu6bEzgJTqNdqs+4Hsywgw4kRkSTFu9
aKPfFqSgtvpmPAKqqpax7yo09pr8xl2Cp91iK0pltwchy262yOoLQg06bNvB/om7TahyLd0H1V1k
OakXhW4jfJqMR6UNiQGbo9TENfXciHv7RslP7ZWuL00TyxcxmRIupForcwf8C1M9vtRsHFC7EBpY
UzxWkg/4nymPxnhJokFyEnW7+W4Fl/0K6g1zWx8EcUVIV+3iPpvf5kSGzW4whmJ+Ij1q7AIw8dTt
/CBvR+VdvQvvjPJpVEWVZ30pAEM2MnubrC1Xm56Vd6LosM6hWHHFsPbcp1srdA1eTcyuEErZQzS3
TJ3og+6gJATu+G+SdrME+G0d5U7KWSInn2mO0YeIrwy081QlT7JlzQ+LI/go4n0xHgzyutW4S6ba
7lDCWTLbiOaDVfUs3Khu1267YVeFflJ8Vi1jbcgDFSwI3E7ibatgtM1H2Oo+Su2XcCAlnT2Wr/p/
Rod+0W4lEoYtGWjKe9SrnzKyACZTtJODcj2SrRdUPmzwTTuCG7NFEsVo//rRi7/+n7zcGRHDGxxI
mZKVOIe16PY4oEsOkT9YkZrmQ8vHNFcXUjKGB6v0Gonnta74VKuqtmJQgI8UZIb3ADI79KOvajVA
p+RM9Y5GZFS2sn6hBBa1Q/36o4dRDPfYiU3cXKIVS47yfFXjj5G1L+EIoK/BXQr3eOS2DaObONxo
LB6a9Ya+G1qDIfFjGB7KTzKfjdEffjq8qKJNNTvs6cEOs6ptchPHA1YeEzeKiYvApibe9n8BzW1m
A22DQImB3aYgduJFJ5XcD+KWaXNePNDHNZyc0nZec7gyhffB/NX4hcHNzzlziVV1il82BUSu3cfw
XmK695LXiKxwJ71MG/MvZLAYOlgE0LXD+pEdUYWLJO+/zfoY7KxnWv5xcnIWgf5zdF7LrWJZGH4i
qhCZW4kglLMt31A+sk3OIj59f3TV1Ez3dDg+Euy91h8ROYg7qkQrmrbyq0HJiYi6qdxWZD5QWvIp
J7u3eFIV2MTfkL482oQYX076Dd3VA9VIj26yWeOP5leqqUtm8Lumv2m/ZrqGEu63kEXnRP5qbXRn
2UQVZaUt5QYBgPWJPnIXUg1ElgeG6tpHHoAEkJ9V+jCZ6/NgM8UgvgcDTAgqbOaTzFsr2QLKltwC
yHpMr7d5T967Wve0M55KYZZih+TWt/sw3uIiYd4vzc15Qqn9m11FcBoCtzSnNdZj6qjB/v2d/JCD
k3RUlWGLYJhRr/AJGPXkYI3uxc/XUbM1e3eaPc49eWKUpGD4hu+F1jDdBY/kXFT7xebSL9Vh1prL
gsu9Lple9whzW8/cgLrqxY6kLF+zG+ZB3GVLQodq2o5N2R0X1+yzm9Y6ghMCC5gUZXJMyaWc/Rzx
tElp76RcV1sn1N/p57Sl8e/gY6hzQmNnJq+U51IvLijeUBd8kGGjNOdi+qDBrkInb1OFMRCn9wmi
iM28RcaAK7VxiNHGD68vq9YBMepUnUw2eh6B03GBcOnaLWtXgRk2oP2Jw6P4yx7thggjtBroP1GI
B2QaRhf/3LGfpKsGpEkXFhi71ngiM8TG7yNmwpMP9GaDmw4Mjvpi2RpYn+Fu7ET7WTzk4KYa+BHi
b+Vtt/49kNHuKjs6DKj9wLXMIgHq4vo06S21t8tXpoknKInEbRyh+OmqR4kp0aydb7japTKyxKYf
QXI3Z8lDeZxcCp71FeNYu2tPmzp9IaOgFTj9ytXZPpIy9SEJwHdDQKO/0+ZSXje9v9k0ZqQdANeE
dyyAs0dyuC/Nh7mL2TObjwCXALiZzoQPocPSN2/iyEeG4wIQbxnLy2yN1AIm6sXA27v8cfMHwypd
5Ju2b2kxp7P5Q0C+f4+ucDoAuz/Zlpvl0ITO9MT/skeLjZPhBT5TIHHFPE3i8adw7ZzWjj7CvcJ3
NNg0W6GOW83eDGq17Fa3/LOyUXfiXuC0XfKmgTkE2TVrnOKbV52siLY8BVscskM41/ZOyo7WP/G7
9ijdarAeLfs/AWlWumJmYuraL678DPV8gGh/M2MinvKfjqQCaRlQM3uhtwB68UT+w7z6rqpLdEn9
JbhoJiD2dpRv2mrnW/BcUittOPHMpW81xSKrzcVUg5QIUByp0JLBlzOBpCoOoIIGcEiiJzUzIcMK
s5aywsX6SKlQWCEgiy+ofilChDGTz6WtePFRJauD5wWL6a5TVjM8m9+QydNshYUT0ZC45riDYAut
9htR7pspeViBBfUFYoul/MH/Bl/GM/8HhwxNeJotZCcGaEDos3Hjl8u85Bbd6pV2aLfVdTpnLpO2
sa6e6aH+a94W3Ev2xaTAI1ii2gbGHFfJ1oChMhB6Lxf/oi/tNDsPLzJtH1m5lL+DFWvIvtaX+VY8
LjgmnfxSnaimIeObNED9KcBjU5u15MvCF6qsG2H1/mo99uWBYm7CGVioR4sRmfca/UDkwT5oBKP8
GfSBHEki8Qmc4Ihhf1gNzFlHCCu2a65ZRIl6uRFpQhes6s5kalKETnFUYlXJoelRyi65Si/perGO
FFtgaqit/AElPvRWzoTxRwhcwRRNNZCtNpxKFukMzGiw1wElWbTZrSnUVa9V5qYGob0eNwPrOtNf
QI892jFzyzvSTPMTihm/3OnLjJasJQBgfxE+UgBzyYLniBULYQvUMbxDFXk6MVJIQL4HtOBPIuiE
eId2PiGf2T8CyWC1YVWdhcgo4/lWQaF11M6rpLNDglNRbLFN4Rn94RUtcA7km9gVfpDmJqT2OlSP
Q43zs/MGUri+cFh3+AcLR0eEe5T1NeccF/TEc5R4uXaRGy8ct+iWQgGcbh0O2zf6SPJugGZq+sZ3
Q3hhUuEvyfOgQ1m2/lzAoTh6cZqSjUZjIyXtgL7CphbssgLEntPRETFuOswcmVMoq4XkEgT4pt5k
vsydGjE+RT7t7k2gWrnNcqePsAs59JZjw4MvR71gsuT7Ht583pUSkQrdaDElQ7YyQxcFWhtKaj2w
LGYnn5ICyW0Kl7omkNKaQtna0r4ha+AyGfNpN53JKurbAqhZPhOFOAOQCUZHu2/wQNo9lpSQQRYL
oquh4GTT4LwkzgD7DAGxq0X11bAA7PN5jGK+yveIGFguvsOS9Ntwl9cnYWM0RPEQFoUryk5ZbEEF
l09Eg/gVWip+7Hk8WfkId0yIo/0HfLTzno60HPU3OOkTIoskftayQ5SWnnh4jicU0rQXyutiZj6x
pKb7BNPUIv1n1l9Ip5GKfSFCytKbDAEgD0B45R3tA7ecnF2QlnMYWEG5HozFEmtfXt2ZAuiHNanC
QoZhpfkOM8FQ3bNy847poN3iF5FD/HSQcW7RPZTFXf/Bq4er1Djg9hmTc0xBkCR86ohG2x9uzmKt
w9Xhclc2vsivCO0KAYvQGCONv5T/RaXDfwS0IMfG/0RcqvPEvT+D7ENYit1ubt4zbCpaIbJNgQqX
tWLu+FNWYprVW+nZA/nTygnVMi5l+RV802M4OWTqLmMMEWL2l3ukMVmEJa8IkKG/bxlifh9FNEZe
Lkx8S7On6AJrsKi9lp/qKwdqQmhILggqtnxbvtcCo9e32W25z3TlYpwnFMVG9itw4PCM6dSrR8yG
q/f7DztFWLsiIC3cWLGiGvS9/BTQQVMWDNWDkGP67IDO64CbkPFWNVt091cS5jmHf0UioCqiKugf
dktaseFBlOmofjKO6iCO8G8COhEOMjM6jnwfQezoyrEj0WSX3blygo2KbLFbJ6g4WDRb8A7cinF7
lXEwSCc/PdC+mQbUH32WP1O4lTsWMPkZiC2+LmarBYou/6iJ+wTVsh7fkRlynskq4pI9UfvY+tXo
+U732Zni55rMFyv086XRe8NV5lv/1s1/wrDN0S4zBnDIuURXFI/+0B90SiiXEX7AChUYVhBLV9dY
hkbCJAUZBybgeXgujbVO7/x0lKSbpn7GtaUSFfWeU0UErCk7WG8V1WSACwC6gG8rP0l01IAu4NSU
/3jLzdoLDU8tbtzkpXiqRlpOLzSN0lfe2PxvH3/0nBhysccGasR7FdjElCkbJ1UGOK3CaKJGWx0C
Eah8cUd5/UNHuYKTgj3/jQmAe2W4LVDHERSzQh6XFxf+7ulJNEGpfzcATaONk2TPOVPgLbH44XX6
paobxA7shfxGm7Ks1hWMFnPAePR/NfTzVyFdsohRnmyoj2nwaLMyY1x6q5SpB9BfwJNNvJ16CUIo
7fU66k5td8g1q9JIWzmr83Ww0Re3yvC0ioJZjninBSq5CJj2AFblxhaDs0okCGHo0NdXWs+V2WIR
bTFwyNuwWqevmC6Fm4ApRzaO9M92wxa1kDjTZRZJGhSthOLh7TWEg43jvvYV2wRO6Ns/Y0G57Elc
oAaGNnrWwSaaXjqjujb81MKDTIRrIdx1ZvHRbl4KB87KXyG7OsBcxj4lRqCt6NSO6a5LwTmw/tGe
A9A8bEC0lSsJRan5wGKviXYUkaSyqnI39RDXsIGFi1ONkqfHusYtjKRvvEzQl6hK8lmh0XCK+TAZ
EOzU5NrJ+2bAT71IbikPMp3ZzPuo4KZXln/qySlOXWJbJh7JsjoUEum8hKoJ1kRNDyFgzIHNfgR+
Cz0ZFQ4A4tszyvObPtls/w5/YQ7HdmsmP4vBK4dni0ENR3dFLto1En8XRFrGhY18RKj+SvU5AFu2
7YaLIJF2kU/ZrlNnmxr0hDEM3yjycGjKRfF691YR72hMJOELf09JHwnhXOe3Zi1WSyn4hu6VHhOm
kAgIQ2lssmVoS2PBSzatgA7HEbWdNn6mCBlSUryWFXf0iBf/fQoFbqBih81C/IzLU6b8haJXDM7Q
IF/1GghdCNJryky+WyjzE5VoHuBB/EsoAwYs7ksVPenIMKpZiPDBJ7Nm3UbLcBtYUNgI9fiC1X6F
e0+kakXgN4BkD6VGuvcVD2eyEa/VF5r+BrdBtUfjUDsC5R75rtVnqT/1K9XNbDftn79HsKPaFd5s
hswRMeqAISZGmUu6CjPzZwnJl7tzlW1tvQnsXXUIJSEsSpVfdSB8ztYJ/X+IyhOgJYIZiaiTZ3Bm
k8cmKn1J4U29xj81YMRO/hQvGDKScSm0yPXoTSdQ7msKv8Tkb5DxgcOEWsbwT/gpthI7boChjzBI
RKvV+EqjFosy8XCJUP4vJBqII6kKcT/1HcQuvy9szf3QLKl4wYAmWS1gl6bvc+JTyXfJbopCM85J
P/fSj0Qsz4FZqGqeQXBIZ7bJFr6JI+m77fjSGqLUbT36k+/v5INwgBWncGEzFGT+ve529YGlQak8
/F96f4lKLwAY0tNDFf7DAiyzQ5fdMRN3I0WoembRWNQQqlWtBjs7jWwNcbPcScd+cHI+qEM85/tA
ijdA8svFiueMFKvZAoDdBG/Q1mCbFwg9mEPjkIXyOup2t8HFGjhoPjGJMyKkr/6GHiuuH8mzDI68
bb10+marbc2lJpxVFynewNj4ZA8Che7yxwKSQsf96ylvz+7sUXAQ9PEilhhasVPjpwlRYBsgLJQs
R1hVPsL0paZbIzkKJ5MMkWVlOILD4T6eJ9NNQxtmQAOTIF7+ijU7RluvITWZeFIit7NG5TYGezXa
ZdIm9KqcDB3+jnKolyodtTJLpUfSQfAEEFJ/onj2j5vGnfvnTTzp7A4nGwSxVz2eajrJoj1YEbVA
rXmKHq3N4yxsuMHmcWQ1iweJSwzbarswEysW/DXSE/gTP/ldeOJBz50566vnjSFnTH9Dsh0QMmC/
zixem+BBhj1Wx+7c1lso+MB0kKXooI5YsVoH1ykRV6duOqnjSRBmhyaU6QSdPbF7XiOZcKGL+lMT
wYIBsXv68j1iExglW5l25ZkVwWRPHdd8dTWEOArTrHYn9BY2QpZK8/rqOAp7H1aUc0CbeDqWNpQ4
k4arMIetMXuAs4W1NWpc4vsF/V5v5scvJIPqi7CroTpnJYKav3e74RxfmGTS2HG/ib7LE8FA5Ng1
6RrlUpCfOiOB0VRIiisYdghemZ7o7JEFL5J/BpRiQmur2nnmgMoaCGC/AB9N+Eck347zfyP8SUg1
44euk0q0nPbpeCtihzZMuxQ9+B9GdGjE8Vq8WZtvfbWZ1W7msF78Yms+5/5DCd0BPPNEHKD+W+Sx
I2nHARlWl639jGyv8W6wXkxXoySD74eXw0CqBg8xFdve/1bd8VXRdCB9ZEQX7Umt+qzljU6Ky6Y+
c7x/g/OwhSvbUUMwitjEhhXu11G4M2eQKwK6u9VfCrOkBPHd0STJz5v+Q4CD2AeRAFHUUXob4pMc
/RBBFR0RtE3JT1qROOeqkoMziQiXpHfexWXBYY2b/bYgJeGNU+ZF/kmbOiP2KvbzTUEVhmegU0O3
ug5OBBXnkudfK6j2ANvFqXLedyLbtPaEsButv7I6sHfPvn0momW6B340vSL9BA8E9ioqSEdbklGM
e+/6O+m2HBn6wi1O3AYhRj3pGKB9xrDNT5xMD1/9Mk/h3W8A3tEEe+JZ2bNHmqTCCdviMX6bDsM0
+zPfzuSEI/Cta/zF6k4mni9aHOMG/zir3Sa8yS8AYrpIoBq+fVfEJJZeBeWiHoNHkOz1GsR0JRwZ
e/DKD8vFSzdp1l2KJApl9hTaSIZ6cd/LPPPDV9aiOeUHxqsK7SpbA+eXiGkDsw0WzadRbhgIa2cC
ByeUztEhHJp+p9W74BuESpE2wQGPAVZ62Ies23XSjoG4eqiv3CJqgEvaWEZrOOdThSUe8xZL8AJd
JgiXyxSS9V7ZrKZ/9Qlk4IAmt5VuBP8vKWdHXATi5QQbYi4YbfI1hBSLIA5vqqwayxQ2oYolbGI6
qDVXrz6xdbHJYenJvqeMjqoVVp4AVoary8sJkujPfruPFU+Trvz3YkvQU1GdBPP49jdj7WCGB++Q
/Zuf2Jg4eW6XcN7BisCnbIkiaaV9o5zVOO1dyOkHpcPooLL1qM3eR3xi7WOwuGylPwyr/jk4aGfm
w+av3mmuv8+99q86dCegrfRa3VlnWA2RhIAzrrJfcmRP5Tbfxv+mQ/MZPlDjDOdhrdjaX/WIDvLL
/+Lf1W7gJpkkD9JBO7BAPhnFcPkfmo/8PpAoZ2ObUL12iwvrB7zeQnS0WxzVq+Qmf0g40l32p3wx
h4IalBzuzPTcULyNnfvHT7vP4RzIQHgzw+w5y3oR2BZ4tX2vo082A93KpiPRmDLwMkvbNebWEnZv
pMoJcOB0YkNm6kGDQqoKrwkGTu1fXKwKm8Cc4IgjiBCjHv9bsRrLDUpCphfd61i+0y3OODCxFhwT
sp52M3Z+RwT7NNfVLIjNaEvTumWebIxZRbRvWBiEFDxhlTCplOMxI/nvOuPCLame9C7MUEmgHR93
XAisJI0LxP2GhFRdKC1pz1kPHC37G24g1DPxCFlssS8jJn9TDeL5XyOTZ+SKssci02+F+ATCHA9P
9CTVT+MtdCvlyedL7xg4bbT3TID59LnILlW50eH6DfMcp17jO4zigsnaZ9mtl5+HZ/lJSu2cmwR2
i4vj3CTXiEiylXwa7ZZE5Uv8EzGLEMgrEqlSOwbLgrHStPOEfzf5hI7AeleGAIa8E9xf3a8g47NS
Dz07cCP94+ThpFzg492yFLSKJ5Ikw06PaJj+2SV2LcgWwJvOSbUPvqI5tXf2lUihI/bEDUEGPbuO
THRkQv5WGpAgEhg2+9afdSjbgSOBT0aO+K8ud4vkVLrZkWhKC4cZ40vYfEuZh6mGPDCxoh1ol2pz
UJdqLTpsXDg+PKWwFX6bD7ZGwBnOUeybxK412/cLLTyv8uL4jtygWIuKm7U9Vvd/k8rxAqqT90gC
/EeVqlanAYGSM2XMsjCm4W95lfP48y2LSKUOPn7wc9AifCSokjjJ/FwBloEi5hDuLORTtSs0kv9A
pu8VcEdba7avobD59A06LC74pz8I0eG8U4/kiWT/eoYE80nCM1RCkuENSV7E7PW7FICK2KZxWayb
Tf4SJwv/bYS9ZbaGErcAPNBZJifEGU4B5+/P9kd/ttERsQJBQQsP5hwPFoezbxPzt8zjg6wRiEwS
d/Ti9Zg1qCfUv1C+yOGw4wmc7jdJ+ja9WXL6JHoh1L0FeWhkDCA9gXAnLhcJcD6c139Z5IzaBtYj
JrRvuuNBlT4QyU/iZ6t/Gf5MuPXDb2ra9T1DSYyZAAJR19EL15vgGkO88Qn3vqVE4C/XcMP/Iy7+
DUDmA0IALwYGV/jAAeuwlEW/GJ2tgpRMmg2iH0j3uf/FMpKcnK0YemVawo+U8Ii/sUt+SXBlN4je
/AZI9q6ATvo9Nc4h6uQTx1K/zo7K+ICVxf3FR4fLEgfgHKf8L7XlAUW5JW3/eC0JzqqRXfdepa79
CIdItAnPa+qtq4BWwlXanVEmt8Oj1+aMlECJZmci11yOqYBzDLVN8R2kt0L1MHu1yj2VOzdK5E1s
iwbRA6x94DPMfGX+qjdqtG6Yopvg9DY78OiVnzkAuDLqQVgkjvq3zRPF9oh9FwUj9baMa7x/4CEs
7cs6d3F7N/9Cl+imXPnRxJvinxYLdCEjSlKOUeSXZAlx3J8qzNsuvghb+U2P5pbIbrRcROAw3XIN
Di7Kz3V8Er/67YQRCLXFtUNu5TQPlMVevCe/yQaDtzH/HNVgDZWF5nIPwOPBUVwJJUNTRLQCjOCL
mc23UHzSJEi62z9iAjQrX2qfhNPlHo+7uC7vIak3EDf0Clngpeyl6UQewzKw2MYlSyIRwIEb4HCZ
3k6vWd0r28ITmvaoIRNbilseSvXEF9F/cB5o/4CHcQQRY1i7QbudeVo80J7EKrVuSSVzupbpEzqD
t+0kresKWB8ygYTN+TvJDjnc4LD4MsYtA6+5KalGwoEQSm7hCZpVjjk5v1Zx04MVgzsV1HK3ZixE
Y1u2c6n8epG/hgXJciQT8S2KR13bzn8SFr8VCKK6eJI7mn1qlvZjtg7OtAyJE0igwRgK5Y4ucjmR
BrBRXtUt11dCv5ZKaxqJjCSVa0locDiSX3LJ2fnCS4/iCiGYbx7x6DXlXjYPkjNaKCzxETLno0K5
86m2/9TvxsOsQb9MzCZFVOywaclkCK/9HLLqtJ0L7qCDfF7VCeCKRJZXpa648RxznE1huD4U+h4v
vov0XMcMnQKhCgeDsnD3o6lYdeWzgPDos8tPFVy0HrPEruBnNZP90hbjCznIwFdtchn4u8KPaMNs
8kb6NyvTtGctrKCQdNQHxGhB2XUEPq4In8bIhtQytiNhExvXpAX7tPhxPWkbpHvEoaws/XJxB9nH
7oM3hnrngTSn/rnQ9sNWepIt8yt86S5cAz53lSgaRC4aW7A3KPtGvlLP3DNhyAAPcLwk7S4r2jUJ
fvQfGI5IjPNXL4q33g5LMvNntWupBrtpPyJm3H5PZsbEYrLN9vIegBIoEdf2gzyZ/JQDXA1/CXwT
N4uEvhaAwFbPcDUlBkBnOIB+t9f84L/09huIgdCaV6NY8kf+TBDnz4NWiRB0sEl7Sp1u3BbdLim3
pulp6Ua6pwiLL/VNZCuNxyuATjrAog64NcalfxK+hbPiGOG/xmvViwmCjH1iI+6y1hV8aLnpzO62
TRKyrVEhVNsOsYz0l8IKi8axavD1HAC/y/6zaL9MXryBq+2Yii7sIzMyifRM8JJbP0kFWoZwgYFX
iku0XRCgRnQwL+WHsFJzT5VAJn7YEYrLsMN7HRza0X7vxn1KDsxT2lS2fycUG9UQ/xov/sISjaKU
4hOPJT67MxB3u9yjNQjxduSgWcbXDuqt1TA6bGPoZIhdyF9j6ITmb1yd0ayY0NNYHJA2LJYIDlbc
9fexP2fn+DOfJ58Jb5wD+Gqj7hepEQDCJbXxVEJFuBm/O4yOSyy8CwHH7zr7Jy8ctaUV2g49QIjO
WCMc68gj+mZ/lsR/0CvTljlq7C1c93UL1uiFzi9E0moyHNV0kq0COLJMviXNMiHaB7p1gEqir7fj
29i83077YJUA5tZs5ZLei/cqpBiShRZlgw4+4/qiy2V0ydEcyIYVFN2y+46erbTChkzsUG+QRD9b
kddG9WduQXyB3L512+hX9VZGYcm/wyqwzGKp5VaVVwYo5G1Y1mTTs43b/k15lJ4qOO2hcPsTIcqQ
BWCnKfKyHZnqHSVRkAdbQgXJvtSdMT6k/tZ4ZrHLUZ5ybvfCuR52sbIXsFbFq5BH4Cd82GRgSbxM
Vx71aMW6zqk/Er7nBCjdlsosjFvC62+6A7OYr9+0AMnsDzlpXGbg88mjqB59BmNIaDhAD1MpUAhW
aT57UsOXXfNPVC5Q22i49UNks+TosjeL4+QtTi2bYX/cxoeYXR1WlTVLGix1144boKA98CqMeil5
08rYxQs7sNNjNO4FVBp0DRf3EVFiuEto2dlkX0q4JuRFezBq9WdNheNR3XQPRJQGMxKEKCKqDtDU
BXEUt6N0SrHy9NpKggqe5R5DdskWNMZa/q9wZDv7YJhVNdz1pV3ctfCnHC9isE7okZacAK6rSU9o
MH8VD98kbKmzY3FAw3jiOAtR1cxvCusGRJgTbQf2wo/sS1v9D7+ij8PrsPAA2wB7fyvuXOkLLFOa
Ozp5sHYI6V/lC345dkO7cJjx+RSCVbevsAinB2nLNOJm/8a/aC1M4NQoq49TRRrcrHr7k4SXEB0Z
bvbFvXFHYi1NG+mHnx2SAl7QQlHVnQJSDe/jeSgQ+GO2w2rOd3tGEUMQConPUvhMCUZUtkw6CO/9
S38OPR6vndxtkAFI88byrdP8NZuT8FThkMbqgR5Idd/XEM9LylaPxQMnCLZ6f7gQCgsN2LtofgPZ
oiNmFbRWDJJADtgdjwS92b18YPlFhIK8pz+J4p+82JidxYsBIT0PVQx1+7J4NaNDfJVriqsSFZGD
XELGRLV8Zd4pByanpa2RJ2es1i+z+jcqNpprBoMJmcM84NyIi1WPjYRo9qBzjFzeW5KUpNPCcFKS
YPHOZTM5jcK0zVdhspEzu64eSrPmWyeWTThowSEYnLdeHtNBIQCdkEy0+Pdi8dExTtQTyZZWZYBG
iFf9O8WsnFpl/dc3VhA8Et/tm7mV8YkAoDTg3E5JfYsaa1Y4xdNdU21KMKVXNjoollMH151GclMS
XeLt2H4IHa3zsHYunYB0aHQr0/xE+LSw9T9A409xjjoiZCVjzkdcijxwMqxR0lg6v7nZo+AfwusY
qDHY9/mRfA4B3XV6lpkbuTaiWWlV892+XTJ0eka5xhtFCs7c4ojTtfxRVDuER9oME2o0Yg9yDzcN
41Tvvr9Ao1kLyK5FlfwB9q9p3z37EOA5O5W8WrgA9ki1fhaJ250l1LG5aHOCTuiLQlvlrTCTTYAl
Mgptru8osIZfBUxTMatLVc2bS4IM3lgOGpfYqos9MGqmOjh8vK7JQllNnMt4gSOFQAPlyoyhxh4j
4krF+EszCSVuTK67WeHIWJzg31vpZDaTYRWuq+lBRlq8abfqgFvYRujBwzGcq9JL1Q8/O4OYZowM
yiyYCHiKr4TzRNNHw8g7mneyy5Evxn8B7NLcm+Timkc4c0PpwkMqBWvKFBVkepMjAlEF5PbBpm2q
eh9gvEEfpRPj8xdipyD6638l9Gq2QMvaKZxchcKeVbpGBAIZrd58GT/CL2EiyKbq+sR01uOeqG8d
I3FyVeI7sLF4TFZ1vu624pXRbgNjT/5ckO3QWxnbhPd8gxL8HmVfJYPviiRPomPK30FyiCUPLEuH
r1sbdzJVhZtvI4MY173hAGhTulTtF5WlXcpVazokXmRg7COJ1w6+31xTIf7+Ik7LylEMVmLrSniR
iaXab64+KZOBj05DxZyCUva9Qs6FyqzXHuDZS1m4Ctoqome+Mi5a5/rmv2QWB5uuREIQwklU4IG5
p49EYy4ksaOn48hhzGx9Jiov4O0HJxFskfBWeafOQCRdWHfwXF2n6+6IAOUtXNlNzISMtH+JBeIU
fTA0NB+xCrBF2jguUVYWor/YufdB4pWtuwBL3wsfHQJqixR5BorpOi12kPF4HCurz/jkHwkLV1L9
BgFOv8Wxb1KMnZ+Qe6EI7lmjZluzw4kxViKwzV+8pFrlZlyNuX4YZuUrUyC+NrByQjPAqaxzkDjC
iWu2RBbPJVpb4vvUCfgqLf+vjFiDdjS4lwPlhkdFOpNk0G+T/kRYBmBg9EgFqhT+teF+SL5kbVzy
24sKC4aEZHIF+KshRnDYrVICoWwTadul54Itg009rAYCieZMn1XHRoomDLS+Je7KChkWlnArgy14
xn3OmmIXDZ+hMqJj4202T28gYfpfMRaCLbyfaYB9MKROAwAJhT/BxqLT9xwmqwmGHg2yhQ2GpZno
j8wgb+FM6CQqL5kmKcMLNCdAURLjbQXEWCDdI3wsEpA6m6mHMSSp0VcT9k4c7IRAJCETIlZ/UHQp
GwkwGXMRVI1NXM/Th8QjEmv6qlOHzDmCVhGX5BmKibM2MvBQCrvgbbVrr0TVhDQGAby+eLx5I1X+
YlfcyMohxITQLnE5cZeqwucsQSHJUfonip8Z9HqPq7/0+ouvLUvIcUMlac93BONfTfSM6ZacfanJ
xVDZONMHDr1o+gpV9HyXdHFSHXTQtzyltqTlNXVEBiO0aLSA45Jcq4gJMZDzU5I3oltT8pXlv6LW
c1F4yewGbiQKkrwCmd2ieSps8yRK1KTQXw1KNsVbFLCUl1z9Mp/0OycfY6ewP0UfTW+RsGgULwVb
QUEYCEG3zuJHlq38RQAmhgHhZlBpKmGEQKKrQnsXiit3tzrgolPcHhIqIulKKOzZKNoDcHQFuQjt
KXZJ1prN1wbUCvyzCgBuQB6YABmgpVN8IOGtYvdTARpiUXV/9J2E57k7qzcjG4imPQvyKcFNnFQf
HUDJm0YdHT0FHqorTku8BpzOOvCFRVUOK6SM6YoNSZEQu64GA4Bm6VN84KJ1NZFCDuWNSdCYVuEL
GkU4sMRJPECzyt4Os8+y+6PKGKzCJ1LlKUPnY3yGCO5xnxnYa74rEQPLRCHU8DfM0eh84BEs5sPs
Q8jOOcrc0QHJexlDFjOiAd4ak8mmNBekOtRcUdOzAJNGrDqKnpDHHOIaUsgPnNNS/81LGt/iW81g
rLk50bjlY5A0omYckwTqDK2tvIjX0mZwQhQ5cUhBVMlXWDrkExve5G96juQ0MA+0OK2a+GP0P5TM
hvLNO/erPUejR4jGSZZ2E1qtHkNleRL4UHpsGNL7u+UVHyv8uothLUXaKqi3rbSeT4Ooz8m0Vf5v
JkJMScKA9caYfyjeAVsTD9MvvmSGSO3NIARl9yrfnSvypU3+X1x9EU8SzPIcmUD9XYpEWptVFxzg
bH51QYXb1gy5CMwH7HHSUZyxL4N17v+RWj9XpWy7eQi3zTJfSgOPgO4M4q8PAg/IK1n5T6r/6M1Z
YxRtv8KXbPygDUb4pR8SIB1HpbnG8AY4jm6WFSbySgCo7N2MR0yhEuYqxSdJBb/6reW7H6xF0stJ
h1Z+Xr9psfEFwoPhs48i8RnmTYUhGH4jm7NIA2NfQPLhYbQBHJI7rIIIOnfMP5hcA4EyVbR29/ca
M5jWnqmkU4o9v3SPKj94GTvFMzwstiTZfgSEXx8Q4TZ3hudpHZBsfTcUurZ/xwMCWZhPmUlqqweH
BtEEl2M8baUFIZFoPjiyr9JvDnvYWipBN0eySZODeB3Mw1RjjFnCWpFBqcxZeiSi+sIlNG85mfWI
7on9VumUWpczuI9GmkDsv4b4a+zljLoKcXI51uMLGVABbHIOx0n5AXEH+aco/csBbiS9oBFtaxCm
axr0EECehkx3cGjbup0x5Ag9qmW8D0r/UmVifb60jIQFFSbjH49CFrM3ApTgK+EKDMwb5wbrZAdG
U0YPQGeuGrQdgaX21/cnVCh9UaQg+QTX0qSzTKP7JO16vHD8FTd2SRJSb+Eu3FYn5KjvOeKBgAle
ZphK+H8AtSXxttv+JlBXuTOrV7ITj5Txiifx2ep2UN6NyBqPCC4wGqIJX4u6Jx3DR1GeOzI31GYn
1V71LAdi9pw5+2VWjtZXs/x6P1v+yJHiawDWb+cvLliT07E/9wYI8y0t+DiJlblIl2r0uOqQ6PjG
ajyQCIsFFlMmhKHu+PCpCHvjfZV4mvZZK4gp10TXl8g3oiXSKjygjSfKzwZNsOjIWxXc283Mpfkf
R+e12zq2ZdEvIsAcXiUmJSsnvwiWj8ycKQZ9fQ0W0Oi+fQ+qrGORe68w55h7iNiR/Wag7DDY+0rY
znWQCX261bB3cV++6vcKC3JAFJlj5D6eNnAxxTzjOWPkvbCuT5KYcNjdlfcWijqTb8ZpxaZAtYJL
kR/euuVMWP5QpigJ2bNOCjKzxF1htwzqxad+4Fb8pxzVb+YrJgNSJG3U30i65wx6+j8IqHjHGKm7
yEWQk9CvwIDewZCQuGzS/B6aZ2YhFsIgokAfNu6Z4OGjvkOwbwuUdK3PEqvkJJ8hanhvyGJolmRW
8nvhZDc/i+wnE/FnH5BG4i9rDo8RCev88WKlP1be+yn7DDnfJ2vPcfaxro+j5hUnFpRLHRMLJCVj
BvRF2LTCBswKQKvkwoODS+YqP02iHJi5udr4avagJ9C1K7dHcvwI3017qE1P2TZQfVyYi4qLriTd
hE73agOfEoU5n1AjH0DKTmDi22MZkFCzfi4iwr1AXdPBCtZRKflpFHeQy9yUC3qQTy2jko1FToin
/9OZcNaqN+4aDJIOsHPbcsB7b1EB5c0sw3zpp3uVxAPQwGSm8Yr8jqShCYbKdrUo6aAHajlrObIn
kVWXFhCSMkF8GsRgyC5wJnh96phQq8guhkMHvxnV8lOShB0ZefMw8OX/sZW8U2qy0UebujIkMC25
UuqHFXilPUuZbDzIoF7gpCrRRQFUFeSt86CfizBsCGzyUO0aaxWbYB7vet9ajPIZtyAXABVELvym
k4QngOe0SEROhw8rh7VMGBScNh3f4NtlnIejAmEy132ytYofUKWKdZD6K0RD87vfM/vTFnl8QWKm
UL8c2ehsCdJJmHlyuKDa0LVNh1G/0EklZKhoUV/BMsCbiJqgLNYEdy9Qk8TITtg4Z9mN8RhWsoqP
PEza7inzYNKFH1p0ehOCkCWJSWpI258gTSnjDUXpGE0xrvdKWCXqD+EoifKjqws5v7EeG1qVKJ4z
OyUhRlbHnDn5LerrG4REfST93JXiVR79A23eRr8TpYrYgo74GMF+9zs4AyI9bU9X2jmsUy1XblZI
kgQStDrYOJ9uUyZeDOgivIMEKJADsbRbVCa5UOsHRred+BUuIhJ/QEyTl0DVQpaJTTdHaB7AZZbZ
fHxL30VHegNVXjAjy8+9H2pX8dmEwRy8cHyO+aYQu8R2SXb5lk+mon2WCpl/VYFkH32MJSJFi196
/1dQIw0LGQbRI91E22kvK7N0CadyCv+Ucoy6P6Kn9GbFQk6OTx+WjzwX3b0rf2J5peykKVd0pomA
pG5diGqs+TZ7fg1+/CbWZ5WZe5neJyqQ3JygmtIbsz9qZEe+vq1TU7Ip4JB+jOtq+CfwCml6fpm8
qHbV/7H3Adkyff0iVAJx1T/L/j6g34b+Q68STg5YVh9KFG7CTNy1ryEfke+FsKCnydpIq5RGxyGZ
Rrq3If01mWjT6ErVj6ZfWfioVytZsekN0wtawPqdEmbGBFjEN9vvTAZvtQjZO98wu8nYbVgCafMt
G3CRFCi2aJVTZxyWihuSUCOL/Vz9vB78LmpxiY9q+K5ClAUTtS+Kv0tKNeOlMw/vvwTtJKSXrMc7
t66Undw6dMFkfu+pOqZ9Dj0HI7ZJhjj0yDAUp8sSR2S7zWgKWylCfbc0d1lw4RDqoSGg1SgAihNk
h7R2oSS7VCFtHsPHomffuhdGtP82gnl++yX82mMR3wsRXI+DfyTe0Od9xFcTbWuLKa7PI0AOVYUR
zsm/4axSniAU9VOvkbc5AJbPLPuCYWt6aJ9qSl7eNgDNGOpWeoYEALHQN9toakQcvvzXdULv1JGP
uCYoLP/szRoVcpIulHKlx+n6kZyTf8X7xjSE7RYcxy2thuioSM7fn3zetZMjiTN4YDUJjsOTmUeU
VF4moNiFJPpq8BVL2yamcJ+zWG+/CV0IpK9CRIq8Zd1OCsMC7reIJgErJPu0lgbtVmCYta0j1XyG
XoGaK+VTEjZnM98Y8IlpP2YkIgdluWMP7ANbY1VWL9P8VXkvYSwiDiznzOtl+SIec5+NPdgMzVNh
vrIWoxrGrUfkxpo4XKZ6qFHf7cZId0TH61yf8cgoD/HTYDf8GnZS/gecWAFygnjAyJcSGdwcrQfd
mGSmxh+l22S3o4To5vwhckBYoax9p120g8i0tROAjTNyZxiapYd/OSjKlRiSLcJfy3vE7qiu4QNP
SIchMfwvo5k259j+VZIy2KS9nwpebght+k2+KZlH8ml1R0n4yW1Z4eQXt8V7OZneFpHwEw/IR2iO
c4tJJWPcAcZkor6iEtlAz2BZ/ZA2tom5qKv/d3ExItX2IAeexDfQs+Ws0JCDc0j/UA3gr0M5+pAu
midknpBOw0tD3LPL61tkwh6CvUFjFfNe/zTJAdKrWFBL3yYRIL1g3tlxTZIzkapI1aGtKcjiF1rz
W+KModFr02NjMh5+EJDmoixi7vhZZrxBpvcBazV+6dKlIXYmcN5uZWf8n87Bt2d9BzveC1Fl17Hv
P9ci2DWV/wkXiXSo6CiIVEnZtejAdbVrdRRpd+QDzFkSohjF5k5yx4oAbA/mQbiOK27beYZ6L3l8
bN30dV2emanLDPmuwxqQcIvLM+PhDM06pLBKjh2fsOvX/XtTeJzud978+ir2pKrZ0BVOjy0Tw+i9
rE7Ao/VnuIc2KyAnHTZvxRGhtjC6LQgf46cDjZg/tgx0a92Vog2Gi6j2gweO21ms38QP0Sj3h+En
kE3xy5mA5QDoIqlGVtVjb3NgFaQyeE8/eYc21LyagY15DB/O75i71odyaWeypccARgqCtR2YRpBp
SYRKu0xqluDQg2hhO7rfbTYIzkfd9ONNNC27+3CVe+8340M7hVKlswd4tluGLEK/HhS/DzNHqq/a
E7vm4/1s2z0oEWm8yKmnraISMIQ+E7YaylYamQV+ghTYwkHVXZW518c8kFo50fQeXgFKSv8CxpYf
NQzNJE0IM7Xf/z7QIEnTGCIlIm0r9IxqrhF7SdQr02RXdEJ1Hcl+FG3q0+OSE04MTn9enjrWwsAl
CFp8z6AdphRukwby8aNAH0kWxnB9O+Sfokjxuuo0ID6bAQUZLwRja/Isvmf+RN/QccLhbmMw+3H7
n75kMS+rs2RVhH77HCybAVh5VgMy5Ox8x8IGNxluY4GXBscw54/+2AVTaPRZxEczAwiOsVYIPaG4
a4w+TyxGqsQ27wgjX2PiSclWMpfNRmbtO3USdKm4OnfGBqbBsUOggX4ILVXgmv4fvAm0XCDX2YRE
0US7SX8EAPLS9RNuCzoE+YQ9MlQ3QbstCz8F6bIhzWKUiPW6wD6on7m66LNnGRPXctaYpbFr0r8J
z7SAeaFiaf+F71VAqjLbu6VRuPkm3mOg7c4ybn4awBMlH6pA0wP7oS6o5pggUfquQvhKwSLcxkzK
Vz3bQAsVjJfhD1x8Ks+0lcNV3rKLxqnZ1Atpz6HbY8PlPIz4bvey4D1c4yzXfBqsbblwe3d7iXqx
IXsTeEmrL/v0afQX4/3FNd2w4gDpZZc5RBoANbNgkTFsLs8Rig+DHIaZOhlr2S8CQeyOFm0F5hbi
Wj4svOzMmgjXHf3VJdlUTLg/8V5Ud03gG6VXkln13ou7rHA/AOsachqIQ8UGNKIwZhLD9cGCXzfW
XTXMdCrMAYcnvy2lvlbnDy9Tb+zeoJx0dlsbhg8IcHImqvMP5xYL2pCubdk9TX3N18IDoxbrdxTP
GhSL8u/4Est1aC0DR3zb/NoAbIQo9KgD9/oitJt9SfQc6lh1CeskcIPaCb8JToqPqQEogxhDauvo
iGQNZc1ja1L0zGkfMhc/3IpQ51eLBSK1dr1r/FGxJk/9zVZegK/5svqF/EXSmKjfTRWuQXiu1UNS
/abIe5dIVXQHD5w2Y2QLq2JcVNRwAiaHYGkpQC52OhKD/CDgUrrTeB7H29tO/1Tx0hgLvl7FQRP4
cJAcPIKpdKEqo6ZOrjmTbUl0S8rw/ABlUUVTCCufwSfUekBsUDCS+Eog0xQv8tHVuZm+2NwPa8s1
Xww+YxXJDbcauGFzUwxkAjhYlUXZ1dRtE+5GnpuRssVBPnkJ1sgvIqT3yrrVfj/jdfxLOAgZmEx9
rU6mIkWUW+Mz/YsOKuXMCFQf7+131LhQCoctat+ZCKWyclOfS7/g5/6ykRapvHjr1rknb0Q66OaJ
9A1Gy7zzEEGN0KMYTKDzIO8BOQuZB5LiZEx5Scqgre6ZCPSh21bfEuptsSfTqFoV+UJBH2KoufcA
AlpJPw0+O8EXD1pLCgYztRgfw9B74dpI9qpIDuTKBH/zAj8fXpiZxRQc72nLzNpd20zOkIct6HgB
6Bgbkjb3zAUsB9lDMPL4AqKKdg2xsMZRHTq30gTWfh9nZLzYsoA6tyXYxgjhQ26cSBworzLeoslF
xCzRzTzLKRSSQFEtvtJ0H3Zu0NqG4ZaKX+pLkTUIX876JffztmTIsO1Bk5nmH5oJiawcCU/578fs
HS6lxDxL+b+PdrP4RTXWFo0ZTrnwomeZX9GGsv9ThX02lmiIILvpQJGXTWI48VNwYjj4wr8YaY2V
L0VQgNhVEe3ex61qLaUa9dhnr2OJVpyU8b70YHwvrbMAX2nu4uubJeJf2NvVZ9fcdPTNfgARYNwV
1lZK/lT9OfKgfvbWt+QFJ5PoQuMH9YYMjIs9L5yCH4lczRnHfvMd7HnopGfi8Hh2fku/3EI2GLZE
K6DTaHiO1ZKnYSkW+7g6Iv8RNF6A+BrT1OcrTqBoAuk7LbohZGFGs9IXCAgcjLjdinVMW81HMugX
RfQt383dlukO+bYEVK1N3IGe+t4EBbx4ivFNjlltuko4ngE5Yebbon94+DGpA6xs/RB3CgA2H1pW
p9Pu/WDHjbR5bdh5vgr/6hVVIW1SdApkPt9djy4dGAajsPMumIn3mKgnGFxEg8xe736p35szYMrE
y2HOVosM3Q2crAA4Ur4tPxu1dgZGTJAUNDsAJ3dB7aYdav5NNY47L7wm8draDwq7sdkwzpt1hzR4
4thfzwRlG/pNDQ8qAKPMe1Q+SBbRr8JL+VmQKk7JIDg8ciLk7vTGBrOwYVQLewpg7mdxhX2xUcC5
zdVfCfT7LHIB5+a0WG74PdKxQJ1nm82zukI0p+2bwa2ZExIFupzGl9WCtwTOQxV5wvcwl2+iPXh4
PwsbyszwtBhoUXl02x4FzQvbtbhD+tgt6RaXfbIWLgWq9L3xKjePLxSn1Ki7mvUqOtu77n5+mjVb
mzdrmCMK+zbxRZuZBxtrqlOMNSf42FLv07siHLqLN/JBiNGqEpd+nGW94JU/rQR+h5+l5U544BO1
LsmxWwtv+sQMIjkUIUv3UsUpQROP93VE1MHrbqMAQFihcDtgabEH0ra8COEQfEvvJ9u9y+3Ipwr2
k4xQnBsXfE3JzP8HoLVnuXerDNyIFncMJrcg9hn1/Gl/NXKLkPU26pD5nSqbgXEqzKp4EdjVkWVz
ZvmhemISMHw/nNDrmQsSZcOCasERiD2SWNZhV7KDIorq4WPL3mb3SNoxEFFStLGBezTWJgFNW9UD
71kzsLsxVI5cJfKIuhuLReLCSy8UwB8ucw2s8n/KMgDrqry0Pz6PYQ/gUZYMLUWbo9lnsDzN0fRp
Xc14BPrjkvKK47/BGifoTr834Gt8tpYOLfPOr6j1okWiXsJyF5MhQO8MBwgxdHHldmhdau8vgVnx
FAI89DMgBabqxS8m+yh30QDkc/aCqEUpGWAiwBRF07Yt4DlCG+MxZ9SHv8ZmFS1f0Sd0g4s/KKan
MNYVXwyHzmx44YxlA03NWrxadAKAXZ1/wxTTFFzSc7yMz9GVrAbKVyYKzCuVhfLx0HAAdedcdhA7
odRbUn5DVA8IBP0VXME6sO6ttu8ShAFSczgXrMnZVzQPUs5JmnuXHLEcbdOcsTOct7YR6IDJ3K6y
m8R0j0cGBzbnwD+sWUy8x2yfkXvRbSYi9Rspnex00NPkVRq+ROwXJqNF3k7Gd6j2YomnnaqT77RZ
AYkAfoVGOTwb2i6MTWRNPBhcXPS3CZ+PRxmzBPS68xhvVeWcSU8LCLSF8htt+6qHFlmyw6BZItBp
Kst6oqERSS2y5sjWJVxK/NC5lqyIC7zwEr2YbwXNlbCXNvxLZRdNiCzOKmRUQ38Pk38tE3nQsRBI
A+ZKTASr/DYNc3juR37UwRI7r9SvY8+igSzm9zuEBjHtd1grld03SvdsfGX5XmMlpnK9FZFLJHC+
LE44bFjtD/GGRhWL5B+cYzDwrIJbBYjj/pNyhh7lbIO0HSsmpk30NPR3KEuoYHHgje0qMJfgJyHE
dkwAtC1MrMBdScEJ32rhIoKBXZ56WbCuup0lu430D02LxPaUpSYG7Y9NphD48D3eCgCjbDtP8b7W
d4EdExMvzuoNa+CXwsp/FwvOeIKI47CyQ3/DFfxlLeg8jUlZNlsGLcvambiV1/VcvWLmCV+j6svm
Mhv/8edMehq01YRM508pOsIMR4/aIotDIrHJJx+KLT+p2/DJfzj4SXe11fVIZUX4bHYZKcNahEzy
XBTuIkiP/Ztq9DeWFm/9j5NkLLdauzYlu5uSCv4hA1I5Yf+gDK4Y9PpAcJonXiSyIzJXrj3iPuV3
wBAPYaKwRBVm3tJ6bbW/2nxQAA/NHwyqmgsm+89LZjRiQa2H5S7vw8TnyK1/lgFqoebJ3AtJNhVe
NaIXnjsDs6NiNqoHlqKKV9V+P1xF5cC4oEBSzoX6kC8BE9D+nA8/ir4yOQlEoAqopVCZgdqcycjh
6XeNxNeWH+urKjH02zxLd9QZN2TKof9x6h+BMUAGqwSETCVScd87SplPckRRShxzccdEknFbqTgX
+OB+ssm1LX1Uou/a5+PEn0h8VVy0CqphCQzdTU3pil2ZSqWPVoVnOKcTPkH6tuJVgpjbvnugFg6q
G/Y9dgGgtZ008JygEvnUviKiy4ZKiGSu3YzXgH/y7QxEt9gMSWx10uiXhs2Qr1xgoI6dygRS4ToJ
Fo0Gneo+a73yUn+V+wsOW9VYytWyX8Rfn8Pwdou3hyaLyHNC26rxyZKSmWfUeNN2GSCe7qIhmZaI
tiDCO8qOpcpvr1k37PapEUbI5wDX34tH5Fmhm5xVLKL5OtxSFQXfVG7BHeVsTQCwMy5wjowngqzD
qznuhrnwjfIJ/xulobV/oIzqAeOCIjy0F4lKqVugF4+XH69mq7TvHlB5s1WNEE9QECvKpOMsihsq
cbPFjJX513YJQYNPZmzaeKH2K+YUjMGIlMixL8iLpOKm8j7kFbA0RNIGbugrfBw4nonjw08nuOY5
bu+FxvXpttoxYsXL6TI4pnBnMcYw1UvHhfmYsRs+M4v41+RLxh+aPs8tp9cWUPDMzO32wBk7GMIA
tsi58OvXZKlZ1Rs2Df3KypbS8NN3y/inWgh75ZzOV7Lffms8l8ahwxgKsXfWVb/MHdNJ/l5NEimb
V1tlAyy7H8v5KzdvBMb05AFpUzYtGfMzHZjTw4ksz1wNr9iPThDI/lfMTbMw5jf4jXzxVMp74Ru6
MIJDnub2z9qY4D3VQ4e+/Cf/mfgAgOZVf1y0qKyUDZaFxzpTjh/gctiEC2xyaEV46uttiDal9+rq
CBEVpyu9i8bgQYNFyBWB7Kd1kbYSc5Eabpsi8TqQvp59oMxOTxkpVm9f2MWzS9m8kWra/HfNVdPm
IaUyv69LRweXIS3Oo18ke0qE+vtfnD4JL9Hx16QeMKCfeIUqr0fUsCTuYVyIZENgyeAHEJAQGKe4
3WomqWJrOue2cHvUFfQSJb4r5LCc8pAQHvbk1hIh1dgc+hzLigeen8aX8R/ojP4aihsqW3CLTo9D
hiCcj4N++ZPuOmoxkc5kskWhtws+v8Lbr95f8ftELk8MbcqkrCBSkksbj0Fh2QpxhfJVw5c66UrZ
BnyUL5XZeL0S6Vveb1cxeNan6JI2daPMqy5Aj3JuXPSYTAiwce+1LTFEKOEUl2ytY8aCRuRuDOy/
x1xEZueINQEJFlM+3Z0kb6jvBJdE01BzEEolTM6zfcJU6c2gq9xFPArKgaY4mw2/FI6fxsFsnVVf
pDmMnNr1QtgGh8GO9JmMQePN32Qct7gk8arICV5tOtnm7xZwz4/ZP4WUW3lhmRoqYNzj10LjGV01
VxLTFOZA0tmU2FtASJvWd0p7Z99XrZiXUK6KXPKVua+0DXpuP2rxxjXzi8Qim/ZfuOBxCiliRpah
cbj8wOvvcHf68A9ifR46+NXbl3HHLB9sx9rr4l/cVQLLyBdGR9DZwokbWaRKS2lk31iCBaJd78m/
cYSriQHOWmWPzeTA9AT4h0ucQ/Qkn/kzf5r5AeExKk2+Hma66QWXm/l5ZvoeKmwjPtkLQqunVCSn
hjzBr4KNyIJnLdeu1FH6GR3wgyuAjJ2Iwxr1OOXDV4pvoPwqdtGN7EIu8ZH0dS05a7/Yj4OJkIZA
kbmrOvr8Oa0z3xYTzcjtZwp60/KcO0xHFYcNkuoDENPmfik4HaIDO3pyrROali9Ivfp+bBlLsyZq
ycWtHDaDKNYGJsoQtNAysiEQ2xXfARGmWr3V84Wl7oKr0R/1DkbfQeQl59uHnI1w4IIGogGITDq6
5gYXnpPsK/zX/Su3hbL64A9gsiy678R+LOoVMGQ202izTGuJoiNbyOjz2HNIqw8h59QghsW5sO/B
36N7qoPZezqnMgILHyzFDjE8jmL4icttgtuVdmjatZm4DglZuvZVZGcFY8bkTxlpXphtS7T/Uf4q
c9Kc3tQ/u4SjXVEjr8EpAPqALl+5GlxuDU5QzFM3THP1eIPPFJ7TV6CyLYNetM6ElcG2N953+BMe
B4IPDOE3lFYcG8oOB6qOF4RTjZSYdkfeH+fUgyAb7VuMXFEu8MrN2Y0TYphs/4aCPQzPkzz9Y8rP
p18QI6eKM6h0b3PfDidqq/BetCtRJxwY6x8v6Yxovp5Q9VuLNx3kW4mHPkwuyN8wu9TbfDj1H1A/
txD2C5sW0FCPCO4HLGJq3W6HXkmnfz/mGF6HVw8dz6Qob7INkm7cc+uwA0lPTNcI8oEGT+6+MHFV
ud8/uNFx17VMuWXs81K17qAJP4xNQRJ3op9zvqZARQnzrcM00EwOlnM37aQ8sT2VkbEYWa/k7UVd
q+GzHn/M/METvRpQt+ZXOWQaU9+7H4E4tnTdZG6l/0nZsQieBpmeqvkU2kOj0RTAsoRscld4Yotm
UVPJ5AUqxePY+B2y4HT5IRwtRhVtEOg+DQPl5Fut/XMLL3H5iJz+rpC9DDUCkCvjv9b+4BpHroK2
DdUtDiSwJB13OgND8Msknh4YVgVMRF9m9NuRXc8+qQOfyEh/aD+zGjYMRN4d5xz8SKWcY1M5MPYT
cTQPz+56KLA3zfMjX1IGOAZvQ+sMuLAu2drYIyzM8fPcrQesw8WgLVk+mLhw7tziV3R2iYc4yVjH
2aYnExg9MSRCGVnkD4nX+HzLzCvlE5VWRJF010QvA2qqUTwpIXAfRDkPoMEeqz6JpDqsPN2iZxj5
zwABQBL8wvDmFkzqj7hRf9lUKc26T/i7c86pwUEDAl9IL9H8CSyGFs4oH01qp0bdCcY+6J3O/1U0
gL/z+DAomweFW+1aU1LiV4UEnYOKGj234U1wzp/XyujwFb7jdTCuTA1j44Y+HW+3/oAWMmchzcOF
a5gqQvREViSBj7zom9s28ujYshUVL/7WDZ4rZv2fYT+lG+2Y7dNSTGgdu3hybwgUca72w3XCG3w3
H8voX8cFhdQfQZDi09SmL26UX7uE5Ch+WbWPxrNSF80T5Ax89U1D+s+83cTLGo/kv7fpYffAj4nX
7ii4BUXlrAk35eJNK7CN6YQCV3rFjUtF9Nhi2lSR5a+bRdN7bIPHI2NgldFIfMb+yRg5m0I3tRlp
tJoXJ7ayaFY9ap/6OFFGsIoTwEdUgp+aJN1gRmf3TmfGeLj8HVBPEmUJJRcPiMmlV5AC7jIYNe46
Rh4Uouzc7gxVIUuvwZZKRyRD6FXM9XBGvsfI+TB80QlTvYS9r4Mwa77FnhfMe4u0Jdl+fOJvnlOx
eL2vbgRsQxKLDrb6LL2PEH6we+O+msp9jeXCmrBkSbtiFUJrimwpPeCOwT8jIiucZkQs6FDuwJLo
LZcBwAdac7oCjkzx+de2dr9EJigzjwVmyilZMNHwkKYZwzxDizPttljCLOj9pbmI56me8zAjE0NV
FoHnwupgI9OoVuAg4nk7TC2ztcx2OFbzQ47OhOpRJk6DD4+kQkRauGRpxQUlsc9yBY0m64vY4sc5
hJpAqOfcuuqNa/2yAyzh09TBCmsn/w/YlApLOv16mc3EcNEorlXcTZSrIKDYRvCrfOkNj9x4eF9M
ffaMGxvjAw3cieFdPl+lcwmsOLpoclhDMgUR0J6E9Yge8KoxqushBbiyeTWdBoorchCAZwawRGcw
FnTWlbbiE9NNQa5qHf4QKTWFnm6s+PH6oRN3UcZmfda8BjjIEEwR4bqTBY41aOc0NJiS26tf2kDF
7EUaTbbd/GGmAJr5fmI5eBhf9UL+Y9FKuhif80s6aZkbBEDbEE+PLB3myc+bI5mhw1NeFrQhNdIA
P4VuKP8VaP2site1nJKjM7o4aQ7MJ4XsJO5QMMHaZhISMfTZcovI+4d+F1vAogAuEMijLC1BQ/oV
+1IvMBAibXks4C/yaFkU9MkOpJx2at0q9iGRYqPjWSqSOSM4hnUExugH+lmxPDKF3MpIH2xh1348
XnIyvQpncIFEbMg2wuEgHZHmEsDx+fcYtmpnW+TclC+r3XYcHWy0i2EGCD1UkYCV1H10RyUrnsdc
15ZgYtJjPW0S3FZlsDvnG2c5vURm/kht/reZLtU99kmDAvD3XVwhqyB+5covBhyi/97yjzgtfWfo
ApvqKtGNgTl/hYmdHGWClTcf/IcwDzX8uMTLajBo5fMQX0IN08pXRf06eXP6/SfwwVC80OJqPb9+
V2Nmo08OQqQsSy29jKhjIAIo+hHk7LgOTB9JVbmRdOaFZrPD0lhuGAQ2U9AUw0ae2dYE87Eh69JA
IHzXEcuuWEy65O1Os7qZuKKGZimDc8K4mKu5/BROjDmzlbGLejRVREzN8n25qdzs9wN0fp1+GL4D
a/p/UnSJTF90fwSvsWlNTyyS84u+TbgSHGMawzaYCjbKe8Hz4SdbEJsbBm5coyZ9CzHEjLC4EpML
hGeskjDMabRgCc0ewdMKN9wQb8rTfKZqS44JtKA9v0ngQa0NukLzmKttmhXaRiRZ8Bm6HgoPZwqY
F/NZQAcRr9PR0QBzs5MrU9/m7QKhT5H/UZ3n1U8G9TD7FiSPkXSiexX1Gh8LthhzHVIM89kK6ff5
sbHsCE3tlpJTwPU0N88CdQReEs1cK2dOrPYr7Q6UnxSrdAjCxtwykRAYn5HXpmK9mwmgvHHrvafc
wEr26TeglhIOi754A41mtCG5yEsRPdDNbH2afcIZi6XQbrRjXe4ZT4dnjg1kqAwlUOjnG/0pbZIb
c0az3rQMdhhm/76PD5bYhIFwHNE85C8kNR+CFd0PfwFg72QHGgjJO5uSWWGWxhIPR1YXAXveg6Gr
mS6xruE0yW7CompXzG9KhaPaYY4d/NMg9d6n3oNQW/pN88w4rWCuwsRG9ZOAunGW/4zrVr7lgy+u
S3PFIJ0CxqYzKSsCvh70nKzdm26pVTsGWADKuA6ldcn1X/GIRfMGgXsgnGDVYZSJky/jNTLR/JUs
JyVggrN6wUNs3oC8tl/n0VwWWwm5EoN6QOclSBTmtg06LD1BsbyquXW61MnakxAdoSY93LDf8kcZ
PrIPk9Dew2tFOcUm5zwFnHNqME6jNY9YS6XbSf5GWzTMSYtu1HnyrySGYkKwzZm/CLWbTAAPeQnX
QtpQsaiFDbGGhj3H8ZhwrFC9IS/7qyWPnwkT6ku+MvyvdhNsurmVDRuG9EDNBN0Q4RE7ceRsCiOA
fRpu2Cf1qC4ABkirdJndO2OlqmtzPDKdlLQdj548HHri4zpE2R0yRWXFdJr/UXq2ch8ym5z47OMq
FO6Jixz5veqQ1k3+UXSTUKW9sf8SV1Oc+3Cq4er196Y5isNFAcva+00BFewoH8qbvpxkBjW/Yl9V
Ngwp6lvUUut6/eeOcjZ2uor18YqRruaxzxmUefSDADu1NjnkD1hyFeZd2Adu6sFhIp9UzGb0lnC6
dqTv9sqipAepXywr8GHJjL7tfP74ImxXw16ur5EpUDCo5Pc9lWo90tBwYI0Ma0BAzM6PN12vtQh4
ZMBUDHNSoMvZstQnmSBICYjKHCku/Xc0bPnnug2bHTTyjVuta8pWaIcSWhPubn7/8BSCW6LMiE+l
CGExR0QKlnFl1t6huqtTbhwXJFdfpW547MP8p78WfL38e0hZ+aZLgycw2DuAnNNklnDDFWLjpOCN
ZghAcAcNuYAOalLxUvJSxyrvU9n5k/SAy0iLbVYQWIk+m0w5c9cmaPRn5ubNEoGtGEINKlQelQSv
DXJK2YcAPihY+gAVDPP3k78eragqTrJiBe0NBFbNRoDOOTjNzCQyqey0dIFyPL6QzIO9FYHQRFsi
3WoGpd8ioBDTYX4BO2Cai1hzcfKE0PqhDkF5BdvA5a0wLmAiR4cXSF5r+wrTkbAF77UchFfHawBw
/TNn9IveVmMir8819KYrXT9ROwy3MFiaOYJ7tj5yea2Sffrw6/gs7wPVTQt3KgX+IVlnUcMNLo17
uTlidBlYJbERPFuThB3DACGLPmNfArIIt03XOSPOAOCn7lOZoPZvDOLF98piIB9EPYz4wopV9gV/
w2DMTcEkFSeJuvCxsUGGKtl3/AG7gbMjAbVHsjzREGpFhK0bRudMuAIqLnhPy4p8z18hsD8DVj2Y
cpHyHXycoIYAzsizz34j4UssV8M/SjqMgTjUtWXZrIbVy+w3bbtK5UMfHmMMz58GmscRw8qYrkIW
oJC1hFUvePGx7XfdVeB0xFGQlgjjn0k6zFp1XaPicWN2XqBdDF6zxlPoJ2MW8K0/yMw/6n8mrxX/
8gBGEMIHRh4tgXSWjeyEogJORh/C1CZTVBCWQDsV5YV5jhiUvxyUaClfohhV0EmkJIDvxkQ2YHeM
NsbmP333vJAsWBqYQRwBfKz5wNZXWhLXdze8AUmhrHCDLJLF509U1kx/z1+KV89wfWehk1pfCHWH
P4BoP0SuD9UFYEyQ4L+XNo3G2M0hg2nCiV/IPO2DzUeY9AoTUBTpjp4x34rXquT1yj4pWDc6GjVj
8mFgHdqJfEKl3OE7DFkpGxQLP7ARu8X7gIV5HO/YkAdGr++vwXKr8tC1K3QDmXpE4FdyswHzIVgB
bVIGFNBAgssGOTi2Mogj8hauNdQzGN2V3/1pBM7cxPgM43L8j6TzanJVzZLoLyICK+BVQiAh70pS
vRDlDt57fn0vbj9MTM/c0/dUSZhv585caR5aXqad1ahOC52JBYx60NGNFzq1AxZ1rQaxEt//5dn/
8EeXCkCZRwwWIA3V0rgMFBLywycHgT/524gU/927XdccK53RipKBjkLrnBmeFBTIjdmPiB13BMFT
G3ucFYP4I3HoDV1UBPG2WEL5uUTEnRD/OEyAVdJXCwibGKV83P7G3gAvOuKJVdAgoQ1I7IssxWeF
vPpSDrgF693Ws+KC+KeH0xkY8+DBqf3VqUAQ1myrgFrYpcoz5wNd2RiX3BjjArwNzkFEXboseCVL
K4PCI39T88PswhKS/4a/ziycK3Fp0g9rHVtoyrDnNngmsOZmRM/J5+0ifPENLwGDmjU3y7cFKUXW
zGp+ywQrAgnq+C4oo0Beg7emcUgxKGz96hiwPPEDSYqCtL8M2EWNDvHTwMFI7/7iR2ofmeQMDDJp
tRWp6l6gsXNLy0s/YHcW0S0BlJv3erhtmr+oetJahkA5UH+wFD+9mdd8UQ/t+rv8LA9i2pxwFjbP
RYPn9a9JLqlPRoyUTvqlNLgHK9Yep9DtWk6PCNQYZz/y9kSWd+kj8S3efHODYcNryR9sa3K+iH1z
88BpVed6YTPnsUn+KO5lx9WnuF7Lg3I2fIMB7omWwohirU015WmAuGkHyBGcCigZZxfNCyXHRC+O
MDM+Z9MNJ8R+YYvRD1FPn5X7TFzeYmiMSIFEx6a8ac2xbtWlN70q81IlbJtWgJZSXGLmsgvfAnKJ
Bl9/Ls5LITm4EgO5/28Rn7vv8tCwKXtQt0LubsRkiHPNwF0JHrrlrY2Qhl9jxJXCWZ/mtSB5pOlO
NCDqsSOLMWtjf2P9bgXZZ8aqG/dJghfoBGigwlTvatAiyl0JU8kAhGlsKK6ni/YPs9QmZF6uPygM
yxgiCapHRKaWA61XPIViTKNt9xCle6VjWGncoqLk/Kzkn/E323029uQv9eBcUZve0sy1pEYCV7B0
NMo/7MeaiZPoByYKAnq0TVgGMnkD/ixfnfqTshfSyHz/MOSHV/SRsrkG09k/hpfquyuZwN0+EijP
stpwlxVrsrDVN/eCr97y0aHxPI/XvobP52+oHOWZ2BQkGFjtGR5bt8H9BEQ7hdEFTNhTLPkukGaG
jTAfE3ounoR8maMLJx0qjuDGiBP1N89B7rhlMR0zj3lqmf7TYtvkpCUj2YPAQnXqnNzbK/GqqRGx
zr3Kl2Gr7UnTDvgAo2FPB/PBYERC3lLPRv4ZhntC2P+yzIpwB3AqZf4IhS0X4zZj9uGG8+wowrAG
HEbzdiJg9ehInyRPsxQuFnwMHkXo2GlyXDQ2zTgK/qSoPBBqLIZnUB9oGg2QcHDvEWFRR6uoNl6y
rqmp+iEoq/JCtesCbYYg0SzKNHPVDOde6CmVLVYcuGI7FhuUQeLwibCptROExBsLCg4C2EtYJtLt
q59l3SW2E5+Qo3T3RmGsnhzxZOOyGoiAOEyrNA4Kdw6VxZ8AroZgOC0txBrNV0knE/tiWGcByD6v
xeu9Fi4t/bwH4AgBozfafI0QZ9g+vh/q4TnPA6gwAAkBpjc+U23X4DXrfsJZMMfWzYTHqhAZrKN1
TuX3dxIalGCQZpBYxl9xMxHxOURkumIL02m6PE50/mwrcglrkHhE63Rwcoawa2SKlwgcfidM82oP
l7I6Kolb+ZeB7BOEYd74gtuww1FtFiVZgeLMMgeeOknOLQ9EjLj9dGxjgjeLVz/uhHzna/vIO6IB
Ug5IuK++d5+sDghGeFyWFywfKfn80dHBQLBo6w2XoS/Ht958Fv2hLzY16SYyqijsK57l8myILvcq
Tsx0AZtww4QyEpqAUGNyxnV0sI0ADaSHx8hejE4rrUGDBBe/2MIKSJ8ZwjfpCybID2oHVGJvvHSY
4SZ4XSbxjRgV/KkTzlY5JqfVk5EjxiN4yTH3jN++um1ZSNPoXZAigsl0BXMqeq++vgYDzRLHtL6a
0q+P+JZ63P3NeWo3fUFVrpNvDr6wHzCkcnCSHp0pWCbtyJgbc9YhxCwzLCV1s4wOTFiV+uQsv+CE
QJQwV8iHnOX2TFPIgNrMTMyTXhw/stENm1sTnzO6ZfADZeW1OyRURSjf+oIXtP70yeQRq3zLJkk9
MC0MjQisM4O2PgJzq6Qdi7KWU9tu8R2Erj9XiW015pphTwAWIYz93wJjAtJRbtdPhYHP20CnTJKj
p33J3+Oz1hy2/li3cmUDXshbBRNTEOcGIi1CqPOtlSvcXLl6krwfNboAiG/TrRbCAnIQ5T0ORDSZ
9RSwsaO69MlpInEyRVhnFxid6UF5cCRFxadFlNzlJQYMRUFVZkYWiBVVvgb8kA14AuMPz7uUE+Pa
oo0UnDVqZ6GAaulWtUAaTgbZBPPFYAXOsDK7Zs4m6QlQRbHdHBS/Xlay4QSECYbmVx047g7zn5SS
cy11ZET+1b+18KV8DeZ+pNPJ0P8Z7a5aIRE+he2F8sXBHiHRGWjCZXY0RYtSOlbA4t3TV6Lkxnjh
h88RTUgqWXqL/6YGMehl5odS2QowjHo7BJY0HOLFAfgV39tEbIQ2SH9L5chFdsltFxpFhyvPbcW1
wFmFDXCyCapLVh5MTATRoTC2rA8yAE8VsSqGW5yA5h5mmGlufFhHDxEBnvmldQbBngzC764/PZCh
QYP01mCeNFjV2o+4CkVmuQ+OZGzakw0J9IVqZ9RDcD6ez0CsbrT+2cqEM1hnkxbdh4DYDV6Oj1ai
IPU4kPECXqZR0WjVfItsTCDybpXqkmb/hOrlaejjQLxjiXui3Qtz7nTtp2y+68NQ3QOgH6KWEpfY
eJB25kE413feuCZyOH4VeznbVTUV4Txz8rPmW+inMrZs79z4Vi19ddmj1dl/7HAnDMWFh73BEg0J
oJ/4QUiLWo01w2h6d6YQioAOaGCCIz+eMuWKH5F3BPetn8ZuKCFWDNxHXxSADLDkKKjsV+iDviXw
2Y6rFC2+A3G9IlA+kQO4ziNFuJ1jfJM9xPsSnvZycZjDJpwslvGTTneNVTzM2pD+a1s7a/SLDQRU
DI36NTyoxRpHCHln7TBlD4GxYlYquwuVOMLgCtY/TIisMQZPs7zcjQh6ApxbHGbzBr4gDtY2jl45
XJPl5PUlEpZCvY9edQMjBd2C/4fJqSpzZivGa5L//PDZFg6/9OIwI3pgFak/SJq2QGcvQfJsVeZW
vXBJiNLwSMx7xkUR1vzLDhv24wEE0GOXXEuFUq604oXlZo56nH7lzwUb2MPwkl0MuWt9i79LF+0B
YzSFahz9jixl+RCAIrIwpjqcFPKBzEPYHsdnLK8vLTWiAE5WDfXDdxDoukcwHHHc8h6CaF2gCEDh
0UIL4JPOtBcZTwxPJMjhXIAaSIvf2LyBH+L648k0ldvZmBTuaoJIw4p3IVF5ifZlqKf5JgJ/pxKu
YF3tqYfgzyz2lA3gCghLjjbW9CuK+HUA9OpnrAylsq7c0NxkVMWxtXAWw1U7g/j9l3H+5Aa6TVhq
jA9RtxGhAsVmP6T8yaI13vCKsqTmW6GaSockjf2sfLVu/V2ohGfBQBEvhLMBAEg9ifqnD0iZ0lL1
MyMOi4HJ4AiF7Q6M2JmPRXmOUIvh3h3UfNtQcAMWN7KU+4ATh3Nk6h3p/DUeCGtJfVpcRfEajYfC
4fl87NotqUB0OHneVUIiTHxy4RztlbXenLCFKV+5+t3NFrJdxwHggjSUR7BT7Vy5UFvc2TSSQC9g
UaJ2dq2sBUwVuiPfOBUg6X/g5j+zLkfg0tG5l5PN+PyV93sR+ZMeodJimLu2HEsOEGvEowFA4SJ/
yoec5OWhRMjbKtv2ibbDeVosULfnuBb7kRS/S8tnvuu+kJ3QqoBj3sglnhXSX6/osojv6O4deF5c
cwfSK7V2pU/ADTWXC4MHLVdblANeWyGz6X/Dmvd4/MMRYxqwnFgMdoQijjJ6I29OKjAe49q8DVq9
7F6dTyL7g8uR1UsoWISY6wk/DluKxCXus5HZLHtnlDrq0/H4V5AH1iZRXJReqAoyZ+P16JiTo5zZ
/DB+rXCxTDfuCdN/UO/ApFC7IBAalp3pcyLEhhIqkUtZxu2Gs0O/8SBBU2lphzyBSchAmd/jqGJj
1n91ML2wlFJjwsMP1zdYCWdQ/1Tv6f3xzvYUZwiu4QSomvclstYA80HE9btn3E7HFeegKXDb6UfD
kMKWupup4V5w6ondwya7FPxxLLpYxAHO0PD1iflrExcuW15hcoFdN9G8ZxYggypEDFd9D7aAy4fm
YZmXyBMLtdEstfOcFxx5SkTxzrsW1oG17IvaGlO0TQhsZPFXQ2MjWuu+G/MU+cOjiBE5eUB9xnBC
5QjHIPAXnLZYTkCUffXRxjCPnDOhjsXJTVUcZbvBJXrrPiR34P/Ag4bbfVNveMGpxmrHG4ckREv1
84qrp6CY2tg1f+afDxYmxpd9hXcbO8Tu2ZimpImW1Xj2FP7z/Gfzd/WV1hed89nQ7mk1EpEzD0py
YyycG0YMGpzZSH6Cg6dNcRPylnXZypUVoXCr3IwX1hcsttfyNTwBl0lPU/es5w5NqPsfZBcpxyYL
QgfdtPwH3hqFjUoOl1I9Cw8dYU+8Hd06YQ/tyFfpRHsfBWzB1jCx2cbFpgqd+ISUQa6BZCwYFNCS
O2MtPqmAhLuKNABaUTz2MA4Y83l74xL5Biu0hLB71R3ddbBOEya1mMgSh0P8k6J6VV6LtcWnGNpE
RJx8+FSnd5pttPOidMAUUI8pL53hwAFyrTyYhvm96IzlfjiJO1aISn/6VxNB99cjWg67Vo4DFtzI
yGWZOysFGOH9FR5sEe1GtvEoLlnjDm8aWtTsjD5aZcSYWLp0RxqqmHzi+YrEOLaI0GGdggdBjsWJ
4fx36mFLUlCNuaXbcTLEd//NPzQ/elvlM0HJD3cTGxjiJzj/dnpl6+6QHnk2c3mxf6CQmA+Zc2dF
0hMo+xG5eAYh6RKbLqxg5/jMmoTSUsC5X1gj8L5JuMYyFkmOTwRpzUZLjk5Kbg/+v5gfb3HElWAc
eXHX1OqQ40LlWDfxrwy+6I9HPC5oco3FJiofEORw5Eq7crE2tVvvOdT/4GjmCQqhPeJ8v0T752XF
Jy5VZx7SEV6ducJw4mEhbvKvfi6kQcJg/bFJCWmLZ+OfkWz06RgqbqP+0s6YgL/AHEvdCJxnh/eE
bku7xQcz8MJRP9vjNyEuo7CnZwAxZ9nt+39UzGRb4adNXc9fiTQvINgNlkDyONxQNZAbXLveX0Ci
oFulqSUn62SrzvM8ZhUrOMOvmCn5QjDvSmxcLf6BU9+ReV3cVr8kKA6C8ChMpIg/joEKJh6EfuCQ
Nvj6ZXsYhztyEuxyTz6iO9Vk1IKfEhfgG66ElzkKoXLSPxQbI0NgQppIVhFb/8ww0XtzRzQZVQwC
XnauyRHGzZdeOw0f185raA8C24JAZfK+TKiwPWRMO7mrv4VtXnEfAGBN9ywUUitfuOwfXhK4e9I9
4xUXJE+CsT5PfO+b4He+5/eImPz+MYmcVynsveaKPYEuSeys6oII7Trytl5vVWfDoFXV0Tp6/hie
7srCLR/muI/LvQQC/FlGVvwQf9jjYEwsuo+2pc+usOWQ47uTw9+JDmIIQuQdRCfSN94leQ1v85fe
9y6xKaXg0E8lcPvAdfMssO/l67GCFrwNeb7QoOOgvmXrsrJSplWcznhdxIOhhEsO9PyqLIpRLnsS
0jHWlUlClL1lozVw4KA/VMbY7SG1BsU6E3iUwDjb9f3KPKZ4OCCrxW/ZBxeLccbNvrUj1S5sBdew
+x5eD67jqVUOGWjtW1Ru+LvLRwdrdoazRcUGbU3k2N91/yWMdc/F44JNUEdYWdBc81ARjmiP4HTE
e9wt1C0Bw2Gre3dCiPn4orqO1KnZn0d/21Lh5is2LXlpdPBLu+4Pd0GfVyJwXZYg/uuGaqI1xc2d
si45EZ3qL4qPdSSwntXcEH3qtRv4iJVwyEE717MfPB4/OCPBThq0Vb6ZMhucEB4ur/sF3GIAAc+v
4vgTNBxpngadGmw1fL52u2GnIOEgaJHRFNKvh6B1eD8E9eZlpGvArAtHvpienbQXuv/kuZIGDUb9
xFENKA6t5huGuFGd6OtYLNbSFVuKd63qXRfip1rFn1WbniWadnTSvKUbogb/olcqJrAR/3Pxl1+h
KIaj5Q/rcgAL91+ZE9FH5alUN5x+HsXtby6F4KNb56ndto5JTr+hO6v59X3avXGx9sWpbDFBm1sT
atUX8hAqBU+l/kf8qcItDZNZvOk+kJOhtTZXw9hmyh3TpB7fUFQNaTUQm7bwSR9N6jQfUvcgeRTO
q5PZN0fILluxKxKRwQ1UvGWEwrkWyaGEh7ZFEBZ2bbyb4vsAkIgn04YNVUeWoOx6S5pJbGXzHjAT
YsSB45by5W4WtLr+09t9OJJnkHHdYOIKWHFovxT8hDFZgaVGB9l0UlTensBiiCB8+cOrEV4BHe1g
pqGr4QI5L3kdhx+yehZDers3FXJtc5SwHxHJWOwH6sIzoAS5948/NQdVYBLkrrlS+V0MgNYcKwNU
De0aRkdi9CRj515M/WiMLx9ro8ApBlE78veaCl2URZn/T43O7EwqkdztXaQWKxduennvCGmuffFl
5A9vcIonCMzuu1h8zhjF7zrlryEWiYpvjDjldoAdsEzyzeIAEKWXqW7j4qvnH1Wwhsx7p35V6Gfk
xBCM4bFvQ8ZQzOInCgGyZkdGXK/gp+MbhpZ04L9TQKSQ1xPxhdJn97M3QffX1VF7KQhIwgmzW1n8
ViD1441ELNd40ChZb4QfhktgFwp88PC/mDW2ARq68iOt3sgLHTU/N037lobnAvvF+M+/AhKXHKrR
UC/C4lwERHnLnBXhkoYHufilMdzgfV278RfttUDsVQTtHjPd4sfvmSe0dWEMVlr9eNE2qBiACIXz
oSS1VRDBHeBHQqnKP0SuOuDC/Aipaufxrc+O8+mpvetQd2Ft4JrvcN+yKhN+2x13PJmEiorEK0wD
ScguLL/RZ5IZlDv84hngqGzG30H0EaqnePAwo13l2VK4HhUgiCxGDkPk2XhPKyxJ3SESiMPyOFVQ
baKAtpWUlrOalLEccWo/IcHpXEYcso9J8aDwgjKhrvqU/XdEjRP+pIWrdW9V/srMwPLEB96XLX5O
WM0rGJG9VZ/p81FB3NB+AkhhyeGYoYLSSWykV+Sa2uFX5+Q86Wt1uE78Sh0M6llg26a8JF1CheCF
BepP42npka5hrT+J9oIPJsc3wFGeJfcYbUbjqLGe96dNwstD6p7FyCGyZMdmC6XFgXlCwJb4T9JN
5VWRAf9PdUApt0YB9Yv0Itn18BNNL61o2VU4VO8g/efXRvjXdygrHeKHzWf+rpPFGmGv5EkcHMZq
R8WEsQoLAJ1vgjR1ydIdfPjaC0/lE513ceXO9v9qjhFgUwPUcrp1uXAPQ7tWdN1Swzsk5xjKHz3t
ayjxks55OGRPR2vEiPNqNRcfdn98y7MdsbU7aV+jdEEL2KhXYTijwoQppkKVCtXYmSIdqPO26w7w
KAVeUhqvGM/Efk6GISWgltz7ivEYP22MMzPS7aSxo6sI5Q9a7Mo4EceWn7gnWIOhoZUZ4RyW8rPT
JOH0H75x4ZjIf/L0IxHpKwKXFPA2bM5Nt6vggVG9O3CXm5cMyoLIORkTcIi3R111H5h6ylVwnBLM
ztumxrx2inaTf8vYYhAFesQsPVCpn/xF+CnR0l24Sd6Jp1a7HbGxDQfyyOO4I1+J2Tj6Ej4bLjJl
qxFKSVZPlMUPqLnJVcRzMa1k3IW1ncLS9bFNr2mM+9d015yo0a3SbJJJpOsZSdLqEp7ngQkS9RSv
UXdpM64c/a1GtxqXOXBz9cL/RBs1dQYdL40zXvP1RGiPX3DcpBLnF7TGZdOc0Am0yJGCTXvjqoUz
FpDJMAi//DIm0kRL7SWcHKBjSb4r2ccqFouoCjwjzy8JWzzZyeYLOYhpDGmWbAfTu+ztmTZjm1io
b/NMzkg8BQquLRYJ7ypZkTDnckC+AH48wK/MbKV9Y7MR7voZfxOjCbvwjR6xrkYyUSTiETz3MLcN
yLiWuNi0Lx2UQHxOF2sCrCzs+YGCo4DyEVgE+C6+jRcxbMGC5lSfvgP4Rc3/A4gE1kr1Kg3rRbs1
vyBUjNx5wteIfkl6Bvb4r48T0YAeAayYcd0RW/Tl2PW4C9fKFfNw4DD6crQD7HMmVzzdq/oSBE59
lFfevhp+BlQvqyfaYhOzo6vpo80/8rmJBVF4eo2uT0y++0DknJS/BRcmQWp5NgoksEDw8jAO9dvm
O0JmWfD6k7869SDjJSKRN/ZLsBN51y3T9KuG7T1ZDeczShopKWDMrG+crhjUGsVGmZhduFCiePBz
C0LfW6EDraNz+8kGmb8lm11QrrD4NBExWFtB3o0PRGtlLjtKGLZ8qAodnq+weynUnIzFgfut6751
PP2QVul6kHpLiDc+snZvdf0DgUq+5OXdHE466gjVTh0uFiAGkYlLnBVxDFIukJcJLul6r+DHLmZa
647Ci3w/scZNLJ8oFcY9FJtsrwBR/Ou6Y47NObnzxm7b5c++A2kls/vvWz4mIkeYcXeGDrrF3HXs
JjdptheZzlr6Z0jKhQAOlKeEjQYXeX3lzhjwzEqKVThoSRfEOZoPwBEWwMZnIyDnr9RlUUFGD4mj
XxcmM+Ey/F4EBx6Fv4kTzR4mhufEYXWGeFG88Mu1PvHB4jLSPaIcyTlWk+PTw34WNhRC5KIDcIAA
8ESVNEbSozbOChShr5oq9MymJNFp4wvzMoowTvj+5IMzu0M0IZO8fploNNypW0X4hxEv+bssvHcT
fhTZlS3czLfEgkx1SnyVsQCTtRPitYI/H6sowGsqMnOCoPPd/YNbmUdnR1SJkEI+Wo3v4moeg6O+
1YnXKKd0xMRhh1RcBB9qdKJtir4K0yIfmRzZunrtb81YbiizOE4BgH/yo3cXIFnt4soR4xOe0zY6
jdwQMWco8w7IsgUURaAqLSBhYYzeD8NhUl6oary3EP6R2JFhTaTf9wgTS1zzIYT9Rz6NZL6ckSci
ijSjPeEhDlwaeUFljQIC5ocD3BKROP/Pqk0yOt1Kc1XKWvjvDyA0x6JTth+4HsuKUd3SxCNEPQ5O
osNdweMOiWmCHAmnfjzrdLHeS5FpeUTRVYAbHPW39tZJGB6lcyQvR9qpSXKZJAEqm0692d7Pe12G
UICdd1NdSZNiB6Yyin0xo1d9pJt49jk3+UrMNuHigDd9rrLBu2f+cpgBzfAOtGPOmZKZpr7N7k7T
VhcuDcp6BDHfqvWbUH6KGDMIAE37GIWNbSsky2F02+8BPs+96dZAzttjwVkWPfWvSo7Glc+FRwzd
CEvt7bEqyTdDdKYrA2lmUm4mAQ02kRSLruSnTvkIY0l1IhFvQO1ftk/gx/WTYxliKQpL5mCaP0bR
Li9cvKGUlXgtW6YDQ9y4uWUHFNb8O0JXhhBhjLywrxnv6wUfCS9xdoqmeoz9PaAD1eEo15PDE3/Q
nfntSDciXgG71bRZrOzMFU7uG23F2NqxEZJkxBA6v5coYkVTzpINh3xZOyx0l/Ob9hZoVaUcxgq9
bcf+BghFAtUZd3L3b4pn9kqJpHrrp2t0ITM8mLcRd2C4bmo7+hIbR/HOrPIGxGyCBKGdcHb0lS0L
LYo2KPWVV+i8JjE8It8rGghpiWDL4E3WgFrIpVVspHCncAxFshLWLBrN7eDBuBLx2o1U1Tiq7Jg/
VARQEWiFJoPKmtP3SMqEdgsB5alADyeN0M9H1lVF/At8PE+0iibWNT4DnpbshkN7+NIIDu3SmzRr
t2dVPXCeYVGEu51+mCj/mro7Zyihxm9gE/bhYeJlmNWgyiJKcqkB/eoAxuCJTp/kDq2FI3HUN+Es
kH3nibmMwl2hnclKpiQrEkbyJwbXuiIRsabbg/ct9nNkHQT8xPzr8yfitgdul0YsOi+X9Q1qsw2z
nqOTcUKsqoJN5qb2uJXInS2bj+ETwc/v7OChCX88AgUKbKqb0f3RB84JXY7vEtoLZ3w/J1P7QVpf
XRzY5XncfsxEfB/CSvBd0p78xSgF3cytg8qWsV94FC8dTMqXbO6kcmMWSzP8VbE/IVmay6k8wIiv
qY3e5Lkr1zvxydKbbCtVsupjILmrPkvxJ0p+CLQSoRze+W2KklXDV9MP/1hr/7UjTdtsGKoHaaXq
gPzIeZt197pikQibgIdvPxEzvaQIRvMbc92Ef1KxN4DWK48By2j4T9Y/2doUA/EcGBnY+tM6dgxc
oHL0Nuj0miEoCf8yyaDRdv7f4T8xVsEZvPX6s08vXvby8ZriROGdglkP/QuE6YeQpLjg7tVwJ1ui
jMZSHs7T5HpBaeukpeGjaUDECBoK+L5yyBSwEOJqNQEjOanfYQiCRmdJsxrIi1ZcxBElM6NHe8iZ
2IT0AuqZYm/LYFQGwbaA5q3ukssMcKmHbVu8mktoDY8KHKEWuAEkkdDnmYdtIvy3QMrUScZknzPN
I/tRkIBTYP68iQAbgoJRk3uBzb+SXhkU5oEqArZ2uP805kBYFCEG2AXmMK3cCwRq23PghnZg7vPk
VL5xNnv1nR+d5VLrbeMfZfEUOLb3/LCh/+hKDnaskiewxx3fWYBho4t/zfw7jN8Q5iTgBAzfXAJw
NHK+yvE9kIMkSmnLO5adYQuKkhoo+dvgp8CGjoerwsVkjLTLs2WbiDYMRE4npiPsuBHGhiZRWHrt
AriRGq+FhDYpCaPt8Mn4QEJT4d+Qc/OJTcucHELR4RnJF+rP+7eA5YLCN8psiOOJmUWwj72VXFj9
NqDbLqaA0I2ZwTiInIAlTvgejGHVXGe8Fknded889nxWyfrkKp5yy4InC6OGQF/IGVCZx/2OFgXQ
XfW2PHvYov0LQVw+Zw3PkZfj9SNu0T/ieu1N55LYj/IgZdROuwYQBZn4qWOMe4RnghLpdsH6ESzG
qiesmX01/NN/keqW/llFHB4Viyqupjwis2sk17uKAcXjxnZx1eRUTMLlWqv2GFgQc6pPpq/Q/JVw
vykelveeAryQvB2oV9YJGMoJ9w3jR8lxV58Uu+alDXkysFTtujhFZIFr2LYE7Zt1hY21U96oADmE
2QB0DxmcR0xPZKTemd1oAvsgvQh8RmSPg8ekPRvmRla/+SQz/rCCMNhnB048FddK3VMP783RcGKT
+aUk8tbr/6b+WgGEmzAmmJPOKpiJclrWi19pNgPCHclQKEnm8lwY9zPJjR0ruQBCqU5g8VXehRM+
vg3si8yCQJs2G/PSIJ0YMJFJgG79P0P47ds3IV8gmLG2elKRg/K/RHDAR8IhgzbYSeXJsSmtFq6U
Ct0GkEX9XECuOfvYpJfewlWfzcC4BHNvSYiUY5Shnua1q7A0vpHp/iHIpvMIT3mAVTff8qfm484+
NTpFeTHVXkzDAjvxOZ68D+il5h0JtkG6YqjCwUYRHq4ZsuOECRtH2OGGpl6xxciwlr+9aa8e/f6T
3F4tXkRkQAbvxOH9MKBtmz+s2QgmQty+sAOhJRi3VnCRwLpRamBJ5j+dikwMF5bC388ydaX90tNd
wrQJla/sc/gkh0OMihfgjnkdR178X+uu1t7JBpPeWXx3AScVqrgiwABH6p7wU/ineMIeh4i9q8DS
WekN0KX0wL88VzRvReCtHu6/5ZzD3cbmpUMyTDcMpXG9o1wDa8Wm/yV2RxUW1riFji1uKZSHOHUk
u1LWlEJROX8RKteiyYuqJok5miU564CPnCGHeBXptplTtDQGZ7pil2p21Ag+Jc/W9tmbswvMpn+8
p6yYmEkgwukioIH9BiW1tFBU0E9T2RH5bsM5V5oXu4DYiEs7Y9aIfNFcTDQT58+MuJNC7RFkg1vn
fQTYC4z9wn/DBhrlL4JdKbsDLgcuhDRn5riIT0V8CfEHD2tuivhnOJo+Ft9fmjuIINYbPIgBtttf
BiueMzJ8K4NLPvXPfnnKFiOWLAfaujH/YFiSdyOjsv6OvY38Klx6hJM5vDyxvDqgxHA8skhmow8u
TIt9df2Pa4ij4remujg/9C0y6w16SYGNECY0ZOUj+ju0zHBFGZO+9D5F0aVA6jX36wyA51b8fvpH
n9jQQQ2Dcw1NFuwN4Fkh3Er/CneGag3JlZVcgtVtidUKhi73qfhgaNPdBX8h+xrxwesYbAgmPIbi
fsmwxyJBuxVUjUHrC8gUDfd/CjEEA+RMcdOU5YqlKC+TRD+3iIQsqoiHsksUP0Rok78LPA2Ng8mS
i+qqW9KZOm53VqBQ75egmlERo4teuXO3Nb9CFpHBa/ot5+dLxUkI2IW6oSmNtP8WbwzNlRS54YOb
gEjYM6yC2NC++Qxw6GOgYaBvCRYK3Ky8W/S9X+9FHhb76cY+TcuvHKfIlHEz4f7i7QUJsiWUtI+D
kwifqN/wduJfysKZbIZtfrgAdhgI9Xu/6n6aaqP7HwSZqvqERQnjkLCHsQNIXrf1e/LfOYRtBgdQ
1rX5wmF6MfkW0ZTA7833rnHKsN7R4K1SWR7+sqvGCAOPTZN3aY1EYVHSsKIwRh5XjEOqsjXKZ/5d
PtnK4uTTiODDFwdmmRCyB0eVHjhy0+cCb1Z6+Jq+5OJlglAijH1uxbzh3yhj16MPLD4d2sg5eU0S
KzGEAGJ3VKPhS4ntxbVmAiFz4PPwJixP7rL7E4i8SN1FrY+4S0C6TeNlNG35aZ75EZLI6hgHWvqD
TmiZeJWZKRY2BEh8Lj3unZWPuSnCNgZBnQ9jxocYZeOOV68+Kt4VcIgZH0emQHLD7TmtET2aE1+0
6dOw/DL4pn+lUxpuZf2IImsYd6B+ETaFVQnXlgSjeuSvpwYD1h2HwTPmRcxu9ILw4kAwPkEWTvi8
9+SYARElCbAh13vgDGTfQvKYYNiGvvbu5GMAyrZTw3V4pvETuPOIX3Wrm1dWZPglFXOPp6Y27JoI
zF0crzXmDHY5+MrCk0FvBrtTdHesXuQ7l/ov9w3nRY0040910LuLVHyS6OQFqt0ZypMH4zMlBMFS
ePMhEvLyqWjH4IY6OVkIAIcwuwPS08Vdnr6yWamPULzuKh1/OJf0JXJBy0V1wg1o8QsTro2nLRBN
yJW3Udx7zGHFGuIwdxGvFmVj+G+le7dhQBTlLBdOCEaazbN2RsHmc2OKLfF7+HssXL2dzpRktG53
ftx8M9nyuVPEsxcsYC/8iExAQnIdBk5Tf4hnVfEl8C9aHHH+mfpe8q6saXCL5ckFp7K6mMPVSC9g
WnjmQXcHWQYbajfw5M+pjuFi7J0G+uN3tjJ5OK1M3fqCZkn1MTMEDkrKWUg3VfmDR5BYObzY8K2S
Dq75rZYE9CEuUIcHbGn+QZmA5g9RdEfcbGjM+O56viEBJWM38H0vztqZHqmEJfIZuzoBV1LMHCmt
/mYyWHMq6GpQpXOqtrWBAxBL4Lj9zOOLuS1crqpf70pMMd/TrfqPv29UT7iliffJAU2aabHhcYRe
owkozNS3kIAEaRa4TaQsb8WDd+lE5wzBZJETfXrDXw6BHgQYOtTs5DRPtQuxqFZO2vJB8WOTrHm6
7X6N4QezJkotPqFmuaHYKR/YSVj6G/te/x0wJDhQLiGpMtV8ehRrMwINTAe5Xf0xPbXLm8L2ecGr
KrrX0Hw5aiAv8J4L/3oEzdllyadLzyDWQZ+LfNc52sLujD3Xmvw/js5rO1UtCsNPxBiA1FtBir3G
mBtGjG6KFEH605+Pc3lKsncMrDXnX7czEbxngSLKRTmpXJlFu/Y5adxDxGI4OTjQWSub1WclY6QU
AbLlDBiOzMxqcEnp8Mh6IghR+DernYspPLhgPxqRhEtjwQSIpBr9LjevepKULYtbqC+zcf1QXuQp
TOIlZu3I4URCSuxoNRcPexHfPXghxlyx9XKAZMFtJmN+nTy0QvQowSy2BEwaDuvlBKgltiDwgjKe
sWjcgFtC3p1mRXwWkB2Lsgat2nkHEKX8wFKuUQ3P8xdwSgXW+yAinKBsgcSvK5rO6DKFmdT7Kvlq
1J2oMJVTsfDaR8FXiNH9hT2ALkIQqh0bLs975HLBJOZuAHcH3sSZJc077WzSU5TSIf9aG1DTrehL
s6VgrGYv/8Va6OpknqBxvFMdStQBvXw05XCOvka8iW9gBxclLQLPMJys2AlNTfOaOGtwpnIZEELg
pqDA5moYPNPDjAGIRIoYAQ4FW+cudICzXvg7QHPwnzwJHwV/w9beUvgcH6TYa1X0Gs84OzT5pieL
n6aHJ24xXXBnN0xO4UaJJ4Vlla8Z7Wh8mmCgW4Zqj3+XLl9/qAE23ISfAToVFY/NwVg7oQzeZeHT
NYW/rn+Ud2bb7m5Mic48ZcoOQOfFI0Cko0bjvSWf8DlvdY23eV5hx6yfwVbybdFiAeCWeDnZLyzi
Wkyn+D9x4rY7KNV5M/zTZ8v2KHucK2i1CSgQ80104WXmC9H4XXVgBW7Bz0+P4/ZdXcZ41eTLmPOw
IWqQRAXzAN6owZG23QFUiDxeBU6LsB5ymrZMuow5OS+goqN7afYcATqhztFzMEce5epCk+VwDfix
Bi47bl1oBgCugVri8HsmbFmt+Uxqkvmle//kGOerja354OrgUSXcUBuf6hNnionCbUX2Dzxxax5J
5Ci9SrHxUTQe5lXxwjvHW/W58/lXjc9OE2QOmAsfAVwa7KP4RNCJArBY4vpm+psl+5Q9MyMMGxeC
kX9/FC+ls2Dx3uBWwXDyQv3NfCiyg9H7iu6i7J7pe50jQgSdICdLviv9c8hY3JG8tKyCmseAd+P8
3KRbkixoBoYrJTNOdEmbEHly8vDcPQLzQNjXTN7WU3Wj7la/Q0tWXeJ2JKDKbvuMw3V+6ZkmayIt
b/Lsd4azUFhRHoYv5dzYxBS1v7JwZopi5H59syCXGBip1iADgBEnmeJT2KR0+DdrSB1MhQTON746
s2oSLaj0Q3xPNAwLQUcls4OGTUVCh7vADWZLkn4pkjV+AMK0A4qwNLgoIwlI6RpPwzB6Ju2g+hot
XHjX5YcufOiBO1Q1UpF+OQSvRaNu1Eiz8ZoLR4A7FkqeNzzPw1pBK1aofNt2L96D5Kaou0lat+My
Av2vYeRV+MdxIBz/Fr69QduoDNckZnWJU4ZrAWWXDgY+rrU7IMprfPQcfXr0ryMMWEY5T/BmZg1r
ESNoOh8XzMUReiqS/wmb1/9NMRbVRhoWNYB7tMCsD6ECOgxxal3AiEQmZI1vtzTqBSmCH9Mnom5K
faDyeT74nQdujrGfFgQIWka9ZkMmIwlI2dvnxmkRhWEjKG3lw3Nr08wpEzklwrRvZ88D0ARcCsn0
7SFv/Piq21CWrLbLgMxzkjhnwh6YQeo55PY8T0rkqkvqi6Tfq2i6YjKBumpwnKYosATmK/AFklvQ
ewbbSlqD/0v8lVbAMHx4dfxgYGyi2yOb+W16p7JRL9ZEAkSHQtskwRcRPKdYR7eN9tHLUrYki46z
JF8ClsqFzy1Ka9nsFPbPD9mS/zz9JtMDhyHavBUcis8+OjFRpeUlqS4h73SCZPqpZr+TZyBBUMcl
b8cSsckIFJBmcZqBNvFoEvPUNVvcE6CSvGGIqXG/e5zijEmEBdA2io4ABbyxNr8wubUvW0ThVUyJ
Sc1k4F4o2NNosSSzz5ZZDuzhOkv+qK4iylkIL9RfEYaC3JV5oCc3iAStLa47KIoUlIBoTc4pZu5p
7KcEav5+ElwvITIDErXpct4k1vjTaL5KWwagHrEDsz0kHNIgfclRTbIT+fl84eL18T/ESv5ECy8+
EWoM1cWJUAApus0qy7/rZzE843JJ2AOGAm6+4hqUbohxtz5BqHCocW9wjhUwUuAQBewZ11a6yZz3
JSC6o8KctNBnKzIBe/Rj8qoZj/9SxAB+XV1I9ZxyPiwiaJUrDidzwIZ/HaIbwVqMoCjLk35BqFG5
0LEPM5++VM5BbFt5s+O3dRJXI2jzR/PewxkhbIlveBMl5J2Kf3w34kIQxUwrANdjzKae4by44rCZ
VtuO1KT2KSJrBBPKvwkR158ZjERSzWe/Kb5qtBBzQgshYbpTgyyfG0JeaOPdvFG9RDoiwLhs/DQ7
bIxda6mji6XwdKLNIYCPikEuBspEVIshNJmMWb6aInPx3ph/GSO4F8KlyFwC2fM2vl/UuPDgQa6R
MzBb8bhB25eArb3XyAv8oJBwzc3IfUMHCqWj5553By54LFmpTUQIrstmr3JfA3ShceSs7nxOCsL9
TfTeD0OfVLC8DzE5gxaFrSg9MiL8UaYuRrqTMeIB6D6EMy/mSdhHeP7mevWDqdME3Sr8Vj1N1Qd7
blB9yWE02Gbig6XSMcZgZrEawjCUIJ6xS00kHqNg5gGKZ39ErJH9XttRMjFG3DPBaibhjl/lmcfP
Jgo31NtI8sXaInAI7FJEcpushZTHDfsV9S1HmeD/OeAXR+uM+mKGLdcMl8TihRlU9lomBlla5/M1
ZQwxBrTJU7ZoxR2fuSp88ekW2LCls1DqUAwuUUjGXeatR4+hrDsEy6hFt1FK9DJC82AXk0zB0U2M
V7odQeIiHuUVZ9u4YquX0YbOPJ6a3n99F3R/9OdgdmlBvZU7q7GAYQ0WBfrcqS5q5wN4e9KiSQmi
kh3ZI+S/AoIdvDZc4CA4pB9G6NGNZaKi5uhM+t8stOWJCT6qIP3ikxkix6uOcp4nmQxHYZeiOQ5+
eIKCmiAZ3H/W+9kUGxoMa9mH4oyh4GSYHeQk9TWrr+1rJfbP2ljnr30vfdcxQZdYq167rkfMs55E
Z6NqN/oulb/lwG3O0m9HzulCIbrdqQGhNuW6QZTg57KfYrubb0WbrwlqSOOvyGRerc4M459xBfrf
hGvSMwEp4nMJL8yN9fKU5pvuukbYycq6J0jtj5eoQKpeWRWCndkyKVYVwdYcG5BpJGDq/6QFb4dm
/owXggzzu/S+gFcAOlQuUDBOgtk6lciZBp+P5+az1RwQ8eTITUa+Hqpz3aObkb9tlS7QhXLoUfde
UK85Vwjq3LPjUxSgqR5xXYD1Ir4L6Jl+egUAymJx3VHZFYyP0hlqmjUy84eiC/4+YbfndYy4GiBE
pvDxzJy2BoEpBY2Q0G0oEo88qD4Ke96IpI5N7fOTJj0pneAlvAESAl8QNnPPnU5IPoc5RyQrmeGW
dyA9iBBm23+F/gMs9nLgO8QcMyAmC+JFql/RIRc7qMhP28fChrdkYPJRnA/S2UdMjcU8Dt2aXUD2
a/xlyI7P2h89i0RggnS0iCbzfRx4Al0eDPnFMkoskj8U4tns5LPWZRQKcExo/PfkNXZ7KpTVnEgj
gqHhEYDZltIBEi1A19c7xJa/IPlLkko9VV7q2bWW+eR9AOhqUej3xlw2dldblKMLbESmFYp79iDe
O6K4ifI48xEGCuEAtFm+wFXtob/Wb6rFyeG328P7SDJJoN3TXyKi8NpGoQPyFaZrRBGp5pBGnv5K
PyohjY/gUTL0iogvrQqDCbDyVjkPpVePvvp+DI6x0/8hteWej11mYlrcq2whEpAT2k20TN6Lhrxo
xCFAauyPtZ1ys2CwGR2Z4L2fPvO7wQkMN2usyrA4XF4fm0nULjlvFTLIXWDqPLPoGRlFX8acrnzN
2GD4/9imNF5oK/rq1bn5r/nYfCmBWDy+JHOxZ6HHwZOB5hvuH3HYy2qlORmKwAkS9q6eGBmK4pEW
8dufy49StVR4idFleceagXmHpTkBj53gDS5+KAgcjAm/LpzehRVETskaxv6BDE2wpFuEo47HC/lk
ZwWlQ8VnEvpVQR7MgqGC/RxvSh4uqz+gW2ylQUWtNwmmtvxeCXTX40H4OJBbKSwiMlKRp8saT4zL
SLhZglQfd1o4zN/gNq0zRjQGUGthB9ik+zXFt+WjZBvFhcUI/UHDxEiX/mpMsriZp4s1wk7HGzwX
DhHzmou/u3p2h0+2YDh/42AlcxZN87BJ+AvHKF6mACoQL5kuDhLL+mnjR6Y05cExKTZ4P+fpxczu
L6xahG2RRk3pB5qw2CWBEIiuLD3uxwkIoIEdxAfZKho+68UDS97ONhzX3Jo1cjVW3ebx/lEvs5Io
wYk0HC+NQnDKfAmM9Wlc6mOhi5l3IzLqk4uIR9zwPvkCRJdoPia96ACQZJXVhj3nQ0YouzIeqdJr
/LeG2obUMofmdpzgRMfQhDYQAdlf3t0WSgSZXA5OP68fMunzHMVcviJn2RxKmLTyGlKCWKMsJgLM
Ytnm22rfZDiV3HofbuafBrF/LLoRYqc3O5XIhfk3TT1CDRYFt9VOoe8qSdu7d/7LtKlJv1q0E4Zv
ANiKmC3WK0nu5sa7pgIy5G3nnlCYrYojaoVZ+K8gy1dTf9Bi1O2mYg1TgPD0AKt+YKvcmMRf4Vdq
U8zahjWSQArvTcSzJb328a7PKHb8IJ3+VtlBFf0nD4n95bGr5JXUcVJrcEl4Wl9cY3KnnKvhbIh/
uhi6rxAAlGQWimA+4p8y4HvLv7VksGasWelwEHj0iHQ9vNIDaeFDSb7kHz8N8VsS7TGqp+K3im/E
ro8xB4ZAcGXwxblPiDPjHesmJlBew4SYhvgPlQzfDkkSzhx2crndm4M4/0e1HB5eSTt1lbmUwR0l
P+CrMlqdVy+CNfSfWYE52y0SAoz6s6RuP/w5srZrR+5rVDv9TecG7bp/3NWqBsj2w8rd/2MJRwGQ
abuAP5HP7ZDzf4Uq4EW8KHouFlR6aI5tA1MuUg0qibMtmW8sG+wnVXStugOykCm4l3hBbYUd941c
ZD2scr6OpEj2arL3iMpIWORRpc4nRExmOv5BnZW6NYfCorOJNg4TJEBzwxmY5vkDxDf5ax5BBj0n
DPGsVvVMDgiMlDuv3+vEMzyqV2QR8JLsaNgtt33ltEeGQn3mgNyHlzjb8XyS4GDnz+QZ0XNFBQvb
R+Tx5/TpAsoanR+6WsJjxKWyTUjM0Cx+sPZ/X4tjOCSLXDjS5FUE5LRDhhPb4bekr8jGNowLfPpq
Au7hJunS8MCrtmhVRzCif8IkNeDk/CnPOGs5gFAuzJbUVuMMpXkbqvv+/y5oInDY9gtEEIiNiz8F
mz4S12QbrNqUthdhTW5zrDrgDGTrZYsZkvBs3grE4nU+c7AZoICiIhleBcYcAmcLK68S7cdy8lsy
tqx4emDRxdJ5Y36v52Rn1pdXAJrDWsWHhEV6rZ1H+oAUTIPzocBvtqpmbnDkuKl/oE/03wQpNbFj
U1AuhQBM/oUjDHN4AurQD4iVwWXRqGbz8g6D12zy7AjY/1gSiFHsuxN15Bf6mGqaOCcHhC+8HhMM
5qSj1Zi/3RrWcaOhBw08JFYGwTjWawdjmWxqFaaQpkIb7+zkzIWQIMWA15kmAsN0OdEwdb2nNqw9
+ahq4r8lhBHz92WKYyS4Fj3FetYsIICiJZIJEFN63HWrRD1oqcuKEsK/ZliRmCG5piv9kulsHGN9
SYZtr7vAmfyZEcbAUyHEFvXqwCSKcCYbUei91uXpMQzPaJfVoeE8uL54WO0amuHxqa9i4MCWAgkR
g/z2S0rbSNAczmx41ZEKAcNL6C+0p/EMJtapjoH6ADLA61kBfqUffpn8XUBweg9MlsRaohZDIjEg
sycp/eceEowneP2ClC9SrobQFZFl2emKKhSio7U/jNz5x5l2pYxv+S89huc3UXzHuF2y3TSnSUuw
1PfYi3vBZ3DQ0PmR7Del077vlJ65PRgNCapYO7Dcgk+EV/QNpMQyD3O1pz/1Ruqn61slNDhD2awx
F8jGEblKF9zl1IARgx8hkQlRsTHfBn8zHUfIfDZi70fXaxHidnzn4GH1StnHVk0tqKWd0J+8QrR8
yI9dTmRkVXOOhO4mclOekcEvRdqZwUP4xRJPijOWeXijQ2EsSoC2siJmkFffBjvqBPRazCyQDxVN
LmQjIMPRFuhuLMyKLNjf+msvRb4UnZASdZU7SpM/TrS05dv408GWltVDktEGYAYaZ8dBXMDy5wpq
0R8ikKvulqJmbMF+0I0TBQs3VICF90Sr9H6ibbnned5fDotuUtI7wBAXfA84yZbJbDmFUC0KfDzU
w9MWdVBATN87ZfxqjybePVf8lsZNQBv4VLEH6AiXypMfWvA5JHUs8sF/v6249KX4gPjVIOOLbKqp
Ks9s1+TeU+THiZnyxOVLLBkvEVHCujQJuAGhCzkr6oGNdP7xbxIa5LXWzBHbKOyttMCzsvOYS/nf
68+4woB3pENNkbHJkkChGQjM30C+661bK9/kOpm4F7NltW2ka0EiZ0kHMxP2Zx3zs72fjNkx/bXr
iLUqo01JOs4+FyJqnrKJX7oDzbAbFB39BaiO3yfhqx/FjydSrd9Tk137mtsHPwFfauRfZrTifteI
y7IzP9v3HZA++ZdkoYY7rhtu5US/Urb0idaojUTVC64nTUX5q/jqgymU1ElO/D1kMrWGs3Xl9yxF
BL6g1V8gdox39XOqQCnqEx4nLmfMrinxae/WjR7yv47yyAJGxCYUCWMQF0IHT8ArAVOFrIKwTaS9
wBZDsyUKtNnF3TaJTinXe7OaEctObUMxz7+wTCDkGmygsvIeMHR7LfOx4QTolmFuCU6jnuzMeBtY
097PODHuCXowKK5p9hzX4OkmGQ42adJ2WoGzglIba6h0ZHQBvkIQz2UnUj4Kf7wporvCx59ys6Le
As9t0y/OpZwqvP6XM6U+fvaZw8d54pMMu39kBk17gnrjFIiAbNDdW4jgTOYkfV8xMqNn5KcsasKm
NuBCXBYxaEGKHR/zFjDTFc4SaAktIgFnHIWvwBUFJi5b0Qkm9xKZQGpkNSD423cGJgxaMWndVgww
8Kgiyxcw5UKAhRyuyfD/ib9HgMQ6gATrG5wuPJ28Yjedv744rmmLbXwJTJlY+m8mCqPdk19Pt50L
GKCDodpjSlWB14Urcc3PJKRIjphraJlBKVKALhEXM7ZrLukY6RZeLID1aTPINwSVIYjrVu+EQpwb
yukPyWUExOPQRxgBjd+A29kmRAhRTcDbkbd8H1HX1YvBJk+/EjjnNZyCl1TYclHqcLPWtvT5rxnO
8Qfdal3HRIvq6PPxqScXq4M+7iid73McOeifvBEL/seLmCXICzbIokAxhyrZo6peNFwpWKiZi+NT
orzIYEN1Ep1NadHSQWe9hm3TrdL0RLBoIm06W2dNlN6Kpc6WpbzPqh2vrVwz8r7vWDgMvCwSbuXm
weUw1S6gpIAVyf9GKE3lSmY4sQYznjR+DTlH8QtfWLKP0DHgssL/J+3NwJeTpYaerlSXPM2chWOx
rrByTlkgUTwn7BGiggGY309f/aoFPqCpzOYGe8U7p729OCQb6e3xvqJxAzRG14DCvo/Ib8W29Cxg
jlSsfwamWuxzV0OhNAMTr4NfakBLMVtlqOS0bV1/aTP6ClKfVLUGpVJ2l6/F7J7+GMdWcCf6m3ny
7TODBQXRx82fVm3UgiSKEkDktKpK0S47p9h1RMiaSLgQeYZXiOe6XePFnQy45r+YigZOOdRPQfpj
zlaMXyRZD6hDGkdaggPl21bYf3jBDqjVeTmKcCVTnEyybFkvTBZrYZ3GTyTz2ts2HLFo54Vw13Rc
MaC/E74h7hvZFsNxTlejcp5F3zmWUCn1PwybaDeBMYvsPACKIdmH6Yg+zi+LFpsuLwaNEWhCo/dK
vRQqz7CX9Ms+2b+gQsCfsJz3h0nkbI7fr1OEUotHFiODjXiqsQZh3SFzo+7gqxC9PHNi0QJ3P5N1
htR2LRBhqFOcta06H9kf1AIwdq2jmphYaHQvRKRh6kFN5owhAcR7FECM0p/YR2tFHmNkorSA6HSI
+4I5RpRASR2KGMfjdN18jDNhk159E4xdEHucjqMOeGRqGNUXNfqG5kusVvEbmhzdJu1Ck1UA+rTJ
v7DWmGeMQgcRbhrujieArHOPIE/hmMPHDN8plhgcXjP+jX4gRhXpKtkjSD07rxCw1C2VetPRDMRC
+TpUsUSUx37GQBY88u5Pnn6XhMDXCgPkUcigDnq+80zbtIilV+FqBofEXfLZUOk4LnC0ZF/E4+Qd
ERroi7Ae/9FYa8WL4CaUp/xKDqSgW/RAG/LaEJbEPYNdJ8sPyp0vkJ8Cc3ZgK52fxNdXdPwkl3BT
ph4ytt6haye4vnlrzWA5nlE2q5iG1G2I75Mex8q+G8Ge4AYlPOR/wfTWkzlHUMoJnRFKYE84mVxD
1RLqUBIcE11sc0u5reyOqZ8eAkID5gXAy5wkqwKO+CTPDnk0ZXKMTPXg0oNbtoTuX15ouNaPJNh9
0F24RIYN+XbEWMsLueBUpdub3/FbWssHwjUYSha1bGXJ18DedShblN9exQTYfyV2jamZVhSVeYSf
Jj3EJBq7/b29G7Wd7AyqFh7qmrjHi4Ze5p4jDp48sMje829YqEH21Nr+YPyyV73NbyIH9NL4o4tv
KPdx1ZT7N2VoB2QRryWGOxWq2HRmgtXEB5P6RgKYk6O8UBbRHwH2Us6A6nThAYg5dToWpfvnUtVW
9wUKNbmYFsrBhGO08Toe3/p8PKpQ1Ss+oOu40gprc68zS6KvmGJLsnudzy8Zb8B0IYvOvxAjTzCP
9hmdK9DiQBa0kXwO6UMyPSClBM0Kvhzo/NsrWurltb2HlN39kPe2oVgMm9tFxt1Qn7g5DaSvyXee
nYXAHdcyiQNczqHbLQL3MzvnVDzJbrkNphgIB+VmJJMTfIdslkesR+p3/W2W/pjBP4roSomqYEW0
sQkwMefLgfRuTHigDyu5wMkFxzz/qCs0+eKi2SJKOxVPjWezcxEb35uW1AJOe/Z0DJG+SuQDctkG
A2GueEXkUdyk8rRT0RIQfcZjpOBItFjZhoUGZmheREYT0ZwPu4orFxdyNTce7WpoV4V8molkgN8r
ei0CVbe1EiRxPjz+apZNBB2BU0J1VCsYbSlcSSbkBGDKXLIlGyNg3G8yzUpjp2HlJGyXKIbmWeS/
H30hMFkhYsBiM3NrVEtTwuxfeIiJI++shsoxrMwnoEqOTibhTTpfRtsMxTP+6F32WvVcA3PwL0vH
30OWB0sIby9Brpa8afP1cNTn2WI3sHcLbpf9joEV03dL2soi6Jdy4eQpupH3QkSe/UfZ1kC+1Aj2
O4Wb1eWNJBliackLM5HzVYt3DD9xfs0JTSNWEnrQRZ8LitQSiD8ht1M0vpLwkj1mtTUszZWs2DnP
yFOL/5RbvZJohaOxXAotMorpQZ9dRfzrudOe68hGe8BRKS7u0UkN5ziiBPtdeAjmFEuximVzIau5
v5YTq7wN+xtgXguxIzIRrotty8YaH03dE4pdSY2T6MVvlyEDeTR4vlvQufP2wY56MEFhFeO7opJE
ORSkChXuLLPSByLHNfivFX7Xskz+wZrzjxFCuGqbPlpiRaQ+MFlB8INts/0dO3mvYh+akNvkUnoS
Mci0MuyLD/aO3+Er5N+P6MttvdzJFB5GawMTeHxoIDR5VTPnw4uX07BOGSdaO/7JGC559mNAsbxr
cBRq7mdOU6Jmw7lggxvIn3UFzD67Ym1kXEE/IpPiQvIVYh/Gjxi3HPNqzDcmg5GkDNyEgzv1Iaqn
2Ssmwd8NTKfmpAcnhClyhd5SqZzX9hijzaVe/30+LKXhip5RNfSp9piYIOwgcDgksuOSrWa4bHeI
dEgICd34gUPDGJ2ocCug586fQRFWrwnnVWsE8QwTzDR5u46Nv1w9NwSFKt77AmQDdojvVIt3L5Sp
3MLjZ2lW7Lk+riBAaXcUnjrwKYpkPPeW5If4O5qp+uI2ZV8QjKsfFRMVLuns0VPhdCBDIbOFxk2r
80Au8V4oDy29irbgNf/SMynTdrkkLZkOHq+KMEbN3+cGv4tSbst5b7rFr0DLwOC3wR+nhcIxB6W7
e8dIT+HVTEQpVNUhRZ7CpNcZofCDfo7VDdWBqAbZSIFjFMJYDNBC7VHcSNRjHBWQdGxQSn76NZ1D
2PHG9wFeOOm/USj1LfMzPaoyng0LJQcABE7vJwoM5BN4k4wtuOqjhyruPOLe8pfLkZjkO/LkUFQt
l8j73DF2EfaYZ6LhQNJiu4JHPKqkyBko0rDEt4tgPhFgcmpVC4H93v5T2lVDIy/nK8aOdZR40uSP
5/AzKydbC7/a+sOj5I/Dn4pBGPIWwY6xlcgL+f1wpnVQr+LUBCZT4UajJ0wKovpLD6afWnpyZ6JM
BA9xJT8bDyRbBuf2JEOYEU11oZFMDpys27PMCaziCi/bvOAggiJPnMT7iA4MMEaB16JoNbAmXyfQ
361+yMoNEFUSBou6iKn3SyvJ++cmAMQnVvQipzuQcirePxRn6rtXTUXyg94d9OzgEpDS1VIJUSeS
y7mLXxg7QdR9iPfO+HuFW76LZNhGM+XpQE0xv4q4FOEbzPFHQnYmNCDApELPmbqwnCpCZnd4AMjl
+A1vuUFEzgKVUcUUgn3IqZFU4g6SXk9ljU+TratQOQd4fmCzIe3moiNGNjuYrMPNf3yaaOOJl2Qf
GfErXIuzIezwMvQLgn2hZEuGaPYcnEvBXGUGNgnrmptfWKkYlsYFyDL8S3IEXMPwhzUjorCYZ3ue
Nf+alGY98DkNnJ/qoNsHdqiBMJEJW3GS9yWdnWYRedzUQTVfqIx0H3Er8skzMCcKmcl4AzVUcMCV
qBgIjaWRDpn4ixQP40nBy6Cdq4nksBr1Bw3sR7xnWClEZmho1ttsSkFFVxRmG5lkT3Iz6vaMSj7o
1+O+T2/v9oSwKIVpIuWK5h+Q7Rd4v6dexALuhsQZexhJArlm8fndbnQCyilbgpVCOl4G7Hgkp9Uj
/YPYshYY8cWNtApEPG7w0TNS4ffwoRKaz2Qv475HU9HcZOqPiotBrCWPtmo0VgAD89OwJZCMRPxO
BOA24gpNFqCYi9m2ipyRg2ChH98ogkkXEnHvKMn9Y/4rwgchZyS232XGxIo6JzJVqhpM5JICfHSP
XvhuiC9APyTvDK5AtOa+QRYfejySyBn/lEsVIXmIyVrBT6//lU1l3cmrQlO4HXgif03GDALLFbCq
aZLGvzfvSHaicRvLt8iCONT3HkJP4r6LLYPC8+CS1l5J3OJZhvn4K6XDZ5L96JNAUBEv1EvVyX0w
b4QZYppG7tYYIIY0Unkyy9VRxhPLLtPgr5RW6uSe8DEqE6uxrGgujmyYM3gFReGzoypgSt/6iwO0
xoxUe7zFZnOgdq1uDjWzSXmNFoRuL96dp2KQlXBrX/R4L2/I7EfPCA5MZTFDHovSh4pzq/qbddcy
/afK64TklYCBeS3dAt2Z5FeRcGzmph3NtgNNaxQbMDBhakG25TfipiXXqp2DuyEiyPsDmDDWBLPi
1L4jXUclJfJrBbsmVJtwEYVKS/oazHk3t+kQUEtPI+CZH6vLeI88Mg9O/Z7/DLr2NufhP4ZQcRvA
lb7uirJ7s6ahqTTxpvNygjecjaVCtY9gGejgc8/InRo9FsYZRAJk6lIU6Xahn+Tzc+Zqt/dsR96b
thv/V0/ANFXP9khJJwoEgG7AMlb1QEIEsuvGPSy68Bygs0MUdlZ7kpfqNPumRAYiasSZR3SGeWFo
B1cNoT48Kr3gF6ELyUBZ8Cnn5ypy2Ry0W6W4lRfBR5HrlqxEKgCyQ/eZZ1vqlDkzNpgkiAnp8aYi
Odsj2o9q12z8htUUcYVfaesmRCBmxQ6aXVh6IC6HfiT0DN0DgC1Ej4qikOB9wSIoIdogKDPB1Sp4
tHJNwbZYLUHGMcyNsylV57WbArhtgJ2QNRkIAFdg2qMEnP/eSFPjtcrs1o3vvAAQDBweU562h08S
9RannS1cgg9RDit92wYrFUjAB/ahFeXcu8LZQzbnN7sa2xUOUVRMTx5Bk34nixkM3UaxyH2FGSE6
2v+LD/tmp0dextgOYw7mUNwphIPxKm1gXg2xcIZT2kYmjtKmgKPmwamW7HfaPBtPxozXyKZ6T07X
RFNIe5pzZZA0DZmE6DfwC0umJ0Veax2ZcBjXd9KSJld9sw9RS3oKCjJlz29H6EakCuvAASgEnyAl
QrYkntacB1O1xhUsn8tGI3Yeu4jkJBKs/nyqIkSBv4aTpuWXHfMWSruRL0TKIFCBs6sMp8NCFRYE
fLrKe86z1+DMUzfvclkU6xlJj69lwjvNalM/JAoTpa8PjhIEsQB4RzMDHLKy7yL05H2TO2JMHfxf
SemiOhf9TH6EU2aOxrvmCJeG0Sm0ZxJWH/AlN8BJfYDoI8Sga5agZZnhtaV1ySc+NqaWjZVFQaXr
V6QVxX6PvqFAtp/sTSK+VUtRCByHF54zm17NDdqqGH1g5yIiOWB6pNbXVpcvf4b+AkeZQZqApxMK
QjAOVZlE9wEOyFvVMaf/kQwF81ghCQWSSpZFexy1BXVCQBRB4qbtl8RxEaNj3yCLIfotJsYNA7F5
nep5C/ybTcuveS/HqyT7zp4FwOM790P3/WUuUUlRxMKM+t7xayabr3sgkRxHF8ExAwIprMDAFd2K
u8MbN8PE9ILbsnVmy07zP8UBMk25y++F/aIoi2aMhGyuSd+S6vbbsGCcKxdn1HCNv/vy2XAQlVzI
SkT6/omH62P4GmumsNRThHw75EPRVxLscyVDd4Wp633uGmggcyeP6KaCRaufKun2Lu8Da2YyTQvi
16CtBY4k7EOfVU24BFxmY/MEtdd4I5KTTSUXweXH97AQNhLjmmz3LwITTCycS+XTUarMKMYnOnwo
mkV01UzKR8zfxVnVt6KylcyVdmO9jVV76j/O8GrROQaswSjBT6uTOHwMTYqPyGGBV0dbiEbKoX1G
56lgVeeZHTq0haiZBRf+adOg3JaXMfk81aLCNBMuEmGhRER4g88RRTLXSzjz5u/ja/21ylcUCynS
M1OJ+PKRQwJ4Hl777A/dAhfly5vKojSKlV4/WnsyY1+rdhUTLF15Pz1+Qazb1TGGaaETJIgueUrV
183gReUof+ElYYYwjzo6Mqv8TiWX97UgsdJHOfa6UJAlHVXKVMlW7P0Q7Q6YwWGwu8rrOuK35kKN
aWE5pEe5PcExmhRZPsceGU2y/dS7AZ9Uen/SIK1Tcin/9OGK3NlQviXYs5mmuiXOjEkPqDE1XPF7
mZ1LxTlZyrnxW8/YBP76G9s57UIkocgOo0IDMJW1zoyLdG570aLHLzX+kILs4C1G1dIvhm8NRTgF
4WykhI/P9o2yURsveK5wEnMr9qux4tOihnMhXvDj81IJvN2AGmC7Opkt5MMgFXZSgD2i0i2Jq/cs
Yes5RoE17Dt90baOBpciHIpwF6tnqqYAunL9yMFVS0fqFwTqSkRHjxaNfMaqwHxHYQwckeRgNCSF
1G27ZSa6ghrMdaqj2JxZKKM5rH2vrRJPnFvIl3YgwbP3z4t2e/OZ/B9820vkny1T9a4QgK+uFOOk
bdj5wJJT/R7M6DvSbPQxZM0zmdnNUk9cGABpoyCDy53yP47OY7lxLAuiX4QIeLMlQQD0TpREbRAy
RXjv8fV90IuZ6IiZrpJI4L1rMk8aDD5vaPdYTY673lgrNWhWEVcKJqlvNviPAdIX46Zkb/QevTMC
X6jk7H9j7GZItY0dVwrCcOTGqSt6CHL7Vz2t1V++kieKK+7vYkPARMCWMpk3o3YzuOPJqEF5QrAp
hgie6vUkXaGPNsMNuhfDDXRPyfekI1C3MfiRvRyc2Z9TKsGPOINTQVSMGSHaaNILu+5CQSlWlro2
PtIlL0xSvPknFGz860wU+m00eMty59B/GNW9Rb5PaQLEBae94X5R1J0I4iPjEMMY5aXPZnVbb7l8
NOiCJ4bB8TWYCDu8BW6jMuX0xvpe9v/MwCsqxmoOf5FYf6d2xSEgM/4KnVF85pNnoNrrq3EjcaIn
m15aR4+OP4beV0mpfTFtw42h3jNRowqUHLlncJeZM1+wGDhz7m9T4qwTMn0eXBtF+lOyEQpYKXSu
U9ESH/L4IO9MIOj8LhpnG2IWFFcmDuf9QPtI/cFshKuQGu6qs95nLFYbaB/egVXgZSAG2Pdy/EL/
+plyAhWghCYrhY9a3s9SRkWUVMRJM3KOPgMgRGwwquxDsqgxLAYCefloAPi95IQPxM4pDkDTkgBh
JI7GEHjPwhHzQoEY/3uaP2W8SdcOI8RKessvk7BhgKu1W3JIsl1+zwg0I7UFfxXWIXOl1cfa8gYi
iHCtoyO++1uRGT/PXvlQMBcz3APPG5ibKrELoDU0IRgKiTsR7OaBqQ5MWDrfsqNkQMp3Qvk5gv5k
/MAmnbU32yR2C9yNOFERzL4GC1v7fjmfBoYhDbY/N2IF2pGvew6YfgTvA/gv9HGoOREerGrSgJmJ
qmxdyJ/orwHqvZJiVuJOBHAN8UzbgbczJSKzJjBSy8xx/p2VdbkNRru4Jdm+JLZJ2iscIwkSMDyt
wIze+cRz8TnRB4WOANFuPLXmM/gnNGRBAnxrH1TgUr0HBB38WeL3uO+Q6x/VYZ1Ot6r8GqKTwtpl
JL8PdsSX1p2ob+qff/3wXsvfZV7i9Aea44XE3OZO9xVtyIHkGbQD5kya21oOVHoG94jC1X1LvJWM
6H9luqjt/qE3fepkRmS3ZnJncVNzfYPdi94QCpBtpmPx5CNHDc2qWljgMuUrNT1J/5uTh8lrrJBi
P4ioPXt8s72xioS7IBJ3tdLPmXEzq2NYv2fTB2m1s5vfBwAHBBxPd2DecWlrh8nFW6CtPrvN0kIO
Inptil7kSa93AhNQe3nYQT6njX/VP/COsZ+khj9U89Oa9ilhWcpLNyhI013Q/SRCv5s28sDFhvPQ
BgMmP3vu+678ExEF6Pqed+hS/QI1ZsmLk0F0Bhu0CxaOq/RKDbqQlQkqY5WeYQvHgs0uhnIGxTJp
Lg4CWPJkcuMnOKlW66TRQ7UuRCYX8WcGtC3kX9SZvJfEYJ+4iVB2zz9wSLmXRN3Aor6u4wAnNGs8
f2jtXiBsgpLXBBCFqYIoUuDjFQ960bxAQkGYJzFqKn719IWoLmHekTNF3I6sa6BvI5+G2e/1lCav
USAAYk1hveju+MwEarg1wYXwv1nJ8k0Pv1P2XTKvKKR7gVSX0z8eqF1nzYV35Cmn0VhPxrdsHgff
iz8AS0tfaY7scdWWH78KjapKXGr3Z3WJnYvfYvoMgCH4n7mEKAS3Pck79HIZ/9FY7g0u1llsfmwP
dnJ+GEo28EHJW7QCH0aoM3JvmSeFoEBhrSdIIHcyukBkqjULQ4imVlJz1BAYSnIub0U1At3qJ6wI
8Jiaf6q+HISbqngTpVfVcDTOx3YCGvDVEdOX78Mcu7gFvJAOi6+rIfdSes2sEKk5Bukw3jgZ9PCr
CS8NxIT+TcHqwN51BBUd1ndQD7pEbTi6MpM6cBzTzQz3iK3M6EC1Ua4zjmQ/2kvqeVlfltqRSM3O
+E5BkqvI1MSLP/brmEgh2iAMKpX1yllDlCSDmlluN93RQNWB7QeHc2RT9mdU9CxOQ4KGe8bHWx1Z
ogiVh8GOKniKsR5gTqjEUTg5nA0B2ORej981VL3sZfP6ziKWfyiCbZhdk3nXFzSlWJzj4ZQPKEv0
Z8QiUeYiyO8+TkIYm7PNdMmomMLyeya2QmQL3D1GmYhhR3uKhqNGbqbxEUyLNDmbv8M4Y+4TlEC3
sF7wZwqbkcdbzE6jf6WDK/qD0eOkOwUMEYW3IHrlPSsTxyLk2JumLz3fFzOXoKvEN7N1Gn1vBscG
WQN6QYl6bdf2YMaIunqb3g0y23WC6AiT+xyNJYWzgLiFLNWtZFa63IrwQiovQHWbhazHELAiFX4X
IzQaKzP5TduPVP2e578ovdQDG91TZu3bluiHlYKcDiC0SXqrdRqTQyfvKh6gG0jTxGNUBae5Z/iP
dMt6NBVxTq4xO0LqYAJLm6P+3vwrueUDLm1a9GEv+YE7UwTI1r+SWdN0yEnMPRmQPuQceY491sdA
9oZ5w2ZtGj9r5TxYYHjWKF6jbocJdK4PySFoP5GTt/p+UBcvg3Fk23hjshK8Yej3z8V40tin0JT7
35b81r/H33SyFQtvZUNJxxAXxOfCuINYeU1YB6kOuDsh9fIvvCjWv+5i0KJ/wlyygmMG2/alaxvs
JwiTVbx9oovghfIg7A44AxH1tgTkEDKIsG+JnTgzB0nVPX+EGd3GYhN9+qVNptx0H6pzX500ignz
s/BRhFncGvh+quZtkICO8NwwumCsW2c7cfoQp4pp3l+svJXZHcFo0e58yBw1/djw1BQvVsjPdPx7
Lz+RbGiPJfeNK8e0aaowxi101Y4CzF8Q6+HPeGuA7l6tBxWOiXKBzXS7kxkfDSvpa7DcqXUHuOiI
KNwuc+SDle5r4ghWRrZPNYeP2xDB3u3lxtPPQbNh56SfpwD4O55paB9l4SR04B9A28aBi42QIafn
duHCaN44kuRxb7wm/QVPVkCuK3zP7+P3wNMdrUEZVdaD9soCgpZOYLGoR36RB6bfLSFo4x7KfUDa
83WEQYsdHgWCZLIsPTRY16UHgfFAsjoVVGO5F9HemJ1bICkRP60rvyLXa4p2NeA5NrAsLeoY6Plk
n3UMvj1+Wetc+I+KxyAKibnSbwzs5i+02RqAxJDKmYxw8L+KvsfEYzHHCmtHP1jRuQD0j0GFDXGh
nObTbJ0qtGUmkY+OPzmIRZX41fBYXuU9yT8yplTBZX8XiAf+AdqJ0R6hEJryQyYNJvwXoW4eV+oH
X2HYI/opmaqgbubPodu20GKld3TGOlNxtkjaExc5amIlRA6PrG/tn4eK4ScNPR+dUv1bjOX4cGav
Mx5yYFefUbxp4ksgwF2lV7H1twQaDaDW03i1vhjDVdpGZXnhq5iqQWc7UI3F8/8Ooa0sXTKDZ9YG
/stubwlq8v0d7W/6w1yrqG3xrX10nIZLtB/6uXpBSGLtpywCOzhzCZOZ+sADDiRWEt61/gDNWeEc
7OlS7yYJAqwLBQZyFYV1Wb8ixilZ9pCzr/SWgBxt3qRkS/ABCuL4xs5EVR2TgNPwJjP/nxl8z6ch
cAkO6urFHpbQwcskh+/gj+rww9dtf1DpUuNtnf1ji9+doUnIX1GywzJTPeVujaBK/KGpzhJCtVfs
I/wb3wnbL0xXmBhJLULJspZO9OLSqzbWTIjHyQUOVuvrWbunXylERohVpCoptqXvcTdTtg1LoXTT
uz1LJL/5jCx6LkbS2xqAn34KT4wGmoucrcd3k6ykbmfuq596gE1D0bTCSCHkG1ZHuPvUbo18f7pD
UGqKYxpRVrPwAyK8okGELGkhECbnyVGt4/w/pxrBF/xbCmQrSexZg7mIG0m98fxmtBC02dxRZ2E+
shCMZ45RG2HCeNNYD75A++ky2CL0gduWn8PkI+bNFJODb7lDcxyjq/FKeI7OFk4vw2HKmcBPSW3j
n4qmZgF1hg9rkc6vIux9F4qumcFuzgSSfDhKSsZK4pHIpIJN4MJMvKHBwBZe9mc077ip4IMb9ZU0
mmxfzTfUqGO6jj+RXaj5RmTApez1b+FTJ2V1Ya6Z7CPpKJBd3ejjCyaNCq85W/HbElKTfJgZhuK1
P7zLCgOhHYmdYkaq6gq69Rzvg/sy9g8cEYCoZMvjGcqYIA+0i9cB5Va+0N8jkaXeBsuK8ASqYn50
vesDUJGuWfnOcM4s302I16uEKR+Xk/FA+i3spYt5ox8EOa9giIdmK4LcW6QtE70fHvgfpK3wUAYU
aAx+pbvW0B3tuDI7pow3moKGWSw1obEANQbEszCsaZyDNVJXmLighdQTp/t8z16RdaLbz9EHxAwe
bvVvyVUagIi+C+YW5V6SYVUn2XdHsFBIiCFTCFz1fFzPCCVTYCcWDgSQl1dJ2xCC2YLg9eSQ2NNN
rZ1NZu2cmwF5aoNTXbFGDt8qrjA2WgQMYuduthQGKpx6yI8SEp4bhQYz2JQkBwBoNKNoP9K/fnDG
aJNV7/41mbjLGTtb54idfFC4ab7O7wiQykvPncO02fdB5YJJfiiSja+ajRMIShIR/FtzKs/NMfhi
HF4rW+aMg7YUHsN3epEhwjP2lTSQLsLG3439p2zshU+ZuRyioeGBlHtkbDjAOV4DHJkN3ixjDVcD
9AkBFuQ7GIC5oVEtjsRSgZrpmOpbmByIbja4Icw9xUnBr85+6xc1FU9wXV1F+anzkmjDnrgayzrz
JyvcTjG3tM7CK1//zS1fioD9vjxNjJyLwyQiJntD7BYnBKwi5Nzynbb5bbiyqmpTgB52M5/TyQnG
s6h8JfTZTPl4GJL4jUstrSY2omtMBlizAir+K44zsT0hj6zLY8u+iP7pGyWDCpYlnO5Ss1l2i+XP
oqSidKpgv8T9+lMnTf4v7q/lBMWGALLWHo1Dv4R888AmJ6v9iv9lP9k+kd8a/xJZgJ/QoaypmM3h
bf6ZFciUxTYIdwp/fFmS/8uHf/Y7u1Kc8V4XxyKF7eJaTAKb4REUFlrc2/AiBS7C0TG2lq0DRZde
GhsGEuZQaab9Oslpjp0EpEmcPQdOZZ2RhBmhEyAcoGaigzZS1XakBWXVaAOTkuNrzTGdstmuUUGx
YWk8DMWdv89FIkMBL2IyzcMtuDDsGCCP5vxbYdHAm0ZmcSF/U7IIyof94L3siI8SVx1acvZjCDQa
KrwsflsGazSIrNp9V3owzYD1Q5Yn2iAasy1pFIZ+kAEQWP8QiTCXG7IjE5eflNnSGOw8qDsN8iD7
PvP3krHB4jQyrwv4JvBS46CQxBRvWKFNHzgQcLXEm3wB3fDE5OZB9bGn/mnRLweqTqGNnV2j6xze
1IZRyqZPTm1x8IEamrAomOIg01zcriHlzYYDLNaguO5MD10CaiaW7nidmBD+ax9Gv83FDQJorf4C
jYQteI8uJTwSbfmvBeEIqpgtvGLPbHmaLYZC7Yjcwv+k22PKsAWeOj6IWMAD4ZIiys/LJ9R/CcKG
LYj6IyFjwxFFMVNsJfVOwzSs4mPyQYPFO0Av/2Z8Q0RGNgPgB12Nj/wXA21whlLAZB/2Q7fNtSVQ
KCNZ9BqfetNmoQavg6poHX5kvwFYM1YKixwKEL7MEo944EupQyr/nDzGxAb0RAA6bpBt+uooQwRB
FT/stYSUzbMQ/oPHpXen6gyVIEpvJCsBiGCuGj4iB3w3Q9AjLw3Lhm38mB9Vv4clJikryppiskXV
kV1uKt6XhSOPz2XSKNAWqI+/MVN+QYBa2A9a1+hUnrULe3FRO1M34ITDAxdTl4jlts53UuvUJ+sl
cpQsDtmo9sbiAtCG4G0EBPs09DjsTaYT7Ehs86ohO2UyTgRv2m9F0jGYREP/i7e6+olEEpL9RFsz
U0LZefkFTLGTHsF064z1XByx2kbRW8Y8rqPnC3h/RJMYQfZh6aNb+LmRY4bUuICTGiyLqNlsODVW
/m0gHFBYPaXTLqsFlk0Mv7nBGuJvoZSBhKrQEcTtl1i5C7lE2vfLk85+PlEe+0rG/BL/xv25jQ0Y
u+SvNGAs4r/OQlBPYxgCNWDHYGKnYJ0zT6ZLhY14KBGePi6BjKI2ffgmRyq+zA/q8m1N9Numfpfw
BY5H+J11dAmHIy5Rvb0byA9GzCzdsgQGw9KiGpMW/PWRgF1lr6UkUy/jEvpwLbxHCJRCzm28cNmv
IME4HZAEh4TO7WqQzlilouNcXnT9PIiORmIAMpwe+64Cxeg20WE24Xc2n0ymXOM+Qml70dvPdjm/
L4CTGC98ygKTNqrVyJaK3XQu4kOw9aONgaoG7v+Xyptsh99dtsZ0oVGfreYrbYQJfKB7GMZ9kE+k
zsFQzH7YpI2qq0kbqeGFsuuf3COOBskwJQhZu+j4SC7/srpDudJOmWucrHW0bhz1QJgxDMFuK38K
sVc94QbjN/LtK987WATKqC14hx1PMyZU8IEi/nkbOBHUJ6agrY3Iemvd+DGNnba8XnC/6oeKlORK
10YjUAYAfffmZ2iiZGDwbmMWMft9gsSOlIMNuy86pRDfCAOqaqWKrDHaDyP8SzCUSw7WygBiN0uS
GNQ4zbRJdvyeeNAo92BdqrwigP5LAuQg759wl/FJkZ3qEBCg1/cxPpUsxR2Cehtv0KkAVhB5J4wY
aGZYDBbpvck4fFXLK2e2+LHmyqB7tZlggY4HToYS/AHHH+Qrs2hQl+IuHD8DESA2wtb21JZfsGGi
Bn7PJc8POp5QC3lX5BYQCZ3BY7nDPKW8T+EZPRwFirKqtTU5jRMHUnvyB8PLBZYN/j/S50H6pEte
Z9lvk/E3UrGxct4EuyJhoAtOaYYlPpASAN+g7bkhGStU3YtsBMXD4xvgVbZgzsLVkaLfocDpgopp
SZfAIe8st3dMrcWm5NQHu6wC8ljRIlTsD4pvlbN2Cb5HtGTe+GxHkQ593ffPeAJZc0ZEEqJ23wbs
bmsPWNMFBS1wuExBLIRp4ybEODp55HmrpaXEwiiHLw6F3BW/ElmPLPCS6dAj9mzWIW85eRGj2+yV
LZcrdYoqo1dJwTAUB07svj+Cm6rqu2ZBWGBDYPwNYGYY8uJpoFBmsb8c2/PvgofKb2b8ZhWPUPno
orNKVnq4rFHQXONF52kgMpdVAulUnMKtdiHgay50b2Cmyp0jEW/VXsz5hx+eISZG3uHjqlVfHP1y
/15BRaJjJfqI82jy97qy7VTLVZbqn2tKJGMQEtaIpMt/wVPmvFi9FGxpa1jYMjq+gO34EuDC36pu
azSulnYhAzlnZCenR24ThavNpNZFkwEjNNQvNS6DRaO0jYO7rsASgb7Axg0VE5UEP2zHnAyaUDxe
fUKz1NMwHcJhk4CyaPbY2yYSU4QX7K/Bg4Olld+hvNeyEy4ePfhKmTImm7RpmAsuRgpuZiSTFAfC
4MY0RzvG7UgMQBfID5gtIs8tzUjMolojGkv7n/VEfgjozZwaz1wBrqJ5IcCNAcMfLmE+PKRWSG08
xBEQGdgnIOlFznkFfkL9e7XcTXcpjzIyPfyfvzhtgHUQa7RRD3gOlztm5DFzzVOcobbuLm2EApGX
KW0/w4Ep9Ko5K2sM/1RgiFnFIsNsOnndDz+BSDuCKGphYMTyNVSuQ3KwMIPS2PcSEwq7vWHkE55t
QCwq3SUekBPtmqgvnZbsb1XlEY7bCCjoIhoD65nAP1fWSIguoJUqi2JqVXUPrLTiYhkE5yZjtwUL
D9N5A5woFzZy8piPgT1CInLow0z2HcyaNgyGXeKq3fkpITfbsxCW/kCVMtFiGEb0FA5nG5dTCF11
w/veBh4ZIZRuWLgCAgRjRp680TQzlBGXP/o50Oh+6uqVK1xIvSKuPvAATyg4mdoEV+2qPlI+NPhn
TB3VZfjXcSigOyTe48l/pe5AJ0H2j/YRYn9TjWtEAj0AC5Go5/S6BLwxxI7w7UWTG9GkqhdGGHAy
A/HmoymlG7EQtK9DIiNIBAk8hcdTSn9mXAuHIL0SBUa1wC+CC25k8PVHHx1PV4yZVNnAcJAwUJhj
mxsyCSqXBzeoLZ28yiFuOoVxFnYjYrMTdRBB6P4NMAmK0+A1/lIW1VwZ2rny9ybY5AtpFUW54QMR
cvAHiAL7ztP+SCaafvriYW1RYaO7UYIPsNINKJN5l3ojrDkhcsmUBzxeInyyY3kvFI/lNFHPRIRw
JjPQ4eaHpJKVO1ZPFaVnvC5hrmCbJbKQhjvAZuvJYDmnHQW08gAF1N35bIds+7/2epfwVBPClngM
dOVDuzgDd0tZxRqNNpD18EokD+UPkz76H04mBRDxJ0lGROWBDQcPA2VA1nbdT36sC3denxTjrmpe
nJ64XQ8sHeoZNDcyq80gf4sZjGcsn5HdVsCz7Sh5NFs+PAiufAd19dVzTGTXFwmHFm0Lz179sIY1
49cfhm/RbFelx7nAqdV57RIP6pV0eLxtsFdhHJT/wk1/rU8aS0gn07a4zrahGx/YxrGTGlQS7XWX
NxJPbEh80VTgFl2+EhmbOsqH7+hNOeHq2IgrT/+B0MEErwAp/mo2yt8MWZob6AbUmmNwxXFL489e
n8w09F36kXCQmdE/4pb0Mi1h24LhoS4GsLtP8mv+gIsqbNPozjyeo1KCUIUE9iSx6Q/uIQi1e31t
aAgRA/iOFj5AsoL6S5lHgde7MYQCWNy0K6W70lvND8w9I0cktl+bWWmvn3qg5DvzF8dl/JBP5tr/
Vslv25gP+lJ/nx5f7YOWhrSBUT7BFKaXQa4U6iuGndq0WQzeqMCrtfIql3qfEC/8RCnJngdi7Zlj
ycx1m7uEU80BBaGYxypewhP4iRLW4yamJfUKBSH5Ud60O1Gds/+gZW92vFawwUsXlU9/xfp1GJjr
1hRw2ACAPCBuwwawuoo7FLq6vPPxm90r1iXcxu2JGpoVoDWB0tt26Sfo0W5xZ53olMgceoo/8kf6
VZwT5utQy1hVH+dj+c7o92DFd6BR/Gpoxj3pqYPjQB3k9kvtzigeluNJ+JuY/bd8Pkwmm/tSJMIe
IP27giW7Qvxi2NUHhwdDTkrAlTa5SmeXS/rHcKhoSXet4NXmZckS3MN8VwiMfuCX7NDQLPhM7H3j
kzzmGiiu/KCLRHzP/A0R/Bzh0ME04OEjSzzt2gA0DRmi3zkPffVMbTQ/NS42TIaQXoEeOZO54mRi
jcHLWD8IlOKGIgu+V3e9AvZj0esRCV79UCTVK+lTkL5Q89OFM2TiYAnO3QeP+XjJP5GhfcNRYlro
IXCqL4wcs4URyRFI/cf9XUi7WD9UiRc2mwFPg7YaorNuYN8+UaR0jPYY6gvc/GtgSRJyotAd8mv0
CREBVNMS6VYirEMu2BAoofHwwxImQ51PJKA3tKVzna6XiDMM+uIPIOMAGYlyjX4nCXsvvs1Q8hh5
ABiL5BvwKaYXWw4n4xsLBlEOo8v8AOAYf1FJrgSFNyIaJyi8ad4aBE3l5ARsYUmXdLRb/dayG+eS
5vCA5ytgGA8sdKTbDstl6iB9UokRQxy0lua1UZwMt503NJDsvTDJ8qAJskOXpECBgvCKXvjVP2hW
NsN2PhZ3Wf+iJx7IsmdUSwwK23X+NuHUEVy3jj06mGbZzXUXfgDjOUEDEzYkHbBrSsO3sD+E4GAO
MyIzQIoPNPrWJjtUkAGMU4Vs8RjspuSEiIVRvllDM9zECQnmw1nYDtKGHPXgLh1hR3FYf4GONYm3
A+XFB4eTctESEyZEoIDbLNHYkgugy0RbSfRhee28QcP+vpr2vrKNYS5oTlbsCcs1d4afMZQ46t9g
GQtxI5qLUpzPd6b+1s+meuD78i07xdWz7V4KBgEGvUtSYHlgSW9xwXvtgyQgOJIA3iLhyahLWYzc
RIwSfcSIGQfCtsT3CEMM1TkbwdYbJpKLQGGyL2HUxHAcmfPIHb0ZUK74GI1sOAr9DaTwr1Gid6fI
hF7G4AZF7pgc52tdoJDZAPCS1R/aArZz7M9cQvOcYZfiml/zxPmnPLor2N/o/slgSZkEclmE1xoE
CA6xns8y/ePbR8Y2/M9WojhJpTPWNjKsKO/Bdb1r38S+FW+Tw6wWoRGMO5kM882Hsq4uLCNAhWgj
91SPhBEVGI/VlqyMEPHgscaPT2+0AQjNqDOXQV9QTIbr4aNtGWOtyZ/j1JabO6uW4gKxsqyhTIGg
DH+vkDZPurVpOZHx/AhOVu4xvE6Y0pnjCjtRMBlZGFjLXKogZCNk3Unlke5JoXPCzY4TnIXPRhpx
MB3bp3YJ/4m413gcwGmuhz0eAt79wOSoddvnHt8MkIWSbdaq+W7fImULWbvhfHBRugyI7LB+tVuV
7x85zqE7iqzTzdGLzwlkeIblLjtqp5KvMSI9LIWEUVTb2HwAWOKlQlFhsDe4spBiGaDu8s/6l/q1
25fw3oXfknTg8rPhu/PX9BsxUss3/q+wYAYAsVuIz4LlNu9N+SfvsD9u28/ZPAc/dP4eSHBOp8j4
KpEDIBTleLGQbjL3roUVVaVyAfZHTYbDUC02xCSTJCLKb115B5z8j7OFUhmMnT974jXQ6NUtpwbE
vRmx5m+Ss6ngal9H2YYpPzxJgwilFegQOpdur8rbULdxEVjvORvyf+KbtvvNDriqySH0DBeiI7L8
DI/yqi5IyIXNhMBygBPLhB3rFFYduHKDw8Dipk6bhnEXS3uM/8n3mJ41ho/rAoC4l27jI3P5zt+g
LrLu8+Tkb9rn3Lrl51K/4IqtXWogujjBes+MI5nJ9Ju8SqIELJi+xZnxioQOD4haO7zVxpnHZlwN
/whBUTdEuVOjcV+oJ/4UIV8DOzPCXwxQuggrgaBMw24PE4lL8Zv0ScCFcpUqUA9YiE44GingO2Mf
d2uh3RlJSp9yZGuVyfsAg+IWaInDg8AqIWOFZdmxTzyQowDUHeG4XM0DwhULlaRqF0c0ayfT3zTv
bFGQCzo6wkdUuxAz8Y6wA3C796xicwHq3s3PGPsDYKU4Oi5i+huivbAcS1z9sEOp3zQm55ojfOKU
HYbzKC7qXCqC3yzezb+tuWVpIDDmrx54cHF7pqFbHgD+icw7bAMjJRZfJJRIApEkCmSpqOcMn+8P
gMNficMQDUxCNsEJw3b9w05R3foDDs49YnRCuplxDM8YWE5hCwzqidJqs+NPkr1HSAHi8pngl5IW
Duhqwn4Bd6x8U6rjgAqDLJj3FA36ID6RI1H0k2JAfw56cDxW+IVdkmh64i+ZBrGyfKf5pffthdfc
nfWcWeJW2k68H4Q30F3RGLyzPHaGNXinJdVGdIm00sd1d2tQDqAOcyuOYTs949zGKzvt9XSvwvNk
qgZvCVgIfSvGUengH01X+GRFJZKg3lzN6Ws86GvHcAgn24Dcp8mtow26XGeG3858XAQIDOeXqav+
8I8WW3idkt2dqj+/ccpDgTmM0RPDj4iNJR7RzqbMYQUrHamwfQPezgo9uPYHG76A2fOAgBB4VcoO
lULeQSD4vgis+pVWbalXuCGfORJdZLG0X4uJlocz5PZrF3lpQzMMuRZXidMdkfL5LKK5iDJl314k
YtbXw4u5ZjPaLcM0Nsu4qHnVJyAFO0qgovwDfZgJG5ZGAUFC/HrjVss/+dc1yxm+EsWpw5V4FBJ0
dUijWQ5XZ00ms759kif3jUhcZe7AQHXnmwSmOXVwQkKFL/kTZZDSg4vcaKUX4GD5F/b7VLrJ39Mu
eeXPnjD5chvJXhMSYYXFwu3Dr3Hc81bo4VZJzmwoDcATMOz4KNbhumAzoXMz8dOgz0QYxnAGOYzw
2zWUpPwzb/+qUN/8bNMlWzTrDG/XbeZI817JnP/Tu1InuYkRxm8x9Uq6VGyfPtskN7tFt2mwu9qh
rYUr2uxUipWCbwFEhw02fiW3jsEC6XeRvf+W5VWqN/Dm0g1QofqWnaEcred2NwONN2y+opEDB804
Z8gvB8LwV0F3+aLMxb4q2FjaDVoc5SWdKXc4uzmyQaac+eYU4gjUW5gial8YdsWKgdLJsuezT54t
Hq11hCCmOTTxTvkT3shJMJk/ktOVS8Sqs8LbwUgVvwDhEVyeOgXONnGX/xoHSn5o6zkKiRZVCFc0
KVMIBfV2XnGP1sFNCr9a62bOT+FOxL0hOBoC/hUifSijUJCIiZpOCbSXb7S8u8WEsPUf+pU8Cn7A
yYM72Hd4gZBjAUCYvBAiaoPLMw3ovs9oQVP/n1zvR8LV+sFtynWu/OosjIwnP29gPkdeFYNtBGrK
A2lJWEq43Dj3S+ZglfjgVuthD2bbUr7r+W4+QxIdrmp0jrr3OEZZ8y7B82Zc1NuD6Prf3GEg3Vna
1rQCX4rP43fs8IYLCNyit6J9cV8D0oUwazwNPMcMWP0bGwMqwEQmUMvOkNuyPF7FDziv8GTolGxG
EpWHqUzqkXodZRZMMgJ23jsQb4LXBghs4MIZ2AL4n7LlpzHeSobAcYh+jiUOIlm1W8TtOPBw/6DT
zmcOZlYKDJBnVmUM2U00J7pBf8M+MvZfsgkkqdXuQkRW0bOU9hQEfsghjf2oH9JtaQogwfA5d69Q
+Ecmq5ZgDT131nP4kPDWgZ3LY9wipH5amw6iLGYejLt4LoJbIxzAhaW4b9s7q6so/0T/wBczbllF
s+xPIP0j5WR3QYomIIYFfC1/9hJrpaOcOkJ7ECpM179IGdIHeT9jsdAXRdZCRU/wCzSmR6BfR9Qk
ypMiA4SkcpHwWwRezuRC8KCRav1ZgT6OqxsHq4TuOiQ5+16ZnnogFLh1da/5g2AwymSOu2pygI+0
LI6Ywt4WWcyrtdYtoOkn6UTltvxi4qtfmVeF46b4K5jmjzZ8LUBHy3ITmAb3O7JPCDMH47unZHng
lvcBPM1uX2y6N26dLWUNf0nIt7RK3npxazpl6lbSaf5WXl35hhptBuoCT1IXTywQdyWqDNhRPDr0
q0XsqDMv2KAhg/7gziiRkvGFwfysiCFfFS/jNyBc5wwzwaAp1t5IlNfdWPynybja3HfL3E7Vq4nW
cFeA8mvU98DCTduw3CQ60v5WpTubP8FNdT95OAnd+iOZbc3uVNefVsUqy3zWAUI5dkYOtpP3MHxj
lQxMfapI2aNuwBMOnOyIeYFi01wnKOzydkflrvyBhE8H0iIckRLVxd4fH1VeBycT4b5FIf57oGCQ
aAzmKVsgdrnhkCAQ/jMuEEOCwbGoyoXSwTM6rMg7PBk0oR2lYkw68MOKD5pdI2QicJLWFocSfCO2
AgPKPFtBS73pn/Te5rGFWwRLCd7jgf61BjYRvhs2ctiYgQUTe6ayXOw5NsQliZ0tKRvW7EckXyDA
FQSWhL/0xSTEh14x0y+7sgHr/8KkplX54fVDgZjA8MnkWfE6pfGeNRCYx4HtzCNHYoTcue8583Dn
sjyIbSIU4nfC5+IjkRQ4ljDyrPk2mRoIfWoXJCTz03DOfElPPjch/omJgg5saG11zU4VXuwv+Etz
w5SffxczGiqUk/Ts2ZGd8NmlWOfbC6JTmpRF+87khSQJfLj8BXywmLfX+i0/KrjR1x5ChsSxlroM
mLcXxpuCRXJxQO614us5W89l3KydyfZepv/PDDMpQfbU+/k/7L7hjjhjiEx59Kqc5g9nW2grBCw+
Mu0m+g8pOFKfoE4gKG7F3LIgjIDieJdbJxaqC/0QPBncBa9HmY7/ZA2JwdiBIy6qcyhDzPCYG6Il
M98B4TfukJyZpUMqVwL8VxRxxC3H+HBmh/e8BU+0Gs50iCxjUb+RiRq7qLNC5Jc2PEfwqXSanKfM
GyPQbu+pNwB/dEmQ5U3N4SczksMtG255QlnHdP9xdB67jWNZGH4iAsxhKzEoR0uWvSEcysw58+n7
Y2N6MaiZdtkyee85f2Qw3gwO7xS6hF/IrmnpuuHUpQbh3EPI46uhGeuJy4u8A/GY28UnoJGOAtll
oV0yJI3WYwljHuoQZ7Crf8OPS4NHBVjtlo2t/ES63brWLwTaA9KF8w179Gdf2f4/cd6qn0DF5DNk
bG54bHmI4H/IwBMoIHMQTuRANJt69MLAIUEJ7xjUI/3yKrG9VGh9FBVFijySiNRsCmEYFRvQPtPh
x6yE9T3dYfnqUW/hzuQlcrWBz4XgzwIt3hgfrbUAritvxfNHvqgMAfLSFRM0TXjim0hUKnzMhyxs
RdLl2wPiIVT2G6LniPGtaXyItukpxhiHAWadCBSsb7PRrbHnLawBxW8D1Hh2JpuVOFVCbTZ6euRW
4shHiYSC+BKe2hXSLngsR/hXAHSSgerUX6bpATb1o0NBxkVpPiX/4AOHiDb1XiAqxkdnfmqkdJTL
6CBtrSfWkOGMFLqpbcoxV+gADcouNM60Y/4JVAlAtQiu0WZuhjcGfp6uiTj2kjUgJYIBLu01X8Tx
Ce3D8TDO2Ki31eIm9v+hYal2I7XzIx1XhBytsEGp3zlpL0DxRLr5m27F40nmxrb9YVGtiv1MWY0D
YSqm12W99szANV40AzuGSNXHnT+WOgfLBmpnviuyGjfWiwUnzM8MCSndFGffqcNLVBDuZ8ehp0ob
gZInnCXmJy2KEC14LTuiG1adcmSkNaGOjxVlt55Z7glXImVMtLk7RJetROGSoA4RwJhRUncHBQWH
8a8MSNrax1ghcJ/2X2X2oa2Eu9E42kv1L2Awpo6VnsIKtJWi+qKojK5N7HLqSXirofBw716Zdc3u
0RElY3i9sCLNgVlKE9jsXNayDimiEu9hGFt6PmqvE+zwCPiPb5UIKbBYklsQGZ4sxgES6tDY+d70
RfZvtR6jm4rzARb4HPl3IBopOaRI1pci5QG/lsuzG4McCQssSJcBXSRg2fJa0ZgO0S6+VbsB4Lf9
mQ8dGrhmG2KjRg+wyFED6WPYiaBbBLSuwWMEYuFaL2RN5ysLFx0xBixHRaXpwuBk3QnmdyvuRQQe
hHvKQKnrWHCJuGGmJKidcYiiO6Qmbm/QjVRZV46rqeI8eHX/y0oDl+vhuyf0Cm/hYxzgVbys/41O
5VtOidGTYChl3gdopVYz8IyrBAecMwNLCosWW0WS7CaD+KcHQbHIxImefotFl9w6Np+H2triQxzO
ufLd0NdmHOJ7+2uy7Gj7+dX+qqUbDm6pbjvqk3O6FFi4uF0WJ5HOU+wk11n9BhWIWDjSfq8Ha3TV
ntGsW+IRA17Ftzgi/gNSbJ9csThJeEwW/CAgVkUJ93V6XswJwUGfPSN9VCJqXs8/mKsUCWG8qzL3
veKglPjCdownCOEMUc+++ivTLZCRQumfqCBmVGZ1vkjkcjLvdgLuy7ZDrMtfuBuIYEGhja5yfFmn
5IqaqtgpdrKfoEGmhH6brRVQwvn0mwWr0PDRYgd6EvpfQljbLWgXEyTsFzP/RgcuX4UZqlradq4j
LuAbg9KMT45t632e3ejU1fu62Y6mF2YPQ7xbJF8kXrYp2S0AF4VmXTwq5NP7ENUZDSWoORClpVwQ
BgenaZLMVBhbBhWo/3ANGa4AG6mnCXeezU7r8i9+G/iDd4jxoyN9XLBtAhd9f0Qhxwsr0ynyqIIV
FiDpTds0p3Qgdk+MXipMM1UQO5bp+t4fwLPTziPwEADH588sak+vTbgZPmf9ZnrK5PYHXdyglExw
vtGTBCwYkEjAHbWSwMJPNUXZ4I4MM0AHvjNzVqkEhEJ5M8GTSy8fB0c6hNXW1Dk1V4KMZoQpnfWC
Kgw7O9WIUekopUcTEMclDBAZLmZFc3EhIfQXufJ7blIWNoWna2W5vKbACBhcs/LWQQdOB23/rVib
jpm+O6nsCsIGQ/yq3WTR7rsFaGAGWvCkeny2G8wsmBEh0DMB7dK7BVjnoOh3kGsexAoYUCemB9cJ
ISVuHK6MZl8jw8fBzoTHkwyfNnm57gEeR/muC9yWJRRr0ykdL6SPVaRgmR5urErizF8GR7fdJtFV
fszkvprXUPcG4mSRi9+EE/1Dtzy9UjqvndABcYmQnaJvEqazBP64I0uFChpSXy8xIvCEl5hmSYfL
E3IiBldU9sXgtFggqCeT+MCzbbIhBCa4mGQaGT0KDgBxuPOxg2SYn2XlBCTBHaMBDTQfMAECbJw8
11Hh+tupPMz88onhOEZHQLnxu9PX1We4ns1bWQCnetUtFTAyNBtwyDb9DKuzQe0OcDT7LEGBMyQ/
XzYl1Ot/o3+CK3bL8yds4vouh8+UTAHM9P60ri3XnTfSd8NDj0tCV08+NEywrXrEiMSzGKstxa2Q
0K4y/Xbdp9lg+H8HdzJgwlmcvudwz+Cef1vyt/iYt/x+2UrS4mrxi2td9ZHijtkPN6IItlwPWGql
bxmlENOq/MrSEy5pm49GVN8aBhiVaAvgmWkizRjIAhUruDT/3IUYUs0toRFMSKggt82vGWR+QVuj
I13LduBE6b7kiXgo/hYcmbHe9/QkxFjipJC1fYDUnGg6+lU7kLRkA2oywK+I4jGz6NlJBi/vDbsR
j41VnBA5nrgz6X6mu8xSUYDj2OQeRlEynWP52YNWcp32Bo+NQ6JMepTIVjon0o0P3tIOoNRABpVF
IpWdYnAyc6donqSJr8LcNTtblamc2+YYxSJRtouIY8K41WG66sk/LC9G/ZbhzCD/rEL2+TF86Saa
Rjpl7YFYVQTk+r+4PmdUGBHXF/H5IcdkTSB2kVunKf9lwqWSdov4GkqH+998BAP8zFO/EqLK5xBu
TGK537WG4EqnlG4tMmjlVTFB6QeVHmKoPy6uptpLuNcErijIsZFc4NG1tF/L+irrDUog/m4AiWEJ
UbLHMzw4JGUf7TXjHE4on4iAFf8S4Y4HVvgBvutlRofVlqxt/OtATbfuA4VPi7ts5bP332iPDpwB
b2qzw6ZOe6lWUaZ3zlGumldg74IUvPlF2K64rX4UaCWyrIULTD4XWkr6mbCREOtL3Sk9d6aTtndt
/OMMrWbgDn92CLogoVHvDgCQHVssezZmKOlD3mVcfQkKuxDmwQJGwDJyxNPqy/uSTCHdJc5fCnGV
MYvCDVVEOHfKWxjdMh5v+MMk3GsSExMjrrGqm6NsvYhrbtzi1KW41dgkv0Hu0PYysuQ9zVLvwwzO
uy6gjwi19aHRmo1a30Z8A0g/LyaW81xEMLlpQ3qLW+zIq8Lr9ziESDLaKPW6Fx+gRz7EQbDRqYmm
n7ByqivxxOaTWFUBDM5HU2LrJtA+blPhh9v6ie4XvAmHCEkQtI9ptV1/3Ogr+m6/LewoF4EjRFrS
Bpi+UuUyItPE2TG6OhFwNtyEj3d7xAAM74W7HXC5/0iqg9Ls88arsyN2EBrWNVunpW+PNxtgUlA3
UnZUsb6TB2w6SJVgauNDOW307toQGf3BtsHpSoW7YaxHmr/c8VaCDIy28Y0TBIU6AneuVFzSZE+4
QnIu94qn8clCwTrqXUsd8pEEH8Dz4OMjbhI7Q0lE7MS7/1QVMhmWwkLyeM8GP821UlFR7JbLlOmC
sKJ1vZkuloUv9qnl+zbeqGT44vc6Vd1uSc/EEkpIukwhMl2/xpqcBN4T+SwREvav146q5Ioc2pmA
h80edy2084S9zxFGomCucvQIT2q9baIv0/peqLX6RBYfRjRvE+8bcvU/pi0qsG/93SwdNuWJ77/x
aP4hcolls0SBLaIjRXoCJX+fSWDo+ctosKjcsXFMTv/iq/aWigoSEK4Bfak0RVwj/4quDs1Pf0SV
wTI0p9tFXVybdowE8UpHS8wJEtHTOG9qKu7qYyOv0dqxWaPpQOrKIIWUE73j4O9LuH0VQHyNesG3
q31irDDaLPorVq1PBEjM/tlezY+D9cl/B0jWBi4cKNuSfJH0fWpf8ninZ66vgMefgbGtm1M2fugf
4GWH4pVm9A/v4+Yn+BDRqdE/SK63QQL9H3r0oLDZssBPcsikK12dJtq64g55WX+WliPXO40YGwok
Y/LunotIaTrQtBkxt4vI1E4MiU+qOgqKaDRCbfPDolFLlm84I0nW/DHrD2QXlAjY6Smpj70jKwef
QXaG7lmQTT5i9SeraTpEErU1ugO/PAwY2rioImEYtohiET8BYKBH0v4aDcFujMBwv07TLSFP8Ver
idxXyKk4DhRCBZQISoMzgoLDauOjYZFkcpPUnWkRLYZMDnWHGT7rYkfEAK+LGj1z5LeEjB+b4dpO
GM97p7fcYN8LZ5yynMHKdzjvNYrFtwz5eXDR2qsuHbEQ1NKKG8PQj5wKVHJNpDQ1/GYa1GOIp6nA
IkIEz1jxqX0TB1OgGGXByi7DeFQaSiNozD2D1EPssBJoC0EcoW0Cfm/GjfnVFE5o/cQ+7N6uQBrI
g/DVxP+k7q4sd7BFSAviyj8VA3vTeTok9rb4mOkbI4IeLyyu3xSXcHcYRRWk5iW1N4VArEh+Lt0t
/JQUW9MHjgQISh85UHHO2wOShyj0dP84FWeNw2FuDTYAwmwQiYfUVEijk/WOQvEYcbfEYRuUyKP0
3JrU+bEl3ATlNad/xKbkhv0BjiW1wMmoOpFeyJ/0OzZoGUv5kzgr4S/mmZkvGXMJWov+z2cmp6xp
TtYNfc9kYV5K+VykKP08p9L1FaUUlX/2GW8GvHK4b6vaVlN+zpgC1XLd+46EjKkjlSmHk0Z/QNfV
Zj4Za76q8SeIZ4kPOcDo3ZM3fUzQbKTQ3aw6HGTT55SKK+ExAFdIEHR2Twya7oxQqQhDGk+emGCN
tYj1VPhCeQUcN4Q0Y3zxv4fSrrLpfqAXNHNFmxJBicSk7oXrw8jugvCuVlfyJNSfHCvCKqzWk7XK
gltLfuny+1ua4DZhtq3jTYKpX7el+NqOLMgEkkh/E3O/1ijsQTcxD8CkqaLADj+XHuszzXfdv9wi
0ezIaz+gYNGyizB8Eq7OeGUnzL4Bxi5owoDHteJnI8cPKOKUBftgfUVD4yYG3pTAU9FkZsGpxD4k
sBsW6bo1XXYsOibopkHyoGbngmlspOTFMlgvCSd8w7lQOyRLtqy1q6X6INB/iV+bKcEmjzXm5dau
M70v2xZNy5n7RGjdqIJgxxgIsrNLpMNgbPE9MGYgRmfjsB7WI+ECtH45wMRLRt4R4zSoErZxlkSK
GEsEZSvMKDnaBkTXhxThH4pzDuB8o38kA7J11wDI5A+XW4OA0X6PI3ZOj1jDUTP/+IfS31eCpygc
8/ohA4JC60nKKl0/Hkf6UaHQC6XCGjOnlW+r4hD9I1epUiio93ooIWGTMVQJv1L0ViMpH5R7O20R
SvXFparecINYXLfL38+DFM9bUXRrBKHRfiLuo3yY5Ggh/Okv/kdxNJfcoKeA46ohIcGVizfhSBQC
oDJO5p/3zPrqXjleGGkpKSN11dSIod6oPfkLx1D9Ese3rj/z240sW/wi8QSumq4km4NPxGe6IT88
Kz2LJB0Xf0eu/cGQgYF56CWk/sUKx+Qh6Zgp7GlHGL3KyN8LO8t8VONnLNum8jabdCjYMlGOQP6k
0SXJhnm9nN1YeMjooe2Arx1eZlQKOfKYNurdEXwiPNIfyAo+/et4gwiLPItPE/s9zuF2evf7LzZI
dilJ/xV+1BipqOyVb4b2W5mvBpRAXCfROheg62teZGaQ6a4zO8+orhNOV585Z4rIVyz7tcE5zS5f
xe+58iypOB0/e7sT7jqx5nXB/LQTyqvB+1ZSJvXpoyqFIyxJWiGJ1NZRF1xj/1GiHb2gJ2aKrpU/
BvuIsI48oHhVc4p0Z3WIlojraBD9qZTsLWMW3/TQfifpOx+H+H8M40udKDcIxM1CFbEY4OobNBAW
+rMn+hKQ0ta0vdU3cTrXmMv/FrloMt4E0Y2mW0bGyqLtTGmeMc9k/rWfygdiFTpUsj1lgESh7s3h
l6PtFtl+ci3xcsjtpceVDlYe3WWk6A4MBC7CNkXHYmc/aUF+7CPGjMtKP9YPhNrZLqSIiv4SYNyO
UbtCh+Zr54mEi9prsrdcxFLxRYNFQgPqQyWyH6nMSgFHXI/+UQ4pRxi7dQP5iIRaRgLL7ELyPWYw
+dphJfYiKqa7V2lA9konwpMETmbi68ObIV7Gmu4BcyWITxV3HqZNXLaBuJ2s93q+FM9QvJg0cC89
Zh+97mRwBs22ybDFZuaqFE9saTzWU/9IrS9f/IDsrur35dFtcQ9uJ0qgQMZg7h6k4hUxIWw4iOR3
mZJzUGtzPR6QWoTA6sMJgEjP35ucRotN17izqxo2pO85uNEfekFMyPf1FTyrTeVMTnggs+AyHsyd
v1sUEclG2rSr4iD+yGf8vQfjFJ4FJ3vwImMS2A7wbtDRO4YcEbn6EkGREfu8nct9A4w6nwOUmsqt
qrYaiteEsGAIhJCeH2BPZJggHUj5IA3J5H8D3iDqkMUDtKcubTX5QXbRgKuRsYaYdA1AbQvrxbsG
2XKvRS9jp7NBD09YzGAlgeZHOHAHFANQYaVgIQc3KwHhXhMu1o/sla9GzU3eTDJ7UYNyACBLdM2V
UwZHfHUlimmRXzx0GBcRXbNXIJaUiPTjCCo+r7zxrijcc27WXQr1XMiPAXIj5aewAV8QW4AhM4kZ
gCJU0TrV01ha5Im3OLGH1+/CP7IqaVgJaFk9A6LGstMMKz7AtnZrokw4tfDIdlvhpo921d8qY8/j
Io177YVtPWSwFTkjVsmXSNjg9FexkonoMYFK18t/8FRcZFu5akeRqbxBoTn/gYdA/ZDV1642OBsC
+y8gR9m4yLcMOFU6t28SUmS6/sijvifQ8d86uKO/M860VlCs5wQuS3+GJfQ33zXvBdmIIewHeisk
098mGoFVTUwRGMp75P+KAQ4Irr7V9G8BVC/yX7nlM7RW40vU9qDpFmmhhfFCqaWTopmtXuKOkAFJ
Wj3t8lVYtnQx3rL97Cp2TJ8XyTvr/NC+/Gt2su6oaB20XTbY2reZ7IKJ9F4Z+n6nkozTSOemuoj1
rwQpsKXpJh73/AI/Kjbpaj9p9wEUqv32RzKYAUZts98Gn9Gu+NeYgLMyr5b1V44/9BdfAmqE1sh0
r3K4UaM7OIUE74SniQr6JUJpZdzKzY/vihV6UKdqXqRkEUBqojBuNxGQn34I/AXai6diPeMW4UIm
3sDxevmWxN+VeTNIN+P6qynMWVER/mGsu2jPbZsDPGXqRZpsAsc3AuR7ctSFbUPK7/dwWW2zI02y
A25ARI9ENCIvxMInotKo8JM5c30nz7yO3ABu4XPm8EvWQBwchfF5bvds4vzD5cQ/SbiF7/C0Defb
6BAA9QGwG76Ic6REQgO5j5GVXo39DGZh9wrWfhowGfmfHWaJal+Gnwk4eEYsbHiM/S3/b4Wun+R3
iq4d/GfDw5eLbiqdoFRu8uyBNjejUwvfTevKjto8WzD6ic7FyTgNfDwq2oWI+LU/WE9Je3QmV0dP
FeMN0ZmG/W1TY+xFOL5DLWhtaH5SeD5J49YwpxLIhUKRdYEQ0IkRn/VE0TZ5u5XBVzeVfmoe+R0E
RjQdXkLogYRw91WDoVRl9KFTYHiJj8lCK0MLFCpTFxKlqwBNsbVlLOWoKU8hR0i59OTtO4IFhptu
XliREhV0WCE7cdV0BxUVYAV7yXtO7kjOCSrOjOHqmueOUEiohpismnqsaAISM/SkIzuGmwenqsEp
tSfjNBJJGrrD8PBDqxrQCAoG41z2+6z+Z6IpndJ3/W+kEFnB52pAujCBsAuT+ntjdtB3ZsavCE0a
fYOokrZm/ie2B6INl1n/vIwcxo+KaYpbaxBQ4vp37WVMbqcxYcg75RX1Xz022IJsFWoTGLfReCek
ijXf1p2kdBFldIhvP+WUCjRqwcit7H+o5IrQM+gYS20SMrKPElk1ci55XSq3uqnpZiEIigNBt0b8
DIu0vRro9yRCoXcsDJIdtlPyCbBcGj4uH4Cf5C0dHH6xSXMsxLtZ06vcKwhqPZWEjYiQjpGkypXw
V5+k6Ys8OzpauMqDe004/JWSFiI4Apo8J363dKvaNLm8JuLZY+sP1ZLwxttHpQFaUvio7gMpGN9T
OnqIJtE6NfCTxsXARVosYglqhAkmu0ThBcY8Vl5TdjDNz7H9rOKzQZhN9I/CT1+6FLS8kzGpHRqq
D7N9m9KR5iAHa8kjFP8Aaf1qDwmINqexrnW/iWW3FDbJ8CN2rqm/EYafSA/siKaF9eyOokzHRPRs
Ya1QHAwb8jNy5Ys0bAvZSX8qkzdS6TTQpE15SeRzq38l0T2ouakapIQlNej70dpgbt3B3PjKNSFi
EeyYeU7Jlj6oPj2K/VEUNoDORPByEdVg53ybBMPM8qXV/oEt1cRHomfwZfR4mdtJR/BjHkxZs9v8
JQ8k1K4Llv/wSPrbAshT8MQktBKeBCkrwsECvVDh/y/A6LApUUkd1aEcLwuE/pYAnuaoLCvkqSt+
VtM6MYHEyiHUnOmLZGN44Ep0fPmldnZGNpC+4xgsRlcBMCnhmjk8J0pz/U1LVkq/5bauIZa0E/Gc
KcXPnzp7z2EevkxhF/G4djulixzZOhMa/YlHLIse0XBf9l7USlr/o3Ajdr8+s0b/DchYNvuGLOhm
gJbeaM27RXkGHyCnR6nAvmGuzGT6xHhD6Xmj0JvbkV+RJZF17I9Xpa43vLpF/zlF95ZKDvRWEO4G
xOCJlSF9kyNeGvTCKA3s8ZC3V3kiuJEehBZBTMjnn31aQ+TFnMZlu0knlN6msrXYVvLyw+CO5qCw
sImV6yFl4kBPrjY/mSCuK/i6taD/9ey3mWxiP//IqR3zoVWwCsdpTz8NhCYZbqETWETcwhkhRolE
LJfqU/0rxsChNYdJdwqODDBW9RpTqiQ2sbpakL9zseF1EiWiRdd8uzltXuv+TSRErPmOt9HTUhzl
J0DEXBEQ4y1CYKTEpKQMtkbs+ArEzSAwndodl52kcMi+RZLfdWdtKcu9oeNVScMFkUQnZPPgILxZ
d/UmIusGTYKUbdLsn1Q4hmO+gfDKEPvgwSbOAfRARHmFG3FwRI777Nl2ZJCvEEqEjPc+5qqsO+xb
ECcttCf00lbjxskjCK6mcDEZPEeiAaiD4dMvMO6LxxpGZyLZlEXIR+QGjZ4l8ooVcoq31R/B1/2S
JYBz9s8dScuCwJupMQdkrjBkaYlHiJQeHGWvp0PVLp4Tw9xMHdybiCehOKXgN0jz+r3yg1Y5VH+h
0gXzmw+rwBIwhGxxHXJL5I96X9pGgOtuzleTKhJZvPInQmAWL0/NdzMRDZKSb3XEvx10LlUsJehz
tsTXkMGCrmzAvG3FHq7fUr1XxmeqeEX9Vsz3mZg9AZzWUXgGjX1tnNR3CeUmIiC6RNV8QzuRKO1U
rCmy9IbwAd9MJ6NVfOsxkq5D5JcL0uyKPPsEmRBUcgymQ4MIRCQq1XSF/tjGi4GGp7TXbjyngrXj
WWjx+lH5Prgtwdy4yG5V+9uIG4FVS2XqiVB+5OeSROr44Hf0gXc7eVr13W76a/lMJqJLLNxtNXBA
k/2qqdetq3qvJIsx5adBgpdEoGfHuf6crLf4yIo4GJ8TetMJ1SW2/34188Jn90ReT9q57Y8hBn3N
I5m7JXMPmXOJCuPI0YcYR1uiVfDqMHNH1NPt3BHXCy04mFtK6qTRtFbvevz0eTNfqQyxueJ4BrMh
PNsCDJnZpg8SwGrov6nVV4+xT7t2X918rsuzr+91gjyYXCQvRT90NnDczOs0A8dZDUfcWkQk5Osa
GXDoQuhGhP9oO4oXkXYJKD+2kkayDnYNe2yI2Pwuoy/LP6vtoa/eQAR86ySM71pyiLBts6eCkagU
OWBkC/6v8DzOKHAmCCm4zzb+MCOmPXyz3V1minJbZA3jYpFiTl/AalgeJVwxxOuUQCi/IsH5cnTV
MeqMtEvkvBIVGdWySd4oM6yJejao5FVhmjsNgmNsmCYQ6oHsqznFpxQC5TVOnCx9huD6ugW8xIhs
UOdBpzpjRuPmmuiFYoc0LceQvyYjqafPVUfpSwSIjiShEj76Yyb9jEcGaRDziE2O3uMHnUASPyti
4hbDg4ZTkaIQHx8MafwVAmdI2bA6kVJk4X8htmrYaYpXNidiZQX2/RkfkwMZgS5Tsv6U9JYrJ+qR
5uqzlvbFfkJinaVX0bzGsczI44ZXWd0K4PFE006UsW7rR8e33GPFUNNj0e5zzLbxW0leFn8kQC/i
PU/29b/G+CTGidetI2GUXcoiQi5YNilxVy8HJbNE9gk9oJuPnMwPp55Im/SyCt+WO/ZfM5PmQaP+
y1qpQDGKTUtE3d8424XiFEue5nHBuAR3oOglD+CiCX8jRDnUGphtsG/B57t7Kzps6qZ2838IIRWG
B3I8Q12p7zj7lxACPgbIhmdWvyPYWCd3whDCXVXdychRph2Ox38WwTbxpn7JBMVn+wHp5hZ9SYPB
BQaKc+fbWGCG2NpOaBKDvU9mgeg0ssdxZ00nyzqa4Dy0Jgoo6y71R1V9xeVKUbgLbMxuLSmsIAvD
Nj8D2L84JPAf4RwxtMYlYn1VTF/Smzocyewln647V/9UMC9IjanbCJyFJ3nk3LoGDaOCTg1CDJDC
c2IS0lCdCFKrGIsJ7UGvbtLBgVSkBQM3PaPSVsitoIOMH0hdFdgRmbmD0YN6IHCV6IbkY+5Id9xS
4ya5zNe5F7DREW27pwocRMwXveRmfhW4urml7IRaWqTnNcCMAYa+wXFVSKxnp+Y2Obr0CaEKdUwZ
F4XTaK8Yxl/SeKlnYAPtDXY5NRjzdWmti2ce/fDXMAnnQu38ge1EMbYY3MEqIWEMtpqwdTQ03ejK
U1SVTrSzYNXwmf9bxEJQ+b1xBOdqn6L1MgUHNlOhtALGkVw67FwylegfFRSatFn2jf63w57L99zf
Z+ljtt5HIGJk5drw1ElqSizalqK/OkMIy29KZFmSIbDr+U45LxeuYolvaW2um/4hs+eOLCwVH77O
NVb9iDv/U2fkcw0qsJlO3ZTPJ1/Pyjlu7go2I42V+MAaKPIUT5PToh1SOxK6M4SKrzTykvrS8f2k
iAbYeua/CjVm8+7PPEstICofhXwK+s8W5I9Lf0Tsa8nk+qAwni9zTMULeQzzr8lA2GyT4EWFYJWc
SvDkVt0WrNO4Fu793c/eY1YsoZS3FTloAEMjg3cPJR2Qz4TqZF8r3wntefozDr7HXwMA6jyTK4H3
d0/4KZW8kbjPJYdgbIvG73Jmd99TdRNEqa0Vf70G5LXFVBqg6ylRPYBHdN4ACSPvUmbdvv9pzHMD
mM+ZuCZFNCe6izw4LyM/MJY3Jh6bKb/xb6n3bFfBp/doPHnWKzW3jXOFkzW560uEoTcbN+jIEoSX
aK2APOMF0aberwHtfsM6NAVnqV6cXi92dMUnfoI4pt3SzAvHlW9UdJ80DAqvkUqP+WcIt73maWTQ
2gWRZYkzYqgaDXCj+CSfkJpHnsQXyOx25AIDhZAW3MTywhYFDbFDEfLRdfC/3gQySfgaqmbfOeJf
xw5Ld+K6BH8W9N5JAKkmvlIRnvtiUW+++/E1w3tt1yFJnoSk6HIKYIxIBUOQQ3FotULrxySIGGSX
9aC7yasfqZVh+KvXP1Sx0cxGmRAR5AlIcjn9mJK4CYobqfmJktyymLmT7GddIzQ3L7xzaJDcHa2i
4SMn5JMHJLuapHSpdv3ebmhULJWPQyl5fnnN9ZUHkgOa84NO9eBfQGb8Hj0MWwXMVHyv+FuIiCuI
PNyC9AxIgC0a0mChS6czCKVAshy8jwxzvf5XQhFKJp22Yui0WwEKUcM6PaFZkEV6AJVkDZiTOx0O
BIXE26iWnGWYb2X4VRQmKTlBzKza5LLjDzVUEEgy7x5Tq4DztpA/KkE+ji2LVXONin2QvAs9ZkZh
WM0i1u1g+AxlcDxiQWWKKlfEGhKus1bOviwf9WMTBRiMkZH76pZlPxAOJna+97IydjF55x02RGM6
GRBCK53GQLKsSgwQP7L6Eoikt37FT13xAlQd2SYwyE9J/xkleBsqGR0MlGw/J9BXqg7imYcvmfyD
EKLUQMpZEGVgph8iaZLTnzmhvdEjti9tSSXx2/Aihj3Nt8+oAzcu01PaW1znJedWd8yBqUXcbIJT
jjnp8xx+XsdBo+HzHch+CIxXVZ4SSjJ5YZaqz1A4NkzkIQ5xi46hP3QtpbaIteP0wTGb0JwMb0gB
ER7GMvxaKj6S5pmdJJdboCi5CWBKJCCgrLwM6TsuuIwicH4P5E1jm2QiC3fmP334qtJ7ANfMi5rw
L8MjkbSKkNyc1ud62FORXB+iCDLmh3kuKn6j2pXgJL6WR4R6GHUxvH5ovdchpAWsBEdzauiB6AYU
Em6pfEmJY35D9doJ7+ml714ElRLG+RnqB1SqvDOQBbGwe7GocR/LXyhyiAnURAaw5636V6NKXGDY
Az5lPrXY3KT1dbkQVScf303c7MnIxLI+1uIz1BqaCi+kqCbpjtiSsb7Gv5/5BVksGryx23ceBZ75
iUj+0dYTGnTO2JHjjk44Z3wjiuqopNQOzGzSM/PsD3N6dUkMEM6/+uBLYHy7edzXH2m5kx90xa1r
usR0lihGrtyGoo8kF5UV1sBVtBHL02LzPPa0n22naK2MezPeBPO2+BIbMqrffU9F5Dc4o7BoMtPA
zt/4HUyoKjxb5ZEmHZJ2dfLLhHsHSYzuD3XKqeq3oeu7DfJIc71k9l5RVGzZv6OHj8SSbCVFP4ft
u0Sf3TlFelXjmHKBiUxtE9A73Nnpg+nhDXcmNmJggfQ3qP+1zWYMvdS4SbKt1z/LqhhzVroyEVLU
yJLVgFZE8eSEupQVBz3FhTbWsOyKRGrrItUdWepHivRQknjVvkfCleLg3bbJo8cVivAXkpTvNyVi
cWXg3OP/txshOneMN+y1GSQuGKTGN3VWHXG05T8YweypiS6Jp9ZdQ0lVngkSCjCNHtBOE990Hkam
CgRDWwDi7FbgHKV79Vp57GfFkjF2TKSt9JN3HvCOlp+7GI+cS55Vxs7+yN5J5lyay0nE5o0YFVqM
Dt1TM71c/ktOgMosHHy/KNlSEvIX8L10YnP9JR+KxUxDqOw2wHzC4m4TWIqvC6RE9uZ6C333Gf0l
/n4yVrj50dbnozfdYuuciNt8difNXUL+ThmKUgQJB5U4EVTyVIR76l97YD8HiWAGFdc4eeg4Db4b
J6cGb74o431JpsTr1a15KZfR71Vu0w8eNrST5SYDhYU8XSP9luhe1xoed957iFcMs+YOnG0CsKSs
bLVAN4xUgV3/8KF2T+bMeTrJxJlBofERUxuwuEm8/zg6r+VGtW0NPxFV5HArBMo5WPINJcuWAJEz
PH1/dNXZddYOy6stwZxj/JF29Rqc7e8MoD/M+YKvqbK0duKMEu7uBmhnzYsQ+LcZKWv50ezaR8ZG
Gbojt0bi57TfhqQugIXsSkgv5EmAqauEVFiNM7mdbKwbEywLKZCxgueuqpmiG3oDPqdQuUbQxlwX
Oa5aqq8eRLJJu+6ez4fwWna7dnnzcf5DMcw4GHAo8/b4Mj2bDu9Qcsfwj0MA071/Z1PMMTGNZnnL
mtHZkZZuvSxgoNBhfJaddGUe/vl8WEEgs7o7TCHdad+8BbinFf7m7sDyrdsCyfl2sXjTXPuCgZD4
OgiMkoq5Lqzl4kdHc67ZeY/M2X7HTrgWLUKhduT7Wvua0RC0EUcfSfJbIghShy+CugASUbmvCSzh
+7pRk8lTgfJJQLj4w2jTTsVf8x6Nne7mvk8vhA/Ey0qnQeMMg8WmTjJQM4X6ztNTihaZ/VVGWX2Q
xGngSMf3Ipr8VNAQqGpQHDFO7dgVqJMGYYJ3BV+/NBomiCnxMOqj+8FYsBrRWOAA4CU2p85VQfyQ
JG4INWhG8oZpkJgd6eATZiDZOMuUaalspH7F8QBH6N8/tOjO4RgUF7YuZ0ZIXvJnbmFbYWWjU7Fj
2n/I3lqeYbu+6Q4psvo3Q9/Nhx2Q4ZiQStj59i04SOT9EzoPqd+hr5F/DWMSIxaxixUZJcrXkC4G
Ss0YC+Eyn5r+C2GZUJTV0sC4M+HZ0PHwhPIQgkyM1RF2PdhBfhXft2It3TqEF8ZYHczkjbt9OFKE
Q7MA1bOpO2RzBnm9WqcoNt90W3D/BPkWqXREEqc0C0tUGM2U8AR+cDOM2oOinFdrw5xVKFnNi5ZP
KfLmkK+lc/Vxr+mcBAvK0OeU5ZHs2Rm8sfv8mAF98KqyBObCscHocUgMFPWkM7nRPt6qIjJGuFT6
oycUz7Vj9/dn7jao2SZZ7dSE952DfN8ojkR/GiVHsD31Q736FJfiNArXtXToRTj2DiYAcAd4aeth
mWDkp5ISZzp1YMQSEmXGvZ1foKm6DFTfQEI6LZujYk3Mb+kJ6cSphugcveuv91liggwXZJKnnGmR
rSMXXfLyfyiAi5Zsgg2JCAsyBmz9wZYou9Uv11jWE0ss9HtQdigmaGX+iCr2w8zOSSQkFTtd8Sbx
TsOlYR+FJtQJlZ6nB1eZ53+kgQTGgqvZl+jqdWDRkp13rcq7JKPtAvYHkL5+55PzApS1+UpnJDGR
9XHxuCrjGZQ9sO2zsxsnmzywEeAuXf2C7tp4SU7vKRV4Bxs3LwaYxZc+eY4OwxlMvXOfkA0rEFDB
83piuSQnNLPuC8+80qVFOx2vQqDRgmKn9kKsAJfJkImJvp+W+OM4fhJqAvdt9sLuo6r31OKOTglQ
xP1uS8bSu/Li58VaHA1xYX+V8wvOBvBW0rhQAYQnoqjkO96mZlgDbXAp8LCIS9HEW4Ujzvpvjxlb
3FQqDsX9yPrzX/kzryJTYDHgZWMswUXxxkEu66vG57LlqLBabtoIsHPSwBpTOcifM92Imsvrp5TI
3dx85t0Dhw+xmfuuhmMcffs3rxBhF2fNXzdrfEx4A1nzCdrBGVwt+WGejrjmsyDC4ZtfnkpLaWFA
7R2gLZh72olJFLPo+FCBwIA6A89Ur37SHkWYvwE8FFDojJh3OJzezTEjziLEKpDtEw+Q1OnTld9r
c6LnM66zBkUCHZojtAu+2X0ppr4fgMR9SZ5F9BEAH2pccVV+VlAYjiI5HuwBZmbc/hnaBT4X9hEC
TLx4ptBhQByIov5vGOt62GYO1NHQ0L1nfpjNRRmzBtiI4j90VFmTbA3M3Dx54vOMvGHkWjLtEydD
WYvKnRdq0I6V8ROQnAIgqrMsZeuOsy9pZqVNbUE6GdOwQTGbpwHfsQgUfjy4kajdkRuAwiuIeHDN
xTahHpw0+Pww1QoyKeerkL5FzeVQaCm3NXhiy2VO2/psuBnKrycB8O8YHjh1oX1tPuf42Do+mkFi
aF56dtUsopjWHC2cVu9hF9DuCFOjuTgaBESVQ7gOfSclb6WgutodDGbp/hvBJ7mo/gOWJsU+wm/S
hZeUjyfSfxkAI39lFkSFzEzUJjIZCTfrfcQ3z6CFzI9nzBVhWxRw23AxHpVShfnFKdYcnub7EJcQ
+5eqvIVsXA9/2CYsWTQaIZm7BCNMASey1mcS3HqjHitvWeY/4943cDYr3+NdO2Ac3lCW0hITq/fs
l8ZkIDVFZGkv+J3Gvgu0iXrxk6lPQ//hd5TTq5z8loFMzOExCte9dIY47su1HKE6fMIrk57ewSoI
3zGyOjGrLnr9SNJyanC9yXzscvwSpHWKwAfJjQwpghSOu4TWWfKD3jwBHksWfkYcVlJFwCN1RDx8
MkMMtxEneJq+OCZLY5U+KK9r62PSsAd009bbQpKKgEkkcgyQUQsZfP4DTq49O+XP2Jnhl8fY/WY7
vVW4UyVWxU+IaiJ7DuxYxZRvcryzUiKZUe0FyOcC3ER4oYZ9k+x8OIxiPQzk8jfULBJ8MqYVocLj
oQrom+BqQxcCDUBCObGVx4xXrH55MEIxIS9qMy8YGokTmjfdqSL2ywiBO9E4vA98uaRGg88zoIXf
hnTFKFzGJ2ygH4RNMhQShpFyqvaHVCf6Yoe6rOK/7ACtKLwDmEKfHjtw/SPN8mHpZVPN49egPgc2
KBjamoFhX7VkPYriompOFfEJOhOYT6NRXmOMLWjFVv+sYmH4oo0g0dA5/z7Hsr/ADg8L+S/GfvTd
KIsmd0KmLpbEYh+Qzyf1yADJcTNmCE+W/u6JNARrH9IXFKux9Ad+qnJ6kUhA+iLqtwg8hZ5xHm2l
mGHeKX5wh/BbVcVS/4uY5z/KJiYDfB+mod2zZNjQo1ZEAEJNiCHiRv6uqEbFcSlABHsINBMFwxto
lWagqj/AtXrVJSGBQqwvJTAQXe60gjJaxt2UwQ2zcbAKVgl/L2XbzJ92xwuAUaLc+BCv6VbSjyGX
gs45n5ooBhHZ/hr8Z4RDBtxAKQfTu1qL9Lf5gxO/W1tHXpFlm/fVQwvJbKJuDB9CPJsM1kZSYTiB
pU8FGy1adJ/hvhMpb+Bp0hxKHZMFoGZpfUkMERQxbdngB9Jkq55c+bH3CsFnTwG0KR4GehtAAjp5
LZGJVkuQ/4RhIbPTRj4xIlmNx0sIRv9HQ3tDMIH2a7FAVPeWXDbia5pqyaMipYgjnUTWOTB4LMjo
oYkFhiyWKKnbsB3WOt1wS0UihhnVqEoEWEbwCFJlIJ08FpZ1slcrqOfbAL/kisK6eT/0+E+gVaAw
5sbkvWWwyp8tVNVbPsucC2gna1B5Gur7U4MZNXHo13U6xRGj64DkorGpRh2viE9C7JiVbdIBJWPa
kafjUUNJ2A6Hijc+1Uyi+aYBx2IbIxA5vEWqzM9bBcimvGTPkaLlhy7f1QJwHItYn844kvWeDuET
T3vVQPXDM70PGd8wm1rjP5L3TEycWB3VvTLZD5RYqTb3sQS8ZSFSoxcP2TGnglAjDGrBGCKOWSzZ
xiU3ORjc7vYZFji+aMUbKY5myt0UkThrbUegSP349PjdKz7k/zR1krr19ZoQVAB3SNteTabVuwEO
kmbKM45Ogj5wn7DiEFE41RRCdVA+tiBa6DhwIPRs0z7i05dR8vpbG+w+4kEiPFsaCPEmTVlFFiFr
lZu23xkiKuMTzGIGMOq9YmE8tfm15QVgX8my1hGWx8/1Um+u+NRdLiQcAfpKkwlNIAXoHMQ/TTZP
iqUI9/Am1TT4aVH/sPw8VHp2EKhows5MV7AQviLZb4J/6nw6RtL/UTE6dvzkjC8XGaEWqiS0TZza
0hQI15p3YMnvH6LxWl6nHAm/CoDW8QlLnP2IrrmA7q1+GwXMsXKoGGry17vYAusTJOZjCgBPe2XQ
ztpKoPnV2mC0BYgmv3PfJr/EoOn9PAi+4N/XXXFTymXyZmn4MIkidyGc1GoBYDkwqKn5lEePIK+P
lS5iym/L0NvlKJ6ClnYSuaHV8dSJ7RUk3dDRrBt3LtSNf2YFUKM9LyLO7I+GDv5ZFIvy8/IYvTtl
ohGRPUbN4xudJ8G+XJG1WCT0Tv6K/SgGQEJgsAmrJDzSHpfHJYXgN725fHhrOrOH52aUI/Eq8Qmn
qqlQbW21fhiyssvzp2BAqnNwh/KVswKqhNgAhpamJcKtB9hLCdIo0GZxjNZUw4NhBdZJwibGwxPz
TfgaIVogYgWjG5FLJUIC5AbJXREAgbFo6zRYfOC3Ics7EakASMowzwBCZfksMmSJqElKkfhfHYYP
IUlGPHJP7DN2rRa+ARVdDPi00KlYUcnyZshM+cPyl0rWrw0Ub/IMIDAXN6IVTYsU+ELIZzzjkag7
BfravnA71o+GnXpkoCKFgA8ESXnCfoyUOO3mivInA48Lo+gDX1q6AmnzOwxaIu5h2OLuy8CuhSY6
YzWdgq30O03sEIL2NpiDAmNCXjghCmKI5v3jde7bkzeWwVUMeUcUE4EsjALkbnIHqcgEi+QiCZik
sAsBqnffH1knABLFJ2+hYGBzR+Gi7AbkNQiEZ0STSebDqHObSWhQKkJc/rJ+K+D93Gp0lMJRVtDS
RJ4ZEXJYeLR6VlY/aqYtDeXVo7n4KIeOX6BRX8TskTrXrIVhS/+ZA3tYekhQ6DfAHrFAdwO7xln/
lmakSio0dAvNSpTFSfasOu9aE5/UfAfS0lIwzuZTYDIwnmwN1ar7aGDkQ0ZmQRiJfGVOm9E05h9T
ZPGk4AKajapEcRlwvIqzAS3AKKkBjJ43FiXU8S9Vo4W3bAr07BMReWB7hVcFhbbmA67IZCfwobQV
3I5mK2i8XCY/OrUXGcbhe60h/7KzT2cDqceMnZi+AcKmTbnDN52Ts9noY1iap8JO/MT8+3RshxoP
rfQwnnP8UyGrG3r2IPVQDd7f3l7Hpbas031hPaiW5SwHYlHZhqs7qZ805bRrpebD2jbiqp5Y677+
428uyfpuERjqxulN4iSjNB4gXAx1fc3xqZC8bXSzCi1OeGgy6lnPDLT/FT6UPFA8zw7eVLAkyd40
v3K6e0o4NLAfcYmcRQT09X0Cz6AG28Jpa/rsdp/gKwi/Upgxi/iWOi43YYZyHIFoslUZUPGIDguh
28rCuiK+PybmI9VuHlOwSQx2EL0nPpidJa1DD0d6NK1Bwhrv0bM/eP2EASU+pcqZJxkhVrp9DwEg
LHG/rLvxwDSvoPXWXs0H/0Fn2Ko049JueD9rvp4+/ZUq/kjYDfCAM9JAfX4I3CGFU6q6ZU4aS4tF
GSyilM5dTz0iTfSo9L0q+N+5lueB8y5wh8A98OMCzvVNZMTThH5BHjcVI0DJv8C0et1apHVkl6yA
74i12usd8Ocu4cihj7dUzmMCB6uWHk1McW59LjpoIyLkj7FPD9DsCoxaWkmOuYz2FotmQ6Kanclb
Be9F0cwiPOksWPGwG4IjrbUZfvkP5GT5Ug81QewU9jlfshvfKbaZ5V+ku5N4kCivAEORnnlUTE61
4BjUxwhABBmmmZMpOvqMDMy7xrPhSS9v2Wdd9CvNilEWsapw0naQMTpS8M7unRE2I/OqJ58J872J
/hcnOM5FcVEyhgmT25vfCIoVGS8H7Cj+hXG9GsK0On3InhvE01uaawXG4FWEwxv5bjhDaT/IZJfR
Mhs6hmhMMSig6OUTneK2ynfDGuS2WQN8vfwzrMkwZV8Td8Y4GHJNYcPQxEk3PAvy14C4FvwSaTRX
Ibf8qeBfWMZ9mEkzWoKy60t8RhWufLZqlLTo9abVXG4n6QZvkV2AkCy0eXxQMbaeiJUU5i1Rf8fW
hv8hWsBlk2efHLUERyS/JLHxvWcbCrQLwhLHapBJdPfHHO0xjrJ61iSbINSyC2mvlHO8IO3UHGf7
0aGU/Krvs4ZDI33f4HJ7UPRu0c1r3FB2icxGJhqW2ASe09NCf/jVHKZIQU6hdGBL6rmJOGkQpWAM
gLfmu//gzdWQR4NhaN6m6790vj6VfiOkkBHJsfHLA2CxUA+zRfBAGMlYESCSSYis299gewnQ6RBp
YC2Gs++q/j756iafv5GT4S5bj2qSbB/RM8UL6cduQtGnCrzjcVcjO5oit+If1YXrjrBSYqFOZbrG
LEYormc4lTmGzyZo77lBZkyR72PUzMann30/L/7yHABO3BI9gSgx8nD7zUiov4HF6Jh9ELywBSE1
ZdUQNmpJNsZ37R8oKAroCd/05VWXUT+4HiUT8eDA4qtLFBIpXjPmZJJUdVdWXDY5Z4Qg+KJ4IKhN
5D7Uibet2Dt4FBhgILUhIXl47X4aTWUn5YkDC/sU4yjfCl9DtI723gxXk3LjtBpTSVMcS2SxYjK6
itVcsm6JPs2+UUAwJ2i0tk2SZ9yw9EAlEHQhv8SEgFcwAzZDWJctnGpUIoD7onpQy+9esWUNJcOE
Kin2HDcnrrAdQ0M0BCAZwSUQAC2mpw4zsw2ul6hXJEkFCdJMZyX24ZJda145T/ztz5R0xoCna/K2
Vjqjb1z+FTAHsJfm7ZO90HCFD9J/ivvH/sbDWE8BHHXE8SVFs7BT6RcYxqxXD9VnXaYn78UVWp0R
vLq7esPxHasTeF1U2Lz3kGFnc7ahzvs9K8d/BFyzSZ1LvGwYR5iGFgj6TVx98feQ797B7c3fFMfz
MZ3B5YhhZYTub2UCrp+QyggtWx1Dx1Ef5mDMBk48/NJFAQ+YsPedoaU+ugtYWA5IASFmhruHMx5a
jmdkTqFYurDQTk0M8alki56kMIAaO8bmD/D58Tf8JgX6Y3OCCy9xux6Xmx1g/f/Llx6Bbb8sSno0
R3mSFZscsKmcp/lTFTfgFcIux0pszaLq0L9vMcoHVm9zgD52pN61OOeQ6QKhEi9Cur8TcufiAskE
KqvWH7YCnl+Ffd8Y1Yxaejdun2rkSYvFJhPdvPhVX/osaC9JTqIbAfLJq/I24/W9gCltXznuAdRM
vImTVf6V+/xUwEHKiAR+HetSfr50brLehghEeoDwStjJr7i7XCExRU7TZkqCcYu2mKSpFyABppxg
dHYg0ntau8qKCBbiBpfI695FOufit5+RnEBoP2jVzVCvUknLISEj7UUpMNWBSj/yDzGJdOjyJ0GY
GSp/qbGCnmCLBtFEnlyjJUJblW2LEtzY2yGjqB0oXj4Xyy4AaAtrR2ZZ3zze/gbsW7pJwAkBn7UF
7MeYbpWYEymVm7Rv5K7hHpgzUaaMkHW60vkyTNKjXRAlv10Rj7Qh8lXZp2xOM241tf8mbmCW1PNh
hfHJ+kF3AIY/anHi1I7njfYIDgWK0dQW+YHmVJS/9Y8z4Kwh44nXYKKsuSjDvaBRYkP/Wjw38uWA
34HUhWpO6mzHyzd8F2QUrJEdIWRBXcT490ty90R9QY+F6yCeuyhA1ya+NVnGt7mgNmJHEKXPLROR
AEH5Jm0pAPGFtfhAtlLk5Q6L/GL1JJqTN8ZRtiEwcu6rm+CvJyRxRpWFBZW6AXNBgb7i5SBtGX1I
MtV/kwL9KVQgQ8yk+89LMT03bvck+AVtdyLR8PDGvLpqy4nLqYrLh/s1qJ+FerVW8CTkIBBqtTZi
uBMOQZpbCJakFhiXb4kq6YWHxRux8wXXHclUz/AXAJkASGYqfjRRj9TLvAHt7P7VqmfQhUJcqzU5
/sk8r1r3w6PAGlC/Dw2sZyDiU3vWVkYy4ncSQmGcP90FAZwsKk5Ojm18Vi/hPS8ICIhtWiXjKZIq
bME5QZFbpgsCuZtyoSpQkse05k7qD5/0qxLXZWHLj/D+UahTv2C+M2f6zCQC6yQJS7qFga0/3zo5
a151hGogGEkhrg8NdAXgPQOOVCN2Apg1Uqx82sPGWHthqqEvbM/mXVRBXMl4h/ZMFl1yM6Or8aP9
sO+n/lfV/eEvK+VvFQp+LALECBntQuHeehhAuL3WHLX73IfXaY8ME3oCu/fg+Arm2pqDmAC996sr
Zkq0iw2uJu4r2iCjI4qM+hgTczaptIUIiab2/7H2QJpjtvq8D20yC7CX4uPIlz7hNoUj8/SSJGVV
c14VzVsEOOHaazAPOIA5/+Xyl4AMGMfRgFjNBdyQ2poCbiuj6/nwJqBOO6mfvTjOpxHknk5mI6Iv
4tO66my5oXjSemsqM+lwEjaZyIgJJQkuj24QxY7JqNGmDsd8PKczUIZ7/yAtcX5ihVgbus3XOM6i
0NWIB3PKJ7fAOUGVNyNRVXy+1yUOlTlOv17Y0hdG/i/jRq8cVE4BOj+nsGbTalkUe+GlPsnA6ngc
SZC9pO2scSo+c5GYH/wzTNs5NCNYguceqe/6I1xs3DeO4D1X+kOSD71y+Tlsj/GDHm9k6IPLgift
9f6bILoCugiUVf4sxetoAU3mPTkSwz7gsgEB706mbGtI7WEmybqdYpAm0P2Y4Inx/RlaH2CsSQqu
+WXEC7k5e+Zf5zlW7FQPiw+tUw68u0A0QzzrIgTiAA1k+W8QR7AoJNLYMPJsxTOJAaCo/B65MWaZ
4Wg15Dna741EhibZ0pQdgnCueO0/KqQZW4DByMpJO+qmjh/x+E4WPsvmwS81boaZVTDjQMEa6r4k
5hvRYtHQLWAvh3bSf2m4KSZrpiPalMawdAyybr2zjJX0Z7ypJZ0l3/VIzSKGQZlfxRfIy5CSaRq+
8ByypTBXBEcfGawmLPVyjTOHQcQ/hXhs7Pel4ksJpv3N4HFzsL+gtnXJSngGn7V+QoTIM3/3EMEd
SdRDLq7hsq1mNNN5rv5bQY0T2fPzmcs2/7sZWK+suoK/Unqqvr9Z7EX/bJzzZCF+k/TsOjTRCAf8
3spLZjSL9eXoGVoKxC06MpbCCmxmaL+8cs09D4FDiOzQO/zDMKLhJ/ORDrA6CvA4xOmNrxZ8fEEz
SjNMFZGSQuaOQzemEDgI2ZUje7E1XRhbhX6i5uzvCK7EFBoUv3CwNbZDxJn9Sftc8gcSdQlQK+h2
b/AsPMjs1PIKXWDEHPQMS4LYOJxf1h8y3BPakyJy+xl9WgR2swIECOA2eKDIlTgjCxSKKdGj6LUC
H8AWmeGVJOkpeCDt2jfoP49c8/AZLOW75hw5BrBE4KC3IoesuwpT7N6H10DTQYZe+wxwOdJpvCbv
8rPuRgLcVGy2BUeZYwVJ/Q0KzmHUUGzBrUnmms7emxj0LbUlBsQbXfBeuMzyhcVBR76HzQUmNj8+
CUTbrDxk5/xRO8iAKwviCWA/AaszQICQM9ndlGeGb2ZYc26YJCXyzy5c2Vplt1FP16OOBbhPt2DM
oNj6ysrPY98GfyD/ni7TW90jauOhIm8RVJhU5CkZ7YM0Ezb88d8z3tA3Ot6JTLUyMz3VGQ4Q9HvR
EE7CQ3hQyBbYfR5A2PlA1QrOU83FsJrWazAxUu3aZIo4ccJF98WnR9LhBVV/PMN8E065TmPWYZ02
rgeoHRAqujqsurD7JCo02Z2IMjIaYbjorvsj2YszZjraKKc8Y03smu1jvFartYKeMCc2RA/mVTND
SaO/uJdgIf0z3KrCiK1QUs5OtYCm1Zc3YEqOCrx1ZKWCKML6k/kKc8+aghvwMhAAWPkOqyvKOvpY
ZjwlMU3NkCpcF9BHC079nM/hTVr1GlPLfPW96y/kC8aWozNzlQcNWSFPKnJU2sfI+kHr90hM6H7I
GRSn5sHbaLu4d9ivr4a+6TceKTj0pwfdA/pSNwkSyfedcQykRfA+CHiEmU0ZR6QKvT+FzlwbDtwR
uAtZxmcmathgIMC+ZpmCUjPmKkP2A3kPC6VIfjUZat7OH+WSoKDWhcpBgc6p2exs8mtzNGxbUMpx
EeTV6S/gCLhCY0Ru0AfgL5TBTC2R/FtUA/RP6BATZriQhX1GqpCJnJnmgu7xAcRJ9GNLQNINX5Xb
doTLuPxbjgnvKjQumThcDP2S2Biu/QLE1oReFnaI7sIppdM1mRLYoZBNKXj3GyAIujOSPXAVmaDW
gQ7XgIqkZiVf3hGzpkUna4IR3Vtq1Twr77U+7gNkdpUXAWSQ5pFlZoKJ8k4csM9HU0S0bkB0mo2I
IIHQS1fgI5T/TSIU2oqJ4WvBb0O6qD6r05MYLIeQQ4wwj20q7RAHCV9+ilZv2iSe7ROQSpYTcj6c
rQzApuKWeJKrhYnKp+HoXaLRiCCky6CYEM9Qzultqm2G2YcZEmJMF3ouZYSWMlSBaKgQKmMqwTkk
ISi6erCBKHdiHB84zYHaQ94cTFA89RP1z3wQBKxGwB3NLIvdrnICTpnwFnwoj6S+iFqaodtqvFHl
FOwy72ct3yluXfTunrt4Vwsqpbd1+Bu3u55wCqKoCcYg36aVNhXAcE4DGo4CNudtsg8mi3aaPfB+
NM57fw/zZ1X/NOpdt3itA4qaZvCDLa9xs1DHrT8rzmoVTKMzefgp7J4dwUFAb/tM7JX2RB2VLjss
1BPzxTPE08Fhr62gejRqHr8wOUOnYQ3wbFKUY+/crnJjYh4AI/QX52jPVGsue+r2VG4fnDuUTmDk
JGIKGcGa8gYX0CSjnJDQmllyInhMAmXSkUYRgUVYdnfIjE18KHgr+PAXSAtoyYr+lOZegR+U6ZwK
TqzHk/KKDLXRr515CfdEB82NnzFJhBuMAHdh4d2J3b4WJb/fXruLhC0FrrA3OAqMz6rZFtlvXx7i
4YtZlOowwvOoOMDBcCAcGPfSmSTYiKovbMnoYOai/1ND7aL7oVOB1qt5SIzPyvo0dhHv0FvH3Sb7
cJj0qEbJ8W4G16hubfOgG5LvOOQpDB5UixXk6yybdbF+H/kQrw0O3d69aTsirwvBtbqtqR2kRUYN
bb3JxQt0DExyIDsWEVEr7TfuCEVey4fYwako01C0GKD/gwXqqSZk4gNis73D5xVzgpVI8SOCMXDm
42q+eaiPYREQBzcntXn0vHG4QJbsoPGwQTvxitkkETwxc9UfBuEcz3O/0EgXkH87DWvxi109vLOS
k+7AP/rt/ar3D50G4kgKa8qaV5ShfwRXd+IB+oH+eYJ2j5j7jXN/lE4hko0W7eUFbVWMjGatH/sf
ZvIrrguVs9N7IlejmGYnWDQv8NZCxUOlyfSm8adX7uAdUYvajg20cyuuralBOMpJghBV0BR/hQOn
OJ507N+IGypORHr/ujNaYji7H7Qe/XeEbJZhwJp8d4zCUGEMYTRA3fSLFtk7GX4Khr5xAzJDSYue
CKPNGz1u3FxqhwuBiCcYaHZbrXbo6x2kFbXgJD4QgscejGqgu7F4yi+ucwgm1LPaWEAHYLRF9kWn
DnwfxDajOT5Qtva3Q2jB28VKdczFSSVMUJ/6sHRA1LSvQOxyAS7ZScTj8CRIlpvNm5noFSbhgo5D
YDpboMPDn5OL76DVdJBK/fAaGzLlxyD6KXlnV3YFRzvcvRsJZPR9kmK/sOD3JRZlNGEsyaPRGdJf
4+MqJhHtbBQdoUknHI5xC1XqqMzm2mFuwJcB8qwxWDzJPhhuPErii3EAsApUJkgcvlfUCiAc6LnY
YGFdeSRSZBMMC/x5aYCjMwFTANmJ09H/oGC6dQTBFUilEV3RmJBjsPDJBibEgfrll7oEjWQDZM6K
ftkwlsWCK+/PoBBhoF102l/bq0Z+OkXurMTD2nzxzzZH3zaag+nwHOVDJ/XA1wMQQDh6nNts2FzA
uF7UAx82oye/TpfTN+5+mNOKOQWIARtJPu06+j0xWNq0jiq7eumhqiQhGAoYyYi4Re4A4Qm+ww8E
leLFKmqeChtYDdjrfeTY2vGCqVg7eGk0B+0dGcyAcR3+EtL5qQYmtOSKwKygEAJ5/4lUb0e+ji4u
PAlwh0Qoxk75IrHHJIIdOBzRGJc4OcwEDC2ldXI2nnw2fM75sTnznLIRG25+qGfmQs2Y26ceWUF0
4/C4H5QXqDZ5gVXiDHB4vSuBTIEPHxlx+PpNWASM7xM5QG4j/Ghfn2/z/r74/iT7YoUj5HHM9EWF
z5X4Zd6xxB0+DlDMuLxGFWQATwq+UL532C/Qt2l0B0wWyGmn/wNP6IWcWXEs3ePLhYhFiMczMxDW
xvEEHtyPnY2LdvtZ0i2yoYvxVuwxjn3XhwgrFOWkoPE9Iv4pyhRUIz76V/xau/RaO97mBsIvQHcC
v0szMuRRBOFy4WMhVB45GhwO4BUQpoRgdxL+0e8BL2npYIv0CNOswm0gbvXXe05vjkfEEGAOJbDw
IdcI/1g1tQzXC4lIMGi3T2Y4lxlNqZ1b147AAoydCt0+h+dwQhWwS6ipo5/wxv8kILLYtv7TJHzE
1BgCt3f8REaqHX4TR5zRUCDjBextMtywiC/xGQm3FB4XVyzunCs8Kql14Byq7XEe3MEUJOJUsa4T
AgOOD39IrIBqg99h1yO2gKwkMknghhWUGTZjvPWFkoOd6I+sQc5lE4WPNFZBcJGVvzqli5w6FMqd
vY3aI0EbCwwQKaJvw40i9xgC+fbsMVKCjDxzbo4eRFDeUXiLYZjZGYMA/T0OCAjCJHo0+okUuMwy
4Z4vCALW3JhLnNcAf7zCQNN0YeHLxQjBkon6F2UzvwRENk94tPBeyR3Dz4vIK+K2oWSSiXdl2Idj
MYFc4O8lG99rLoNETj0Sn5BTvuH6gKXP1HZSnzEmoxKDCjGHtYa4+fig/CDcSKG7pTFobFQXB6iD
IXxcDC5MIIzoLAAGtT+8uowPZGvywRmoNDAIT5AHkdVfaCMuB+8NiWRucW2MZZwsoNpYu8wtUOOv
alyaffzG8f4o/i7pP44onwWroT6Ahkq7w+oxLmYYjMZjgwPQ+gsAzTklyFmrSTLBc+rgQoBT40zx
KcQLxgNOpVTKmHyjOVjgGtxlpPEvDjV/ZUzFGRXpB//cuTfhFMDtwK69OEj5SxBKJg5kP1hQASq+
pEO8JsVIY9NDbcp2RnQlFuZ65lN5gY771XNycOcArlOBghwCZumJiLk8UnhFTxVPDs8jXJ5wY+pk
0Jlg7IZI7n9FdArsogfWO+QnY5y+jmh9khHtX+IJQb41bYE75s0z6CmPG3tfaJahgFxZ+GsQ+YwF
hA4TjwJFV95K0JuT+kvEaBdNDtafTnwtxwpf3Z/0y1vM2UoCDXsCCymhdDDMVJGgSX0lZ7J5nPr2
ZhhELUdmAmx+BgsKcIDneHztBoNEAjgVukDsIXO6FI3hDHUN531KQCoO6BhpFXJ77jeHmWeUR8FM
PNqLfje25oLQcbAkWxQI37ExiZOFwpdq/XBdZ3fIYxxLCCsAcbkqjXn4v4NFIsmXZ4v73Db+esTY
ZKET/U0ryKT94lt0sbE69JSugD30ebSsv4RVQnIkdfE/ODgHfjQ+TiJyqimezgBVdWsHPwqnR0yv
2Pga1Wgu7uMLdjWv1hf4aUflzDZ8yn/BvL6mkw3ztgGpDrE6wap0a1/xHDRRvKSYAiEe7Mr1EYpN
2G1GadCat43zB6jVupGXgzeHw9s8yEt/TzIj8XHJmjZXQoDhSTlzpzhcSKpgyrVVUm3Qo2BbQ1I2
oB+xy3BuGagTZi3/56MNnXH/o1dgmyZoeUKTkvFGEzeCJPxHRrBWw3kfzjUSJiBoGHxApAq6XSj8
cD6I7whPk5YlMmGgUt/GGoOjlPyW8SB8t1NkIOAsH9LxKc7kpFBPYvMIAmp62O267pclhEtrznGs
UZwokCxK7vQ4aPGiQOqkV3FJ5LkzX+mkk2FiZXlEb28bZ/kgnJq15cZcGyB8oGiEwdI7jJMU5yR6
TRvqml4Q9tj4f/Nozq6F93+sgdkP6/dS31creaEdlTl1ne6wKlaCI+7pp2C54UDzAVU4NvMtUecY
ioHdt9r2GH5VL5qOkSHwBe9FNrOb9FNjJQwmyZ0l2Y9JbnOTxzCrkON+c9JLxqSZKxkxX4gFJ9kH
an78C66GbrxC+P+iPvFeIPPjWmeVrD/0B79t9RnwmZDhQcy1vhubBC7GSqG+bsJFvG1Oxpf/bI/8
xgUJW7BHu/eqH6MjijMX5rVFocofibaSU7sVN58VTuQJX5A9ZjVg6dmwOcE5jYnyjcM0Ee6klQQw
sxsW5t8InN7I4TmO5wsgNp1ksc0lTFZVcJzyo5GLmRjrCPN9lv/v+AY4EfUBYv5X4aooVNfxdbh1
t/e1BzEGPyX06NzcSTo7eG/QXjLFTORC/DYX4xjvJb4als5/HJ3XcupYFoafSFXK4RaEAhlsMPhG
ZfvYykI5PX1/6qqemqnpE7CQtNf6469ETmOx5veHHD4/sI5ts+G0Q9dZ/rzKzdJGR2WExg8Ve80X
kwo2Zd7j3HkMH4O2YuAIbsOFBl66rYizcMUbGg/OaQrxCmCFlQXDGkHy2MuJfkKAQkoMiy9akGfI
EAgOX9otIVYf+KKI0l/cXYwq3aE+tSeMI277Ef5aG9FJroMDmgYn0+5iev2Wdw/SjoCCMViA7+Qo
XZhYmx0Hls8bfJU/qOhSJr5txHvkpKwHaUW21Zm3AOv6UgkIgr3E2SEsosRp+e6ma/WR/yMvRnnw
KYcb6m8CF7bWkhop/EBiM/m078sbhIC6eA3iqpdr88Ycx+Xi7cCBJnnX5k5K4APCe3xM19qXvIpy
XlIOseGJdwxnZ/We9AxVSOZtsASEVkzFMiZFk36E9QgcgQgIZHbG9MUwyiUfNq8vMDz+H35ldkYQ
w0llEBWeIGRYpQefq6E+gd0ZAaRrvTOO/Vb7BHaIGLoYxlfttb0YX8MJbXFF8j/crs962DyYUgvG
T4DtfnUkvKam3wDJM1YF0r+x0PG6QJR/AoVZFccRwxCWyD8DpwGCYZDPnb4ni7r929PLoRBaj7SJ
FDrpiG0SOyoKXyKRL/nnizxH4ZsXQSIh/IZ70rejnX7lhMKvRh6Q+/jO+RUcuiPcNTf/8rQsEa/w
KbxAIpJhP1FCtFW8NehTT3qWOlDi2bp1Zs6Z98IMAcHEJYEDQtXMG7sFi1t0vt0DHQkORB2XuORz
5/L3TN2eMtJ3ErvK49ijSvPrd9Qt4hkhyJoZ5B9jAg4V0pIs99F9IZMyv4AwOTL5ZPVdZN0gjAUa
LjqE3Tf/e8lSIV1nrzxIxpJhvoecjGfJzaMRlt1medSpJUx6ZxHXDMR39F/SIyazCx9KUK5RLi8C
T0j+uXzXcxKkybEhZHnAicQHQQ6jbyXnQPIuUPd+LNYXQFx7hwaxZ+1qL03A8LBfDhZS9tLlvbQc
yiX6fiJmAZLtwx1B0PhUNGw+K7pueZMkrd8LBzzU8usPpYDwEP8UMkVLB40o/QzT9E1qv+JntDr8
RpHHdmziBuooa/zM/E5xv4E7OSiv1FkSMcBhdBBwU1dMofanvqQ+LiXPWFmxEyPlQpa/RBebqS1T
2xePawMfLy8pJf2kFDwKXImfChFlG3x2Fhx6jayLd8YVpS3HEc7K7KnflMxZspS3MM3dJzE7rzXV
3/brpoN8xX9GdEZVryoYH+AWZUegBzj5UVokOkJO1xi6H6bjNUtGl0CrSGt6ZjvpK2Zun6dHu1j3
9yglQ36hdB6TDVcqWCeMK2Xv9Z2HihOa85Ly+4XxETFd97rs68oJ7Ec2Vvcu4TzTzkXE6J6c2wR2
7y6jnDYvLVdLq8+0EXyR/U1Tg9URQkRDQO/UhGXoW+NZam8JA8es7BBKvu6QQPoxcwk6y99atBy8
jUx72AXdnb9dC35r4U/MHynFdHRifQcDYl9yAiRup1NFEq/RuOOA1KvTDs2HwCf5XseEkG6jT+Lh
0tZT201QPsbYU3fJVhouxoCzifVDHn5JaotRVl8VqGzuhXD8i7aE9grjVu05nkqnfq3bFBjqo2Uq
e32qjV0jPhJxsJE5w5HYezmLYUrC9g4VucEtjrAdfsKS/jUIarH3sOe+ZSwwiWvS5UXOGbUOqwvD
ndAwBzfoyp0+uzYk4KhnUz3Qb5V/0HNP6uJs0DAaUPxNrhBqXA1G/6zZmlTB3nQr0frQeUSilfJP
nw505AFjUG1tUo2HzHTL+SSsBOeCNvFM4fZK+scdh2on/qZO5c0cMVQALoXfAZKMelP/7BioqJLF
pMpWzw5PrRvDFeh5StakSyg98onZsnEYfIgqRxIOIZtjbBHqD0jQ1F9NWOezi+AELVcIqKZRVscW
zgHBHkyqH2XRUrANKUwkJQh16TJxN/gQkAMYnLk4rRifibXGyGyDdzK36eTtxqiJuCt496FiJkdn
8BLukoAOg01Hw0y99sI/HvhhwnbhJKR1E4K/yz8iF1mi114Hv/lXj6vg2/wotnQckn57RYA8PjW0
8avwMz2UH5wg0C8IlQ8DZ1d+1z+ZPZn6WEMBqLS1eOWS8LmjJ08jyrdKAvyGEQcwwVholwWn6ab/
sWVEZQ7pMFQ4WwK96kvdHXt9+s3KKINWD+scKB7tLrmuvAYJ38CIsbjNc0LHDLLQ1i1Nw1QZh15O
M7fp5ED7ipearKLrlmYPBD60HpCJuyS3ILdZTfypGk1ENrOMJK1YnNDkMfSwlFojcMiGRpoIMIYB
I6QhwG7nzSu+mtq/5tzrZ9185rKHt2kWnLIjT+5fKK5zzVY6Z2IxJ/wTBfWVRWj+qbzOQxKCXso6
UafHxCIwuiKAIyyARQhLO8uU6ZQxebSbZgDWXKPRABie+ONmGx2CUG58/isE1WX4pz57kaZ2FI1Z
J8mv/eoq/GDjGEFrSB6gfIMzQ9mJxrkYzuRombymY0Ko1yfChtF/NG5Au3dN5Okaneysb1L0hpYH
u5NonvhivFspy38TlNqB2+3QLFTZDrqpmrZqsuunn9fgY/8F4W/gGTi8i8o2+rWAWIkIBc7scF+T
XlB6lrwZZjejxwm2iYJPWG8qfqKtOHiTualrVzY3irCGGJKIUJ9YKb1SXrRYPn/2aDlkq1uVS2xm
kR8GeWeovkVlLxMBUeb5QcbK69GNRq9ki5IJVu+TJrkXUFC5Nab9q7w2I1YSm5+jgUojBsQh1X1c
Rz/ACRUfRwD/435YUeXNF0FjXBxtoblG1eOzkLIUg3B9vhdvWEYMfNGD12hAY+ghnAJmstpm1UYw
HYHMrIESMlz1DOnjzr+yPbAxa9y4XMR7M0OYrOEyp9JB04DXRpttfj42ItKmaArCg8r2Y3xgTw/X
qDh7Aac9vAEmEVvg6ow2Nq3sR+Ij0JQIngNIwvwPIM82qrKGoi+GnmL2+hcQuKKCWHVHfsi3eLEv
1kQL0uGorMw7UzaDKEESEC7pcpmrrRj7/YlA0ohgQVX3J8z0//8bknYpSNMlZ1EHsod7/BvzKzZI
38E4AFep/vILo3ZdnHDN+IDEeDa50fhmx48ArVy5mS+cErbL7ymLB2867opAWNGWs0DxsO0worDY
AxMUHsvU1j6gr1Iwo298cjwCjeLEmg2r75IpwLP1EtftP5B9sJ3wtZlB9QgkiBfwGp8dIzaGOq25
qF+A6ZLlGhr4m5cRwH5AwrX/RmcveoDpONeAM1/sRnTZZl70BO7JkC9Ou4hDkZCXkhQsT0GBA/Zn
fVVoUhIBgae6gTX0HunrXD6qjXqcn8BR0SrtVjOMLaE8hGkDmY33+fVu09j8TXByckguHECzdpbq
U4Evq3wHHYfEWawp5Vpb1T81fdjgUssBRVntbZ2+SczwoIAr60WkOmJRspf/oVpRDfIBd3HhAfVL
1CbBDbOxA7qTNFzZYK68SC12HiwZ+4v0VZdfULK5fEuwiyV7AJ+HyF6ZOuDxtFaJqp+Ye85EU6WY
aEngwT2pvMffqH265NSMe0pv5YL6chsTz0TeTvVgG6TWAAV5Q//HNl6RdsFIN+6HO4H/LeJszYYh
0jzpu7CW51HcAk7DjLzJ1HrzA8qQRd3hUlTvIv4/ywXc7+TFyUAoB1WPPsk2OoEQ/8iKbmHNnG9Q
B778kKL1zDYsuBEYCFA1Hr3mXqGHZJukiKDYkM0ktR43DzEeyERmFmCK7OGDP4lufECDo8JNlyKH
DXsSfgykEjnIkeViywe9aRgXAoyW+4BN36ToDlgaWCbdL7LdJTu91JCS2vR66iib0Rqx1fDdA/5H
/pgg2PSlb6h6S3MVcMwTBoFqR3oBTCVkIkhA+cRcFFMdCDc37/nlJASRR0g0RnrincrzTpEtnNsC
ahA2KjtkkqCa58Lg1SRUEWFCTpwcCxVtPv2RQswh2hohckS8Nn6kei0dK6dFQYQvpHGN7DIkZJMg
i+BPL2r3PbMddBVq4ZqGnUEUCtgOZfFAkBLjI8t7fCfdDZ0zCdoIusrN68PovALr0+DGbBfDTql9
wrORZMS7wdq0ok1nX3/iA2YKh/zy1CMs4xvHkYWoP+bjx8S5OJhecMOswXYaNpHynSRMgb8NFcL/
rcZA5THdHKkXt3si01TUb5ykBKczdRPXuUrvxQ8jDf4xELKecmJ3utd7vAEUdgkz4sMHstUJHJV/
CDzc4kQ7gG8D0NaeYlEjQMOs9gChIqMXxynfdPmT7yb+z/o9AAHWHW4t4E1iajhe+xjF+aZ+C4b1
i3OQrwiMHUQGwAHO/ZM7HWqOadR0m7+YUnG6HTBV6EgIXD7jSTHcl/xeW7zdvIQkJV7cH11G9i10
ndsgRyHnnCxBwiPnn376Rnq+wDVsce0b1tzSuIqh0/cuQgUL4VxsU9YX19d4xJT+jKsvjTYQ650B
wTzzzvdz6TElP0Q3ciQ0mfuyqEN3ugvPCOYFyVMlLxCOWnUS0qeZ0oxUEGTgNIda82L9GJeO5lX1
sar46Q4ZsJXiOc1lXBZ3dKei0xEueaaQMdAdDRp+3I36VxAx145//fgXc4WjlNrN3ZIDvqh9/SK/
xfm5p1KNd+lSAfbelLtJ5rl7a3XgealkD2bg0846kunhX55/F/SaiMhMdup4aJDgIHgZ4suEpQ6D
V0+73x4Tx5Lu6FDlPYofgrofRI4Ja1r3yOIEyJwp+4nlk8KsWpxx+7D2mv03poau/ou6S2CeQ+62
zDyEyfaVe4J0Rta41NTMJ43cStXV4ElF4UjzA89flu3r1hvih2ZeKYULJB9XD+E3KC5T30ImhnPn
jkHJIL6H/mek/YAEoFpo0rRhNzp3xshCtYXAZ0EnaqPkXvBFxaGSkhcH5I4xO+RqpCTxXab8iHqV
mYIsLsVtmYzcmd5q7r/PxRXBPzo406NnsthE3JYk7bvJWx5t88+6caPi8oq8MPLk7qCeZYSWe6Hc
ttZ7vVHVN1690KHMCJzwPRI/Xl2HgrC4s9STG/UYbtm7sax0nwsvCJB+WxrtXuHWRGRi3Id0X7nl
m5XtGVUYQV4T8l48L4bmIlpIUzfRD6G80/r7iIwEthbRxXpgJmp21eDRMGfmVyn2OwfLqPp679le
6vR9Np2qutFUQUUkCwhhR6jb0a7IG6qhBfpiDf/V/EtR7TI90Sxmc614AonM5M24oyBDAkSnBrL3
0uYzhANGJhQ5A5vqy8G9C28i1e6rO8nJogzKHGXHyBFmGym254ikjnPw+koHX052hNQYXNX2jB9V
QrALZI+liRhSojH6jVg9DLfgcIaUPYY1zOi1EQ4Elin9lZMSKV5Emg46/POYveXWNYFthzEHwipw
OhHYQlkDekvjW5C3JBpYbo+bpUdZ67wQ8KMyDR/ZvXnSHUEggYgc06iUVRXvyaWwdfZ1hY1RQaTv
FexiJKAQRUhvmuks6Ry4iXJqPsHIryL1qEjRSMxiZYyJL0Ef0L8+mflxBUAp0SD3knciKvwUUN74
MKZdru7Glq9txRkkwgccquqY6m/9uPcJDowzj1M0jg9tf0RdlV8wnQMjIp9H/ILYDyTdI/sM8xXi
kHBh6B2GJiBRBGXYQaJk39eH5B8qH16S5Rl7IvYN+A3AOhg19DlECSGOEzZAmrwVsjOeLN51vKAN
Y8sPYODIJxZizfNZgX2OuNSuNRTFWvogZOPBCYy0SQZ6omBXZCRYkyhyOgEXo5HCa42qk1y92e2O
PD39meaoMnA4ZtlL34qSxdtTBV4W7mIGFQBQmPk93u+sEPQ/q0+MapnqdZ2taC6qVdpiq+3ExZ32
vXoKimv4SVgTQSDc5sOvvFjOmhFgC/ZjxU5AIjYUX5Q6tLzG5V7xSBUM0aBfSh80sMnRB204AL/J
hyDAj99IyF0EF0emleVjG5lI92C0HzIOWbdnMcfizYhT2ciXwFdt887gaiIWytdIRZrcxroX10cy
FlWMehS+QDkvXeKkYNmhsn3Jj4F8401Cpu1wJ+uAl9SLpL/6rKO0JKuFiQIggaRIDaP2nelEZJYg
b+wX40zri39xBjB7yLFdDBx8qSduAHWBIf6AIPhLCaWSt0a675jLdLv2cVlQlC2t8iuPOqx/H39J
qBljG/wzm3aZ4cbzFiz3J0I+38UHEkLID6BJgDjWPcUfI88ujjqkLkXkjnxBABYci4RmQLeYa50C
svIXB0Lbb9MNNTei+iTmQkABpNjSQK0R2PCAkPsHu9yMDluznQZ5LL3cPI4XaP1KvaDznPW/iXIl
BAA27dAAo9wFxBlw/WDeBfVXhjahe4NNQ9hQdof4DMULbrwSYFuV3aTbsbEZ3zlm7XV2qgkqc016
PDnoEVtCDlYhMrNjFXtpukO1m4uY4dekSpFEozkEQYAC4GXjEpJNhecqGL3o9KqP/b9F7dW7TjW7
ChWBaDvRbbYNNueVtGflIZxQ3b4fcHkG9Z39h7uNRLagoxt4rf+yc0WhLb0zwzAOzyw8ylJIL+Dv
Kn0a2FnSxx3Ty87Y8eDyZ6I6zi3yZxwky1wVMF12f3a/OP1prrDZfWPz0VnkU2szpcjYFhdn+YSk
xYb6eoG0sBySqIDacdMukRrEu9iIXE0qbVfJHpJoBSAekYZkW6pXay7BnjcVUmSDVJFvhGJiHlHE
qp9kIQkdeYtrtkpeQJWDDJ75YVB3FKnO1TYPffhhfGYtyy1dLo4/exAB9PFQMY/OLiFfn6+GgjL0
CIvIlig/i0QiGjifGTMKtvrI0zzcUhZvDiQge/L9BvCbBTLdqU8Dy/P/XzKULRfOUrGn8lPbrXbS
kfBEDtQwQn8CE4uXR5sNY62wBKKnM9J+BGmvLwZb7j6MH+eQIDNiD1T6aKgCd4lWi9Q7rhu6YfFR
jiSXxpBjG0ZC/FVd5PPmBpMQwXYTR6hdojNlVmDBLmkqib0yuGCG4rKowrKFovzBXGMZWys58btK
ZJf5oUpdbvFQ3IbjIVDfBrxxIVEzA7DNfEfj0s536p0UBNkFe7GSDlw4nmHImSr9l3UfSyHWDPky
vmG6sfpHmvc2W1N4T96IO8zpI/hfKstC0iGij61H1e8TnNchL9Is/UooSG0VqArlT6aqwGCO6CHo
6u5htNuSGL+u2RnjX4U0KB3eg44svn1LI8IIjWQ2n2b5pbz84HWNX/sEA3twCekShoGMf1OWlhg5
RV3Sejb4enNro2OhkX9z1ngqOJR5ScV4HtA1Y7fD5oG+dptfWQVQ0bR79Q9M8cp5Zm67O5g7QhcM
rYizeDvxMqi7VVbZfL8rxUmPixpKdVCiLXbjQ8I7cc8DQfxjg8/DMh1+TKcXCbMfsI5j2Ic+YbvE
6PYaL1lyhY6rrRtzYzrRenYQ2GCUiyWfZ+PUDscEwbfkDQoJsk7Kduxo5lfHlzn1FzoEC9VvulNc
3UbxO9PqdaG7r+rGcdSBkCeKN7CO3urgqWQXfTCxx3+DjzTVPk5/O3WnTlugFOaoWb1l3COdZkvR
jpGVwmPwEVUmmAGZHIGc0smsdgRcEDZXoxRB4UXFAcHM+C+j8pmqz7p+luJHH/hqRUUVHeYwvxca
xXiWLFrAfVYniiHZjdE1tC01uye5v7XBl0AKMhl2LAXLm/TZvPDHEqd3xhQ2qW+BekyFv6j/Zdyr
btIH6+iJuathPi62Igt18YiVt3YgCv4SQArjve3oaM19VnH5MBE23HvT8Bubh7q6Ca/9oNy0/KRS
U8KlhtUPeK9nhyE9VRkoB4VJtjw7Edqy/K3OfNXystRvqSidN4uPbS3/BGyVYMbJzdiqbxigO4IO
Nc4TZzC8TrtSpVEEyN43yt84o1PETA+FsjZclQfL0aH8JMhT28JPyuBVnaZ2VVk3k9pynvhjn781
eJBQsAVQKthFZjctvU75tlKAfyRg7kt35WrTavYItht5npJTTXwx23MurS0fPUuDn7IlWugQL392
S3RnxWZB8vkGiD8C2YcpGJyabakn9ccHSzbJgEJYOjgZtRIssODeoOROOP/QhpEzrhe+JHg13tIl
8dx+JQ5wLwwY1DwehE9op+Hl83GIIJ85S3aaShjbRrzWQMWnCjv6VHrNP20pijwIKIeDxg+z26D+
1sq7iIkAac7EMx9EbLKpRydkVjvhBBu4SXRHF7ZRedd0OyJqSQ+9SSYJCYtri11WKR2+SOtpnUOQ
/5ZkxRc6mbi6WHFH4kY5HlH2KT9Gp2HU/q0EnFgU3PEEYhBFx4h/P+BQFlEHTzuDAo8uAyEG2DwJ
2V1EV6t2xMopR2bGAX5u1+MmQiMzTT4ER9od8/ZPJ2kz5ugKtpcRFk1P4K/hogpyYgI0DgL6BzV8
QpU0+Cz73Uv+UbFWpHcFYLa5N9lETBLHXgixQEkJXJZKIUUBuD9QZwYmQxXD5Lc/Xz34AEHZ9TnU
Dx0jZF1tQ5FK6JflETMfiRs53BVABEyEP1Xq9MipCpaxiG4WkofNDV1A/Xghk2WOf/TxJ80PdXqG
kmus5wQJY8XHXNjNwjUMdh311N07ips6IZKnIt21/SWVZ5b2E0fXQsT106GranS9C9QIJy6i0+s9
8mUGyFd9/pRzcCYYFMyYa0RPHNTyo0cwEiYXi36Q+TNpDkgM9EPWHXTaIcL2XJM/Q40y8m+cDOrr
LpFd0/4JCs137yY902p3H+W3sfocg2v32gqUj/Pyk2/AoaNqc2NLkCxcNa96+Qnp6Ddjgog8TExa
CLVOMJ/a5GYXg0iYaZ+lR7VlZ9niV1zSc2LX8COTdM5j0Oxq9c2iBwfcydy0E9EtfqgCaENDsJP5
s7nn+YpFgFZHVL1AwUFFrDZiVzeoXR2uDHFSu7aGTZ/a6jej9MdALyXXSVG3LfWk1aSsG0tZqSZ0
PEpQ0+Drbh1tei+as4g2qGjBFgbuuEvwLEeqMBCHjOppnvfzglhCTJjxv3ir87o0ew6z7az9yoAe
SCEyxnlMWOknRrCIeKJKzGkBS7GnQVIjOx2w1Qvqu6Ru5fogENcQzrsvc/54yTAK02cZnoLqiddF
Vu8U2CIkRHMhclUl/mdGy3dunco/XccGobxbhH9hFvpt4X6V+Yv7GWE0fJkjVDxHDVGCroBXP349
km2/lVFwxiGYLfkM7KcRJNVtfL2V6dtM4yH5QnPIM7MODC9s35FVCLAEI/+hb7Acnq/mTXiq3bYF
Rq/yx4CKCWWf5JWSP2in0LosIV5R+CWqTmNwnjNeMr2fQL55S1EqkuFJFNapcVLCv9iWKzfZKtlu
Lm8Jk2FKVv53EJ0m85m2x3HcNjormwfZbIq2zsWvi2subaZqUZBfp/73wScOACKkXQGlCcagflQo
PifGf96eLnIW0/gM+Y3t/EjUj2Ikq38vxg6Nm/W6HrwXet30R7V8HE0rhdbl7hxSTAgzRUUNefq8
MQqvI73dgJldNbsSh3LPsgKQYKsWhRUHHtIBcDXBosODwTkP1OeI3a84H0DRCIZ2coJbBvJqNiIe
32D4mwYnqu9TS+dG3lNhq+HthBgn/dWgYAZ6Bjl+NvDWb79m3qTFdaJR4M0ETk/vSzcZKT80pBsP
KyZdDeQGKb507M4JiQjwyiZa9KIgpflfx/uNFo92xo1UY4LJnzJahmibBXdRuTX9UdDeSsXlnRSj
/6WoCPEvCXmqwluTRYBxbmNUN7QLhYvcw/Jl7VCkrlBgUUqYccmHINuVUuLkDgFgnRmjUtVLuMMo
rPtfV0/yow7XfyHejkIrbSSPCbgBcdCPlvJ6dWfJb8gTJhB8m9aXPPhCwhyeRHyc1nkKb/LgDBbg
FRB5tK3RA7TfrbErR9Tf5W9ZkCG/H/F2QZU26PGjNRk8dfQYWWpTKt90tyKXB9ShshVlZ8X/ynET
PFpMR9IIMZHalXDSiUWqOnohD6/43KMA5tFFNuZ2fB2km0MoEOGYfMtA64XFmLYExgH7m7ptBn79
h6zWpMiHsoPpIeJgA/rlnWsu+AYQgkW+30phVEOIwlDVfycqchcEpeQmbGo8YzB6XfxphtcNN+W6
QRX2B37znJDiQS5mjzrelkATjCSaGzNoJzv9tcXuhKXq/8QPBCrpCLvIvT+SSbHvwB3ZWCXEZMe0
pJtOp6b31yDBT+aVwNJIjBfzG/vJaAFyj3uJdHv5S4XFLwBwj4VVcKeU5a2Y+/UA2Wuy4PIFRhGK
vvavgWSnKwH/jKAiDpW+xu4Q6ts6/e6fas7LxUROxK7YeQl0RMGS3XW/6lG8RugWyGuS32SV7r+j
8uxVDgIG5rMp3waIz6zP7IpdNLt18ndZfntd8egpUl01ZMeiyuXbtfAUPdrsqAxP1CE1qgsjdLQ2
dFs8e4ihS0ZvcXGNnzs4W748BZgqZnIUmQgTlbA2RIJ4/YRrjCghER8KBHY/kMPHcQwSy6OEEUH+
NgsfgUx7EBidetLDbQ6pifa38NdUAcTRZPOUokngmgUDGqSjkKU4q2jLDq5mv4iZRU7wknNxuirJ
94SqbrJ0O4gchsJ6AMW7D5wc4VvLC5W8RAnxdc6fKoPYSt85exSapE7x8vFHAwMNt5v8ZCKH+W0v
1bOK3K0o2xNSLTpefPD9ci2eupIF2VfJ1MJcT4xe6lctMqcrktnf6hQjJWdoLW+1+CgPguxYv+pP
1H9Zl8o6Ddy9SJvsiETrA8mmFpq7V41k3g2RqrfsCr22zVDzikDOtEqulY/OreXj+D0P91navIqv
0L2qoTd6S875y+cYS9+nxh+/6DO4WxRgI8NVdkTSS45DOyqhS8pWbGzhMz5oCLJlOnapGF4Dgh/6
j7HcoGEUA28QXEu6MYKkwy4J7U+EgFKzqaFkttF7afoEgBmXX/Pc8jV0/SGdiZB5KwnBNCGEeNdX
/5TCrdI9SwCJZCRYrSZxb0iPXlcIEnL1kcyUW8IJt1qmtiuhFUG70z948uCn5G2hMlds8W+MzkH6
J7zjD6NxaKXxyT1kkQrQGEQqaA01aby8VsaXJO+Us0CJXWsDSu7EGkEFwrO1bKtOR9OTI37IhY/v
sCR7jdIP0LkLch8gWrSHa+NhgG0vfjODBT1yxF1/fVEADDjHpbV73zzXJQUiNklQDucUr8ngtAF0
9UGoybUe0Eum+CpW8eFqXeG5IpLrIjrrcCrHv4Dn6j/R/ylJkwoPBeXOGJ2sk4bDGgdTTdD5Rm93
JSy8gwvyoZKCjLdvX+GTrG3xiYe8hkXv15PiTjc5o8pi1ajv7FHBPgXubx1UK4Fov356yOSv8IZL
Xbg2wW/70UTbUHYQp5qxW+wk86OZj1zHXL9Pls8XQ5cIDc+8cttTiWbEWLvatJ4eOU7Wp26TmtQd
WPeidfMDyGFhIXgzFZCrR5F4rBcKri0or1XqY+Hg1bOW36yDQgYMqxuHnfKbfA6zzThM/hOm/X5t
7KeJei3yjV4c1YI9+dEup+S1sDO6TfzXU7aBWY8ZDQumZGcYyua9jswAq11j6yF52TRxJNPK7D5M
mM+TXBHYj8Ny6rdrwiG/ihrZLynA4WlWKzernCpA56BSTCrbMZutGZIkgcJDjbjsT9E4lTm6XZgW
dzBam4RZdkvzgCKpvJTjqvwdUA3Z0TW55uI9M45l9KHL3+IMFfttxW/oE0IHiSZvYAqAObPFJ9dk
+3q2xjmDXJNBi5uPFu0GdhGZS1ayg2bwSwFFCdQPFzWY3jy7crwpCLSw1jPzWVuv5/k2j9M2Zwre
quVmwGXJjeXIXsW1pm8y5EVtDaiorT0KGYv1ynIM3HJI+hDjuuPn0gf7KZibricLtQqXv15sia1I
omWfZxK/GP8QMJRox1FAM6Eje1H9eJEvDQc9T1DD3TnNKAKDSKXK7jKzO8XdjsSgEsN2xDvOSBGo
gBZJxlkF/gsBMRNVwaiG5xCOL6RVasWlU8hHg1lMUKsxiWgbgcwkHfcnDZVX/mIZchdmT5klCHsE
10CpGt9IH29VE5La7mU6H5kIXiPWr2gvhp8MIQ3NCgm1WSedDywYZ2IqB5hMPN+d13MMi+q+H1cq
nPdAQkhN0FiR/NWxFzA5AjaMKiV4vWiP6W+K3Yc3x0YuKD0MyPF1eQ/ptFZaK1OxiFVPVm/G8FT3
+rn/RpG7GuyYCH++VmZJOquIMpwDX3zhk3f5sKE/CGuP20kMCNLJTQ5NcLRiW2FXNBDysUKOfju9
c+xaJt6w13cxXYriuzIidwje6xsscVJeNW6NrrTn5Cc79PIO+cmrdmih2tzeWCn68BG3fvqcyXRE
baeA13fMdTNjJvq2/5WSmbJHrNtXduZWKPE41JNL8dl4sguJxL6META6kOV3TZ/dOzl9jrYdN+NG
23IwUA7V+DHLqHAIOvLCUPqhnVsjP4egG7/IKJEbX6WmNN40rTdjC1vKgiH0edwRGq/m+0Q4Ju5O
kvexcnM1F6eRttVrv5ve2rupUulNUnNxyayNBoc72gZBQdsKjwfwWftOBvkMQs4YC17JPCyELHIp
sPE/tfCD9BIqxB+sZxhF4/Lqnbn3c9WXwI2R6DYlQ94BLXbW+1XkMDcnI/cYo9s9Q1cV1h+mhhWv
OaKFCDdmss2Mb6rvYt3J77iDJvUxoz5FDZuKBx24Iu2xrYEZwV7pKDhe3RnvLuaCyGCiYSszfKHe
EgkrHk3Zl3DIoFVmMal2BPrEBoGABIZEdo0vrMc2ForsH0Nvp73zIpdapGpjm77sdCaZF26163+b
DwabgKd7TlAYozzm9S3EP7J8475Ufl+Kj+OazGV+VJYuXg2Sdi5JUuESTdETnt68jMrXvAO0zEsH
OAIl7N/Y87Z1doG1joK71bgSJcnpsW5VVkQKhyZIVbYfYgUs5KF/MWYhkB4AghyQKBqes3YUBsBK
goVXf6SFuBq+UtUjA8fP6gKzsFcS+jvcEdVnP+0y06+nl74Tdc4VJMiGqu7y6Rd8riCJAphbd40a
morDvhUcEdFlii9qUFpMlxXqexh/P7sojHnxSCI+6jQkMhKJFquFN7eLrS5dLWY8zVpe1ehRcoS5
PHZBW+Pi85T0zKXSRjdf2ZfW2FvPnhytFyB99ryx5Y6rW/xUSG2cX660ZpPTdqHgYw2UBoIEtgUX
fZzsiODkkn5Y2/RIJMmJ5CF6A2shhNq4QIq4NkxcKtgZMTtx5ZC9GaQxO2wbOZZqYWOqhEC5Io3l
0UaYqBt1wEPreTPGa57VirwKVKyU9q5D3kfmBghS52KzaSAqwnWDMzAhbY3TY21KWKvpVlmz5S9f
e2Lr38Ine9JAIxlS3v4uqQTdUPmGlBFhAgp7sgVO0XdP1hSudWMjdu+5BPflTlTfIhnWznFn48KW
MMsgsKNa7VSBjuFXXJJzT5Z0aWAOTPCSURZt0mRJrfwyUj8znNAk0+UHZAk9BUvkBi3wqKyGAod9
+kDnXgr/lOqzas/6ba5PpBSjcku0H828hV8E/cKMGPWOogMcGQiAiMfCK2KnoidR18lZhFedAH0o
J+ZfUuoAl/8kmCOuzKaGSEZsTdXnPxT+YbMOUFW/gLxxi6+pc2LG4JKBvfzrXh7LjSUhj3dAGVoa
6OAtYBwW78qKX03IMr8OVyf5FaDKM9nclatfgcVxu2Kv+4+k81pyVMu26BcRgTevQoCEvM/MFyKz
MoWX8O7re3A64t421XXKSLD3MnOOibpZol3SvAkbD5li0CQqb6JmaBYhUALYcj+w0iGXVwA5zQVL
DNSF/ELMWZBHwxqR4g2y6bfq0RHRwL+Jq7MZkqnqGt4RZYXQOfwqILRSW+PIPtIep+Uyh1ETEUKz
KCHI8amnDjem8lr2nLidx5TofWSUomFXRpkJyAGGGrvpGuWG3ZLYjLqf6S1nJw7/hLt6gRRfwUfA
H5AB8yPnx4rFgFaP5/q34Wfz+DFjX0nf/GWyr/fF+Mt/66tBQABSxmohow+pnTpEokYhizwbvhmD
ddQCi/xTIGEqXuafwZyfw3Z2McDg+9Qf/IlCJqB8zU9+C8Zd+HZbWvEXCh14CgsVkTo+7Kf6YWLU
qdeYpfGDCTcz8EVCJIs9dJOeSGaK68w2wAInawm6IPFsFW4FbD5ej7MTyWvuZEAC0PFR37OlpRQC
IhvxPNvZii3INvPl+goAgcqpWRKPTbdmfOe/XEr9/C/MHXlD+YtOxrIkZB40ACRqjOQAUqjpfl9k
Ij9VrGi7/vUJDtjgY7bYGCwDNlwEU1uOes02VG8SGhIQlPyT6C2ZXg0L467cRbgB6OstX2OCARJu
wIcN8nSGHky0GjCJkRMpS+EvYIWfuS/q2Qw/3HJ4av3SpLEn6/PlFC+PL6HkQiZYgg3j3Pi4hEAU
wPynRckoWLbfAhYHm9IzQO5LAMMAhWTBhoI7gnxujscSMTQlAKigGRXDihwUC4tYGxsxyAjcFSPq
vMGrqTLR+PMknNhY4X4HQLzh3g5Z5MsqrAwwj/PfqUWkAyuakQygeaQl4yzKAS1Og1K5ARjdDlLH
Ep/bwJCFLx4HXjRHN2dP80ADAfEnYXCPa07nwVmq0XKitACQEW5MjKC/nCsJQarsDyjJ8UPb/Srf
4HymIhxIoLZJSl2rr4+EuQ6vOMYI7EZsd6CFbCg9SDdhosgaq4+XhWgLDB4FMlXsmDxpXh90z/LO
gLMQIgmgNgAmibXe4clUardCRyE4cUc0oMerNbesqF8glO+T72TfrnM36TBB+ZSZvFv1exejcldS
NBYP7OmUPhGr8+oCxMcEwkG1jkXBHXfMf9BpKhJWgGXEOzkvfxHt7E3EkQQwJw5H+qQui5SPf8nI
k50VdwEVW+qwK0hlx3wDYXlrHrrACjp0cWKa3KB6Tx9sNCxya1mUqvDtYRxwFgmApXPGWGRfO2kF
+23WQWLWYxGPq36KHNyLqk9+VrZOvwV6OXM/1AhMEFmmGAj/1VQbTv4k7WNJoFgheIUwEy0Yk2OD
imd0jCTeX2zRrFvSsuXP/l53+WPEHTt/+BEOELQY0ZKnWTRWWkDtvUTPRyUdavYwzN86L/ibkTzN
uXVLLW9wppS5wkL64zzSAU8+WX+oiVvy/JkL7Q/KpCuZthA4Mh42tsg8N0gcOIZqCoVlI64H4mgF
v/EJ52l8ehucem5TM9pn6o6EXMFyVH7UBJ1IFytfl/01xzDmI0hjbN9tkgR+FmSgDxABI9qx8k+s
vyqTg/IDQSZCEAlNP55utTtHZsMe6PmFBw5pi964hLYaJVlFGpKQzDUxkKRLZrcUcv/GGGLgAtoA
ShoSsxB9IH0OR2ZwDvJTtK0GnmKeBSxn0k4mk4HhyhIpFp4DME5ANGiDZIfxX/nVTEuQutGOsTKw
CdR3PIB/xbAVgR0xKLWDowmHYL7wmJRSMzhn1FbUuiC7yHEnkx0FH+MIfiQFIAWyHFUsF2q0qFbJ
j/rPTLjMvAAvbWvs0XuyziJPHH21K3cYdbYF68QI7g7IRpsqgs8NPwUCEdxXlrhIT5PETHhBWC36
ZmwW8DKw4WbaFlU4kErYqEjxkR9E2C3QKPCt3gUyzFHxQFWGoLvl+VR5KtgfYz6C7cCYiGOcV5+r
05o199jo8Roy+/i/9MdEiQURYyA2mAp7AV8ZUzdJORZil2Xy0X/x20zR7OWBK7wGxoPwJiKz/pTf
Gl6lhJdsXQjH1vguP8bqoI2res5mrJiA0chzor3/xgA0QbmWYA1bhuIVJS8ylNocWeUqKp9puHnX
q6L6p2BxlF/XkjTMOnRGaxdE27BbMZUaRaLY/BZXJgFrEBGadQvRUTdkp5wjtzmqxPhmTojKCesu
aZbmfThZzuqHGp07IhvpJxOsCfYE/5K7KSfnW15pFH2W6vOUqtJvQsxp+N1DIeCGr9rvDJsg8YDe
hLRZIsQDiBtH//DCyxE+2+HPivwEYGqCreKQo5FriJBhjklg6tR68nzuUA+RI8j3qFoYHKql0px1
0k6lQ4BQCtl+D/ZzjkNgWHDrmP6MyNz88TXrTbN+wy5m+NAItxIfBtUrX2CzTV+flXBk9IqSGx+u
es+77zxlU8ffd8X7Ug4n8c1TwXa09mb52bZkDQdzXaC2LcKfokNYeUk4GZhri5/NZTKoL1TyJDyx
27WisaGi1UZCG1eduWcjrl6hBcivbdz0yzxj6E7xCNSx1Lb09Iyr3kSj4stRhnoTVMkyZLsYTTpK
Dzwi7w37tlghKeM04Wk1/kkd1TNsZOGuh46YfgnqTLahUFZNThaCBM6lejbeHFMpIzaCcqZl1V56
i7RNxW/WEdZ97dvKduPrHARrQ/h4YSMq6TeLY6GrsHzPDYgbo9ykTNKjW+3mocMfxtBR0TvtMl33
OAnqBI2g/FRS3wSSS2QWSy6Znpf9y3TQBZfrM2/LXd6tu3FdUtLMC+eQ/hdL//tRg39JgZUlkOCb
ZzeivyLGnk1cNBSw+LdKBuAruVn4N6zStWK2mwJkKZ9xZCvN1cBbUvwg2qMwIKUAD9B2Er234AZl
4BXtGSiNqZ2l9myg4OoDouIY+6m+/hrRP9AtJz55VcMxVxwBcuBYrbhew9St+62Yo+JwGkSrw4G6
rnTr6jJJh5Xawwg1E6/q9rlJHSJR+13MZJP191Da9Mq5zM7kKYp3gwEhUJkeNV3oWIVtQT7gygbQ
WpafRbAXJR2aj4mI8LcVbqXBaAAIarmRR7bfmY162nG6Z8hDzIWE53JPATtCX2lRDuINPBToEkn/
bYH2EAXY0qAS5pOiuqPwTrYOC6s3v6xb7IrC1cdNZ2zkaXuaWk7WciMpCECoEnLxoUPrqqgN5WHT
1quSD0iH7RFRN7f/WG6EHXOxvQnBoIKC6dJkyLML+pnJTIdYK2NWDzWIJdKWhBOVinxG3Zyy+EPt
7GBRnMd6pU44sqjUkvJXGA9lfAurFYJLMPrLDHw6msFui4sLky/lWZUDHbnVSF+H+ifrb0G5G11e
DPUjhwk8UkxnX1zAlG2QI5KVmW21ezwyDafYiSre/DOllaSkjjZdrW5Wp6AHYdHWsPygN6YWFBF+
Ydiq0MA3C43WzRpEMkmsBXse9b3qofb0r4/ihZoFfyZcdUQdhOgQuo7tjp8WRfEy6ddTv45S78n7
isyNRlhmYVMBl4ZhyH9jAWTq/usv4x828UJXyBmj8gY+K6RnDw/puB2bNzGE7Jw0GH0OfVllMavs
PflrSVgwoabQP0wSM1r3kIfkK3Dz6YD9FomBz2InU5XUoDQ67ZjgGNtQ3L3TQ4CwVuXtmSLeIEde
GWCaJTf46/36C6l8C9pQ3Id3yI37lHTGVeV4/4Ktqc0Rs4QHZRf5NlxJAVjOL+pKhSWxYR/7suMV
YKk14OCPqtxVb5woEHOZjpObSeNgG2Q6h4s/64z/VVpRTg5nza/2BpQE5pD0nuZ+nnidJi/64Xv4
NUm1uEgluTIzn4wB8JFAZxSMPnycBg4EcejChleUtErW6Lf3WdsCCNqgCqNxBCFjoMi8Rqwo+9sP
D8BC2ATQDHtgWftS2w2c7QUl7cxRGO7RCWBZ9dfETNOyEwXfbPfZdPmRHcMUgKTe0iLk6+K7AxKm
XsN63cl+yONHwkmk7JgdRq9HTVv8Yvyv4/d00AYw3aFLRjlVUesc6K3Hf+JjdjY381ZcoBAwmoMU
+jn+sJm6gZFph/BqXiWFJE98s0fPUKM8AhanTLZreNFCUHvtRpUxxoWLVFwgFvOE+GZZvgySJ29/
sb5LtOFU2T9adIC4vpZxAK66h75kufdOHNgnf5HbPKYRePNhKjxqouhAM7yC6ad4DEY6VqGB8GYn
xKjvATBiFFdBbENfLy6vjmnDSQ7Oo3Rhs5ao80UGUodbdg75Eg4RRT6BRQxZwbUybC/e+5rF2AIm
yS1fQTqaM9KH0Cmb7/gZZW5QEW8ApbhnROrgQYN6alqOVR0m6xdwoyWss92lxwVoIa19rxifyMP9
me1e9rN+JMgV2o/4471sbg39eQ7sJ80+2oJIPq8IVu+RKdCioCT9x2CKY1xzTfipFHqidBmgQ1Ox
nIUF2zMLi6q8JZr0i38g8NqdG6xHWEGs8a0z3g+LL7LubelcY/B/3SZ+xwta0fQULBfCPtAdmZNZ
OJd/qRNmKNr9jibmgR0vRMDBi46TdqA9I7NioQ8+BdNnMDjWp/YZzFtx1rxyv2WFmzeLUwty7o5e
UvPqhfAjO9bCbe+Ul9PWIvx27nJ/onkSYP0lmFOOFfF6Cl/D6yE4ZzharOkcA9kUxCA4mFDFT7PH
cu4x+6X0TwWREhJPNZD8YCtUo6m5h/AZ/TGS5NI/dMRq0MXUCwRyTCEtGJ39yuoXq8yLsT1ANiPO
eTYPCwjGqOwh2rvQwCu0JyRapX5LiWWLX8ngDfE96089glK+uQiaOuPMdtP1V5pgGT4AVQwHKzMp
SOPmFxLEA3+EELHETcVqXn5kzDyiZCUlK15B45jQbrmBtUl/Ek9OMTEzWJZsajm/MezhFuuHBkkp
4ppVk5BSAzD3wLNCo7uKvlLNe6sEZagPEuvSwKvJOoueRW+//hmc4jMErtLX8BL2Fb0Cc0AWKbxA
vZ0EzKN9RnjIZjuOqLOmHMxokzyoxhOAal+UUQUCEVhGG342MHqGQksLwYboHNPTUdtRAGrkWuBU
jZcCCBKEHfN456IvfyJou6DepG0JJ0nfymyPiEB4kKre5o884KZc9E/cFD3zHXdkG8dziTnAOhiL
ARdbubjWHt7NtXGrMr8J9mYKBXX5mvMQUgGC9nnOIkF6rjsvPHfcswJqRlQdLQKe35bH2S6OOS6h
bUsjaNymiUpjC12BzNZYcngYdRaPXnjIaHuAR75XI8kdTvtj5Wx10yNshpo7ZCDtCiFRBco6/+mT
z/eBW9XUyJHK9om6ybJfZo2VDUtf+1PbCovtV6sflOI8UTfDmj2xIGKYLW8G2X3dGo8jlLFN5ZkW
8JEFibdeiyp+3qkad3nLZ61Xs8xMw9lXgHND/FPiDP+tAEsE/Fpr/s8gFVNg1CERPpu41LU+W8RF
+Gk9ccGfmxWWMoajO+wVdnbB1PfdXpXXJVbgqdsEq7RsQQ0nugkve/zhNdBhwIpnkV+aQdyiukev
FaM61i+0kRQaFAYzBSJTlwPsiiXZYyzurhVg5LejGlfoLyzkCHR0MqZRwZJRiA7GB8j320f1kA3/
1HjZs5SFdzU7Jbz+H5M7+UFBNK+fV1RP09vtpbMh3JPSHcyNbN0YN45rWB3SuRVd5f5pkiKLHvO0
JYghXVk7/PeU158KuzqKT2LtHFHhDFh3eGTk5RTMCE+2OkKylZYf5lEg0o5jyyU+bNHyBaIheHmA
eH2QhXa8Y3kIdYph9eSUxmYiHCU6xRT3CwYHnWS3iVMqFPPVwgguxGB15VGzEEAeI/3KJqVXmFef
Ck/T+Fqz++vWgggpfCZfNbxqpn7OCGGJzFIWlCuepIytY7ajj7txUOTDlvBDiL7VOvqVHbc9J9KZ
rh3DAhc/UXyWW5XMEPsnwTm81gPOUrtkqjhyAJ3bwFUPEfgTbqj6glWCsUfVHnHuN4cx/aOI0pZg
GZCbwIaQIEnZuDDr9/wfJHxx1NDKBd1A13zXwWoW39reYLNiiKiMIK1be4dGl7lURDcJSNYGWsP4
eriX67Dz8mtz4AjOOv8/+JY1A4yhc+JFA1jGl2Rj62MgXCbb4MJMOWccDDUCzc7ZZmjtjoAaDP+V
P5iSI1d/CWSvLy1uqv6gIFN1+/KgSSspfKAc1xiLdZCJY2a6XGanKl81okOSybgGLBR9yNlNaZBh
16eJ/uVlMaFkUNFaq7fOQx+6tDzDd4NpZyTejjRA4LTVn5h+d0gqcv2bNXuUpA5bYQPNyzg838xj
Ox74WOAbPFkUrwIGgQ+ZCY+66maCGd4DOPooWnum+MzrBTTiT+6BTnhqoIF5xUrzqnTXWPlutcOA
dvKCIr2pv2LhEwQLoQosk4qbUaAr0DyjP7HxROUP+fXHlFiEvmnV5xfKJGoMTmf8qBf1CT6tesu/
2O4igGJ+4cGVgqL6oZOKskGU+GmxjGP1xduTQue8IsFv2oP602n7Em8f6oQJY9aOlPsSN5SwCcOn
wA9iqO+/tX9zjGkOPTi4MtMN+ycy/h9eQdD6TPbHH7AyIcqDQxPcNWASrwWjOaIkKENzz0X/3lin
yvCBB4a7f61r/OGFZEtGNyDUXyIRaxu2PiDBYHfyZ2M4Oy6EI+AbUfrGiQR1jPsvWL67I6rKRN7U
yJ/VJYuYArVwSqLUDkmWAKav/hKuXJQtNR8e6DWjsuiQvNc9Jyx1MPP5Pfui6Z+GL3iZYF9nRVtH
z1d3LKWPfsd8zziUUEEi5LWBjYqaLSpCzKpnWTRuIxYFGlyncaWoFxMsHIxW5HwgCJigghEE00PU
S8+Fjvnf2gbZDqECq79qt0r86ovkFybi86/jVB6bqJvkaHZ6rH44RJTC51IXbGZCDPRg6LBaF7AB
97sc0bUvfImUzw2TsMp5vxcS09PFryzejDV/2hzRBBtD7Vsqty92xNUqPDA5fX3LFJ1bboEu25g/
lbzBqsNA/UsZ1jUoaIpzAj5UAFtI8f/ajCivLdtcMfqM0t+yZiz3j9Z5QoBBQ1BdwuyKyYRhfiRe
pZZ1z0mLLuojREvxAIYhokHRjvnbx3bBOKRli0uMiR2X/qWnXlumF1saWTn/Taj82ZYpPW4WlhvD
58i5n3ylrpHuraN1tSDDP1ILYc3ojw81+NTxtg34fgo3Lvjggeld22Gb/qAFnVGzgHfEv8KUlwqn
j+6+g3WPCFCQPV3cKn/ZxMSkswiA2lv5zA/9h1o1ii7dTnzAWWfT5RWwvo8B+2llRE6S23QgHMrU
fBWnY08mGV+iBS2s+qpC0uvuav8bTGzRoCPavKTCOiLHg4GGU/MF8piyBb4xW5227HHi2I0Nn1ot
YjaE7JOCSFmx+o38N2V2ZiunGIF7u2Iojt51Ddx1jTa5PnQUAxhhRGeC6M32Cm0cgg3281m2b0Fm
olEZffabieSCK53AXf5D7tY1YM32pLpx3sc70w7+gl2Q+fWd9VFE2+ZM/8h//rkhb/BCO/wUg0W2
Sl2qb3YQRsQBaneVQzYL1T3ih/eMaKrYsGsO0ZCA2q0rTao1fFCl8+/MGBGNGdLOIJ2y134jwtNF
P0rWI56KZGfSeDC6N8mn24A95JfBqHrshhvVCXomTwlnBNWXDpBYlwQGmMDbALYi2coIEZKxBIa8
46e0Ob3QwryWofyvYqKkMrUF3pkGP9NzIqObvLVgQ7OVX+vfcUaSIvkUE+yAfuSjFplr4IrBAhrr
3Sy0pphnuzvX4nhoX+dIfZgjqo38WxedVf26J9txOOgiyuyDnj3pnGBUfxnG98tgvcFGMVkNxzFf
IyxM2mvtEB81LbSXq6wFNLIclrrzX1IAbhrQ8/k3qeT0nCAxN8M/5cCn03qKyvXFCu+Hldu+2EaU
0B8QmQPowsSj/MewNMtjd/2JsTo92BZgSDYGP50pcRSM7U+7Sh9UUEAD1tWWFVFt2ECWmHDlsgsZ
LeKCfgeMONszoacl7JBin3/zViKc1ofN8r2WIyykFJR6tsUs0hS8r5cYLyA+iuCKU7fdN4yojM94
+M2mj3Lcokzh/JWHf0iiI19GbNB4uG2A+y3TcSPi74Mex0aRvwW4SgSPMSoAskCOoOSrTUEurQnU
C4BedKxX0U2mB1xVi336i0UyyLdZ+TPAganuGBFWJfMgFuCNyQz1WL9wuX9Klh0LN8pp3Pa4Wt//
iCobnE51+3Ffj65crYUXAj+U+o75gV62/DPlo4GYlw3ND7+d5iMZMIWl+P54tyxXHLaALMmIJGUr
jQTdMSrbcMzfIP2py2X3ZA02Crcx0BfqlvncIOwVYk7K36AGfnANqefFj3xr0s80jzD8k5il6Lv8
T0bAq5Kg54vdOuLJjJbS+4igJ1g1c7RH0HzO++GL8FUuvYENACtfjH7jsYRPHWCoRsK8yq+vu/k+
BBb6ikW+VismlRTFNqqlfaJ5yDkSDIIXLMJmtjYsYL3NtdEPNQi95LdTb23yDPIW/NlVMg5krkRU
X8VRaX0D8wsLrd5BnyRGKzwzCqUFFuQBoUxnnJjDq52TXFqUFRuNq0HAu4UO3SNxAID+JuWZj5lQ
1UcicrPYixCFwECAUN0KvyBhX4iNDqEnICN7s5qAoj+dFMwHlW7Yk/GpTJ/KqT6m8YGwDnt8wNcb
lTVPNNKI0fruiqeK7IBJJ635oj1iNGomIjB+p2HFBaS8HogrM9aV8BDKbYUIGpXNwDnGFVRDa0up
QF5I//wXO1JT3JrUx6wiJMzjxIh22771Wc5URIgNOB643SD1g1P46OnJULEhcZ2e8S/D3NyNYl+7
V2/PIIsEK4+JJgT9MWNPeA3RdvgyM9Fuoazsk33Hu8UgF+lQwMsQonlhm8iCdSsHy+5P+MzJTbbc
MPZ4goz2jNCiU0juQ+61RNao16DfAgcB9ytfvaWjEl9i2EEKwyFXNvkcZOhSGz29NfkFTQ+nYUOo
EbUv+mKMZxwGMN6wmzD23dNrwjEU6t8YO3wxzpqifTOs+V3kgrL0EsTn/n0opFWc3ZjbBocQoqlW
/MW/EpMZkSjt2kSU5FoiXtJ/LFnT92HiaS109sHDHjeT/P6K402tPNPgJjZYTIAKu4J4ypnBxdIz
Y+U87KP8TyTmj0Dn4ccrCq9MkMb86zRsMfCC66+AKIUckTE4+44ZulMJm5wpKFoyOJTk/LV/jGFb
Friig6lODF60CvSXHY5m3CmwTfAPIODov2vYDWbCUrWGt8Liy4L5QDjlAlw1PJzJCdmRJwhHP2fb
+HQSByq7RTgs83sSkDyGDItMEwp9Y5+APx5JjP1sp1Nj/SPUq2cgR7LOD3JQrhL5q1V9t9GZ1yHK
D/Gt7EH14T3KAKfTRwLxYXXtqj6fuew3GM779CGhrZHbb4m0L0+bMZhDBbRrwfWAUZGP6wfUDBtj
1lLdnlVBEFyDPXWU9Bc70n+8QIb8ZjLrItaJAP4LHY0LQIAJGpNXYVU8OLBeEJ9YwUMIKGz21tWC
YGhuHTcmQFo5icBOLIROHyVzM4Oc3HWuO0W2Rj2vBqBAPXqlpPBS2R72igRi1ODipOC/ZTttbiO2
SXvAlslpvnhOn+3iOaNF1XMPx8N6sgwAIsdcgt7KziuYVBvGEYB6kSDNa/ajkX3ktcO2JNfXXXIs
R7AwbMqdsLFRDbUj7TcbUW4pyCfU5cv0L/5k7iFx2VEW9awwV7hYcL+tA2NX5KtXsS3hZXDI5fAR
T+LP+/jiUD+rlsuck2AkBD4EemCBTi5C6yCsNvNjFm81y2ciQXg3PliBxJqlEezgyvXVokdvyDiC
J8ZYBdNKl30kGLMF/OWpTxR+wL9gHa5lVqpwixCGwSHK4W9M2llXaBCPIps7kW61y7+y6WG5zeo1
LlthdjuJ4Y66QYgx6+0l4Tvhb6apW5MnENw1s6byc476bj1yb/h90X2IyhXMwHibyO8FVk8UBBFA
kI6QHCetT8Zx0C+V1NX+zYQLxQeIz7YGNiXZn3K0Mnk2hrW0h25FREdNGXlDCZHr+7LYqiW7hxDB
gbSP5Q9dJcboClGChU+S7ZCY9+1KEcGhe4YBtmcPCYU08hpSaueiy4niNbAvEZUMkfN83UwWV/yY
3HupwHjL6WNUXPNIXX3Nzfz4TyA4mqsOpiNnpLCoQWCQ3bbRNs3PoFMO/Vkjzpgv5StI3ca6dHwM
ECgZ4zzlq1XCBOFuFxSKO9NLMFBajzKzAawBxBb+0rVYrzW/F3avkbBjr/pOoNPV/4zmrL02dXRD
a81XyzMrrim6Sh4JghEXwzM+8gFopwkrHaXgPTpj6BtSv5JOpNegP+sW29CjTU1xn68DFuDtWY/P
SDdKdngQxaGiwVncRrm8cNCO6ZYvfrASMJiZj9PCRv97LSKG6av2ougXLUPghrQxOMimlz110dVf
rmj5KUmeqE1YjQuAWDDR0mRb4Ayu9ZwJ6alD5BrKp4CwRuOU7JPzQMJvRTog+h/AIiOmzs3ATrWQ
aSo6NigY8DeFTCju4S3Urgq2JxFXIaPDjHW3InnW1NKrLnUyORoT+6OH1obgYxz0PgNY6h/DoAxj
NBkg7lpiXKelaROGfpDvJJ/NLxfuvVNO6qEG8iFBfLQbaa263NBi4DeylwYHMLFR+NGJazThprHm
4BfJ8fUE8TqQnChsu2TdIEJCCiJ44KTG5rOTbq9NzOKZjbfBWES6iv+Q1daWh+PytYeDbolftfWj
JRRf1TKHUAldtOGM51QOvop0jcXPIOdqBLC3Ts7jMu9nqtnj9bqIaO87Ft+HSP5KtE8z3At8i6S6
HXsFMwaEaRQ1i8DasWgp0MUe23jbcn/rA/YMp5sORuCY5TpB6hJ68W9S2SJ5u7i1YGkJ55bs5RdK
4b1Ast4LZ7D9TZVG7uxImxilu5dK4Wx7LZf/jZN4YNDg1r+y7DDTJszG0ypXDzz0yExeNvSB6nme
58+TGQhdB0TMewXle7ZCbmlhYKQsARcQSHeBDaL8Cw3DbHeBG8rsSJdYVkeAp6joWcvGdiQzUDxJ
jjSsEouN/SJU7MDN5oqNflIh7491J1KsyEM8WgxMsdCXkVW4MEgzzNiNLnz4CeRyfVH8j+TlMqTD
fLmUq1PKCxyRUQ528luBctJG37jB8gEZ6jkgHa+SP8vxQrgw+IuU8ep2/AcPZUjX2rO2UtYbdise
mkvzyBAy5AzQ+QjTnd6jHSGzay/UPxqvIvMCzAXydUgviYGB7UUw1c7UcZ0Ij1Lcj9QR0/BlcTKI
dBmBzqk8klFJQCUn/7ZuvfiqQytFhsrT+652OXt+Lj6DggxWW1EcA7rYkv/X+VglJIEjfy3T/Anf
SJy+O+BDJlUnMfOIXBhbYApHqTkags0zJmpnpN8iyQwItSj/5Htzf/O/4hpMmSqecca1CAL1ac9/
RyirND98uJVyMup/CbgQ4VHLSx3UV5totpqy28ZFvcqo0SYstAOUoRy1K1bUv6ihP/2u2UvtE24m
kzlPzOLUeG/iGVv9y+x/uKPLw/ZabmFwACjXFoy9edpYJnFMi//g/pXwr2iF8PZ+p9cIDJlql1fB
k1u7o71ku8Vcm6hoDKIoTpAYylv+4Rfhhqg7ebwXSJbe14lj5GyiKS4p65cRgqyYeRhDBfvRXs0H
MzcKjPgzOeNu0/zwOGfXI7FErABP79yurT820Lx6vEP8h/r6vobH6iwx4wfeb1v0rsZ3oV1p7N4k
FjEPNl7ZKqueGqX08BjN1WAuR/0ZwekGFGh0Zyli1IpzZ3ZNZCuNjwfHTDnjS/SBDZNyKvYSS9oF
ODw/mSZ8/KcaSwfQpUOIceeuS8sZx0P8Of9OJXWVni+6VRK7qsXgSHwbSuZbHnIQFH9jBIDIcFEx
ox/0Jfikr/I+vg8oTHi5Kp4fJjeiSQKKiQeRNUHaemN0tgjHksp/iEyBn4XIzVhve+gW/5XrUthl
+/eg4Y97iugV0adl5R11LyZBvuR1cp/Pp11AJrD6qzA8LcBdQOYCntWcUXX0D6lSFpRcy5oDFgUa
Uk7Qd7QyKL/aYMnrIpwGh9zD/vYP/9SVSUsmAp9maYHsGKKLN5DJpW9C5Y+LMNyhLIzsbePUZDGx
9yNWMNrp1W7iEUz2TbGPKGJ9RubKyXl8ol9+CBV6WwQl/IFVO/31zGLHDPJDn6MwqpczgPjiUVnx
LDIRUOkizcNIFVyla6rRSdrFx/kh5n0rEXpytIAWSVWkwUvcs5x77FnIi+MJzKQrzbDs4mhn0Lrn
R3jIX98cicUeWWkZetF3j8aD/wFvYpKtCQYGBg/k4GdwWO0194SH+EXeilyc6o/IvFRO68ZXVKR1
DlHq4y0eg4EuD/J7Y0+vDWhJyRv5A3PRyku+fQTb8kfKQ4LYXQmxO9pZtrJC9m1cUjCT/pWEMeL0
PUMKGh+jKxkfBTodig9yMmxZPTfizsTkHg8bxExVcERP2NIrXELL+7ROfe0wPzG+pGRXOF6tzhJa
gTuu7oDa9VRRhbCKZ2YAp638gbiWKtmkQOEPdhYA/1TzOphLvCDkC8Xs3Jlat3bLy1aTZIsaYVbX
lpxvZeS89ti0CKn67Cy0mhm0oGiZc6xEyuebEu+tPMXhAv+nHzea5sYxlE22fYAx/TTdSqz1F9Ue
o9xvdzd5aC2DRu1XynxxnkBXtEMUK14iXRlVZMAO03WiXvk2Qv2PJQpn4BukK2wxwU+AF4juC8Uz
A42ai6cJHiLT0sSCfLp5T+78XlPjcIW0016fjj27g3e1bvSPguGDVPy+7tl7n67xG3H6JdNB5Cdg
eNE/FPDzc6YDNyFORZ0EVbLUuUUhWZyrwaM7HVon+8sxauJyKfyxPVZB4pxi1EX00BwukQ/iBS5+
FK4UY/v+URmdkzRRbzJS7x0IHQNzQ9Z3c9eTwGaiB4XYLnHdIPNwiBVr8x2jHKRM3OpVg0UTiy5r
+y1Kb3BGjCLRK1EyriBi9Opa4RYg4qJ1NeEsChtm55haADrQn+jHS41wQePX2sf4hyiyyw/1vQTi
sLRXpHbikGTQx908cgBbbsvR1l4YejFjHDf4mzKPMXLvq+dp8MntItOsZRlPUjSIe3MW1rlldhDa
JbkabvfOoVvZb6g8RfonVG9Ha9zBk9FYlPm2eTsGrSdn8IC6yBVIJ0XszZB21lyuofKMzV9hcXaj
f/RUkLCCW5qedGKdPsyLvH7LTWzdrfvAljRZTYCeaXzx7jNI9LgQnbBfDJCCegcTMj0+g3zFeiS5
RyHfKjZlToFdJScsb87Mg8dS/fT8azMbnQxRXNYb5jN8aRTlHG1G7Zc1m8RF3vvgWTRuJas5Dxyf
UEhTcx3G5yL1VdJY27XOVA5FI7x1bvoHbgk0Rdmy4+dCyQoWqo4xn4KVy6I5OxNtY69XcC/AwvxE
yJobr3XZzXjI7HL9PGSs3zuKDfWPzsN6VszMKH6oi5khRnwNRBk2Pz0lEe6YlqSVE19ZIxwnYqmU
7lsdDTQP7A88Ua6Q9G/UcsfrIlKzU89mGgkrEtcxuqUXcr1IAOgCiOsX+eiIwl6erzYUiTFHBNp8
0dtmtLViv8ErzN+qEa/8WAXMOrtwX+m4DrHLniZt88B8Tn4HWk2EGcIip3eN59BzTKfI123taYpH
ZnFth7GIx3nzpoHC2jhTYxhq4cXCMZZvYqLP2TS6DI/RRUtBYn9Wim8g0OVORZs9/I+j89htHduC
6BcRYA5TBVI5S5Y8IWRdmzlnfn0vNvAGD42bLFLn7FC1apE/+oSdIg/Sz7ZcM8ARYPkIWDuA+TSj
nfXbkm8wlh6F7kk5SCx2Pio/tz0AFTs13Q1plifZHo3t6B/jKYJiOa5dJ8DJtJx4njN34VDrqVTH
r5KxJca0tZlT68k7BNZptO9ANPC1uYPzyAwnjxG66lMJffdNvnInr2YoskIdkx2DHT5Hpsk9KkxH
bre5/gSsXj65BP3HTPvGlY8YivEeMpRZY3fKLmS9AR2B0iIl+HSVP6T7iMnmwMpNQ0rAZQ4iaesD
KAPu8IWdrNmI33rxScYVVoxCWa3kgxYAiUAhc8z5y1CbbUmpYtHSbdFms2w0YASv5bUo7yjvkrM6
h2bTVk+IOQh019MG+OXFmyf4BBJYjpg0i5xb2I4bJ6R54su6tLIDlAXvycgQxcGXTuvzDeSh5T1x
2NE3h+6IdUN03CvmYX2KtZPyb61deZ93epCblSdQ9a11Nj3LHUR+PA2w7F4SNvZmbt28GpBua0uy
3VwF/McUIkhpWfoTvDHTHQLAqrdCfeb9cgjmHxwBGv44aoyjYf+0u0J7CsV5gIDmsEy7s2wLNzIj
zzmmOuFovJkBZ9fwt1nxwzDLrhauo3YLGlve956l8VAvFAGEo/AbWg+mPmm3RyaocZB3NwW65VBt
Wb1BeENTkXrgrGixAAFwpqeT4JQFdB5xpbJhM6Lx13IfDY55L+ixOwByipmwZaxHOTnVkgyTkn3m
8A6m7wPX7AsPvGVsDaSdnfXTVOh051Lm5BfqlKmQdKzNlHrK98utmQ8Gy/oABo4RESw1CvZxWT+m
vkYY7gHf8YKlzTCQh2etdA8jyo7TNP5hmFJvmO7T2m5pZytkDJUtOLjSeAtxs5VA7HY9E04o1ERN
DNeMkHdcZlvqdqor07onVMcM6ZoFl8Y6zn7pV+v0ACdFO6Q/p36rM6zjLyEYYx4AogdY8w+Dgzvt
xtZIHKlJ87fYoAC7uD4mPLtlA0mppoFTxLXa22KJaxqOO/Yn9D9cdmNE0OGpL0onl9bFLTspNGEt
m7NGTqeJczzKc78n+zXSyYfeB7e0/xbGtX8JynNWoBlXL4F6wXrksYofltoZQwDeg3FeVGt6PPwQ
85Y5XHIbkXe4Id3oktKHChR7XcsMGyzPClNX2HxGgfMKtplrYKYAmifXNy0lji+1/Rrb1aUAgFgQ
+bNUHkAYEH/ELarn6EINpFWQRjE/cKYV8L2UiSiVnUJ5Y7KAgYSIxihBrU0nB4hWcnlUnAQ+2xwc
D/Gv25968cZ5edMukbfCpOOdb8R1UCI639/1Dg/cAj13c+H8yoFFJevWsDVac0X9rniwObZkD4Xv
QVHtEiNrtSU0QMMErK7T4qttfpnaDaLPJfk3RteCDorzoqmdgrJYkm7uABNF/9GZCEg39Z8q7zyo
2bUjpYdUdUJGVynv+F3gsgvFe8WMjijyfcgT9VbI+pj2xGSVIqZXVqTY1OgXAx8/LzwjhUVxPHwM
coelObnFEc0paKTqaLU0n9JVxRpPGKuoXBO6vmm+MGX82jLc2YxTlZLb1dfgXCIOg6J5RsK7bEkZ
HFeJNKnkNy3et3jVod2d0AHgvdhvlckBsUBgqxGI1IMnvFzeY1YtyT6lzfa7dc8OBLiA2v36nKRy
/9f3NxlxesVxjiiy7fc+sd7eV8RqpjC/C2PvAv/NL1nTz4A7WDCQWHUZG+y2ksKHRyQP2LgfT8Rj
ZKOJmGgXrJUDtmfyV1OAy8Bi+uiFRwuOFtKwap5NZLimgEqFjSNLXfTzON9Z2iXA0/xWnWGyd3Us
Tuw0XIytA8L3AXV9ndtK6IwmiLGJuXPvZLLh6iOJIySL5thOIn4/WyqaCh0J5xHqxdwHi0hIlQ7e
KHyxN4Azwg35iYebhibSSH9Gj7XF0mBsJXhXpk8W6vLI/xYmz251E9Ep5XbV6LN0L5Bin7/lruMd
5ykwK80Kfd76oMUpWIeN0VKIqneFH2BAoanwR2poWQLlRzf2SckSm1AQpAg1gNjopaHMSt2dqFGA
r1OGlHz9ce62+VYtz5yOgsK2oIfp+WG7X5NQM26F8RaZv5GMMAPkdHmSkIpjtvzWWGphvbqG0lEi
Y6LG7MrCt1v1+aXC7dYz23ZkRlwNBPKBztE85RkIU3GHBmcCXGBKHfeYg/6KV/td8dci5eNWN8JN
dIt1bObkOl8CDBWTkTVTd0xFTSDtGzrcYh2dFGvpsxHxmLJqaTN3fQ5p5Egwdkij4euKg1e7mwbO
io/xVjthVblAmSeoRijy2Bcs4qLQzgGNmNBLbgY4Yu/L8Lj/EDbFMYPOYCUA06gIFg45crVfik/o
dY+Y8JO3RWILPfmZf3C2y99j/qMw9VXeyEfZV0Tw3g7pJt2o8omVjfQLfYA1DipdXkGXV5T+vXVg
4lSnEoVJQXYZWjfki7KjuVdB2ivJRrRWHj4qO8do/EgvNUIhiyo+2UwT7oiK1BwPTEBa9xqXw6x9
5w82TAyKDQMSo1MrqyxkC7ZAiy9797p6WKYH5TZ0+necSbYPA89cWJtxOT5cY2Q+HM0p9UZc0KSB
GA43MENl2Y/XeeZYf9wPLFslm3F4xvXnjn8ZZJhvqDAQjPIUjiXoMIzys0Z/uAEmTXWzTfDdYv+l
ZQ7I2lOC5b3xKbDLjbfg6Ya/brqvJmlNedJaFswyFvd2E3q3RBG3saAd8561QEfXPSJuLwC43nz+
C1MIxiDMOj2621G+BZCxDPImVgzQLJ6U++Qh196zrtHELrgB5OTFpl2lw5TZ+u30o8x/N8Sb2xGP
sPJ9CV4flRDePX7DtQVm0P5Lw46ZqJPCxQjs8BnxGs6Lh+mMOwPo09xeuwuYHzQnCP/7mdYuQFEE
WNytPRWzVDwa5go8B2T74/CTo98n1ohJ6Xjw/mFeDv2niZeY3R6tkeMpi1i4drRMk1IV0dXAwjGL
L5oROnTNVII1OchcdSSQ+vRCTAzVc6acqjX7L5a0J7zVFSaY5JBemF/J3VMdr0zJemHZU/mihAjc
O4QjumpGDGhHTGoI+VThR0hsL/5Wsm2kUqNE64rqlJlnCx3GegoCqcmBg4iAXqDZBQyJJJCp9ICM
/ItJ+mwQsY0lINsO0TdyKNxhC+xOPfN1Y1VGX375YYyPnRVlhDEcU3kja58aARMGTaOwRfSq/jEV
f1QKxE+71Dg0idThEabFQVV29LHt1JXgOWYeyh8BPI/2kw3ogVoCR3t0Skl7Rnr9LYQO+n+3vpp8
iUDlsvLGxFRuCvGRdI6pPTC36X91dh2//Xg5al++flAnwKqL6lMgwgUFn2jDauHYDM9b5hRYN68j
BgGowh4kYyCsVQTxAJzVZMqdu9WhMu2hOQzJXnfnfZfzWHakjE7h67SFZKwuGKl343dTHGRxZc04
3Ypz07yJi5LDr0E8ZvJGYaxH5nT7hBpIeDHhrDsiXsgKJphF4GpmgXZwNeZc8/LoPkCFMBJnLldf
RjKg4o0BW58ejgaydSKSexjfWHdRxh77ovhWPEdDHlOeaiRxWruxSkf7CYLf4luDmAjJPlv2qOjL
R+Kh2yLwe8NrQQ4SCYs4x44mKRyFgYpIJtTzEINZS6lcdVLmtE5josMng1pYRPoWiqCBMMDSQmtP
Q5kn9MmdAZqKyRpbIGagMjJA4OXB3aedSfFYWuUypixDqtKyV7wl9W/lbuE/J+qRUHMczZjmG5K1
8GPPdf9E4no35W0b7cO3kyWROH/1R2u3vrGOkD7gZmTupyJ4PQlMkcNVSD52akMBTQEjrHUoiq/E
tLFLDA1W43nO1c3uvB7BBm6anbDBtUmaCjHCESKg4M5hvIiWARvvgYUar+4lCx4Y6jt2NXBk+HKG
eHuke+az1q10YByrkTKqDg8sz3G/8QvibmX2/TLCMQPypFlp3Az1vpsthJsRLj2cmMASSbYsjpN8
k7euIHqKkubBYdnnu4rCDiAqrupAAjcdHQNODyzWnV3lqwC+WrMOo372/veVvVgxkavGrZMdjP5d
TSONpN96/O8WwHsAk7Lfud4bUVZDfUkg2F6GXIEkpYc1HL5Q3gndvkJg6Mo/FR8M8o9X6R1Jf+Z6
HH57oEcrg07Qt9AhELqLtgOLSDAz0e512h1rbqFxnQmHaYoM2YGff5uYG195WjSqxIX+DP63i4Ct
sN3+T8G2puYrgOGdUyNBwo/XA8e44b3+JwJn53H6sEa4ob9d/Py4x9Lil66lPG+6GpTUSlEAgPcH
GJVCdk2kAXHkG0k66I6tew1xbDWJ7eKhdqgKMorkddaizwc9dtD1fxqO1egl4a0LVt5zZJnAtJal
LLJ1xdxiUG+3vIdE50lr0yTEZ0UxTKYaJ3XIuwJlQuO155NeYE8JwiWm0+HJeJ8ritFoQnKT+MWB
2Jz4G6xfq5/rE9Zp3OjVQil/B8w+7GxiFMvhGUU3FhOpOIzcpwt/QMSAnpyz+UvpQY8sekAQmW1O
1iU7KCA5L+PvcDgj4va/B2FbpE+3YHiD+4SdQvyBih5/40rQ+1+dkizelHhxO0Ks8VNkz8GnMfkZ
ReAhSyvdqtJi3JSI6QlSdPQvs100GyxoEaECuUrAHV5L/SumBjLReLTppxuZMlKTGzXZkj9t9M/H
6IPkFGJwaw8rb/jnSj9Z/4/xquvKNB+m01k3U0bWgmBYBS/aP0SfafDStHxHztYDiY1EkIQ0RFI1
bNLQW1apxa4FrQfBPI23K/K1QsVlQXzpSMnpqCyhGvKIgHRWKcFBJJvnJJYMvf5jrgpUG54i7Lpr
LtM1ETmdfPiKeJR+Sv3ojWkDiEuKGhVis1BybAJ09Kd3gQl9FdISZdjRVXpaJr9wC7d5bWcGKrNu
uk3MekWxGlTnpH5GaLJ2VT09cYwNO76KzMnrt+av83GWgXdpm08pO2iQcKdzn0KZ/2cgPiikU6U8
BGHXrLsjk2ietFkt2HO0y0r5NKbjunvaPJdHI9onz0I/ocGisRnjDiQqTrgIBVq/71jplaOUSw8x
vkWEDBUEj9EqDyCsSZu2C+lQnPjWMHnUNlD35PFLmr8ZAPMD3DrenXX1jwkyizexIdSCNoejaNjX
SH0zHQwFT0BGpZq3i7L46w+GYkv1A8ciS5mGACqBlWC1LbEttBGmRaRmWI8yEN/5s6UkZozSz7vV
ZB2dxcmGzpAvF0vKuehDNpjH/t5EJuF7dmR+xuLPRUNLkkrp3TRmD554TS/xyKQOM672175xqLjc
TDGDva541eALJCZvVJAhe6dyLQL0QB+TIFVFHCF5y8D4p0jrcIuTZHSU5hsos6lSnTN1jzCzBMVa
4JWp9WsjkAVzYcw41naXwb0GTSuSofnnlYQXjQYdCCN6/kSB9iiuH4GOH46A3Il08K08RFbihuXa
Df+h5YpsNZwg+DWIxQpXHcHr1h8vDOVUsu7ZhjBfHu4STm/zyasxjSoAHWENg5kONNRaFxksLe5o
l2GpNwxUGX+UuEN1Djin43ShT7kEwD8EJOvTJ/gMeXOrEJvjS+ZfElIWw7UZuFw5rZiT9NLKr04h
n1qrIPdk+LoJwaRopMksWum46RFCOLALA+OvwRsJcKz3AIyUu5RPtGvLmUkGLd0KVz1Q9AdDG5H9
nrktkhtYtoK1A/EQesU7c9LkPSc40k+28onPYuRXTM+8j3KGZoxA9AFni+7E8AnYgN9oBjpuSOhd
lWXj8OYVvDbmJmu3JYhH0h+qRQCfjAbCUhgxPIJQROtEbPUm5LX0SHsJyR9exlid65WkbHsEoMGe
uYMYk3X5J3m3wSA38oWPog5/BeMrEs4Sy6A8Pskgpb1mPYAI5se9D8muqJjVw29vpzYwxw8lQ6xr
g70xTbIV5sl7VKDRJ9PXPutKAgYxIDUjOzzgZcQjSLhSubhT0utRecQ5w/2LDLHIfWL1wrDf/JRE
XHnedqqlGVkBxChrm7dbYKwmsOHlQf2/pgPNEQUXEtYYJYZM38ws2EwwLu1SeNay6HwWW4CdssxW
s2OMOpWECb9HfkBLDOLAoKYmQJsdzlDcCsqu0UBGRDqHK5MzxAA29DvGi0dk4hxA/YAVx0rOMUuU
iA7limAi15M5DizUGswxWGkMtpJAytf4gqLgnraJpZ3H1wigodEY87ihafTZRMo7o/8ewy+dKEkr
XkgSbekiJMvYyD8Bqxwl+Y0jhP18Aatnn8AFau7KdIF205TpX8p4eJg36qVNlgkBAaBbOgTEISKK
uvwRyTZGtxb4nyy7x9Kybh9iwRnd2HrgCHORuPrxMoKbzGdafYpQMdfp2lK4pqm2kneiXHVxi2Aq
xkE14sWekoENPBT/xHvwGxBsF1dbDdMo4+82UDlbEfMyXh3Gd4RSY/yTOWuKJWl7mT7NwuajC6vs
iesCLSrWOCu0AR2oHtUKO0FHQicnf/SdYtiRkzgxTIi/Ifznu3YGT/9ftBO+G5T8k7YHSdjRxVFP
7PY8uFf40v9EeRInYmcnBhgfVi6v4o64MrohOh95PIwhgiHjOsosBP95swv3FHPFoJnggWzSGAfV
ORk0NQNw8dx3HMAsLsMHGCYhoVskw1LEjSAV1wRHMjleHcBafK/YzHaow+GhRPvJJJ4iCvK5Sa6G
+TJRZFzFcEFAZ6y8I8xEBHzEsAOgnk00D3KcvJuU7iEuVxnyqI2UrQmQGuW7K9n6IlfXvWVL7QF5
I7NEDWgNAcM4zYFvQhSbPC/Mp5lmvKixg2ghfQntoQo25EnV7dPCLeCQGesV9iy1K6qRdHi0/G4F
/NyUKhX416ScC1xuLMDlpYSrjQTZhthmdHLtOvO/sCcz7ySSqRYZ2M9S5Z0Tr67zMVRopizvFbkP
KE/Mj6ZKLmb1rO55kurA62R+jco6i6jgjFtvMDLcNnj73NcAkDplE2aPZLqDC/uagg2B/+srTc/h
J3IzRdfIusTqNxp7A4UHQwEn5wuRaB9oBQV/1akLSYnAa4EA2IJFv6nZArEyORWJzS6T/Z9IuxCt
d2V6Erurmt0EiLkGG945hCiIBmVEpna4SBCPivkunnarktOxLqU37gG5rdPmwfKuAe0pLaoaoYwf
zLPdbNx0nzDblvHq1Evr/k8s9oo20f4LIqyPJ2Y9wGceZYyU85qi1WFewpk4q/DSDJBNo50eMY6T
YY18Y4II6M3NGWPFc4qtMRXxHsnHmgk4RruxZPQJY9DUFm3956Z3z6LdbP8pvAAsAb19EPew4ciF
VPEWz+J+17cMFdCSRyzmkeb6xU+pM70E2xRPBx/G/zWSvKS1ZnewbTD2I8aqEcUxnHAfBiSHktpj
FFJR4htrrQHRR3QEsP9lDgxXVTHykNOe/ynZo3nCV16Y/GomGDB7TOMej6sRHAvdaOl+SSyQCJqI
BVRVI6K8Oz8/e51yaRL2w8BeUGYKy/eCnz7t2z2wzrnEeKXEqVRY/kwVbXaCMWI+zVJWeX800OwS
AbSveSFly0LGBXIrGFlz7zQ865XSLt1CW5gBLvl2Gs6EWIzZTGbfHeHmynNIXvhnOOSEgODtpZp9
JwS91BwzSNXVGEkbWq5tRGIRw5ShvelrNzhYjY0CMZbLeR8cGzPb6OYjkillpW35FYSnPpz/iuz6
RuPcgkcxbQA2qIDgvISfrIkXfvtXQwuSlSu8aYvVJqvDKnQMjMZmy7kD9FvbW7pn69410qewdqWF
woAQXiINGjXutebMUQPetDnjtNUlqgHX2wFxpb2jD5ntsySp+XK4Ww4XiZHKLc2vDCqTp1oua5BN
g34v0ktIt4/H360X7CVMZlcRCAnNg5g+65h7GNlGke+J8SVYaMO+4Nq0yruydjnlPFUrXv0wn/Xa
vpZXk4eAyKJ5/cNC3Kxvob8nqW+Lm/sNr+AYQZhiDhvDbedf3K5xWpo/5Ji88vaiPmOEOaiZy0X4
Vhk5sJSkRQfzRrooqxMYQUcUVsJ+FyLCyW6c2dq9xXttL/+neQI5QvPSGGdtgqLu0n6ZkPcg2l4u
IV2wGz9cBvI0J2bs1zFBY6cRA0wYo39TJSbJfBECRwueVY6EEuOgieaCspnZC/KkiMNCV5cqTe4u
LSm0zWFbKo56BLqRwmzYatZcx6d+4f1K0K7VFwZ1k7gaTHdxNJzhBJ2NKf1TBrBpLBiCpnPv2l3r
uZJcm3IxoSrB9e7jbFMMjnhUn0hukTKA+B44A5cheD10CLTGDEdJ7Z3r1xL5YbFAChL4DuhIkqoW
iHEHgJXAcRGoVEg+HYXZLSts69vol8qy+xmnOTXmdkCMUwQZ0IQYxxYr6G8mh3gC6blLgL3oNPja
1puMcvfsr9jVzNFplysJjUa9YTUQyy8uUln6YjVWNQs2kAyF8O9oX4mjaGf/PUlkFDwLxZdLrjBv
/AumU3IjqFa1jsOHikOTV3U1137kaJt+RWuw2Mm04ITBZsSL4Tn10Bseer9RBTug4MXTHB2MJQsf
PuumXCGVtYaVITEv3JAp4dWraUn+pYs/bGX6PbPjdcFT0w7cglAblSVyfMnxD7uE5ftGS1bFjlHS
YDvQpzjUhaUIxQhBwkIhdnUWuE6NCDLeYgKcUNQPFrNWtNaFRbjEld1c6Svc6iYkxNfNuh+V7B7l
iPcBWJG67XDCEfvKyADCyhUUC3FRlJp/Ez0Sp1xjS4xEAWw4bLTVmDDZKcWhZHAybINsBWNa19ZC
vy5HaFibsLywvDDbp2yumMJOq2UUtISSoKuKUNyjfzn55I+y22YijU6UjbuM1Bn3SvJo/EMorWmy
EfXzxGGyHFkrTA6uCG6R4H55/TWAK4fokh+a1ijp/qHGwscv2EKzSpA9g/gY3NvwlXH0WMRtOygb
iMTCBFihd8aIcLbCf96nGVBtsoVMGP6pw1/msj8z5EXJqUMiAPjMjOndUXpHxUsTv1Vh750Knhp2
jgu8+Dn+tBXNHx9x0lMHNsj2YHY7MMDQv5YlVQm2qI2KCshSbux7ZpU8Y8aimwQprarxZH2jdpJ9
mHUnIxgufYQY5F35S+9m3bsX1B5qUJH6HLTvp0KJgaxCdLB1JS+JsgAtOsslJr40w4/WpBqbN9U6
DtmmNhekw/1IWK1NepzwcMujhJMDsouwzYSVdhCPg31gpv5ojmwvLbg2LKUotiY1mxNR+sAoYgTI
TGnBCQE7ZKiuksYblF4CenaslzH+CAYQZD3CdXXoxaEAnY096idueGWtjPTAxNquUm2blaukOMtg
73zuNgQPtLjWVvruUFuD7ZsFtwaUsvlTuDeGicMC+izyLuDLKOU0u2el90RaJO/Scxttm2v1D1XE
JLbM+VKdoA77h2ExRJf23ctngZ8+Jd9iRlYdL0fJUDW6MmqGGR+k5DARfmXNJF7CL/3OF6basfFO
8c8YzGA4Kbd5dGBkNhJCZOw5gOUYExWVY3+zpGFf6ViPH728DTNc6oXG7QM0C2+lRRUKJTbr/7pi
4xqT9sbW8p2AbqslHkWdvv8IlvUjOStTlCH+a5A2JhYpFru5MJPMnUuaHntQNrgx/13kG7IN0jPp
BNPXiitCP5r9b41gW6P4CnEsKIRcsdZsf0PpiSqqg11hfLF/76WnFDmaSCozHBmSNbruwE7Eiy8l
ogntHsMd2DenYJJB8LES/ddSxShM4nhlUC71XGLzjM0P6vonPQRvL3OJER6mdWU+PxA/NYCz2ZLu
BFiUJS2KOFhivH3UYtnLQgGg42vHXIIO4mWSGMLaUJ2Gv927KM/IBip63R/knz7KWGZZQreYsLMx
kDVd/R2VVx1vYkaUwonjBlgZtobxbL0rPpkfEKiD+6DU0HjzaNB+8i2FHDa5j/4pH9G/hnKQSw/z
Ho1mBkqQOdlgt78KkIgW9PcabpJYbPpvf8tsQE0Z5TCq1t8snnGmN/q63NTv8sGICaUUSrekWosf
omHqB6R4EnjdVwdeSqTOnDNTnAcnhOVMgA/odZkJtYz0GZqCxZuocHRtB0ZeaXlqfDgX1NMdjRFT
A0Ia4plw5vMF3wxEtyOnetd85CcKXuauBR6yTPgRxG8QyEzlYYiqOB2N4hHq6QoJtqr+qs90sk2V
2W9JN+6JEsSVRw32W8da4iQpjACHWN/+h2B7LKd8JGucX91L6ZcgAYlox2BYPmjSNulfonxcaeJd
h1AaBzvvEHV/G2d8+AzzrVWdb11m5uYKYaTJLcu5p0NMJOM9hU4KLQzVY8UrEK/6BzaLnr8OjHqh
LfXoe6T1smC0zwFrKzN53aKycPL2zYdbMb0Hf0hdn7056arAIcgdQF2e/XK+YlJiBYYyGWDIv/yH
IhKa/kAXR8rhTPuBHDheug80UXoA1PwoHIVN+5vRJl6Dp14zkcEHBG5qVj9k9R9aUzyw8pVypVUd
+V/25AEDWyw+/P2Uvt7SuvBCRffCQ5rKL/ziCZxAh1N1cXGY+aa/Fy+BrFSSd8Ylc1P6N6oC/qEW
IWkzCYE6y2LONSK29p26rJs7I6RJVrlXvyZc0taHLgtroVtB3KjJG6AK7Z41HWZ3jCLbl9fG8CZ8
VWP2SSsXBdgjgVOz0s+5ET/sxJmA+luSk+qVyUvOOCwf7gO2pzlpeZiFjE2nX/i/aLVFb8sRHfwT
zkNsU5VWT+6s7pkMB/UonDFRrY21fjDWpEVs8gtUHsyRUrSCLa/JN636mfx3LA1J4kBMwHwT9g1X
zzq7s2WD9ZT8Qi5ut+ZCvdHoQTVA5ogYHAUG48zC5ocDJ4H4dnyz60BFlzn4LBScawoTp37RG09c
fbz5IfEC6HXzD5cCd5b1Jjk5Xw3/uLCMc7FrcSftFIeg+Esuv4cXkoxH9+QAIpcx+McmG1Tk+8XG
C2x9uKsHHF8Lhh6w3yFJTAhHTm3kcJYNA3kk6we8BPQIZjiISp/cAfS0ySLvsG0DWOvvOJU2qPy5
oAX36n6Sm48LRV2iVDfnPGn6v+GjXyfKPW2BFS95dyeQkXpKKK1Yy8MRIsN5bb48sBsmqqTv6peJ
lK85pMppBAhVJx/fgXjKjOUnnvFytEtpw9urTWopY59+MXIqACwwvUfRol76M9nKhTMeGA60cO36
RbHQX0xONtIfoT3LwsGOPXVn+xbcIHJWY6n+wwbkZIQW3bJztIFqp8HAZBzgXoJd+ZisxA5C7cJm
RkglwS5u2S4JfPxlwnWgc6GTOFuOwMswY8h0ZibX/rIrX/iPL5yLO7ZE+z/RXYQrysh0iYMTXA4p
NfO1d492LXvZ2UhGowX1xIoOzZFXZhf+EXXZrgiQ4EhfguED/TRg1Nsud1wb+D150G8+uElUtTd4
cAVc9T15oAvIKEQ6boeEmDEkcUyK7KLepuhRSnnTPwggOkLg4p6ELZOfGa6fKMKRzrvtaQDliXnq
ZvyFyqavZjorAR7Frw4F6InhEoWe3B5YjBbDNi53zY2S+tBWn8KD9AQwfhm80guW/ZHXIt+a6gPH
VFavS3GJbicCAGEUuyx9Jsm5IaUqA4ronnO6ssTEFEuf5trmqla3uvEXMQ339IdWHNz8WFafQ1n8
q1uFnB7AlfUF20TG2NEsByR4F98/KnzhwTkUxTfIz4YrxKwXl4TYt6V/LMlIhvz3G9vBRlhqS3R+
C3YPN6xi40Y687VxKQEUm92Gg5QeIOw8W+NqMhzgbEtEbhKjv8SuzJW4I5WiMNlRL7PVY8RqVcNR
XlT40CAOxZtfpdh3G2U9GLPVwjQBrK1I/KIUjKBDovHeG4eKPZ0NxkjLlqU/r1VabLtYlzRtG+Lx
OOmiuXUStwpzp9wBBuOCgp6UiDveOtRzrU1ISUGfoa4BhALGqlUmJwdqLrOhrSV7jAjWTiJz6Zjn
vyC38PKYxg9xLf6B9kNIqJfXkOF6IssICXnxj5H5tNwea9Qmp0sHTQqFMDwPzZmqmZy4nOsIetUy
u1WnTFkk8Q75uPjjIrxl32BcEzTpTGskW1MPIEuAa/klH9OiYes5UA66lyLfpGAW/H+QaIjZbfOd
NOiHgQGM2PONxfkIQwgDiK8xQBX+vOg4lF9ShP9CfGbcOOqxx3VC4LTKh0ez941tjXXvKjmiJZy1
+Z2pPKlr7Zkpgyfs+FOa4BVlYKSd/M53MY8fRXxu72CAt4ytCfTmuldAT5OfOF7iKZppICCmh500
m3wTJELAlJqhdEQUNNJSs3ZIDnDpRpiA/OKzwMwnvE2CL/KKWDMj3AnW3o11GKBWZusUIjMoksF6
gkvZCO5EHDkwZ5mnc+pS5eFBVZiwzktpq4I4Ye06rtjTWlP4ginDskYGZg+36InK55NFX2GwE1hy
470c7+rABnFK9WIKiY2xPesGe/AtpA2W8UjZ6ke0JhqnWGiMwZZ6s3V/+DHocuAeDXMfRToj0plw
9MxtcNETx3CJaZ2X1i4L4f04A/8uVpWz8R9yK9ZwRLvMNi/SoonigYCrM3ZRLuo39yJyAsA9pYWf
FgqHY60E1AMWKZlHgCeBVxJduZT5eA9QQ7EJxeGjIlEiX0bH0P+t25fc//OGXZYvlHuNRWPlL1Fe
+bhydvCvEIsi4o1Su4AgAuEK6ztZEJxuLBY8cCTwgL8Y3ExjERJP8kOPrO4nDT6qvqEj9TtYBJvy
t8oXfXvEvxHUK017+qz9cF6QZohUNVvkEHtv5RQ7DIv+lGn7EbFNyrVD9bLQHQlj/5uZefzQEGLX
S+tZ4p8imNFfBvnCeMkX6erf9BExFWYQm28p5ZzO1guFChNgHoKNhGjE8z3jQar0KVMQD0w22h8y
U+1mBctuBksFXwI60582PGDEsWlxgyW2gZSmGEtRfpA9XHrVkq1fvpBOTDZbaebu2buGcC7QvSPb
5tnzrvuz+lTXy36wBcxsc++LNqWyNcpI8ypOfpEn2lxrhNEEtJ5LHlmzBp1kqQG/fukGy1IRodoV
KZqYbrtx9YzX2geZkT9sk4esndMnexkEjDz1vmRRzhShYcdnMYomkMVd5exER9QB0txQrtpr+vwI
hfrzuDQxZREYB1ldWWuvbqJtYQqYS6cSQ9gZdyPxgK5TXEDFbaT0GE0OMWbHuk+wD7vNZjr0rBr2
9jL7k/fUw1SxLD466ED8/ja22+Ea+GfDXEs5lwmPc9EKK2FLrQRbBqeN5FTM0mYIGLAZUOQ8ZP0m
ltfiS0RVwglHvUWwCth4FAsOH5qF14Tbb1MD07601BTKSYhhDlB2vSSmUycwUNxiAUoRVDaYPBfI
10pjnbLN2RZfLIyHv+adPwFV0aeuehIbEc5wtjARxZKVLWv10z7Vpa8sFcJb4Bsye42RDVEir5R6
2ziDshURLDc7OD6cBX+8XtkSxVVwGGQuS9INiYY8oWSm6GPB0i59GEx8I1BUBwtD2XX5SRT5hR0e
xY8GsI910jyDLGYjfupv+p8cIe+wgy7E+gMztOTUZJhnJAffI/f27g+80YAxAekrzS1fiIbtgQCV
M86xhUw/jBd1US/2z9KW/kU/7gGSkfhdSGuDZTNyaPajUJGrO3rBmirWxw52y2hq4OW8pVuC9/Qf
VRNtF2chHSeTC4xjycDqiOaBKw5xEDWe8PsfSee15CqWbdEvIgJvXiXh5H0q9UKkOzjhQZiv70H1
y63bFXVMSrD3MnOOOfL3I0CGp5T15aGGE2E8zAwyE2dg/aubm/c1e28Rt2AhSVjbYhZb6AVRdy6U
tNaR6xvs0vSsirscTSdCP7p/Nm2oWSoEU/VW8EQc2/28QrXQS42IxtF1L4EWrV9cALx68tJ8LYbt
U6d22OaX7E//jF39CuiNooNr3603gs2iH/UzAtYBYn1C8u0xXVNK2tHrABAGas6ro0k4vq/lEcye
HrH2++zNlXwX5vXU5xyPsA/H2+uo4urHQ2P5YbkpOFC+tEeKe0n0hmmv/bDlInhcXhScXSyATcb4
XHjgHRdQgS+cZYwChMvEksmHx7OX4AEwoZ7s4qulkINzYnfYyN/bKVpFRx0l1AFN0+h0dmdHPGHv
Fcc/4ET6Lg6zdmWe8q3KsAizDmMq57XN2YupLqAfWxkd4ydhzhCDUiDu/p9wCb/QENPBlAjQl/1y
XOLeZ1QtuQQTHWBx4arpn3NJMCg/YvHTxKZTSv9EWElCup7YyxZkB2mKnfPjpMys+5+cFYXKyDfL
0VfjgVAfcc0gCkjdAFwXOrR8HmUPJsdE89/9jvrpTdh8JvI1hAaG2L9waDE28gWFBmsoptmoIlON
WaefNHwaHnzdzQBpBXuT+1/RVWE4sQ5we4sPui4DHEqyCxRHZXEVg/WLPqTH/LHSii+C/FgPF4JT
TNEWgl+12b+SvQ64TwPNg4HIY8SGOAJC4S3FvwRjjZfd3JECR9XEOiX5aSCzo3kMSS3mXXS58zbW
iuY1+zIVP1a/YLYVCftYzJoIY+e1BvO4ytNHBELHgTM1X1pYe1FJ9ifhOruA+x1pS4iJIHZDCFlp
0D8vPbBi5nYdYXIlh0uNmYH9cHHTRKIUzlGIJZWDJPqliHj1PtcrHmfqX6BM4VYjA7K1u4uFdY7z
nEJXSVbMLbkIgtgfcS1FNjdE/cu8voi3kGzYjlxqpvHl8vWZaHaPbSnYzkiqbisp3L07HDL6KS6O
CEUbad1oDOu4DuTfYNxJ8p4fAqbj1F+55zmtgye3G7u7BGWCPX7TAHlis2KigigUihLVUYv03onK
05zB0ZMgOjcsjGE519+pO5RwClZwU0AnLLlu+49CX/NotTy8vQtBlXKOaTvcl3xdrHLg0Tb5VBlu
XeuQEqS3C+9qyjBuxecuuu3Wqnc8Ys6LIIbcK6Utmto4YYAHrXafniNmfMvIp65Dou3m7OOwjtgm
17+DHHDRbHu0n9uIDoejdtEi5Yb9R98FzpmECC6V+dpYrsS1PC5QYZ3RmNzk/ijMW0rWFY6JaXVx
J9hB+OHS72XnFa+eYJtaJhkOihTxn3jHRKkp3ImNV/9JMK4YRbtBs1T3LHFaO/6XsQr+ibYiJzFG
iV5/6G541uSVgGyLmwxfuiOKNuZ4qLA9+dlzVga+BNShzByeqMQMZCwPvhkNvtNFYkIIHEDlmvDG
5BRETrjqZ6UIxgzGnYiE7Nn182jStXQgdot9FAWkotrmycqv6MAqGYEkGBQMhBe9OoucJYJDNACn
x4nNdQNzNX9YR+bCyJW6f+9pE/JBQvtcwKZyWm4Qzr1opfwUqKELFM8dKUWQRhD/cIQybEuh4EJB
4kay34mLBb5Ap5HZ5pPv6fo2Ob5KMhvohWUkx4jOuedILgYhbpPX9Ja5YxZMCUlwg1NOK5968bQr
H5xV8Z6rRoXZvch2sd3/hR7DVuPGH0lfHC9Vlm8recI26kY/KfV1t3iKSFAWZUXG7pyD+0KRCL6G
ar51rXKHh4gFQoNegN9iSrcqN5GJMXzyYpT/dCM8Y8twVT50aY2UbSvCltuYNj4yHs/uQ9yXrKkI
H7GFVbQbjm8mcysEYwlyFKS7+kZ59OMCLrPSoRNx4q/hYswFhujK51D1iDaWwDTCSIRLRzJHhUpk
rffXpt+x8CXIq73i0KGmQIseAKTc1zA14G6egiMXuJEjZGZqvNLEc5vh/bUhmpbhkWAs/U8mnxUq
9zVCja8CP/vVoQfJO4v9YcJqMTfYQn3Rc/SSl8KuX1XM+Hah8Neol+FbVdhfL5SNTgYGsHaSrBqI
qDp2fiSDaCZ4pnPNrrFqUjHL5dFkZqXhBYl7JGKPDjHOMCdTStgayr+AlAluRmwifLE1UpFurnmZ
8NOFTkGJdO85gMaIAjvpTNS3mR1YgP/YUqt/mIgKwVaq03uodgzQ3tG2TQRfAo41SDW5qCl9E0Cf
cDdNNDzU98QtddxfonItt0xsJ0/iv4k7GlkJkBesvp5xBdbklXVRwLy+PwzDFblsM/GTXBNxZw0I
EOE7oH8pCTbs6FktPMciyv349QdKSeV8KJ8Ng235kudnEedixyamWKPEeBmA4Hjrc4H1ikXgC6Xn
cAx5BN4gTNoQ0Ce1NoLKQFvF9QV2MBtpEvb65SbRgcmya3gHXpOeYvbkr930yf8RZ+9jCK0NpFT4
mym+KH4RoSeBmOp5hUpMEa/gQOkUrM3MJeicVzUjM7V129e5yNp9j3xJlviBr5JvEXYa70P+zGkC
YEnN+lIo4AzLEQk6D5kwmJeoZRvR4Z7+l+vTQUXiZlCaS8iVcAW+qlVbrZUPtJtWbtJse6ND8hrH
7Z+SnbkE+NvA+WGoKW6ANbVYGKRTUZ40ac2CrAo9xuhm5aGwR3NHIHtztQSbMYyIeo/BTIE1Hk1J
vi2YNfInclYZppuPF4UMPPybxZFbOEHkbjglFID6NlXVshprWFNYz5aN1DqheK3rz0nF2ceIyURZ
IHb5JWViK+i06e+e4W2xHbhaGpMQYQOTHHJbYV30701r+uLchJuC0zCEky15p4vjNdAHP+Qd14m/
TNmXdjhZWO1G2rlggTqEnO88VUbUMRdkhy+lTogIUT+JaHe48wQOEagz0ZgvhUuhpv9e1UmcRiqe
yE8HpkstwJaSVQPaqopFS/5pzSAN1WkmT5VTJ1EznpZgpQrIefrirubzsplh2mfyipxI/BeKJ7n5
CuLgIMCAsMqX/2KPY0gDUhpPICW0wlBjCPtJJ9pIJXAH0m2LbI8GYYTTSMyqupsEnLWDi3BQuAbh
p8B0Nj3Rc1mrsPqwAp4OXAmAB4jxKr3JsBCusWc1GTm8eUNe36NK5hwUHINQN9DGLOi5kJJh3Xz3
0WfIbxsAv9DcF0DyW52fU8UjUoRqcAHGmvtc4rMJfzskVyHZNRxYNeNKKAuQyKBQ7TlM6+Yx17Sz
xyGiBOdNpKUT4LtnI2NHYZvxphYJzirpz6iJuWACeuzDz2iXUHDxujJwySSUXWx+LR5Crs5C7Z2w
tygbBMdAmTd+VzAxo8SwY0KQrd8R+sxc06JcLzMqB8RtujSty+kxKLRBMFdNhx8l5ByrmPsuOJi4
6d7CX5WmromRpsojn48QFHfa33OmgrocuVHzDA8gp+e5HbNmoC2iNqvUL/q+LL4YIIyvE4XyCOR8
AUyeW6NP1ll7bIaf93unWHcFqWFKBOWbzLL2QDUFVSAyLRZXIN5h6jKjzInk1gR8Lck+lXhpgzmR
O1oOb699kyQR2i2QaOXFgJHw4NzPp25VTec6ub8tFJYM4dJKAH6B2d+rVTIqXuRfJRvh7QFkF5iR
QlVvh6uYnRrrOX+mKIjYc4o3U/EMbS8lqxdEXxjmxZY1fRT+0Ye5ce1SGtbMyFWqQi0F5Bk4LfnI
uMzzs5Jv9QTo26PBFPPsKZS09ydmtSzfVeNvlfsMsSLBrymMYdtzzOhrYHYghvQDY+K6WxksLeeH
hwlfn3qdTT+FQlHaVN7rAQ61weQ9Mgb7zdMtHjWA19YFXxYYWHZgV/ZLxmIiEDB2/jWb0DGwT+2s
a286ylHco2SblJ+UH/Qts5KAKB0qHsk2qoTm9ESt2Yluhsm+Hfch0CV52X3Agf/FVibo8IBWLfb2
Mzt7i0aROIcFEm4czgO9NldTNfrl25dhiuAr5gAoGmTTcH+Jtb1XXoLqhp2gvI2klWo6xGUJhcMN
sytRKVNEPCd9KxYfRmxn2V+PcHFSf0ROuktUHNJ50AaHvz1HgC3LfZ1uUyrJiiQP4VC2HvlIAGVz
7UskUtqx3uswQ1/AJNyzql07M7MC9KfcqdR29F0Tkk52we8VjsVpm0KzmS7lwCy/8SySNNptS4Q9
Pgw6X+HwklcRWAWYpma51cADKMhBVKl2DEyVEK0Y9un6RmUXeqDqnrtn4DnIpYPn0JEKNHnGQUme
UoweDi2q/E9mSxPOept2zWSE/jsxRib1VNHzO5SsRaZqKWzOiAkyhpbamagKtHFvxDd+ydBiRWfg
TQieyND8RdtfsIVOaKIIsMwsHoF0tq3TIFBDKjz6lA3BOqGNF/cMp97+FH0Lws4Q1thmcyoZfbRj
na4rxyqarupGQ6/M4zZUhOn8tuYt4iGXWBiJFjylvfxaSxmZL8zL7tqH1G4Cv7Q+3stRZHkKnZQF
AoSsJSuUOPwzY442KmQtK91aexodYIlIWyFYEBfh7i/psWAQg6Efx9CrN6Szdta2GT8DxqkEl9IA
mvirdeY0jbzDjHA2qLiU+vpMe/7qWB7bzEHZwvTHzmSXPOCMxm28mQzomYWda8ZUZr1nYNa/PFnc
aeZP9BARHX5X+spqTpHhXuUYJe0Ovx4S6KRHKvExss9jjqAwFaWpxEhXz5yo4kyQS0uJOqi+2J9K
4mqb5Ecjb2I9TFvpWxHnvTjMMBJhPyGVdgzN5Fuff8WyA+FBix1S72RMq4jnp9dOYYlW+kBKl5mB
tscnesuOCYtjD8jjJKoX5j9IJEPcM9r0K5NuQz6SeszFq2q4qWpbQJdKe6gR56Ks4/EZWTusxtBp
twawOsps2+q8SPc6jtx1B0EU2BKAy9BRRA4M14DWgxjzXVBA2LKwDzGulwezPZfCOu1vbYtUVsR4
AnTFYo2alFelzxnW526VwyUhxdeZkCS+WMaC4JRurfIRm9eGbLMcAX9baqih0N22/+jRXuO+yP4Z
4VdufpfWLRfJXkT3JhZ/Cqi4zKtfANiWbb7LMNohTIonUpKd2UjNjgoFpLXVvvX2iaB8THmHHQFe
13hivB4uB7wsKt9g2j6FdvMaKEO8dMQvMGPGeWKGgMdx0amY7RyJ5itBS3Ef47+2cav0L+o2ibUe
MTSzPtR48j9NEsLezBF7SEy4cg61ddI2SuATdGaVK7k7GDKmSjs3/8Zd7rD1mWiO/dLpXn68mafo
0VbbGG+cIDBPb0G6z80n8GxF4MUkyqL9LQIK+Sj9GoWLYpyTkfcsvVlIawUMdR9IyUeGRC8ApO6c
Wr0iJD1zMxRCJtscF8O1gYaNgZkS3ArFLQakbqi53JIxykFkaP7C6cg5VW6m9GY4MLebPXcW4AAB
IxVud4dpno5bmwAa8lKVK1pchWvtoEJCUqaLCb9oueOliqXdAPhVXEwfbx91foO9bIEvelK3U70z
x1vX/BQvv2HOMM+va9PJsnUduHMD2HxXqR9IJ/M5n/adO1NE1FVL0I2Kqe4utlizz2yRmWASdbQo
rEuQ2cRm5BOmkBsjeCs+Z1/zOasLJKOyoeUg1uOHgBZx2owT5ZRHexiioQE82dBvPsB3VKARWMCD
0KwmNAF+TI4t35i6MpwXWp+dms7fsvg+P5OruaudyNW2xZInTeY00javg4+2RSycsNpSncvGRnpt
KbsJzOC2H4G4ElXS/ryFgyr6IepHzSsReAGV1lgFrd9cTQSjossyKbF+q3sa7I15Uh8KF+bSCsSO
XR3buCQV56CX27a91O2p4VS6J8qKyZ2y1qenCLKS54CpfO8Wp+gggIVZdHsq+0Sip4RxwA9q/Ow4
UMXEH3BzI8UDKBkc6tAdlL9yRtc0Dx0Xf5iB0Eshe9BHcyaXXbXAE7aiFKmnPR2sIHI/1Q4viSy5
Ogvw+dsJKpxlgHZVN+0+e+WC3gt+ehPgaCLT2rz23QFDCPkY0SF4Af2uL2Z4IQypvYg7ZtOhyLAF
Kg9LW5M5wZlltRNuRps87uUT27WvHajWKOF0N73rJ+Gwi+/DQz8h99yPy3Gtu4ODDcFla7/4+zu6
whMxDKy3K/FeyzO642jx8wPFwHYFBuXBCjbQqmVUHl0Kdq8EhNe1neU/MmOfE7Jz+r/7cB1VFvoL
XdmgxYJKBTh4HqnrdAkLJ+JAYUBLy8fjuB3EC5OBDjzY/NeQEJdmAIK8EVQxr2bvWgDDSkqBo/qP
AXtVUzYa/4zkXLdYdBbEbHGGnL6ppWWfvXPMORV/Qa7FANg95PZHBh5JRcL+IwV/Sdip6W2G6jM0
H9osdh6DleSwZkvJYoXH5Qg1/JfFgJj1MXJdcrGQr6J5dyFw+mWm4wXciiSk4bPRHDL67lihqGim
a4dejSzxFNYAAk9i95Rv1dzwPKsG6p2GZWK4MddvnC7l4sHTavAsdIvvqHNTawnDnUUkdyvXQWyt
eNWFFlActkA+5WhVfbV+IZF6sObw0Qs3HG7dmS2e8Q3Yyo3vjP6KM+s6QlAXZAgOpt8MKwyH1G4v
VruLbD/ejYf4/opabxCgat308UaU8TkFGa+cmI+gKIdzc+/xxQXSZ8RhFXy8hk1hbKr+1rPk6Xnr
0T0amxn4/iVVdA/qKSF4Ba+h5REVLzwK5ZTEbt5tEIWQd5h5wxbtMxLL7jabxfya1cceloIv290p
6HfmF/BG7lq+/H4P9Y4aCe0Ox539jJprqf1pGDkH67tV5hBFiZlTWX1maNjM8MSFvmKW/9/xo2m2
Ih+lbJnEq0AiToFvwSETsmL1AvSkKSlEPlmr5MOGxtjgFTH44FifcRcW7CgxtWJalFx0nQ18suq1
BipBNSm2W6ZO/R0OPcOn1n0+3jPthSRGzamVfxGVbk94xavmqZmQCHI26pHfuBOeyD3z8tzv2m28
F+ufmvRadXYj8icO9UkB0ZJrAFJYAMOedUQCcj60hiu+2FjDhTrkZQ2rN8PtXgiWFsHDsN1/WoZS
AXJNObhUukNgwZ6sivSp1Ve2gdx5K4E2qfnE0VGxZ5vFUR0PtuwJSKzBmc1Syg8KvmInfbTi//eJ
KjFNl+xkIvmkrIrqdSf7FmdCQ/iEueLbkXhDUvjBPzytGg0yOsThEQWeyCo9b1z2SG/NDmiDAF71
R0WGavCv7z9r66q/PYgAwCviZdmc3tu3djfES518TeGx1P7p2Uek3QfjHCVnQzgIE5a6BVY2jsO/
4IWv1DHXIlMMZYZe6MxxOdqQsaAzij0CYUi/w1xRbrIz/0yrf0lsK5sKuyrJF6t3tWaxmjVf5SfZ
SORxkq1OE7y1HPOvKrhos/OdF4ENHgcnK876mL63FCj3aWU9Yk//ok0fiDIbl+pdwHR6jzQaNY7i
HZc+3UYSge1QlsW0JK2lt4B3CN85QTXtTxTeRVan/OnKN5VDuMbS91I9ICNm60zTR8ZbWcHehUlN
yaWy4h8XIVokRyKwXrcbvFDqZ61tm73FB18jkzarP7YwMj+lrpswyVjrzfftNm6+MPBDZ/ut82vb
psvg5VNGhfwxxk89mwPKzYMjca9hemEP9tFARJ4+6nGj6H9lbePDBe1sv8RVP/h0nW/xt1M3Oev+
V4JgwomwB0yKugwGn3s20C99MlKcJwwElmRKx89cWGpeLQDaQ55P5iZXApJbCnkKvGFBYKqQnxim
2BE0bZzBqJJlPCt1vY7Z6bD3im3NUSyf9TKlU0Ag526KvuQSw/0hkEn/MQBQE3S9o0DtaAfIL45A
8GIK79SrCY6zPLTJWQ+vFEY8TlFk2aFXlJSCPqiqpnDV+4E7R+9tE0sw36LAm944MiGGfGW2uOvv
DaNQzc7xTcDHGMhp1zn8ACdmEeYxpHI3iQVv+GXRIxqqrSW3kshUnZ9NwNZMjOS+h+vHMBCIZRPt
2uJTTvyCB+2La7jF4cGbReiNnv71rIR/9elED1D+dpDMQ46MyDwzrJtTNRjxJOHGyGdc6TVESozg
VJ3ltQzX8+CLFr38zA9MwyvmwdY++E2+mZcliMfItEgQAftl/1My/TQy//Xd0zlLyo53ry5Jd/KK
8LeRL6a4SZWPkSkSfrM5wB7BPIYuMdlL49kYfmpogeN5TqyJC0ZovOhrlfRBwm1UH0FlN88b6GtR
CVB+vPVn+JSwCPAgUOGP6aYtVzkqvmX8lKubGcUImD8Tp8YPaNRLkl9G4zh/cLjU42aVcM5r2p1/
Ecy/Eq9x45poG3JYDTfWLNlWji6Gigih2VXkunKASQug3XOGtVS7hqcurweTlRQqtGUEtqLxMx7u
1Vs6m19cH3yYLQm3kR3spIv8jI6aZ1Ji+fyFXxQxPiQfIsX4WPtiE7ig5TDQgsTQSFz0q9ap/RcU
J4YdQBZwHiMvXAZ8+FG4oe1F9SUm9pOJPH+2GJ6UFZYzVxzXjfggqPVFlhMblW7DXVU3rph5vbJr
p3k/wk5FWYnm6o0B2jccLm/JchC6rqJPjptUeYSiLb+fhFWOtxCQ5vBVjhsEPWp4Uu8oJfpzGl0q
KhyGLxr4ivgLM645XekScP0xXYhcjMSBvKsUJ4585Bb8tln+QYupm/N/OKLOjT4mHyc8R+IrvFM4
ivrANwo2+4CuFjf4LObn9nxwzuUM6rcjLcmVhXCtUYbytYVo43r1SnmuqZBoUYb9ZCKNMipPP0oW
w6U+aBsMxhY4asVrNOQSS9INAAMsWBhTlZef9HQU73U439e8/LXlKwrKxdc2BsnKFsmAbQIQjhQP
XlRonZ8BGx/QvvcSsa3pCSzYdq3fgXuf09pwToN49B8EiJABLezILaWx/+ImL8HLtvjG/e4r1AmT
cJLW1ymwSgZbzIE5FhEHlcp2IPatcwXczv+Rpl76eYhsqq70TB1bdug8mZbvrOxhCRu2WXNgdmUR
xOwLC/lrEDlde+Q+sHrPoKPM6p++5qwOct44ryPmIHDT0Cm6LVovKwFzdRiFPfs1qqmc8bpLeHVg
bPJ6p2I0FGbIVW3dkivPY67cg5ainIzjK22FKB54eOJkPak39LDoWqQIAuElaU5m/ZOyzWWDE1fH
+u1WE7spFMDpOTRXwnDRiMEghYAq8w2ao5WIkBdZmhyz/hAxL7pmkS90l4FhY4tc3tqEaKM5PrIk
wjPCKJ7JEX1q0eASR+jC9RVT0lG30FN139EnK2BMlExd5t32DDFY6HOOnHyBSHwUb3xNXBkvOnqm
x/zFUCUSIJjghwTSCQJ+jxGhRwCF+maSjuPLJakofm2K128EGQCQKYGaENM/GJxRS5cTEsODOKcn
DbzO8DrQ2wgPAcc6KGR/WrHIt24KD+I2wuVNYSgy9OKQJbKookWlR2ehwfSFs+srSPxXGnlpykKx
Ato9X9vmLaZc7FFfjM5QXSkORVhpFgJ2jJiSw0NY9Io90sQIPDnZXqlPGKtw9sWEGte0E8aDh09J
ALMXn03PhIGpJGY1/kqqBUYlfTti0rudfBLpRF6QehGFtFuOfQZJ6JDfKzElCoqjH4GgyK6EaF9l
m+LSspg/5721oJm0ymsMbJsFBr+on8hIehG7VfxVOiCJFupBSO5gtdPzllmtfi6NYUVLowS7KeW/
Iz6I8pP5anGQ2n5+7J/C4ynXPxU1NbVnyfGXcPYJ0LvR5oaoHie6Mlwx9PUGtFWZyU6ALiGbnooG
KY4fmzomISoqZcqmfM5BU0Xx793MGQcsopkYsumOkZVpGjg/9VrkKwWnvBv+jfqSKgQbtLh86+eU
yAd+cqFzNZ3DJXPKAGx6iRUKyR1ZcDzYJbkFNDbsH2jGZlOsLT1fMivdRyj5LYTl4CMl4xLVID1m
Q6miEU3eykjf0ONNp+jtGskM9wSs4GXDiSkXpLH+ORnnwB+ZjucO7WpAPbFCRkP2M59HhGAxpNYr
XAYvb3z0TxbLnsRir3uqWGWAWfTnOKO3YGSebpG1L4ZjdFJ3YrkxpKPxuhVEMpByngGHIjoZ6OxK
YS+Pn5gUywLc+65jOvp+Mnh/rwPunNQ1Xv6ACoa0YelRVqsIRVi1RWAXxQjE51/a8Fn0tEKK/i8x
gPYsKXFqXolhury6S91c0c23CjsXv1FPvbkJhpuKpJY2wTwW1ZGPfwB3WO+yZMWX3BHgoOBV64BT
jYupYbHICopxvTUiApimTTTsW8vjom4DdxzgD6DKwQGGrxWsAG2HZLwwApGwHX/nypFOf4LSKROD
gqOsO9OIWQJSuqP0ulmmp2HiRNiOHGkubYj/BkbJ182sm5g3BDMM3NhVjpA3J+Qx1Oj8/cWqXRU8
xA7XBsKI8Luo9vUv2UL0jxVicyyLXkDURFztYTQymj0GroVQaPwQUw+Ij3TkX9YyufMfMPF6fNN7
zunkc6oOAwEcP3rqaepv3Cm8X37FLpB4Slr2eR7hpHuEudH0of4TeblYp3ZZ6Aw/7Up1VXdkOJKw
gTGUP+mHm473nfGOhXPmLfMY2QrWi2+OG2wJ8mkyeMGNx6HGC1fZzrDpBI8F3MBxg9WLRxVlf4CI
ebzo3bZDcKKww+lZsJxeP8NFh95tAeclEpYLv75mZ05TspDPFiCeyhkBQbT/pnsh/eIDm/4JX5b9
WsWWLZR+pJGl9sf6gBkreXT6TZH2VM4xPDkGUTzczMlQaXkZ3kCl2Q3afcw+DgMuxppeNTITTxc9
HQYls0lqcPjUcBnUT/W15hBNjnOAbkr0DeMsh7+dz6rCGFVAbm/SRw/N+IVG2Kh2JlE0JS41FPJ0
TVYDdewUrKv920fPyfaV0ZzNjSjPqTwhyrx4VlDnIupd7d7AFNcfiumG84hix3bk5U8PNnSr6sR4
0f5WLVu9402lPsVk85FV8Fq51CWfLc9PNs8BBLufJyyij9CDSV7rqwGCY8zCROo4vXxCHkNb1+R/
b45FVXPevBFQpoz0VpoeL03U8uE1v3Rp6fs764m5fOPIrE7lsCFRrLUlYW092AAiwTc97uwdT1qd
NEtx3XFU1/2GPlZlE1Y3PvOmPfximXMVHeeiwt+APYTVz0ZWrn3iW8VVrs+yTNoCXIuwf5qVo1T+
iyAw1S5STyfBr6ePWjbjkjdGGzzMPmu0LFJ/EdFu4o1fCtYfOSB11NGpcrMhxCOlWVNQtgGsSf6G
4stkzxvQfgQibWXSL167KHVfUFTM+kJEHwBpWd/lBqiYNfav5vUZ949IO3WHMjvqbbeN3gfo+QRi
MCyvHQWp2/vETrn32uI/3nJkt1xC5MKMLvznsj8hITuZdoswtLzEATz1BRLnEqzImqZZWJFQjTOg
Es/JKTm1jBbZWEF10sUzpg0LRMexDhFtHMXCI6veSy/tsNQ/hmemHIveISD8bd1X4Ur7jP6QLHSk
13nW3AYgSCMuWfABqASw+TZD/wYqvfgXrX/FzQVLC/xs/jdu2feNTd5PtuKdW+EUKg7kLEBPbtgC
VEh93RMGBxmmeerkP3hn2Wuss0O7u6WAFzmREzgha+0TDmrNgpVuCW26Ov68FW2Btm4hazvrMzYR
p08odJAfsGsvIZBFC69lMbVEp1pr19lCW9jLr86X/gZyfXAWg5kAE3IPxl+TSCn0ZARBSeuM38W0
i26j9uB/CDJOIC7ze3A1B91xirwQGx4zcJFMjM/uvSeV5z1XW9UHKKzFqLrMAIy8880Aow+fPIze
t778p3d7rZj+U8hXdi6cv7S5QgOzB515g7QhWfNxGP1uAhoqCp8ynx3VHU0jZWn8W1gnS93zrdEp
IMEWib1ayZuJtrHsDlC7Vw0vuVTCylkwr2b9U7vJGkIxUuMjt8UaF16rrZLRVb9hM0ksDhAZ2cHb
bVmK5PV20pk3aJe458bo7cTGPCVBiypt+clSXraZGXB6MFb/7+ZejGsSEsxsE3IpF47l82DxI7zl
x/Cckc4kH33K28JBmTps9TPLIzxikmCj3LfzszCeWjdDeRucs++CpNpbOfqYYbMreb+Hql8n/wbS
lRaxb2Wb/9jQJNK0uxALkCVt+AnTlSHcM9ZT8SF3X7OLfRLpJheS7mSTM+gbBBdhsxqenWzHh6GB
AfUHUZernGfDFR+lfM18eN8HpO37L75iwVzRitfJsfc2IMWbDSE7I/v+EFcpIY188TyEBBzMNzfy
QgCKN5yuGMXp/KFlsNYYXOISWRojtWdDgbSXJDWyoSQbl8Zs4EGp6QnU86u4XJfhEpKh+RAdxYDa
hK4IRb1l12sVF82VOA15ZWESf86RPrAwKhShpNFiCxB/sSRG3jI7anO0FFsolWBY9rAUu278fDmm
hIOzgeS+hAGDEwWpjowVjxbTxBUNbCgIsf34IAKFf71vCsviis+BvSYWTAvnnvABLL34pMzG1cgL
A36ogT6GEXg24DfC7A0uSH+FiUCEDcpjcqoIAejXBFjqoc3BPvVbOdlmLVGRcxya+p5jfJBE9Y+3
6RBVh2Oe3LAxPqotlcAFY3nXezKMAuYg2YwNQvkCsNKFFmWEPmJQ8IvdkWRMKCcp65tsm+74kVfV
wulOfDeoYNMvlQvcZstXeoTE9K+zOu+kmWogPnkn2BWHag93JND5IElxgylLvDrNEgNq23pG0qFS
mIrUSx2zNivMDVzFQ/vMQn4TwuIxFb5WbeSZFtzVLdXT8Pb5jaXSnr4q/KsghONjriPUwwwsyPgC
IIuVcF0mUs8aHXnKrIgjlMG8ZaP3lnAUr1oLtBlRYnAxRDum8lMzGwVst5lJAFx+CWG9+0G8C9Zv
ktjyl9xu8Y+BnA/exHUyijLTh36DjM7mS3wh1bCZkFVA8ZSfXvoMA9uiwW0S6Gq8RYnXibfcsFEn
Kuq4TOVbjREAXX7SN0sTXd9Y8yBobo7sX+UrmLYDwgTOUfiv6DJCid2XsaskdVmYxqIskOOm9hCt
JyaCGnKkCDNJ+GJX/qGCFFel75Emoa1vY/PRzZps/mEYixg1JYdQpXpojZAVBdO3JPz1TI8Gc4sn
rUHlmO1k7fDGWlik1/79VyYYAaT3sssIRASp2W4M/vHqgVwgp3BrolkRPZbIufBJokTA05hgEKTm
S6WfOvzIxHus4xnxK50xabvJyCuIu82kXUpIZOKvap5JpxHUE8EDMjbK8KnpF5NnYVL4kz5G/j/Y
p3LptSMQw2+Bo68dPnvrlChO+zoaGboKcfvqOuzfmxI85FrU7VYGiwYhgfijbNuExyT/KOpPkSYF
mqt87Bh/TewBFHQgYwCkxOVfhpR9CrWVtk0o2N5I3gOahIZaBsT4vgluo079kx6F4ZQRVNEyJ0qP
SQnaLCVf+64Lm/f8Ek0w3Tik/kfSmXanimVh+Be5FoNMX2UUxHmIfmElN4ZBkFFBfn0/VHd3daVS
3gTxcM7e734HXEQ+j2OZ00fThOVAmvGMGt0pa5K/2lt1SoCRM+YCaXRM3wgVcOfhLCo/d+Fzr/vt
FEiA6YYYnTUGu4OO4eMPX6XEO/DwzFkOM301wmh5KN891XwJVC1+UNvw/MyjXZRvJltLPDv6V/Dp
LlMy+7R2qYnmp4bGTueMyfItvwKHoBdSrkmcvVN/KKrczO5cQkoundu4BQqBxh3uqFA8II1T46L5
tgWv9/h3eMhcEp/5iytcBA/sxZkEBfz3Llyae3VL/ATW9/RHhR/Elf5A1RBIQVMvKAugJHmSx4OW
+dPPEDwCJNQfyaMW/5m+kd0aTNnhlkPyGRYdv+R5y/77ZYWj/lS3h1O50iXz///d4lBx1mY+74C/
Oq54+vnTbxC4UioZB3obFo+liQ0Jv+x9//+/I9TIkwLB63iNoHNKLDAJ+Hn6AOfm9D2+0blI5/3p
Zkwv7tycHxb9NJzlJKIt6kNua5xtrngns8nqXPk090oHslaMdqPDRmdR+c3tfUOIydVQa8Lyc+fe
221uuIDZhZPb4l2/iPf+wA85Tf9cOBBTvP/+zu2GVXbq3NJB6M3F3D/Bc8q8S/ynm9HeX0QiAdli
TRpsSiPkvYAZSI5Jr0VkD5HG4yBpbv1B5gP28XF4YFvNm6Qx97QlqH1pEpOMnoAzTzYb/zQPpktg
63XevPGOvAPeR+5PV/x2038sDU/GQwA3FsoMXzyl/+B47lA31c7Tf7v6pXSG+3+3myeXED8QNy5e
8iBVeazH3Mf5k5WU+sxQrHJDMhOFkjWc6sPDadnyp9vLfTQLZC/Ao+z/p+YGK+g1hZB0LjPFU/w1
3bdJlu5KixO+gNQ47538nRmkTABGeKoj2wmYOg69PPG0rYRenKk5+abmt0uiwCcpc+LNpswLUp5x
O/ITL71GX5ov2i0vlL91kO0lF44vQr98Er7K2xM8LDEdxvf8nSE6ySu9mYcYwE+d/RpOhxOZ6Do0
r072iK9JuufTgGh6hs5h1b/NXsRcrHCmz1plnMNajP/xDATzafHzYHAC+vyfeM/9ae1wbPIxQG+m
FpzW3Ruc6L9XF2D1pImE4h2TLxZFqOHKF+oBPG0+4Tnt/qLaFRsVe4cmxFWBT28+md8xBdvxNyYk
+PH4UjBjAURmGZz//mJztR58ugQbtyu8x6AJ3EsH4SwXwlIP3+G0Ct5sfFzoHGOkDQE8IdURDycf
0hwzfwxpbVKC+dBP7G87JO6bx+RFxhGWHrCK8jI/PRSYkmLPUbIdNGG+e2yakJ/HhaZ8lfke3OtN
eqBFghAFFevjxptkh/KLQDjJnmPTzyTi9OTVn6Dnv9NXz1OEKDv4e56w5duqov0MMbuaIeTFyAw9
LDFvqBY3fECntvK1Sbekr5UtwYtm7PAPTMnyMN6g5tkaFOBhtEeprW2B4df6Pg/57pZqVKPeW2Aj
SIVm/aIc19f83GgPtytE3IUZzN7YJqcZNLS9skU9Z2yjPTzfyC5/knsbJPfp5Wv2eDBNvlS2sy0a
K9rSMDklYbT+79etuRZetG0DKLD//y626RP1jCvQ1yUqfnUNC2gZk/jD28BPv6P7hl09w5pqMQVj
1qXVetn0Y7n+LOTqtiM5v95rUV/aC1e15imhjl3zevFta1t9zdvNQ0rPBwzisBb4MZGZmYEH63Mp
4TeCeCMzkxP4Lvc1A4L2XxecPbRtfCC+tudfccvEybZA3kLPTk71JbkbV27ONTv1l9kVVfzzjhV5
y9Ig8GhL5lv/Y1xJO8lP0ZpeLwstb2dQ+b8C6v6wDfhFTwh2GyztpyvMwtmS+PfbQYDvAiy5iQ/T
R5aHlrHsuWX7aA0NOnXiDR97uplt0w0huMC4qAm+c9hECdVK1+uE1Fxa0EP0RsbjR1xiYkHVbUZ8
S3J5LJ6F4iTKOoPk3QpkcZH3UMWN80SL+IwR9VJqzq0nRpcwzGt4p/mc2oROLybuLgWKVRmdyde8
veUY1xoDZgAo2buBR6OoMAbqrSdHuSRHttzjqB9JTo2NQHIbwD5n3QYSt6RaJYBlJF8/4vFRBR1k
D1MC8kUjTKSwvFL+cNErZBJbVhB1gSOwm5l37tziH+8dFSwBlNFSWMDa8yXUOaZCnbHMidYIZomn
KmGDkbRsUIrR78RLrWK432AxGx0NLLHfCdrbN97RFPxwLHATbY5tggQBs4/nTeHhveKrhb8GnzUZ
T4a2qg3n0SJNaCG1MSVp7s1TcRR243zGOA1FfEn79o5olZGsU0u21Lia6T/Fm2A94T9EwqViDEpm
KwT+yo3V4JFM2+pDxhT0X4+Fx1q6Ve0S/RyCvwSnXRYhFF7Qoh3an8H4VV44SyWYumXQ59mqSoGo
4CugWE2eH+kdEibqiM10t+3RiKU7RQhASlL1JJ4JtE8S5Jd6i5Msg+9Y2z1EymTcO+Z17iANyor9
EHlkFeH2X0QbSsXKMHPZ564+FpMTAo76eneCg619949TCpedp3ryxYNncEKuqypYC2JMEHF6PaGW
gUV0DFys+pCBUAiuQbrJPc5VW8ajbaSSLxSNwrXjL0Tte71d98M/THEEgpnnrigeNJUnD7jseUJ5
KqJKlyHbb1RcgF/XJrMwOjEsRBbnzgEHhCdiCez9cumyP1N8AZdoAMR+tNZtQgBBAOEtdRsxGK1w
RlVHYE5IW4ryn4rT0uzVhyXpJjdV+FFF0yi/C2wDcGVEP2iWDVEd8PCyjdTCzOcpACWJl3V+fL43
5JtRrE5N3fvNDk1pe+GMy4I37kJ48s8P0gYGlLBJLhMtA/HCf+cwEZrfTbTm9F6w7xG6APnPmd9U
vEwCdE9OS66G/Qkel34AfrQzICS2Em/IQKCG7ecPdthXypHuo8Bg7H4Ho0IJJPNZAVgsXygbN8S+
wNslHdiq4PYwglwYtw/3z47D+RbvaoyvLAzysHDwcHbdYdHEIj6MJmVCTOoSPN5Ft1OjpTHH3sJm
u+MpQ3rBrvTBcnvyP6nCTwpjdvHcUXrNYR9wqJxQUU2nBMeRjEKeuornFATd1+gREf/vGJIBYbHv
lhaPIc0HGNOXSme5+iyed3Z59ueu3COtmOOfO/ygysBfMjd+5cEpztq/x98XLelrD0Pys3hh2Whp
ixpPck/PrfEBozTovlqQjg0UAThYq5gGDfhW9ooPpjj0LjtwJhkEBdN37FthCW3VcPyabZqjehaP
mYv2Z6NwMyffWvrEUiXbioDUPRxPD2h1eGzJVeM0LSPUoPAYmx0b+FxbLN67hnffQSTZ7HagopOh
F6FZ26sY1htcVjiwkRGKaYCz0OIp2GvYYz70RwIbPxhvMhpYxdHV4ExERDIZ0ODkYFMaNhhI/BdY
tjpk4eNSFEuOLs4XSuCtqz/N5KKFMKu+PgeQixojcgmL6Z+X4WAD2o2t+cElSDQf8Jv/W8+BxkKM
F/5r+9xRZyj9Nd/JWO1JNqF9s9emPKQINudEpJpgiWH0o/TLFoO0e9fbFTQ6AbUyPubADIDML4VG
Y/TJisK4kTQf0j8yjOMEYEYL90echSiuSHsuxj9dDeGPupg3T8ctXcwHR4XFt8DcFTczKmB2t8iP
G4ji6DHgFWy108NNLvv3ReEZdN+taawVmHqknGMxwAy/NFMLthCOmC7CjQI8Ut1C937d5MuzsvSt
Ys//Qda3cdSGxVtb0uDorAdrEKbMc8xsUQ1Yv3pYWfGPzEOHuFXY0XEatE3xV7scC4uIiGrUUPpY
z/MKW15q3buwepDWdlK/DOgsPEEdbiV/n3yVjQuGChxiFvPeM+ICT7Ma6tL9sQs6D7xGsEYcw6jK
48Ipl4/EwrC4gd9oyvYUe+S1+JVxaZFTyc5QORUmpHBy5uC7ZgX7W6cmMfFWib55vNxnmH38Ocwr
P9202QbyEty7K8lGFVppmCsC2Jk1pxyL2l05D8u/FDc40TKuLUGx5h/WVjdiJNW302GRVXqlBPHF
6oP5ZQJNIIbSUQiu3C8V6GIY0InOMAPpQOrpQBtE3MvJQuoslHucEZC/JLA3lhpzNsVl4y3Y9yGE
YLLNRk2d+rKA+3kEpIALfN76Ihww8XwxByPiDG0VGZWUDxyGaG9m2AvhF24hslLuU8Cj9IDDSY5U
6qhoCUtQc5MfOEWWH3hoMEf9KqoFpxUZiOnTUUQvxgcuRjBuvfC66rFjZ5DjcB+VDOgbn0JfS92W
sazuYGzz0hY6crGJrjU9oew7EiHrksPW1hCzqTNxtqAXc33gUTgRs7FVJx4LmF6r15aQUCJ6QYNR
+TSph9cMMezPnoPUMTr0pB5zkuFpinhqyDjnY0c5RSwPaApg5u+gIwAwtbLXZS5103RZlEW4jkK/
R5EmTUgdYjCU/jgbxOtmxd6IpQC3snaR2eGGNVCeVDaAL/AQtsnFD6cB+xsXOeq0YGLKoNoRZhiY
mzLkDDaNgfwW1v18Fb99HQiDtDrWPxnVmFhghsVzya7JDiWY6YUuln0gMkcaP5zwtAXNSjTfyLE3
fd4U9fcao4cfCfMDjrvZ4j/xnEQ8LL7vDOMo/jxFx90Z31BTAIhD7sFiewMO2VLQknj18ZkBzWUe
DpuGAM1wC7dhRE3fL1g2WFUV82VB48fRiwNeL5qVbtMgYV0HJxOQSfNxtO2qVfYIJNDb239QMi16
eS1kW3ycjdTC6AHZNEprWXRYQgb413r2xMfWwuKeJMyX1Xs4TTzvSuJ94us0kvksyo2UM/UinmlR
XFiUNHfKK3xgya8xTVmUAh0FUcYO2CnxUXRtIiLapy/LFv9jtskwjepESoiCXBC8VInYnk1V6hB7
9CDoX8dy1eBvQx/QHHaRvHxD6VNCtdumspc+l6MQCI2JTwb32XjbvGtktHjTQdagBf38i/APp3Tv
MEV48pcR/aXJtQT87mhUKyQHhUGMwoyRv9mJ5GkhQVq9Cct5b+TBE8kTJNvvQRaSKcZ/c066hsQy
BgWKvhJE8JwO0CVBU8FwwP5Q/cLbfIfKc682l2d9EvjZ3fs6T64d6WzPsFO3XR+W0VF7YGtKoQF3
MM6uDcpG/b3uPkdZt3LSUZUlfRHz4Jx3Mwv0x3HOClGDhgl3vMwkR9L9mbFK8w3mrG3rVYSni8sc
B54SUxk3wguEMVG+ljA4kd0ZqXTFz+u5SeKddq6+mYx1qznJicC+PfjOpPX4b1ZZqNA17JGdBxkR
N2dKYVqlrKfaL9Sw/wG3EsYfpkSMu6YDWfm4OsGAOAlJHCUvh9E9eyYpP1nA44qvjDy/PN445pBl
gnCZ0CavzTfJ6ekXOF6nG1xynxqKSC99eTEcWaQEBFT63WvfYSGUI4mlPLbpJtjGmJo+iCGnefx4
bGQMtdhvco/qqrTARdlZygkAmcZFWMvJOVmImxS6AnP2t5Wt3tdu0me4GVFbCnMdmgA0Qqihmbky
G1nSu7zzQwuilrnESRB+F+DzyuCDyDexsB/kgyt4TFmcaqqj1Waz185Mq2HRplvsuCspJK3lC3yo
gJavW/CWmj/1oIXdxwRYpchlmsqEXQtKdqdrFpTO64hkpoA3mzv17Ju5K9G28h9K30/pGSlwHjK0
+Cl5TZpu5F5ddygbBFJqBJTj7w7BM7qKEScWvTpgmZYy8SXxoVhm8zWPaKRRymCRf68WLonjhMJY
R2hWTnvsl7D0IO5sFTcNuY/wmBm4Qg4NH+aFzAqKEkhzUFRk79ZT5iw6j1A40BJbZgGfEiKpMUn5
LKrzcCYhqV3x2hDmPIo5hpB6tuiZ+5JiiMvVlVheiHVkSP8mGLATlor/gU5lDnMveB+EB16UbhHK
/Vmu3XkPfZpKjjniC/6lq33+pf1VLZ1q7hUPO/ZFJEU6vmC6rajURYaDkI6G+aNT8dsQcGhpe8TO
JKSaSHGwGYN/1T9sUQ1rUNfMwe6FvuOHSZyAq9D2310hBH2HOv1FdgI0iCEY/sgVkaVjIrrxUeBP
4Y1t+CD97+96o3oq8h14lm+Ydhaw7Q8rktOrepGwApnH4kzk3MSVI6GR0K1WXrOT4ApJ59GiOZ+L
7lwI8DqU96rVb/FPWVAaMOzGaU8UPQHyKRKjek3eeSNu2Atuw199JKpqbJ3/PPE9kHwFUclEmyMD
YQZlE/oPE6dDbYn76udIHGhJ7RUB26+QCSuJRXxM2IdPfVHv2zNERXjfXWJBtnzsx9kJpnm9HsS1
3LrveiNb2T+0W6In/rTOu/PfuOoS5FJdFuq2dX9ohkUP4eP7V7zpB41VI/8ULoUahrQqqfbjlHNw
GdekfKiRRwhMzkBMXdI4swU5M0RwweAdn96KnILN+PctDnAOXnQnxduD5L9HugE9iYfkG29yaDyo
WbDu44hY5hZTUs1LrI6sTjNZP3n3P9FxZqD/cKLPV3xPUHuRCO90GhH3fs9mcGFcaexYmz1+nqQ7
Wml0a5OAqGhMGonpa1fPM93b0tPN0MCdzqVaYoDIrGFGtPTs+/2NcaEpHdpVVZA4aSuvvZDfJIzx
FPKTJ+xFea0aw3xhQI+mhQ/VbPA69sHFzWcOogJWDMIsR4eYfDFkGrJZ7VVYkX66MmyXZcXEIYdX
ZZ4SNzex0focWoYnSJoeJv3pQJLHHQejgDDjhucNGODEHshUnGJg1lndPQdK8DABXWOYjalNfhg8
6VfNLM182yhEbHg8yWbgFB3+xSvON1oF3R3W2+2TEwQKStCIjOqUwk7bQESCMfPoD4bvbTK9n/QM
Orsk4bHZdjN1+deD7E/BqTh+OMI56HBliZgNzZW/jM7ngfRnfHy5WHuQyxsr/1oCsalwMMjOCB5g
HLvjD/Cfclei4pacxpeSlc80DHHEap02drerN4Y/PXx/VA+RPcP5ARCvOCTFGoIWjcIIx2EwlREI
XCXTxZiMqsRqDwk1CsbuuzqUbhP0+D8BXqwLH1SYYLEVdHSMKBbPIA4fN3rutbhipfygHt28bEC3
ejCfztNB+aRyvtivcOjX4sxyjouJxF14cxvV0UkJdAxg10TdcON+q9SexQHc5MKO7Q/1TVgJv7LT
rLAKe4GGg6tqiuV553eO7ZKgUZ+jfgUxVyewPcOVuTizAFMfnlJU+wn+Sz5FwIc5BuapV6T4yBSf
zx17xjRCcpjDElmueIf+cXi5x4DsgwthWot6F8KIxA2YAruJbSs6VY72RS+cLAdxYaxw1ajt1PGI
DQUtCXv7h/gct2Kc9IUsF7vDApe7flzMfbWwlS+46hqKgM7pXj57BMV0xZAcqMLFzq0hY29U4CaZ
qpWGlLN2zV29GmOA4nWwkmPr4+G52svWcdgXVEoA0aT52TCaX8w+p423dcUVtOFPiC4Fh5pijxSe
qIpvJdikuPuaEEkZpUMDHx3UQqgW0R1BLGu/xehkNNb8sYSoCbam5Q5WB5ODYsJOTziT+TqDr0av
HxFDMxstm/ZYvVoH4hscWyQI3fFzB+tVGMRRhBM028EFQZyHOJFD1+dF+XbAr3gSAgxHtND0HM0q
vkEYlCOnwPHcRrlRtt/DpOBBb4QK7hHIMwuiNfYJjIXF49OCIfyAzvBcONoFAamxFj2FeEkXTQQs
YBHGgzmxXbHiq5Zd7/D1dDoxujmJPyoli3gZekd2zs2OqU3C29hltNpfcwpEVunyphaToqZ3HqZ4
wWtAPPL2P7gIL6GvnMt98hv9tfMrTMZiD+LMzg7tIM8WzHAno0rObos7lcgLxYGbOmP8Bd8WVYFu
JVgbIddk2PkhHfYLc7WUlPVQY6JDwYVlzS+5XKCat4BIaKhJ7RLrl2q2eYjo0PFjUlbYY/GtyEeq
2kAWhsBABXRFLMbnhJS04AZXi9cODAL+KAxgnMZw6cSREKrGIr3fHxiRSCZkh1tmvYMjyW43WCm2
vKI5xe/Jly1+Zr2b4c4PLLMhYvN9EIP0QYYmNwNiy3GS8plkYMGxrHej111KbvVP0wZsjBEgrA0d
d4fSTuRWgJPao/eIlyLJs/i+4X3FqKHF3V0w92O8SE/FLjrDEfFwLgB4xQu/cgElnzVRjj1aqNXq
n0LIO7KbxplhoIuMOcLUBqNqXOObZnEFuUJJyah4hoG1W08J8NlyniBn+SZFWIM3CH/pNVzSBCMx
RBw4YQzZUkNEAQNlKetmI7dr+dFCa/exhBuddKuNG01YNlh8QORhKxeRYk/8WiIYJ8tsKm7i676I
mODeQNSnzw3EwdWuSrmCXk7LRewUHQ6IcRIvI8Kw2ltGkS9Tumk+OzjQhQD8W3w18wMoREqewXiu
ITq88dS+t7A2ZzYtlMQX2hcIKVwk4k5ihfvuKeDFa2nB+9WsyLQ02jObuZNBhbEY/k0CSmkNeade
9kC96ZQwiFzZxsUUaQ3YCzHtNLOjSyOall9KRaIjnjf2qK5LPO6pz3cVWuYiv87xi971rasaGCDX
+7QMdcWbIY3msSttQYK8hjH9TRM3FZJHZCjygkRW8j9k6m8whO82X03ndFqRRkPIMKcz2wYx238R
nRDhChQfNTIgyc214MMclgxPkiBYFo9fkFcaUaD3lw9lryl8zn1lduhffEB8+Xov7Lm4ZWz8ik4c
+9XazPfS4/TdMS8xxk0/CwFt9SlCzlIpLvSvtA39bs8ZVloTgIaZEYXEtnrhQoAzIHAp9dZOq+90
G8Uvhot9jeFLgEPVbNKT8EaVfGmK4+lJuhuVEp3WcPNpd3k5zzh8dVrpyd7hqj9D6D5uN9j1Kyik
fQMYZti8YkRcnN1rLcTUXr8kybJn822gCQ5hLOF+svs8MAUBqW9fEApUOD0L4rx1pjkVWC/ZzCO/
BZY+EeUkWHT1njggor1BLZJlxkAuy38ZPL/lQFLhjQflht74lTn1IUIELisWuUwS3dVLoQXJ/0Fu
wSJKn5OeAesE5Lb2HoTDp38wL4kZWQjSj3ynyVdOQ3FWJ+4AhBcVW5M5ZElXqdnSMMiboYSFpX0a
YPz1vfOmk1RgyI2uOvfi2ILUUvcO+TAYbH6wXe5DkJbZdMrSBQIH3PCfBKyQA2YUUBE08Ot7+9zN
aDDGI3AxIyrjXJThN18wD/U0AAXzADOQ2JFbT4MhOxMEDCY5S+8lLNnP7PgQrFfv+ElDduTnPiPT
XVl2MvTCbQ9aR+xsuym40hCKEk+AoprwTWJlOYBLSsR709PxYBXOng4SavmfZOmtNVfd2cPGbzy2
htGFBQWIDWhU6sQKlRhd/GGPbqjsxCHxHJUBUO7EOh23DzCoQAljWh+1l+GUf3bM2VwTzhzUETg+
zEarz66iyxcTTwQMPLzFLyIUWrIPuDSDP9vd9SLkjnD3gVLOxh2ZTOPrMCLw3lp9LNwJzW7/3r82
Y8jJRf7qovzBDM2hUe2DnbYkT9v2zMNaCZ8wPH2MqaA1zyhoXxUAMAAVf30CcIsE6/WH0935SCeI
Fu/vy0cj/IU2/mE9bxP1hFcyV0kmPg4sI3y7YCZhNPmkfOZxBgT2YaNCxsoMmijIIngJj/5Yf5fV
sqHowvkXIuVdVNfAOOk/8q9ZQR757Iphxs3mFSMctPWvwZ2C+UgvDpIA2pGJjwNFXUrxJKx66Cig
+758N0a3GfH0EuxhlEFViM/4oM5pwuG9B2w1/h6PPRrDkAfQUA9wXkBdBWAln7tPRDznvoLDJiGz
LnFCCFXsCObwQSVxAnybBdMzXuCx7ZA/SCYm7KzOBOX3va2+6g2RBUCxiveik4N9zBHhy89JYGGq
b/Pdb+qZ9RlX0Y9mrLLptGDI0PAWGRM6JeUlq44QVwhqOOEe+AbXNav2Iyjz6Hq5HJyy3H7CmSV4
m3Ybfz/no/OW6ys7DkUmj1MPS4olhgiVOefIx8DIodqxeCnnjYkD6Y5kSzIlTPwqD6SfB2wixScU
QVgV1EQ7pfjHETss32GeB1D7OBtgW2V7GVkT+y1+BiZPO0gN8BENAbGRiNSIiN9gRHsnl8/GHWkh
3184oG7K7YiXALMIeBx/bM3iGbZt34QUIR1JSsgFg1d9fdK80diz1ScWwgnX2M3IF1rl9bY3XPnv
eYYK+I/wBXWjDsyoPWluY4DEwVuvOLd9CY9yFMsgcvVZU6c2DdYEdbZsXki04WUFSvSI3WRCeEZc
h20lv7zjXft26Qi1v/mKyZIeMHbnB8FZEjacRljdaSoYx6I+EvHHtwcpJL38LXrkTgkrGS8Q9Nu6
ZbxW+nwF1xfGMHSY3H5sCV+XTYLv4P0w5ZljGr9QzpMJJ9lNiQu8FYJL8ZvtLIXYRTu8SH8lUCov
wYLPhN68QilqzzCXW08KAGhfcJLId1T3ms/Yhe8BanGkoT9LpjuH/405kYrPU29mV/lleNq8AmtK
RSQZiR7WfApmghj6NyNDdwSdR25uES8ZkeimWZDA34OlUG3/4rgZot8Hri/x80FGaNasSbZ0pLrK
illB9Pan9g/KMmRssyP4SQKwmlI1JLwtoZnhfImFEUX9mcNXgBcxN2OC/vApmHyVoU1z+4i7+8X6
c5JnQZJB/G0SoRlLaBFI3rRaYUsdBSTYVGsWBEVYm6CHYABd/SXUtQzddBMYkH75VR9VzClhm/PL
cXBhSMFUbs8ffyS25nJVfWMRBMfPnkchXxBKkSG/1ib2+Asj2sTmslWoClw23ob4KjTEdRPaYXHp
jH9JrqHSe6ENxQKGm85PRf3AGqFqJg/zzLfn0bdSbQEcHkdKNLl1xnP6j8wkRhiN+acdY1rs/lfo
7Jm4VIgNcRCKoS5Rxk0Dnu/q47oWtjmK1nGTrPnRRm9l6/lw4Vc0OOovOtkdMJYo7cugLYQt5LfD
L23gbMny4hOtJDciN/QRu+WXtn7rx7g6LXtXdERQT0R1LvrBMPmLxAXZZdSKxTXxDcAxEuZ/pY+l
WeDauzF8XFk8LJFh/Q6Zd81RzU6ZPfW1li3WZmFq3xRk2RpvHsVHY0QAIwYWrEKKHd4ptyrxyJwD
UBUpu0sKZdTLSNZ5aP91f9IX+aJUz9zf1CbrgxbSLH8xXHq5cOvRo7UOoUMsrOjShQxZknwLp60u
joxox89OHPEUCXmeZogT1fU7t6k1xRDwQeX3LEwfLiVblj2G/S+UEqrt0WWrlgcy/QoLLg3Y+lO9
gpBOiD5e5s56+CZX47NiL+DR/Rx64pPIGYAtYD3Fr4+yJD0+0CSnC4cTNQkkFW7Gg1gKK2WykiJV
YUOEaoAl93f+DQx4qVf5GryK+pzoqoLagNIQBpJruMof19QuYRm2TGrjI7QdR7wVRxHKHsc7w8zK
h2vASYH6J/9g17oQT+SzZN40BfvmbJoRFkPoDKUAg8nlNBCHxgDykvhCuaRwfRPBIuA3u0hTFDcn
vjDwaJH9HChzRREqnl45uuWFhvwpZoJtfsgoiSGp7I3yp4LGAvcI+n6dBLzFdBKfztcNc+AUh3WQ
wKheFisNlxYss5KQZY6VDkW8tBv8cf+BA3mhXKcJM9zvTHahgUIdHd3hNhj4cNgvNI7rxAg4DAX8
F/SA6v83Qzk20RSUbxnis0wbgISKg86Bx/vB8HlTaVvIlEIPhRz8ykq1/YBYFTqBYHP7U33PFge/
n6gt3J2WfHL4Z5Lwk1FmUgujbCa3kixRu6gwoaBZYPIGjCb9Y03U3Gfse+nNFEubim9OTJ9ZovHZ
RbofE5/5tngNv/u1lM/QS4msiODaxvgG32bj9PemO+k4DeHF0fgVVwRjxKDg3Ck5YBQ8d1cPpjEV
M3zMHAi2wSeTRmkwE8x2YPRSgk5xQcOZkTsBfmfy1DjtBsq2WTENNZABoTziTw26RbYfvUwab6fN
90v/x/6jYUu+1vNb+vYbPA9xOGdiDLdYNDNty2ecgeHRuAiW4ms+RACIB7/RBYpUeygPpDCAcder
7HXj1urdgcJkPElgAYyxetQ1ylKBgcDzBeBevgNjGnzAT2443Fyx37CceOuZDqp7GGjuFI8cmlFn
7rvMsCvAuZJojqxz5jhppTgf4w3jAL127KgO+2uBLKgjT1WmgWBWegRnBiW0x5cjLKVNcyHJeDsH
mu7+4CBN2hmuY9HxG0p/vmSibALr08ihzaqXKRRE6ArpgTPrLiIK4iyJt+iaSu9AZ/FatfCKju81
Tz9VqaKueQRY5mM498QQeuB1WEdBv9EwN8N4XrXTL+RojvA8fqByrbTRHs+KuZ52absn4zJ1p1Mw
gsrcYyL6RXXA3QIDCmnOSJE4oRv4LrY6971N3LIN2TRRBGl/dKkCuwBOT8wh6Xd86oP3OQXa/ThC
jMqHY9Akm550g392UgbSv2jDefghR9AQ3FiaRgyai/ho/CPXhPTD51mEk7RirwWD52xU/HjbT7cX
kJCnUFlAn/S413AEsI+dfsH7zEFquLbdW6DfQmszzigXI9YqJ801e0f8mKg33dk3DLvIw9MWcU9u
4osz+3g1QAZhZ+4IUvkx4RlgEIZ7CT69C/QYWNIuErwjalP8mwEK7pGQw6SOsB9cEIZgv5YvEN6Q
ajbOTWgPLwnjyg03EIPNBf0KHDBvioZzr+UWXrOjuEyn3rYJScXNPHmwUIDQdWM+sVBOtFAUzCgl
JyvJJV0wxw/IBJy+TFnwoUGn4Ggi24RjrMDwBEe9yC3fvnLuD9AAcYeEMz1MFPdJ8iaZXEx96OlE
YFWzk7Mmyg2NaefCoGUTGe665mNCu4FtlNhmfsts9ee5QyFP66IGh0Jd0hvMA3xAaDCHEEh5QksY
e7IOY2sSDbAYvXfqNbLTb9itNCYztCzsO4+pAyavDurepLyCufbHmfuuHapvsTjLd9YoKDSqKU8P
Hj3CZ9oH7hhjmjCvzJZYMHYW2jFzQkdeBL4Q3fvD4TRjWU4Td72zsxKAxs3wVSdFWF2W5Fbr+n5O
FE0qms08tZsUd0ghxTZh+3h5jJ5NWpfkY4GkcObzGeHzbyUBXJHy+hBg8fdHyCnfc0fCECE1MC76
poKg/PtQfn5fcxGrDuezyrMwb1kBATo8CT/FiRRYbpG2TMK4uSNL7nq0jXoLJvdaMWoAYnEVf6L+
s5Ak13gSPuGOZGaAe7+/qTjQyo2kpo7w/XRLzL7mbyheVWrp6LVTZV9jGJFuVWMzkrAwwAxNTzCi
zHc1YX++8NU8dYcBOvHS4TCVja4Mf0vz6/eH3TiUAAWrc/UpyZf02aZAqEAWLxG23M1kkq44HUsT
nTwhhd3jT7Oj5ylm3zZVA3Bj10fdUkhXSVGaCob7LlJTLEGQjGR+tFm9MGbSlnMWpsA+9iy3M1Zt
3vKWcsSemBDo0FUwuWBsT42ERGtRMJJ/M7UFQIQsdv/AlXqsZRzD5QvEyNw4Ela5yIudMmwKeJNR
90RiP8GUfl6dG1vQTgxNC9j62yQ/xFB4APARuShBa2xE1yQdOmW4OluRrk7ELCk1XomV9TSh+RD5
wH0aIIEc3t8Q26gpu2ZLC/QGQCZ+PBE9ADSBKRjOjClRgCUlfifRaSkcMnaP5UC3Gt6EH8CJqeoz
aISHxrGc+TGOH0Z0YEsXd8NOwM+BoA3YbapsV2T0xqFo80Q1H7N44LDh9nymnT+hs37zuSGQfOP7
0u2i1sb6nc30J2thp/y51FHP4IlZHi0HJl8LMb80BB7LQKH7BPZbyRA2dnv5N0czBC97joaLqXcv
bgGRWpXgK9jAokasxRlK2CBRLWzaCFNnbgyJS1OghyZYmq5fOMf0L7Ye6HgGnFoWFsaUOSatPDoy
1c+ruFVF/qcTbMT0Im6ONRPeaobnSnWXSVU9Dnb8OMHLa6mXIh37kAc0/PnHq/QPFBaUX8rH06WO
IvmS8OOjr0IgNLpaDHDJx21MqUm/QX+jz96YpaPFv2IS6Lc5XS6lqIaLxFyhOjP/x9F5LTeOJFH0
ixABb15pQNB7kdQLQqTU8N7j6+dgYmN2Y1YtNgkCVZWZ954bV5dMnsL3lnnIvlYlTl3Rx6WBbeRf
KbYdSrMS7iJtVtOpA2a8fbJrGLlx85IEetMk6i6KgmopLiTrMRVdKByhB2sap6vs3xCksyzcmdJX
JGwq0hGqC1NeyjA/d5KGKhCUojKu1SOfSeH6YVsJL/W8nDrY2S64RVADqKmBs3zY1vCbYuWdYFhI
2Wf5j8V85uIuyi1e9X9wLfRHczM/oFZIrTU/2Y19JbjJ2bFrN5F0inju422jnUbgR5SZCEFvSgWx
eaPb1aIg6PmZR4AhLyOQaauGFbOTPzipoBHolJnej1mco4FLED3Ie9h45l0HPFeowIaCu3k1ayTL
5WGY4DO80IbCTAiv3e7/I0R6GImZq4y7MDrmp4FLqogG6Z5Mrk5NDrVpW4oOu+KQ7yWmx6jV10TW
ovmjY3Ye0fSc8+EiFA+BqZexjrju6yE+1yilsMaCsy9t/WOZ4uxON4feCXgTgmsBTLKpPTTEyAL+
VxPhqbxjNxyngoOoUCiJ93KpeHuUCqx/rBYL5TvRLjEKcs6YpuHUXzmrAg6RlWeuouLcVicJSyiM
HUqxgZWw54xUGE4G+DsqiWiAr4DOn4AzDludsGo1DC2s7iCS+vWUYNLYPZyuEH8q1tte/mEUSzH/
wM5JIyncizG0nZBkk4umncvUyRh7IUmIRw4ZWrGl2zsTr7lC5zj+RxpIKe/rcw6ru/yVhbtAXq/5
lO2XthE1GgI7g2MNAIXk1KhfmCzQ8Aym45qrEcPXp89OPBjWqpJ5pvE93Wvllg3XEUSI6KFnjlDO
kJNIEOAuyo9lsqoPfXzCIl4UrCwr6btcstRZm+LGrUoACDHUnLsRqnrumyNUoehLXVJt2HiijBqR
74C2CnccCwTtO6YWHGdHfBYmtTIXse3uGgRUGi4cnOfJgKyQE6mwIugrgIcF4q1N/yxcG/le+24+
ZN1CkYheYfWR5rq55k7B1kibLELIDS6Z8D10QtLeQDxuGc8R3DJ0HPUzVE9Bs2kSutVW5pC68A+D
9isbb/rhyWaYcoDEQxBcrA0HpZhjZnRqB+g4C+nHTc+FrpNi9RPpv2H7UWmVgMOhTN7plcOWReUi
OglVyMHoLlnGms5SfabEtDiB9xHCoXTOiGdYj+Uhl9h37R/0GMxgBA4QSkpWNBZFgCG7lE2ZtSmC
vtLZKnIv5YekJI50Zv6S/jiFdeM2d8l4LBHr/cv0v7560whKL0Hwzm6auP7hBDI86DSBvVtEuxL9
srXRsMjVIKhQ5Yxnz115nnDq1N8Q+L/BZt9fO9tARKl0P/rEIcN9u2RHy9n7hcl2f5V1BvbeT+2R
ke0xoPhGxZOYb044HNN84R+T4CK6xOJ3mK/M5MyFUDFSi4xM6upnVG9Gt6af3Y6ULHB6ExZZjmeT
LVgpthELFLENZNLdUFf3HoSJ69CeqDipbSls5foWAtekkSAS+cKFTkGweAhrBWmlIKFC5zckFkEc
DqkSLeZKRaI/gMmL1I0CREaMGlD7KPoaE3liHjqOBMZuBH6EYWulMVZgeMoA5QFOwzDo4FFry5kj
6qvYxKzshJP28rcjzoQgOyIlNqimNFrPSnU0z90OGdWUWUsX1eI8mNvIFjBELVV/VzYveBvxt1lj
5qdCPdLcjlYi0WhkpzDNa7JF3G+EnSwfi+avg7jz3HZIm9Ay2125U5STcVXYQmp303KmxoTWzwsP
kSnyYyTcuo9+/EYtLk8ONyhd5LmTzhacOkayAllSz656pz2DP3hAW9TdtGbEE7017JOk1gAMB8uC
1xp+ar4EUskt53TjwTAXqMy8SdoduVtmuXNmOjUjJXXhkyvSR4dkuOjdR4a6vdRJk6MkBqqjgN5F
y7qWbHf5q1HmQIpagHNx+BpTuu/wHFPikNdA9ISKzZToB2S2FdHaS/AezB/kNQJ19DEKQNwVqklq
UgbuSOObHZONhkmBeRy0vRsvx4EDL1sIqsZ5hMoWrXZA0MxY21LxTTQ00K6pI0bWiJGt8EX4f1LN
YG6lsK9nCPYlgInIsoK7YGc22v0OjIWdy7/MGhBMIbC39mELMXWT/PPXBgfLt1ZuxFWTLCt3npeL
4CKdPAKU0NWvKhHExUxC+l4dguJheJuhnKOOw+a6D+9o5ruZXm49DrqLdNWBYdm68G76d+z/FOIR
8lAgLN2z0DuIpBBWE2p7AWkXVDsNZ1i0bLbGOssW9B4l7d2DvFoEGa3DT2Metl7xGYa9n1zc/pPm
5w4nDfLCnGwOb9+Op3JX2mV3DkH/ssWOs3SnHFvtN/viLAykIQUBQ2AdNVT47dJxFqpFtUTgs6/R
LIQ3ndzs/Owz2pOMNaKV5mfCJnEKxmytkIQ2ixkmfaXFWeXoci3IoIbEjF22XZLUYrDmQ8wLXbBi
K4hU8tlgYCmtYFhjTig59TS0aHUmaBaadgUH3tL6Ag4xOKnghMFW8jb4PuNmVUpfnE/QxwGthBBp
vofw0ZdA2L8q90TDtsyOxPwIu3TTcVmoQaQjctPh4JL2wc/8FTE/PO6IArd7BW9jSHM+35P0LAS7
YrYV8excSDjUJj3UcnISeSO5gl9TVGKHMKb7aW29vrjURqZ0Dk8ynu/hpEJa8nG0oUAiYgdIJWkB
aFQgH3oBQjd73JmHpLmHfy2BlsjqT+beApRGnAGrX7Qstu63qG9jXP0KVfF2pORfyPU7X0cHOUI8
PCdOd2lqmyrZZqilvH1DA4wwkhCWxMUquDnmBj5ACyC8xaB6tEUAjwrANI7yQb8YSjvLD9VP89Mq
O/IIWprtjLi5KYFQASnWs1MEpZsiwbZ+h8FRbqKIHO9aELgYUontQE9CYuja+5bWhzutdjKtIBC0
aHPYm2IePXaMgZj7BR9ifI5P0gXKxf4p8wXz0B6JGQHhC4EXoLatI78E3bL2yAs5KLMMPTu6naUw
bqs3XS27xnMCh7Eblho9hQnAwNGA7on3UzgU2DSX642PXxLjCBpUZDybbqOtM2dS0rZLrHNbpBno
/aUZeaC0zLGAaTOWPAwvZOnq+TLA/Mmp7dPkp9Ga6USmwb93l4xRnCBf8MLGr7FAGOytwuCe7/BH
6peO4Z0mcGNZt15deul2tAm+JDoEzDPqzXLZdvNQ1WcV5fHIoD7nXmEuqTDzp83gmTeOq9amfArG
T4SGEyGJVs+7TV885erk/RMQKSVkfXZPc6nKx/NgbYUAGmd+laSdmlHUfEfhJgpvue746S53HW1k
VFl0O7yRDEZmIXMc15aRvmXBLey5ppMhzRYvRB67Mv6I8hI/hXpYGvrd8j6x/Nszxk4opQcOniOa
z+TV0XwyQUVFaL8sd81aHj6z9s8A/SlPsZnwGJhU2DihiYrLQjvb6htXXBk9SBp0A9Z+csWlc+Ka
2Xf1OaytJFqn6PD/v/wyVVZcPDMyxEvSJTYWrSye+1T5FLITehdD/JdtUcdR1K1pUKFUIv8RqLJ8
I/Q8ucTIY8wpFDR190rhTCblAS5ov6j+xRLH4P4CFqVd6+racC/wWraGNgegJe+hieUQSg/9KUO+
Gc9ZmTlnAoeXCseE3Cqd9YTMN8dXD7F7wWDtDDh6a7Y1shlmUbQJDjX4weBL0nf+SfEOMjkCLAVE
a37JexlNNBcHk6Gwa6BS7khlMyeYUZROKYDaMgYoT2THPgEnfSGINnkgbEbayOlJqFbeD5toQOrd
5PtXGmeSSZBriqQOLw/EUTtfFMF6Ui1CMdCUZqVGiE23bnyNpX/hFFFiJ+Ja6wgmt5RVzeivSFFA
c4xMedd8NXbMv7TsOVI9tcZ9GqMTCRBjnlPegO6OpdNB51tm455FS2TqUNILBD34QPXqLie7L4D2
O+GZNagmiV4e3slVROIuvVH0dUuSFs35MFyS8OaEw4ForsI2aWPTOFehDaRUWOKGWGnjFsq7ybGg
AprkGJMKKzioOUFkykELFlKJ/WPhJqisOTbMwrWZrakIs2EJCYmnAUtV9ADwzWGoSjjfHCxOQWBS
pikx1lp9wVNaRCjYNwK1lyxu8urp0aaRfjoySAtYq8bYzTREPRE1bYSpVvqxyKajAyrSLEzePdMp
JqJfCkM/+nffNameGAAZcK+TCXBBfb0K3vGfcGNfGb7bDxyPbdgc/X41Rf/QVqafZ63acp3SMlRL
myeVE0ARPEosxALh5j6nCpGNIWIQRVXQ3nj8/TsBeXS4OCfeLffCcouXtWKQzMM5Wv4MNF8nPBUu
fSJk1HA/dUeDAAl1ROZFOsKsbZnYonhWTo33AiNVRC+ObyGmLvVCvrH+jeHU3yfiqizXUbzPpBV8
Px0pJ5RBadMQDzhvFfAR+D/ST+/9aCCDCbTgeBLmdockj6kAE+q72f3wH87oWNpzbys33jIxsP1X
O4GGv7SCAIZMU7BQsqkQZee4xwifEL+aHvi3UMJ8XJfErRZnooe9UJ/tXa8ne7Zfl3yn3p6fRcKj
1d9hYjdUIPlZhPgrfVJiGOu3ax484TDQCCATFKouMSIcbMBx/EY0IHFOR7ZGO0ZamOS+JVu3YuWN
r3J3b0HDor1Fqxrnx4GbKt5w6NCNbVJxMrxJ0/pD00RXBgzEfCsmfHn20hEJdbAK1b86v/HwVuWu
cqYpCPLH+jnFObYTrbBEG5OummjjW2vL2jcATdOay2j9uJNY+2AOa0s5YBuXCBrbu981/YGYPUVb
is2OsI2MZrz1ULqnVZ7DnqfGJ6vkw+as6W9fQHeArzrfZZyQUKHvuNlTeWGg2E1vsLaLg0BAGSq9
hAL8HdGsEqVzwa2ec4mthyCR7arHm0JginN0+91QjpgZVhQB7hnywjOBcYUUlIyzbiRJoGTu8aeQ
cYuSPCEn3LxhTWi6Bzy7YJUnzxGf1fg2kZ9NfdVc31jjOQHCQ98mvLXvgSGs+Klo3RsrXXJgeZYt
rTV6wYiflVfAZKeHe38oCCcuAYu2zapbCu7eHx7hNIdBvTJoh2hcagV5IhacPVoAinXsSFiDAM42
22pYJihIzG3gPQeFUMuPZB1ZmIlPEQbEeDhB6uJsEVoAZFM0gJMFs5iyxVj0JwJ0SraC2jZwK2BD
N7N3oxDiNMw4bHB3L0Pjn7SD+pl5sGuRF6JSQRIthDlWRXt8PpP27pPNohc6u1K+EPSv0Lqz7iQg
hXuhP2gSkFlEC154rZK/nElva5tVtBSExlblBjPdmzg9aowV2DRCB1m2+PjrgEQ1/d7R95Y5NOu0
aRWe+YJeeBzPieikQeBhdSQQ4tEuUhTA5hYioADEDlssrlQODanh5H8ScwGALD7JvD/G1Ud+XsHr
Ca+Q5M6mfBCp9JS7oB756gLvKC499vwKHwGgJKPcjITbjsGHA4wogvGdpxzIlTlA1E5cJ+w63sUC
6KQdLJp+2Vcb7qap0lqxfgxTZ/DM59lXVFuIQirAx/PG2zQx6d449GvpYEKsXpRtsagK9E0ec7Ya
/oRykzVOeLrIG/tlT6p5C0VBB5WHybgI3tJj7TUkzmJTQDkHqfQjSTPTwIKF6ZZVD02GcQcw3MU1
/EnmFyywub4zuupCzyLy9SXVi291a/eHx1Ttjwqa6kh4xiijit5fwWEcmCJj2WePL9zhPnD4wrjt
frh0tFh1m5qL1bgiPEvuUIvhnfaknAor3HqmstSM4dCg8LWET2+6WAcKjHQYv3JjXWGkTUzhkCki
+cvirIM9mFTomKPK9vP8GMSsZqW69ix3YXkWvGusPjItf1ViQmFE0akxkFi2xK+W2tUdlLsskgCg
MqbvMWGb6qPPmqWKlN2USuYK0bzzx7tnUP6L+IXoLRFuG07MzjCyxZiTKfLw9oXZtJCA1huEP/r1
Iy6/6YB/lxIpR5OIFU73ADLeZI8JGAxWlIcBWb1Dhgit/VOIMOT9fkrJQrNpFbdmMrmRLub+SYbg
eJZEb4bJoBqgasAcXgLf1xvjYiUeTLKRgqs3pZdSeBd+Q6UmKMvvAMPvyJ9LEE3kZv+wJPA79MpZ
9SQg4w3/d9ScRP5wpR4NI6RHhbEbY2/XEoT5CgrOvyOSNpR0PJtzPxOAvv0avGLVFRsPBWf7NzT9
zjLcWxvk//RhWCcq5B5vPIjFgzbiMrT6LUcCOsDu3ek0mWC7fqsWJebSPyk1z238lst01+DVUMhY
TANtKcsMqgoknrw9kdpGbRHkr+EdhRGD6lFdtALNRKVa10l20hoa86a4q8bkZp2g3B0jNDP9rsQz
CTenawxsC7ZecOtK+B+hGAFKbBM6bLWIkVLbaD79uAX+Z1lQ2BeLk5bB5NMkmJjFZXotGW1M0/6L
1XHqb03+sLCbUZIn4juu1b9MMxjG+cuuMO8meCTk5JJyVSOLyR7vG1AHmRWFp2/kFNaXcBmzhJRA
WnD9ih1+lkGQIDRh1CA5DXO87a3hI4TR53GZ0cJDHiCDzMwuyO5lnxl4a84GzmUaZmSNw60ls4qX
/DFySwMY6Ep9HETerrGePPWhwhEypBMKD6B3GaH2DN9fojY1LJDAdU6KCRr2CxWbv9a4FScrO6Fu
eBT5u1zxnfERMsQdY0DARatug7HeWDQdBP+35rW1+E0bD3evyQcy0OlpL034HXGgERuLf4nMmJgn
FRE4TKtYe0iAVzGTlwRspAIJwWB0ebcDSiIjheCAuTr0wHfix85ohfk5MVklQGtye7dhyPukxSbi
BvCugXLPG9AgPTTacBWxOHvXAclRK4mICXJMpQzY6LyV45dHxyg+yxjsogYgpq2ruMQvHP95P9Pv
R0W3Db1/cc0Dny+zIYJaejYw9ubA0LGd6JsKa3a07Excd7xsNNKDhqPicSR2X8PIQTo6pRkHEtbc
DNUzJBCkq+BczL5fyj4ZSxQy/GQiJLsJTWG+Os+yp59g8W9DY84LAMvka6jaf2V0qgQGGQ9Ar44o
vo3QteEdFaA4Av0bzNMEwuaSdOOFDxCRNCx1N7GdqMTTN92pTMj5tv3q20AmR8xJZ3U2XCjRG48h
5yImqT1jUa5RwR7Qq0SpmGcdYHXQ/Qn4ZHDN+gmRRy1bsRcup7+qbmMs4htvklPQTItoAkz3hKAe
NBMxBERnAXi2E5M2GcRLS3BE7gYJA0iEmqdclUjBW8VRxwu3soqJpEaAPmKHcTUOWlgPU6qliJ9A
JpexOjG9RM4O2yBjzqvcvYq13GZMUd6L8RMNH1X5mWKW0RHwLEjchQ0ZVVzuHCYGf0gKfuOIExKS
qXPNB66QzFn+lg9gquueW7PVpS/VuoU0dbjDixw5pLkrQYupWrETlbv4HnhAJvZ0o3cgGElMhSH5
P88js+ya2IUYMMf0mfmo026SLzpB3JWCvAQMkVuTIeqd4wHjqzCaY1vcZRbKaQ7a/sV8zUMU2sJi
yrPmlkkZngVo/JFnfwshcA3GZPwtKo8N9whvUyP3zlBhwHGVIsyCrAMCJpBmwRvjQw5ee5kePsmk
T4SWT0b6Na0ag/TurAYB8KpCMGC9TNOW1Goh4j6a1/dRBYmmkj4oSzZUC096ewbvJWdM0zIzIVaQ
D2V0imOQ6mAOH4gFJlfM81DRZKdpAlDBRDQ74koppq0zq2cY0L2rrl85yOZQO5i4tc1GZ9Bwh/YR
0d81GSEorH1STtE7kGpo7vz+PPA6BrNV/xsnKyjBRQP+esiJsb8b8GMbQsYiA8BWTKoYzFJc2jSh
RkBqePdhXE0gQYm/2Z2UrSfIOt37q+xILev2wAZYE2XClTNHaF/cWsH0GfktwZURZ+MD4d7mulAG
tsTa+n9yfK4yREbaw5q+JnIPgax65CIhsTE2Xyq9eY2LVnZLIFWZeDHp858N1giGLk7GRww38dwR
VVJTthw75wLdeFiBmoL02W7A1vCYx8OKp3t6B7UyBeWxRje0WXusVlBpW4h95QiVqXoYhgFx6yKE
n0qGv5I+fdTzoActlj1Qb7MvPz60w6ZGqy3mLEELVjRT5+UgxU5JksjPRCATwlzkIwkLFHhxvgjD
3zj41SEh+cFx9N0JRGSc4j/Ju7qXQXV4d0BDMCw7vwInYa3bVJk0iThjbOEBUI3qu+Ai+iGze3wU
yT5Chl4SEQPfSpgWJlTD0NRpuAOs1QZst6EMCX+bIQaCNZbnqzwuEQqz8l9kDAeeupcAG6o/SaAu
VU/BtP9s4Ge4L5zBON04aU3sbQ5LXDSfrYKp0KJR7hYGxGSgOYS+N9euDTrw3CeYixvY7DMnqsZ7
zpyp4iJArx+yNb6C3P8ncZnpcSn+31Az/zr55Z0LNwBFjGVUhAykmJ7FWD8g//2/BCncmQUgNKN7
MY6pgnCZcxbnAB5dxcdAyJGkQZrqiI9fh8WPNGwGZUTbmAPw7LRk+zX/ajFLMCUbUWvmMNa/HLM5
4NzGAzUyvVAdfAaRAfCYTpWlrZrem4lUs8bERQ5Q3QUGJ2QYsYhRSlypAX6kTd8s8jtfj8LdmV8s
HosRRMuD6Jz9mL4ji9UccNUIRRTekkZBGw85h/qWrg1KRMyxrf/P4r2I6bOw7GnhqHHqePqapXo4
46oL1HvgvsreETJ8c2sjRMBim5E2Ay9TIfk0BLS0o0uiVTnHZTbPNdIbIcsUqNjTp8wiFXcvIWBg
O2XTJ/2fNShOng62YrmbhMvpojpwXA8dVT0s0miLcLPdg/0N/8z02abjVZx6RgCzVT53UF8tppdp
vsNzn+5zcCfR0Spap2bBhRsGGXEeEpKiUAdLMWEOKowKCDfdO9UW+Z5eq8R+I/yv6qAT4hB6p+97
+Mrk5mSuzeLb5GimWZGjnIrl3HOd0+pO1g+Iab9OrrWL7Gu6OeiGyVuf+yxjvVzQ7XLpMAd/Yt/N
5V6emZjy+IJqcHY8Z5X5LQuvytjwLqTmmLQnl31TEb5EnpWIeizm25Bzgy5RwuR50xEAAVrAZYTN
6H3WvTk11fxdMeMLlaxvVVDuI+gtWqaQ0wBB8+jCsi7T/hgZHI1ieNvXGAk052YWF9BUJboY6TiF
NiCIbepxUcr40iNa8OOHbTmwk6rBPYQuKfw1pYuCkD/HkyEC+eUm1erv9g9rqHVil9ENg/PqC5aa
Sjbi9Hpl2yxbOnKYe+owsAWuz7Swi/8/RqIUbbRoiytHwOeKk46c7kriCEdVPrG3E1oKkXqCRc33
DESHxxe/kOh4LBO0E0bt0AzlMYQL4EU4HUL4Fq3uKDLTcV4ZukwaHzpubiX68s14Z0xfCTwkr5PI
+xKhgA8bjfen6Aw1/B7kFwHc68mcaCTqQpZJ64iKRVvKt3ygr+Y6wXRxVhnAK2af3D65/ui4TZEO
Q4LKZW7xftKW85BGk+SWfXMg/L1uP3pQ2Ekp0VPtZsHwLyLejq+LRyhJ96P+8DQGJvq2Zbgm8h0p
Cp1WJDIaKxatls4Y1hWGhKEoHd6i7z2yYiPKzDeThech8Ii/xhHdnG5A4xxnRf3oWsz6XJXi2tfV
Uu/0Gb7YcNkIt5BqluU7hy079cPzYaXrhJlwv3Ts70BhVrggR/JtEGGi7pogKEiz0NHgBqTJHO1b
SiXeoqV6UDPVecA4xx90B/HwMPybQhqERcwlFXxl2eYXDGE9unGJpVLl/OKDOFligTTfEPX0g8KS
BIFbvStc7ha1QWo8DHITLX7ZgDqvYSEasIJYu+LawBxvIHzwAHc8d73DfwfEieoUkraAVkOAdkuu
h9C/iuGfOv6q0oV1ohlhXShvv7q3sOKb74w08+CfbCZUKgSVtEchRoF8lfjLOSGRcHBmx+XGFrSr
UPyMMfRYBkgi/urhNsYHep2u/E75Vau8Jw3BcdBBB6xk1X16PSjKyVdXgqbpTl1yy7QfLT5UzZYX
RJdPWIZvnmLvUaGhK3YDCKG8EmZWkqC6f8eBR8mAn5pvNNB/cLCp0athVCfyT+iGC0ZXMWCjXKCG
G/9l4leVcsALNl78ittv2fpO3d1onnLl6fXg0vpTS4KqoV8F/PpYBaqGa3uNfcEuYjrYAHgoCD3l
oqCCjvnH0G5NfY7HeyJem/o2Ipfrx3sjPdJhDRGvrX/N/GmghZUF5pVQBjIiKOXxH1EiWnCt3I8R
/bkltCzhbeVvUS4WoKcY61fmryDgIBnvhURd927TR2P8adWXieICF1Va/kXWp7aegfUJM1p298S8
GNYzx63LeU06yLKxYOlEcYpNfLjH3aWozw2GMGOBDreHlmqRUHbOi8nBfGfGPHn1qBu9W8+/NoDB
Xxk/FuhUERwo79Flyu6bX7JkEKdAfy9dfWvEq0iaPU7/ALKQKbxFI4S/QgKq+larFf3XgC8APD8G
EytddAV0RYXvDnaliQrvK2Vsmv0rWF2N8kswzNkpp/fuqTtJdOmaLuvZYOOwa3BVgds2EIvlRwFs
MgnIuXKz8lNrtCj0WKosCi4PKT0UKZPS9EbNi24XgS46Lp9RlxY5bb1TaPoeYY310aOGIqxvDZ0R
C27BcF2jfhxkUL0lcq+ZPxkywGqiy+5RLtaOX9uRuouNHHBhtFJ0ALb47RPEZw0S0LlUfGSZENoZ
zphPiiC3viA8VpU/mnXROE3TARFz54QoDoJFymAsjTcmbeSuLhaJ9umnTuveDx9K/20S+NYZ70D/
lDpTAXVYtZ6xi5UzDOB4XKIP7Y1t562wMIr6xyAAkwmP77NJbjES1vkp0pYSHUaF7mDJ//YamCS0
A7qBKbO6qN5PUrIMotzNzHuBUKI2uO9DuwVuMYZXqbkn4be3bmwhK4m/cDzBLqudRyRIVi1SpCKV
se7TbS7dGoR3hPfW9SXzKFyVf7JFJ3vfFOeh5E5cKyINM8JN8jMS7miNwi9l9KFoWyF8lLQ1MPJ5
CDDkTUymx2Dj6ExM3OUc6FX2+2ZFwZUxdCEdFWYMQ5ZIpKD4oQcxAtAUUNwoLI+deZ++t4arViMd
wznOtYCK0JrzhBAb5lKFvAjFtQBdpUGF7McPlKZp+alACIFIJ09R4ZvR3aNbb7xgWLYRQP4MPf1s
9+oDUjh5pwnEk4DGclI9rRohUsJdhRfKqu3KeBdNvU6suxcHx4AAi85YW2W1zEDd51Rz4c5iSBiv
QQShNCLiJ/gV22vpgmMRNhq8dRwtxq3HAiPnHT1m0stklATKOhK+U7ZF5iBCfh0s3gRSbrt6tvCX
dVpfxS9ybCSTQXIc4HTYzL+yAKADIYS0qTFksmOTcTefU+iVh77+YHmzGpaBZf5Tfukf9HXqJywg
Ky+xuiqY9Yi0ZsuiCwd1lXKVWFTScqkAzp5IctsFcX5LhrGMQnDTf+Oywgbud3CvXpg835yrXWDW
CC4whOc2Bylm6fwh8cEIGN4s5/uXCuVs+Grqh6afOuWHsmeIbyo+971Ivd555BPKdzRuJu0xg0YP
SCkrwQxIJZn358DYaMygU1pVNLN3FQ2sPtxaa/o3TbVF/JvRCvS7deRyzMKpA3TD0tCBbWjVUf5S
rpqMr+YKrVYxOquKA7zPyhF/+L/lQIrZb+AuAvmeti/m7zDTGwgcw0ahKzt2U0fdMV6BzP4aHhBx
NZCA3Eu4of/VhhCnfVY3UFj0yFr45zRQSpqhYs4SONAsRX4k3yX/Nyb8qadFQHg6XQWefpMQ3E1G
ySU4FD4MI6+cuct03JHHjiIChArAfvWHUpQuh8JjRJel7c4wPT3AVNQOyD2S4BVy2qWn1f0N1BEC
53I1BzVKHRvhfcSjD3JLhXfCBHyOW5B5wdWIIY0heWiI4A7euDwKhmZZzEoJSkbbWeyCIzsJMQCk
h0uMRO7cYmnPWFI6JChBJfXVIrItz3n3rtHJt5yNSpyvEPMSTjeR3E5cC5YgeNyReI2nPILUZumV
kAd3tkzpUQD0GZm4shklZAenTziH9KQldBepNXOFEd8TFeRvJ15KoVh0/Irv7oCbT9ptluQtGzXZ
Nm86DIzprXWGhNH9+PUi/WT4ihsksy1yCm/GuUU1kAa6Wwvk+ZBusn7X+MdYuRrt2mQ009vSFYVj
Puf4VIPPsj1HxlV7RnlpM1J/lsF3J689d5tmdrVt0D+xJZkHk8Z9SC+D+fLUAHrJwTGjHQh0ETQo
g2yGBnSZGhebCisOzRn9IjYnDVmpTgtMdKlk6JrzvdtmBhI2zi4AKX3mlzHqCv8Mo5kCxaJtHR20
fCdw3+ojRV+71+UIUQUPq3tTA1ukc9iZAXYXe+z2XnQ0OZzGvbTpqkeTE8hkR/x5qrSaj+eiFvw/
KoWZPggRARUugTWAWUsOVTXHa18EaC/gYEqWerrHaRv5NLbKTejilwy4jw+djIlEg2AOURsmFqLL
joNsXGxz/4zjD5907i7ViWDLkiJVdhTfZTZLcC0yNw4O5AKECtsJmOU/0d4w5/vgeu52AFza/gcj
OhwdPbbF8jytVVS9+Uvvt7gQJHNOEUIz8oLyXrQj99iP3xYdD9KXrfxjEWPIXYWyVeUecE+yedTZ
e3eCYVd3NAaPQJ+D9+GkMkZ7TaeXznzetL1wNfKTQTjLJwTtVr/LaMWU15reFg4YztSANmKeMkoM
kNfzlfXd2PotqolgOytMOkInjDewAIdnn/7mKjrLL6E+mK8LYxR7GFiyIT+7yLfJgKz5x9EAgo70
nENkgyT+HMu35r+k7a3gvAlHibePxIMla9HWXIhThDSUyNcOERfRFMWKvm7+Tgki+FX2iJ8mrMPk
C4AWKfxBYeT3vFU/OOyjbGuFk7xI0RN3d49rSADKJBk0r6J/A0oQMZDlzFD9Ek+CRAchnDzMJk0/
mqe5dC8PZbri8JMiyPnmEXO3kzOP7C0+8oALwaT8mBWhXa4olCjfXHSHzAfW1o510HrJD5xtZrvx
K9tNj9pq6vasmScV4aWTaGDNCUcjZ07rmRvO6ZUQ22T4a1pFa9ZmROJqyo1OwHpyGj3WhGHrqxtT
nMDWkPAYWpl8px5ROcBcjnRhA8bwy6Wnf1xvoX2zALQXlVRdPiWNUUhzWAEnYmPOL74bSEB4QC7m
3HJQiHJUjjkDLY3G6fqdxAN2QLFIDclza2W2OHXFneFBV0g4oePsJjrTNLqgiUlTlD4TcQvEIIEA
Bs9/xP0M28UCO4kOT10YXxi5WS8was94mmBBG2cqItzQBcqrbkvYBbMEJNhld0OZvPKFCyKiHBVv
h/tolyoPpIXsOMwQY+mZ6qf/e0U9WnOPHWLT0Emhus4d60RQUHg2Woeu21WvHlEpzRPh5clzKkwN
ncolPZQc988+eSAcVt0tDDt3IUtQOCfQtVEjYJqV3w1NLIgh/xF2XkuOo9l2fpUTcy2E4I1C0gUB
kKD3ZDJvEGkBkIT3eHp9aEVIXdkdVRdzYuZ0V5EEfrP32stIpFsPy8DCumEnq3PZpHwapcOUMFh8
D/VWcHxt1mWHxtyB3Vq0ryd+HX6pYE0c6dtePXP+dzSGi+obwUF0Mhmo29GlCxx1rchXgTTDJQ79
iKeFT6h+PnRJPE8eNzM8oE/cZAuJaiS3cY4jDMiGuvXKsxuYYizJ0El0ZwEnFOLF5amjdeAU8nLt
zJQJY08O9YI0Z8Yi1AgOkxdQDwFeLG4oiFNHwSGZk9Dc8J6Y98aU5Y6W+xEsMQzGnoXFyJSsHnNs
mKhnEyJtG5g5iEFw3gcDnoXtKbhvTWWMNbAItcD9n4nx+1C/wnru64VvbY3nsXf6FURcAEeyYarN
sJZICyf8JGX4tuXeaaINjtfxc0+WHijvpLUoUfsV5FS/3sTZIgv5Yx1C2taB/nhsAAYHY5ePHg7a
WWLIkLVenmFLATQndAwWaA2393b7xHdRxJlN+yqYQeI7fV8ycXtsm3Xk7423XnaGN8wuG/fWfOP7
mIcOmvKnV7x6CanRzF32rPT+CRkSaildog3ZAk9ojKMsiMmVMzBVwSMbsxnGwCwT5Nb4lNXv3Rpr
D3UZbEtv+AzZdgQhuFiAZ49pNE3d1uO1MK4YEcyZkh0oTeAcfucy990MGc2S1BtXYbhywKYbxgR8
VuSvJGEujqUn3Oot8uaicwfM6U7Dw6XKeIK+5SirFuaHhcD7uZQWqHxJYSkF218GJ9zpp8/FiLXb
3W14YVQwZPPStCuqgzHAkuFm8+HPoJDKM3FjbjpmmlMUom/46igP/nC5dPBWslyai4Q4gJqoNChT
V0ys1GEpJvvRGBCaxkh/T17MJZ6wOach1yZkYmS40xbwEULnjB2sPoHzIa6C2pkuVgRN8sH0F+fT
luHLm/7y1GHrOGzWYDrOOmx65e7uGsNLAkkAsbQOSADPGuvvVPYsR/vy+2mPt4ipzCwHbW65FfCs
uM+4abv7LGbPjTG7vP2OWvs6tDhQEYM9eRSzUvU+TWoTk4Kq9E8oWzoWDBL30+DylUYIY4xuWNSf
lnM/q8oY1ApYy64ZsR6YhYAUM4YiJev6zDytxLEOzcpYjRZU1OTELNnhQ+7xFCDVSyKg131LQVRX
xxis1eKogYrQQjQj3wtvd1d9KR3lrVxCT3vSeGcE7e3wvoerBAY0ogfxp/RclNYsKj1OMXS6YxWu
4HdQ9u+muj4zzB+dn8KOEAo2r3V7nlXy3JnV7DSZcfabvmkpg7QtwzeKJh8sujRmVcULsnccBOiL
YeDiKmN9EVm3hvldTGHhWPEbPMSifyEVQNtl0K6S+UjK5erSFxVieKaaFkrRAxUyVx7QcrpuNhpu
2UhS02HTcxHbumxzPNHTKzZaTjYv54mGAylUWYyI6e62PjHT8P4xMESdYtfv7ISVdGPfCcI8dasV
xLBuSvJy9MS5EOSes9hRozkCjjY7DiEscDgM05IhF3v9dm9dOV7XWxAx7hT8s/UrFWftg2chx8ah
JPiMNGTF05AM02imowrBFDibp+soOUcQrWb5ND+K7xCCKJybWQ6Zal9wjm0RnnpqMof2LJJAB32L
8KzQ2skvtTMenmheJEgzXEwbxlxAztwzTeO2w4pGAwisBsmd3Bkb4g8GLew7eIMDQPbX2iQLKXPW
ELTnFk5LbotJAa0t6sP7qkw+NYEdAr2q1SGVO6P85LGH8BDcT+ljb0W7tOjG/i58LGGRMsUKusbx
cVThRUEkUI48GG14iYsZoTpckQj9B7N+efinmtmAP3wY4SLAaxI7rQBP1AzzmwKwnua27z4taCSp
NzAlzhgaKffLWLkbnH91kE8rnJ6kdwULd5yBgnifpnOIraNJvny/hd28I6K40jY0ayi/HoqLBuao
X7FUf56l0eK8Fqga5kF0Yy4XUXO3fuSIMcqh564YGL5rVwj/43iQ8T2T3Yj0IQ5Yv0ENiyf/NYI3
ryIRwKSHYIBgERxFxr0FtBXIdfcIfyyBxKWLDDemIfOJ9gPGbLrIcFgUkfoZxWtjrEbqiMpvgmjC
s9FI3XoSoKlyxiNpV48JhajQzbLwi49MoFI4j5R5qk0JJMEPqBh0MZams6zTeV91pA4xK075hi0x
ERV6XuLtjfJ1NKtrOe/FZgetomuI5KFHamoNCSfUYgRxLokOZbVEMTSomyZOHNjL1GLV/UKGCOHH
1q72RqJUvUzouGKIUdK5pDx73LGiJuQnXfkHuCMtmQ7Yioy8ESgT3V7y0bp1J96RwclraJtWuAEa
kIZjwDLooi9FobNAwlFzt1quwdnyQciKtjdpjQ90IO/anOm8hyIBRjCKom9QksCNxnBw+PM2jsdf
mCSiyRz6afXBZLBjijLaL/jYs9oFc60eUf9chyxw63C8hKwE82Eir6GG+G8U1SKugyK3DV7bKTr3
TbKAWzy4BeTU6XAsptYx3TAPyXFN/4wvSC5CZKSW3dG70DfuX6sXcbNng7SuNO9eOriSC3Qz5j6j
PLRwUJv4ERnpABgm1wedQzPX5pp/GNETnld+Ve67VEbdP8qs6D/II3GF19rZjIbcbIN0SuV0D8dN
pIpnFpaCF7d6DKorh8PzvqTmfa4hn5i4PsjLgWkhPmeDNm3nz4V1IwKcQh4HGVJggM9wiCEVOX3j
WzE7LljPY0VjFweurw9I73dw4Wpp7YppeEJ00LrtAfaM8NLPQtMbjuoGYh6RJwhgyDLF8NB/SeSF
aTIXE5o5szPMFDfhEqEnj222MC6g1zUGKkxXx/QGWgFsUqbqCSKx5sIS2t2JAeVeraJZ+62hGp5e
zAM8LTARurbHFAP7DeyHbGbVVxTia1N1/et9ZoWTQHCZ/fAA1tAGmA24cMqr1Thimkl/xStEH5Xp
tJ7VZRM8TGZyPiugVdGX57lDcvq0PfobioIh2uXvWXXrzEsFCZEVWpFJN2Noi4tHr75hxUH4Cgqh
54xRt3XK3XijUIIbjmxbH6zZsfjYsMChEH0RKTW1mKnaKEou8aR4YXDXwaGBb1/m17pHjdGuRRyQ
qfVb6Z1iB51luaWnpjmXkJ4gFkPExN4fXjBEwfSjzNe+7OCcPMooQEUP9H2MhDWbsGjGaKTVqWAi
FHogy9gx0blLszpfB9hNzGwCfq/W5rGpTrk66Xf9FA8zchTeNDgR0i6/3ue4dx3aReRFR4uIgg1Q
FnaEWAnirhvUM2m2A3qzBsefo2EvPWoU4zAwnRxnezP/iFJhTQqPdeq96MXwr8GtP7Uo3vEC1ayV
XL5QyBgLdcUPItW5dZ+nosKLaOIvsNOoT5QnykZo7GSOfdOiK5fwtgJ8jn0kUzyZV+pDO7gAu8BJ
mxRIMeUY+QEVKPgJ5xfepQg3GihRo6IfL2Q58HAS7p7bFEiUZtPE7NcGwARZhIB9QWaLFXwFFzlg
rjS6DCYXwIPgq4GPYhtnHRkdaT12vh3gpxP/ROerFVDwlvS3aHpfWsMZRg7/qz5LPmC7xupciGYs
TzgMFLvjzsQDzaGxRhZ+UDjyJjCDyhmSjVtBQ8e2mRlLDJo0Cf9pmek8gz/P3Ms2VuBL4KxP5Q6l
2tZWiNtCx9qKC4hu6wxfdDgv9ZprZsCo5hZc8Q0Rt2MLubKqtfZZmzexXFJoUHuSRfRc01OOnNLo
eSK8ns5RKc4hPZmWnUHo7lTRSxJHzNl9adqaOJVfRSy3JuroFN7l6/hOO5AiZvYiDKPAz81j2C2Z
X8JggQzqNJQnhFs+dkFEeuyiSNfKKmZdDasUjQKAN6+LNYSr5lGVyPKFz7KQjI/2Ul6alfxWMhm4
48xR4YvMQSoY7606Tap8+uiKaV69NXfoziLUR3oCDS8IDaJ0pH7lCr47ENfRnzzMm0QjctbwV4l2
srIWRLhy8ZsqulqDQzPPFXuJ4T6LrBPDTeJyYP3Sp7MZ1Xo67CzWrKFsMhowybLI6TnRnqXtlwT3
aaDma9Rm6qu8UkjCCWyksbZIwxA96ZhWlK0t+EixDDykvwojFetO7pJEq4Sl4K6HnhZsARHWXPUy
XEtKYH14bwPZM81THeMkZqyoiwrc8X2agfyd5EUiJAkl1BMYsM/cHr8XbFpiTPEHCKeSQbDarYG7
qi/09rMDxGTebpsHhvXFsWlxVApxLksh9dCh420yCeKcw6DjL1v3oLkahzbXDEM3OkvllnUN5jtk
G7bcP2r3mahXCd9XQdtJ0vLJ3ugBOuB/qRFsEVgkEVFSQ5i/ELvTymQfadtxA6UdOhoM24PJSE4s
6NZSP9rcm8RJ4qUpteTFMe2OuJe+GpU5Aorr4UJ14j/Ip6tf8ADMWpro/hjI4FBPGE58GmYFGY6t
I2UJFxP1AwSp811fgsr3IqkvfnAZ40+upjDRgNBHFtFCPkczUJmrsIGMqAcLUjWu0Ix9UuMugftY
G+9o777am3VmXnaVrrDNvoTNY93eQEh5sod0Hy+e0xHWe2fVesCSG+Ocvxiv5lY+Svvnu9nayRKQ
mPB65z08gnNugjlcoqW1CWlvjmgcV+aRORFOfG7w0c6bL2uXOvG2fawiwWb87x/qY/VtYSs3+tsW
6wZX13OAXQfnkmAT9VUqcyyGUpdGlRp7uRewNr9KyREA7Vb32yFwS04gVq+ILWWNkcY3rKViWjmO
/o2//a0gJlQapU7M6c5oADtazaeDSwMHPgtTRwGG7tHOGJY83lM41unJumWaw3RdZcY4QlL3szBG
AqFtd775pO4sA9Wtn717xRdwamJ1sGciqKtuv3p89lNmctiiM34l9hG0dJgmB6YYx3qJ5LKptnI7
9e2WpyOTnOIQmqURoOAMldd8xguIW8BchLGEH/4XkvS7MGW9KJ9Dsxy2BAQzMNpi1LYAXDkLu0Gf
jjGBszUEbzydbElhN9sh+sszZpZheiz21BgGDvJjAq0dQ8ZIMWi0iMNTj2g0DXycPLM/4r6qkqvw
zkXZ0WeSxdbvgIHuMJF7W68+h2ob4qLtO7wVgmDdanAZMUNNAVcSnkvqJfG1sTzOlw6pCRpnkRbY
FHF68cK782CJWK6U2DwTAzbVZz9Dx4d+HQEyk5T3JZVksOREe+AjR5Hx0NcWw56V7CyMJ6a4gYJZ
yZwksl5jCmWj52RCQ7SniHujnU4lRhHsAgGJoaW7xGmmfKG571q3PvNyxcOA+/nCJBRGFJcE8iD9
6frKLNcWOVTFetpI0xjdnjajHveGrzrc0Gxo2ND18vZuuExPlDuewitdWPbMBUY2OtrtkKwMLxwz
y4Q5BRRe6pyVaEAhC+GmxqTa4UuV77K1NHuPKwdmZqnP+yXvQ1jh7DSWaYI50xexAXMTL2J6o1GF
SCCuCqHdBynlatYRReuHCqS1nZQAvLuKNg+MbsSMUkeU35rHxWhcOhk4X+BBtavtcJtjUIW0j3Ir
pThAgE9LHGtAmdNnN2vUjSUcoJqCiGLw36CJGBwp2hADx1PWcIJnicNJr7D0bqZYjAKvNN0sVl/7
9pPxZI/inIvrBdDwqUzhGsHnOI55i9jeE/dNM5t7NfRpVOE4RkBU5+GW+Aom0WcPydt8nIxuAf3X
bL58UJ5YWBqPSxF9SvcdOpoULiW5maM+wcdNjhPalAec2C/83BbmWnkEyx3akxF49/xM5wnZkLFt
TkNFjELcXai0yxaFZXkEU/T5b5G2jY2FBagHFNdedLpvQ/jWAaijqzgLvwIWhsatWAUMH7ViJihX
tgW2nRYMdJH5TlhrNs/gvm59R2Tmj2+JFX4SemdAZa7h65uOQN/L2uIbwPqtrRvqgX7pI7DaSSzY
+9pq9xbzVipIQUBn7dKW1TuduhZ9GP/sDi0ZcqEOy7/SsL6G/bqm7g/X0fEvPm1iQweUiPFsoIJr
935WY4nWA40ORFrduz005fHavT/6qQXsGr6SsphWAsOZvcx1R28UPjYWRw6k/STWVyNPNWNEBw1w
SyAd3zmEdvyEihowpyMBsBO+expKBCEP/nyVTVNzoWlXoO0BgnfIf8qS9SxBFaNPIW9zpKrWzz3z
CRRwrHaASFi+K41+C23HPqENqdobXO6BkiGn91ZgjUKHx6zhFI60TSaAmS66smBwkKPUSQHtTI5U
oE/MZpI1BFzr6ZNthYyHn8i4hMGQXHrQRLg4BGwcJEQgDMHjmlCsidDuq9CDt4VRidlMJXCAUb0B
5fyBM0LFh6eAKxD2w/wgETYP8/kKTiuOboez+n7T2nWbAIgi+8PnmGaFPwhBrk+kyUjei3oqp5Zk
Vld9b/i70a4J7SnhAlalfg6p2ccI+0to3OSx05ksvcf9ZwucUgdAeMQmQ4eTCOy+LxS8EHyQmeES
DqKtMFsd8tIVECfIvKOYhyyBcHQ8tF6dA1FiIvvAUp83VTyZ9zE3AYA886y7ffXctZ8WAyfzM8OS
tvWQURrtXmJWS8qhhXRD6ALElTwmUV+r9aZoMXbB3yzzShq/unjMC0BqtV5YOjfViaBOgM05jrjp
pq1t3M1pT1wz9rgdIaQy3b8RAVqqc/JBWEzYurY6RggObQ2UHGkRcVZkGPntMJTCXA9UwdqU37ph
S9jVx3gfGHeq5wOTDr1FiKasUHOdMXtvpgqhH56Kcyfp6ds7PGjKbMu9N6e4XD6sE50qNOeYV1Ak
78VAY8Har1Wv8y8xJZfGw4KY3YLkhnuT+iwYPs3+IgRHk39K/nosIv7uiesEe7RW4rJ994JtAhBU
ok5hL0QocQMvjklFRMnE+k+7S/iA8z5TeNWMYoC8JJjoT47iMMKvGXeLF5NXBWreASSF2SGk/Kv6
fIYjwyTXUHJadGGAlyRGtGSUMKhK+4vVtTgMQf6FXxZhylOPHBdSzzlPIaFsQZ4tTm7EBJo3pLic
0CK6LZgKwGmbvtTqeZyjqPFLpM+0tHShSAN2aCkD4ztzJUKSmPDpES2lhMvDe1vMYLc9KNxhqwoQ
PXuqjAaWhU5cQ/EWKssqyu37whpLzT3STKyH6EzrUx8vDf7iJCdUgB4r/LSy1whjn8bjWT5CqN5u
BIEWzJmCwXQ53QRO7pg54mhKOvQL8UFy1ApgH+95dMQqoXvdnhCXJ+WApV+756eKs3xAEksw9YkK
0a7mwIsI3+7hTFAPkoN/SXc/F/h9zWFN0hPnGZO4bfa4pMGqF7i8sCqaZygHN4DsRkJfPs4vyVS2
S3RRCI79ZX00mKVhLYQbnr4QvpkEcNkO2flRX6ToYOgHY0yQds19gAgDU4d++nxOo7dLhS+D4elQ
jRjloLIl8bdLVmYxQjqE41CrlO8c0jhSMbChbMGwm8absWvN0MXAsAcq2zbhiag+l7CwTBQuF+D6
gefcup7CafBwYYjqllMJ046xAMkC1CUp3vcQcXiKLqQQypRYWjxI8Utc4rjpUulfquHFoAISg5VK
BgYb0gJvmvNWuEQRb8jxslEPdXseDNjTl9TfCSH2cgfEfGaEYObSDu8qBibZkddp+R4hGFXjsYCo
UfsEe4gFzgsB/nnRyjARQYJP6cNoULnnZTNOEOo99Wu4ltcBZJ410cm2RDcpQtCa8Y/bpTDXbgIV
7IHCsTJWiGaL0SjZQMj9Lu2Ay0cXqPzplF6CYxI2UoBLcxzFstmYQrzU1CMTFrJKkvijxCSZ+4/C
zNjJxJIvn7DuMUTt7dJtueTmgjS15vl71YLjbmNzil8SBUqUze/SC0dn8DjJ703+ZpDkYa5QhVg5
Igo0dWuSy2MDzwRG4zQHVFtsYrK+HXmKy16ruUSUiCfGNe0qpA2a3pUDllDqZoAmwQVFqU30FjBQ
PQ/P0qeFzUscaBOZMax/t4Btv9DHtmRw9hSv8SQoj8WXT53CcGOpPOcM5dE8wUftXV+/NUDKjO43
4sHCL/+bhY4zQTbRokt+t61PvbkwVcJ2tTgqc4mqAQUy810/xRgS9SAmVUpr+0Q+nx9s+QjdDHN7
kk0J0khXlCbwlMLoM4RRjXAEGqrIjtQczNzRRMBPEEA+0tzWiyuob8B0iyOk1V8JPC7BX2VuYlXH
KxL3nGpyYS/cGfsqMfyEZvBkzjXlTbQMu4fF0OYhX5eJ26Cvqhjy1pEyB8M0LtHvmssdXwV6e77z
VjulLgC5+rpEmlnUngmWKfKT3ILX6Xsqk0nEbaExyYwViYL5tYIeUsFw4BHII7ZGIXlR8R4+d9m5
QkRr7IPnmiRt07wp9bqW3PyqSi5wMuVuB+EIqsH3Q3ynmBTIrUDo76TIvTxGC2X80nq1uuWmYyWF
58dx8BNgtM/OHI8fJ2AkERavj/dQ26lYgkCecM5CtMzI20sYePopA6U17G/EbTD7MGvxRZv6FicD
X/MpXuAKMp48BakDHB4W3PbCR4iqXLa5CsFizaZGvqTamSJ6ApM53Ndafa2oR64KugB2X011j/DS
cHJhHRFOoLwhqsPXhiUCFR05Fg5VNNHiIq4wVZ0qMQ5wi66fyBjvIcedc5cUX0hRAwj3jvhdQ1sI
SNBalPqad2JCCwKfgoGFrbCnG1MinkP5ipeCcHvUbgBNQ9v9dePbOpvuSOPJvoYtf9/0R/Elr2wI
LzTS5ah3ss2x0WnoskkBCFx6fhAYkLUgnKKVrmyFEXtPNTy3RtezKL/glvHoJxzvproEdWsn9J4G
Huq9m+FLDBGlWXWf5LXK9FFZQDmUbHJY1v4a06onwwcteBN9VyZ2zrjUjKKVdWwwNhQUR8Gcz8dF
X9mE0gq2XNxeWran0C6A6gNlXmvLSqb/BxZl+sNwV0QiLqjmXIR/1efHuvmsGeQE5qh1xLeLao9z
FVUAuVQiIVKvFt5IptcTNRhBJXDaa9N4ATQookoFx1zG6uoD0v+dWpBmzMZh16v6GfnmzoXS1jrF
MXJKEkNcHnz+bhZ0ku2q3wMSRRPHyE4Bdi4MaE89JmZI7F19Bm3TgfFfU67iNIIUmjgXdTfAfLsf
23EaMJduKqeKYX3Tgxs5+VksN6vZMwofRc41vcA+6xc8Sr7TkneanL8fU2CFvVS/yiuShvHFoEhh
Lsvss583l3Llf/jL8igA3sF9XA/bnlQdba2bqJanYFJK8g4dJEDRb/A6SUSYIYdEHMZ9MW+iWQgu
uCSxvZXOOQF8cXEVYwxocIUKaZ5i8oD2QrMXWxIpBs4tyMbaTLgJxA9vKdtHVgXetJyVMvpw3MTW
IBpzuH8+x8gcgA9bLXDG0pNjr6gAo+srH01vWThv7AhKMuxjIQt8+b7jv/3nv/77//6fH93/CL4w
ZH32QZr8V1LHuzRKqvJ//UeS/vNf2f/9f88//9d/TFO3ZFXUFM0QJcOUNUXkn3+8HaIkGP/t/3bH
gUKqqkzZ93aiOE99FoMv2casWBBKlrMGX37/gfL4F/7zAw1R1CVNFk3L/PUDLSuSAtMfCffOmuo4
huKOE8hQucmOs+RC0ugkvKj3FSatYf+ac6Ig+um2v/8W6vgp//gWuqiqsiRrlmzov34L6VE+ykrP
lX28AbeC/T0jT7aQXGlwLIAArGuRqblN4bwbOWGtCyHfqudsS+9WEk8h7CpGkotVeCD+By989b1m
aj8htcuDXVIuKdanj3AGqUtfthNI8swS/HLiYRVFDGFv//7HaP/6DnXFNEzRsgxdMX79MXEYpTma
d2WfhAzYZjWwWLSKokuL9ucqNyjsvbuCh6UHPBeFn5nPLPyQ4QCUrog97pKLv7qD/eWvkjoTzBsX
M24wjw1Jq7iOtEAaIuEVmLE6GGYj76MS8ruDlbw9OZdgINzhAL0m5YKLqxTPQn2y+pehXhvRTCv+
8N5M7V/f2//7qar660+1kqeim/FD2QfRvHYdR7aO5iuWhG3mwmlSCQLA1Csqltx6AfxA7KIZRNlm
sep9l8Qe/GMSTiiMBUF6iw9ur4j4y6nitABFdC4O13KoMq44GrErFs4uImVNXlivyj77fg7zGovf
+PZowS+S7aN0G92phUl5n4n3nQTDgnTo0gM1iNbWZtg01ibrtrDms52qgjriv7zHkX2m7cDbMWyl
DcaXHuIqV3S+51QPZ5+gHVoHzmj7H79fJZL1h0c3Ptq/7fSsrvJ7WCfKXoUDgiTvS6RyqDaWbxP8
mQ0fRc2vPbTT7NWSlr66FcAyqTRU6Ywj2u+/iza+pl+3n6bLHD26aBqyaEk/VixmAWltao92j1+P
cI0Ac9DpPk69vNRWWcLd/xq9hdnWslhOM9NYviKC0ppFlju5gup1ElOM4kWEIZO6UAUcOhws/Krt
8wicfJXgOeDHsRKx4uu/4Iv2BIkQN5FRHlP5ZeTSA2o/5/0RJSXtBwz+7AxsB8UhmWOi+vvfKsn/
8lsV09KYN2nsTePHb80LDB5b5HnH+BJ9Qyxg/qVXQHFOZycbYoJofcTXP3zm+Hf+fL5//8wfh2yq
+qaomY/HEbBYUb6qudHYpkP7Eq20GP4FDG/URGA1pDcsGJwl7R/OJOmfx7yuqKIlS6qG6wVeDL+u
tqAMzEAYOGfwAE2O2rLd+aOUSkbp+bj+/teq/zwUfv2s8Q38bWXHUlE0OqYBe5/RhitutE9sOB1l
rrDpds9pIb5LcNl0m9O77abZu3bQ54QjT5Kt8LAhVOHU5iRHw81JLpe8+ANvWIY7II8SMmHHP0CZ
FmwUqgBpJNqkgJnz3/+Cf7mF+QWSrPOsDNOwzHHv/u0X6KFciJXE04ou5JF71Ouu7zWLcqou4+Pv
P+uvC/bXtfHLZ1k/bny5TY28VTIJWHNUZLz0djY336j/meBPemxq67U8LOI1IfMajcIwj2A1Bysk
J36ymlMZ0khfgv3WxEsKLjeBHZqdJRPm5WSG03XbdTlhKuQVW/m+fJqTci1FTuOTinjKLy0E5AOe
EVi8rcz2jGkIEn5/PUpcXqrPnqmdslZeRegrBS0anu12inhAgU3buMqiz7bS40r8XhV7aoa/TXny
IchjxTkhk5Qeo2eMmDm0qJi9jzNM8SPH0SKkdeqYojkP30HXkzCZMIjpjuM/vMZ/qW1+fbQ/Fr2l
tPd7nT2tA4fUovFwAbwmx3wt3/xpuzI9tCObcG/tjKO6hvax/P2LlZV/bHo+XbZMRVRU1pD4YxHl
pSji5RRbB1RXqrxkVMqJd8q/YkjkVyD3lvH27Cy53ZpEVywDbDhGQrRLQNbLa+b84dv8ywGg6rIs
SQoHvaKJP66bodFMtckf1iEghG+BPXKVLmI6G1CYRf6VXBNkY2Qr9ZRISPDJT6Z/NRZ0EbLxhxPY
+Gexp6u6ZlljtSlpmjY+uL/tLiOvqjCq+Srhqllh/7WIttArxT2cy5d+Ly+MqbDVGHve9Eu6yc/x
IXhFCfuCbfn+8Zpsu1W8b7FO2dUz/YZHo79rbG2RXfRtd5B3JOitw2U6tRbjEcswuSD/Ktk8Vox1
XtLV9XEaLinRlcUsXipziK5gAavE7a/xdvRs2OheAPV3qyIdnfz+FfzbqfLL7/5RLOV6lpGqk2sH
yPXxW3MEE17FK6LOJigzZ3/4sH9ec78+5B/vW+xNvaxlQT+gRq7sCsDmlkJGmjUzgFIQIEaK4ub3
n/kvha/OSjfG5c4Kk40fL1b1FaHvDUk9YNsLM1ZQXXALbvhhChwarzGqAztEQfYCbje1PPVJN++E
zoQ5CIYyBROlTYhrQuGiHok2KokmJaxYfD7huE3kD3wD0w+EzqXi6Z4sTLXX8G4nKaSMKTzwAvOC
qwleAx6AdtT6wwbSf65aU5LGjayZlqSJCv/j11XbqEovNaLc7WNsavE5jwlFTkCR871mMg/Sl7ly
awlIMpyqWA/GoYI/ubVKFzdv/FZbIh+/MTVB5KQxnKCbDI+RMVH6pch4tmXI6xpw4Jc6Qit9VfSe
9cRjl/sRFd6XjmvwsHvEo3WmCyidnpqnJyVX5cJUGAKAtGaqnNuy9mlgcAqcPCejTMZCTj2EtKwl
X9R94nFKXhKTkLla2L9/8crPxcazkagaTdmSLMWQzR8HrSAXzzLPFZJF9iUKdpshcnSN9YnGVBNu
vFuGx+I+vRM3aK0UQDjBhXdKDpedzx81tGVhg9+8v5QYV0ILL5P587mJjsf+cP/DN/3HEuWb6nxL
U8bChaWq/XiLUpYMipyHoM5OcorxtJlwQe7vDGnS+WP/QGm9SbqPMgTZfI2weocAqQPiOypvdXpu
0SvjO04Wki2dYfYXa4IIgx3MU9u8E36DuyoDNL+21RdMxtZtdGL4i4exBX4ISwAjbFoWLAkWv3/+
6niV/L2GGH+VLkpjD68oMjX8r2sz0E3dtGLB38Psd2Iyd9yOnOepvm+/sTzYYtYdzIYYggqlQnj0
a/dxrtI5TEWKhuCsY4Q9S0pCcidQ0ximToSLCi+TsVpzhBx795AqTiQir7mtK9iaLbSomV7vQFB4
OMKfLs6fV9Vfv4b3oxmyqqmW9AMMSNPmkeZZJ+wZTygfBsQIbNzmj4N1pbTJ/c9BXSIe32SvtEbt
nlExmPQq9X7/TOV/2e8GNgYqLZEhcTn++BZRUKodGHW57xfCY6V3k8FTGrII5nFHQimyRUjbexFb
YQ1pv6v2mxabFTSw9ymyC+RzDCbW8DnSYimbJyHaRM30j33Fv+w7QxFZydT1iq7/ddP+7Sa1ZEtI
82hgZm/Mo2RmlK718gDSNADLnZyO96Jd+Da/fzL/dhIaqqqPZ6BlSIr1o4NKNfEhyX5V7u/RgW4e
mafas2NtLHlqHIFgSxVzXJch7zwgPR41f6rGHrAh1zRmLk9HBU6DcwlHFikXAtonxF2aIadDrIYy
AWr1RB5BU8h4dv70ys7Fixf6BKQ9Q509mIEpY782UtbkE/Fu+BdYCFKhSiHzED0ZjhmBW/D+Q4cO
XzTnvriLUSNXL5aGwnkKFdvHZCPHlCf/U+8zroofO9FQdVFk3YLksYZ/3YmGkcrPupPKffRdWCPm
bGL4Izn5W/kGACyeU2ghDHhQk/COlni7Zyfyhxb8Xy/6MhEAamS8UhLjCDHC3zrEPBh2dqm5CHfG
0x/Zp7FLVhb0g6/nF6MQPHn6d+UELPr716z8BAXYhvyUERWwVFHSlR8bAEsgWpOhLfcVrvbD5311
Xz35qsWpOCXDlNCS7+TWfTLLneo7ZcOQ0G0WYFXDd7ZRFuHBfAHBN+G3Bmjr0eCXf9igf1UT/3zU
///7/ViGhtH2pR/y/e5kewZkmy9BLQXQI1oP9J/EenL3jDEbdlZ5Opq3iz9KX70+m0JixbsXTkuj
Y/jPoZhhTvsVtW5xS0zGm45WuYi+82z6IOtM4F920g+u1YyV9vAqi7nWDJejO6pu/g55CoxYbkNa
1yelsxtKc58cvnja4x4R4kDJcnbKmNilSWYS/uHAT8QuB2kxRghYXnIyVEB/EEfIH8dXUvvDhtX+
7ZhQDYUmhKPCVKwfbzLVzPjZw1HajwMQinxojQyjMvepwRzEn3GUW7U+KdMQaPgX3FJwixC7TshJ
tlK5uCyE9l2a0PrRVLaaE+2lDWKqWFpVNYj9vL/DxKpdC6EXv1706nqmGl4nLxjd2CqvBlZYTQyW
Gyoj7Q/PC6JKIGwCrqXG5PfL9i+s6h/L4m8/9seySOVEjPT7UO6xJfk/hJ1Xk9taekV/EaqQwyuR
mHOzwwuqkxAIEEQOv94Lctml2+pSv9ieuZ4RRQLnfGHvtfVkAY48uHCvc805jSdaM9Q6Inp7tBe4
ZdFSzW4/fd/Ug9+cAtPsgPsDaZ/+e97257mMIlcYGqE6cCKD2efYU56RehTQMyXEdFlkmyLPkIcl
SJm8/55mbdJybuKyGWaC4up328CV94xsGBtncQxkT+O8eKtiG8Ya/7QjE/l5fMtfbioMchZb9h3W
Jit+xUUWbnCAsgNmIaHDQ3sslXVTXNT01KMlUK/zeHR7C1IOqmWQyn5izkUsMXXpKGRHVXNDw8u1
7nCXMYLBJFCtLXGZFr7YM0DmU2OFXcDmyD7wwbe3yexCu4gBTI4JSgXf4yD+RM9/fQI0gyf++sRR
xg05NGcy7jK4pjCKNuBgEE80xSEsNgxyq5t3749q58cmf8hbcl0aw1wetlmtzdYKgZnVhKnDJWUw
K2DdBzv6If4lnKdNLMrPymktFGfYzBzT9OGZYuEgzT71huv6Ojwa7atCXg/ryR6pxCRORS/Bj4AM
EgXTgFUgtzsJ8cwPz+LvF+vrs6grmmxaumZK+u+1xx/PgRFk9169S/WBMBhTd1Ks+/ddTwF/862B
YeOR1NBxF51Zr4UIgwmSqwGKYFZbNLjLkMXNNKjyIJWxjgYgiXz55qiyF75Y9MgP/biolxRtN/0w
wmu5++Vb0JGm51pbY6NlrpBte5T4K+MizonpwA2XfsbvGf7rFEHCFdnosWkwCfrFGqUYZAlodYSI
znp+cfY+WNqgLASCh/9LXaMfCR6R6hX6LsM0JRy6Ex7LJVJN0eF2niPBWFGKkQNnk9jCKMM8ioDS
HwXR+/cLbnxT7Bq6aokKqj5Fk76uV/L+qpujZdQHyO/Roubp8+L7x71+6sRNHd1wpSD68wkXS3ye
GZZ0TADQvxD3Or05Fa9cfOT1UKtp+/jQQzDwE9Z/HuIu86Cq51B9bkRCcByl8E02l4Y/0H+RxTLO
AO9yU7qp5PNiBNEqQ3S2RqxKyGIJn9YXLATsrM74DDPjFRw9sB6AKCYRgfJTvYSM0VifArm1bEsg
OWlHlRgTS38C+MXMTBFm4du/v6xvT0NL1A1F0ixJNtTpavjjCaylJNT0sqsPU9AVOVgPVPxD65bK
HHqxsiw86QFZS0BuGxrJfYUrCF7UD5/hu9OQ7lBUGLrLhilNlfYfn8FqtUQaFT7DYJz0ZXPMb+tJ
kMs6j7KAxIh//3HydyUYK0R6dXWavylfSrDG6m6iroXNgTQrEmChqiizrHlhzo9+Lo/36rnpPXVf
dLPrGqgdZbsKMeAoIr+6LT6aR0QpaJatD7X64YuQv7sXTPYrlM2yafK/vkyA0JzW91jo+kN4CTM/
vm8HLktpERElwkYgQWTYHIfrXJuU4PiVO+qQBVsVTmZ+Neip0zRE59xC+b6qAWzsrrqnTos00XQ4
VkgJIw4QwPWmWZYqfDECuzIeOn0Ccn2k5rFh51U6CU9w65vYs/NF18/11xDNJpb7OTiChixZBKDQ
PkgoSf0QaoHkT9fDzTFf23CLzajMMN7pzGRWOQ0ymGQkpW/QrNrc0UxPGIkgosSfLiwazQF9UEBY
Fb4VOLJ2+ipc4txLBHRHGI2dK1QgTiu6Bgdgihn6w54jLIUwvixYD1poYRfCb95FQ1IfK1LZhaWD
b7nH4yLOxbfqDYeRssAIyvAUBYg8Bb8IAB5cE4UI8gQ4v2DtEDbP77POGZ5n8oLMUXji9QI7JbZ+
yD6oJRFfucNbR1q0FzGZAUEsLQS+vwLf1Sx+1slBiRZ3Yx9weE4rCdvYw10NHeqa5JW3PSWCCUEO
9Hr2d6fqxFp6ADWWOUIxK+oTipi628SsfHOi0cmasMsLwePc9KKDuoHH9Di6w0epvvTcaNAFFw1l
6axZo//AIgLHY8/UxMdtUi5j8wFcm7AEgJHDb9hJ/Taf56fMU9eFOecO8RFQXQGB0eNMrjqoy6S4
YlgpUKAEeNxZJAaPuNmLuTWTdsXKJHTg6YeX8JvmwaJzNwxdpo+3vvZBwV2Re7Zvw0HHTyhDxPS7
I8xAprcUBR4StpSKe5IIeuYixJKSuZ28lx7QD90fGC+IK5F1cf3D0cCf/3dhxtpP1Qy2f6YoflU7
FEMTK6IqygxKEFGKv5jWTWLMNTAgNLP4QhlOiQfxVzzO2g8clCI5XikGaEfPbf6lfvckyyNeIGG4
zBH/COOylinFDDI5eg9yiHq48dux7dZXN5iI6EOJ2aMPMlZ3pBNgAWI6voy79FfFcyrOGPpRUKu/
KMjBlQ31TDlXF6jvqB74piqoSNxfb+SS9m/Zgf+i+xMfFT4B9Hp0quMseip6XmIblpmETQAH3X0J
zWxiMNFW6zOpZ3TFp2Tdxn9Ji0p94MdHinP7hMWLhcfYADvjuSSDgm3PRRpsVs3Eo78g5iG+Fo9F
crFY103ruRvqvhXVwPWc7ZP76kbSrqNbPsUe4cBiY2MlE3fyU3yCZ4/uHr0FhKzO8k2AV5GjCPvp
/iQviZgqcohrv3hPcYNifwntCIwkWRpEyL23GEbJKaKoENgkXVp5pZK8AkYD5ylGXVR4aPhPkewh
QidZ898P7u8L8b8lmyzKzDQ0ppm6StX238tKjK5yPcQN7OZiHsLVHE4Nx4T2mbacPgzTyIerPzDS
ZWQPU/kwqFUWseoARywEr+6cRPWC4qCgHrudxYLcJr/UvDg5ZiGZJG/sM/Nqg5u+L2byW0NIhjvS
HXVXuqw34nVw4nBi/fuvJKl/P/V//p30r6PrKGzk8SaqMqTKNTbX+5n5c/R+fWErwHOTP7Yc4qZn
fFxx517uT2SLsCDAsTUqM8A92W/xME94cWw+ry9YMkJc5LwA9LUP92nmaYsc47KbEQmFEwf/Lnzg
Zjsay55UKRJkY9DQLvARlR64AsyBEHKGKuY2Ov0cvUMyvpv1ztCXmnk2SjTNi0zwkXaQcAM0E64l
g5DO9NHGQDtLRIDGTFt9iPMKNt+EBsseAU3i6H+keJ3yh7lnKlADNuHxt1Vy0q62ick1ce5QfWfC
1cFH3GguQNLJ+CE6ZEnD2ZgElthWQBwhKsHH94p0m4H9SMmrenewabrd4jtBHkJaTemGnV+CyiGc
gxwBtlflahLd5Y70MTC2Wao+MwF1Si13S/5AGbCa1xsupxqklUnksi8CAkJs1L70UOhOBIF0lZ9+
ef3vY1gWDYPgFk4801TFL52/nupFVjZxfwiylQoAK3Nu9WJUHBr7KlkEtPfvyNRFA63Vlsy9pGQC
54XbvqQz6uhAgnHB8HP6pV9A8QDx0hz2zaN1jp5Q13V+Z7qKAJNpLkAfvbSDx0gMr1i0qFwmntgV
fF2YlVQqcLIQ5cw0t3TTrfpOQdDKD2l1kk2mDWg89UtWfoYWA4EtftzJ3XzGPCtTWkB24j+Y80vh
hpBQP92XhXwyJQ+Ki1EvCsPT9F2Mchpve45u2Tb7JU+iHgNOXRiQYCnP5eIwxgsJXyptMUmfquV0
z/UkW3er54HoP/7mxMJvNKBT7cNQnywCEZJNXRGiippln/bOZL9kPrkbE/BVkA2aX0S7TDh+yOMT
IsoQPmmAR8bmfAJUhgUYC4Us1BBv8aQe1JW1ac5/txG7DFUz+GzhrRJ2hTQDozbpWw1ofR3uDoKd
Ty3yzMyDZSN75lv1YZQE8kBG8jD9kk6CBhpiV3X3/31QfLNGQAHIZsRQFGQP4FT+e/aNgZa0Vxlh
9dRZnZXG7xkqGI46Wdqm4nLA556xeYPSkwmEqjovkuiY+C8/8Gpq8jpc8Y/zl6o/tyjgGbAhxfTC
xk5lMk8etfJ9TB8Vw7lx/MBBJFNu3V+yPZbYQqT78pRxSa1mMVgK4J6+/fsv978Lui8nu8RcVjQV
XZ5O9y9/OyG8511fUpJgT0+9OnQlYx5A/CWViKxhSDqklkueyaPdkJApLVIsYa70Rkqhn0oOIm2G
09G4Ltgw17PoRK+Xaj6a9M7h75lt7uzokNBri+KBY4lEafhxFF/i5nYuRvu2rjAXzu6L7kgQOqcd
cwfNMZ9LpAdCC+Jldt2LKuIjz7qETyKqgApmpEBiyXlKcacvW98vhQwrxX5tN+BqJ3l2PcMkgOJ/
zY0+x+JGTQxuaVOTVVB7Ca946K+Z9cRzABcrzheghSxM+4mmwB1KNnqSHfM7rxseRl/T3X9/46r8
zb0jceyIJsspTZW0L6fPtdETKW7x54AAAUhZrKBNjq5l7QRQjIqwaaKDhJXyii8utlXpRaaQvo+R
o8ObsAzG4Ol6vD507RpJt+wD2MJUghlR15c4JYxgLsoP13zZ9a5akru4teboIwfzwEOEA4NyKszO
sNux7hn5K0ZbJgpghRd9u8F+DAVwqiagQDBNyxzF9CW0BM0UEAmykjzId6himKDplMAzaYDnHKTj
JkGx90PcnAFZ1rFXhCelXhFpvyGsaIiWQ7uLBzTg1Pv2jTAIYKEmPNSdRGhE5JqvozY3r+/MlGEh
8PMH/XKq22IvOoXNc4abKiA1zGPkgmDUkJayBNnOo12/6vsbAigT36C5l8qzet8W4Tk3PBUQybi6
P0sCYfYng9mf3M3H2AnbN4VtebZvwh2RcncCY30dkwvJQ7qdPCVAR6U1ZFO+HCR8B2PcJvU8hJdR
6scxwM8HmHixESvPfG2wYA4I/0HQsLVOVvIz8I8uXrEdnRa6t2XFKLOAMc21f9JbF65n+ZyEW32E
zubS7feYxtC33Y4ayZaki6NDBdKUuMpEph6Avi2KZMb1uZOyByHdpSiI0nORzeMXg8wd7ZGRjrVt
iKyK12pIm/vYYbUaNx2H4S/dfKBJtk5h5UZsc7vr1ES6Ixo6xpHvGtcPjSSlb0MPScPRPSdcKemu
J8cJJ1cQE3oMbBzjzbxfqFBAmZMA7pm0OV5n2fHg5E8W7zdwIeQxgDpetdFt8VeMEzjPBFqylGzh
kGyj4xgeGHtjHgsQqr/amk1sjK8sc0piGBnYXhnLXQIUbVuagJMSf9awri1yC8O3O/EQxL88BDin
+f9iyJkf1YRrVcTegldPCRG9blJpfqW+gRWD6qFnhV4BbvByELQRRnpbfe/T+WhtVXEr0u+hzmqH
GZTOU/qCgSmb5O6j4gbbAAAM9VDv9jdb4FtbMHtELxHzbpBlA/wg1DycZhAccUalD1Q06vWsoKcB
VoAaN6y3N3Ur4agujCWfzwguBouQux9gUWbLAfMdnH6GAue5PSRUeieqH+E5WjaBx+jVgG9ZHMqb
exMXUGGMdg20JTUfWwbbIRHatjh8AvhM1W2mzEGnMKdNqLvua2zSuOCKNya/QjGHwjsRRiYyUnM9
k+E0nHTqZktcJID302fpMxp9jAN8eoEd7JQzjemjr3cJm3FY080k8bXcWkao4bClkeQzSzb5qUSG
fG5SL1NtFRarQe1LnR6TxOyMxpMKoQoX28ZKwBL9UKp9s26W0VCwnFG1SYlrfbmdRNSh4aCGwwH+
XZUSRcxJBqocrZCrvN2Elb4wbmTkMaNHZvcsnxqFxc0y/CieidPA+3cbfJg7RXKwPiQsXuKb8vHv
41ye5mZf788/P6H83+qgQaCv9sDKD3RCGq+gincQ8xcaxfnw2a4KPNcnqv1UX0K5grxkA8KS/Zhn
BuQJi4xz7ZH1asRwoH4QHn0z5cQ3oMiGpk4LF0v/ctGYYtpJpnodDpjgpHXMc0Yy0T5HW7hTCACU
XGa9Bnt6Y8Vq7wHSRPPDik367svRWPhKsqhKqiwp//1ySrOJimvYWgdWpD4LM7hI1LhV773mOxg3
yPRX+aqYw3z896/yzW5Pxrjx/3+w8uUPHlqL+jnvGLQAknx/atzuUoqeQWhxsLVMv4ILQ6D4h9q5
CrYy2KjbNiB4yBb3IbpE5UgSl4SZe6svrhjMiXQjpyu6JPFiTBAMOdoV1IqO8+itKZmDrybRy4Q3
4E7tzvF4pHFScAZ3a1GZnGusMtlgAqH499/yt//j67OnKSZiQUthqPRVEmIIalOpHX/LTvQrst9Z
MA5EPxLlTjgukd/QEE7lFaYRnkHzUX2h+B40D3KkpR9lMHfYrCSf0HuV0OfGvZ+5yrgLiRWvlV0J
cgXKEjBylLQgiNW5VMMK/WTyMpAMxTBzX66G59bOFobfELOrufxPvdxwhglw7axNJeEA9cbrvGrI
vNzLXkT2u5efMAsyvIh8hoZLiP0SxhZtPCQvKGneAJiM+39/S99Mt3gW4HmgwkILJP5+Vv4YtEdJ
b5pJHwwHEX1atZQ+bjZ+BwchQp45ne7wtRXj7prOlSfG4llzjIvtgLsawB41Zn8iZaaWL9PedFxY
3ls3YOS1GUkdaxedkFMf4s4isPq9FNZasDfiA893GxBktxlN7471llEsLGKNzTAt7zo7E3VRA+Jj
5HyHYz28QoTBxQG16/dNZOdTpy4sqNqw9P20B/j9yv31zPzxbXx5M+K6ysV6CK1Dsmgsm6KogtO0
k7h7XoEORsf2hak6SLl//wi/ZRFf/1hdQieosKASpd9N1h8/QlDcdZDwBoGRnnP9FUPk1Rli1Oug
fTDIJS3c+i08CPbRgBlHoiTz0cJJLtfS6VCDlKCFMmijwAvgcV0br37Cnoc1EP0mtiU2Vq0j/3B6
Kn/vZ2Tpj0+sfxEqh3jDlKCShgOsFQnsUI/nflkQGVhsRmueBG8DvrtxVZJAcbXHAfcpajH+pa/A
oeNlAKHrSsMLt7puvSUmp4MNEhxaj6bsu9sPso9vtIZ8WlkSURqifNK+7lRTcsnugy4O7FRJxJq1
zB/zbYDc6WKM3nAh0qRfAQSy4hlBcXRZDcGkT75AR5sxhGEqhUHTp90PTGhFUNt7u1mturl6/OE5
+L2H/OtBYN/F3k3jVvqtX/njQRhyXSpKXRsOGXARgR6MAQj012UJCB6NFrqx+Ff71DSqE0u+Vc4j
eaZhXu9XBE+3wg6lioiCzKnnndMBqhzWKkQMw61xPz90+jOwlhQUI9Hu9DoIaJGjnhK6icf+7uzU
VwbNqYOOz2FXYLXgyBPwoxd1tx59ytmCLN9Z0PtdO2eQyWClIcuVJSBlODTV5Llp8afKGTvDRyM5
RgGn/8RcI6hh4qR46n2fWDByqrWQ7fDWFquk20xPZ+JzmCbq/mZ9mA/aDnNXfTY/a9iHwXFU510C
DgXSE0KQxU2ZztahPyicChH9Z7gKTCJj5thQkzmMC4kRnbzs19PO+6G7+nTdI+h2yb2P6FeWneFK
FZJEW9J3sPEE/Ve7yIpfprSpir2lx0zCdwab7pBoQB5daeKnEBKuCvs+hohAioKilvO8fYjlZZh/
INLCGsPObwoU7/pjqWyB5neshMi/mdW9zyIbW4RKTYhFMkkeKu5zaTPSuIPP5WZhPKkGF4IYkkvX
EQUHtX1Viw+h/BEjHMoWsrUR1FXHUgp9xhxDKmgXv9MfchiMo915IWsaGgi7YJt83YmynQs7QpBy
qi2pPvbXZWO91plrvYjswWKDwA2W9XYrOoL0llNfk23xkoJcrFai5MXyqpI9BHPoiSVlMek2IDFE
UBy3JdlQM/k0iSrEhRFuutqt8XUwhTbgaNj3V3KeJN6iyruzDV+wOqMUn0JZXzi3M5q32K77RQo5
Gv/GW1U+Iyioo4Mcgjkv7FhmqUvkAUPuKRWRDN3WXMuPMY7b+/CcMmtmimJxAGpeELymLEH668Ik
FS8EYaJv75OQkMh3qJ9zlgCkK2a7kOhEg+PErsxNqTtxAFPMQgHDNOOp4nfmMO+UT+KZxORFiZC6
v423LU/71XrAJrnla3CtdFEFPmiMniJ1KXtA4vRnagV9gm1ocOXZ4skL+Y2eBthkzlbaPA/pU8F8
kgUVHukVc/6FWZzUn8wQv6dOf50S7Kp1hcqRMf00wf3jlOiGWFNTORzRZs1zA7j63kjWdXk2cAVE
83yjklxCjEtIqtMGykiEM/tZb5bhO7A0BdBH9cNtYEyNxt8fyJyqCAysivZlWz9qlS4XynU8tOJF
1FYmAv6yu0GLXsod+9pt5zPc6IB3d4vSYnKhftTmY8motOq3o7lliTmfMSy4UkkVPqD+VvS79/Fo
iO7ASQcpTCA9Bi5r1h7M59Bc4/MkAEHaiCXYjWeDXK6hcAQ0h+gIrUvRf0jFQ0HWBCABRCsVewkd
CI/DmwoeQ03xHr3mLDeJK2IhsNd405NVL50Ia1Fv82oFn+SHg/27Ul9XEURqkiYhvZ3++R+/mJ43
htwJNXPEQ+NuWrLkcCiQ5fSUf16h/BCf6WqFq9DMM+37vGJ/BAufOiNUdAkDgOyHz9ZnzVBCR/Iu
agtQZXH7mbT4zadIJeu5b364M7+ffSJBwm4jcnUiBfnvZ261qhbStBoPhAFEps/sntUkk0/wVeZ1
eaWdjny0R0boFvjfAWqA0ONSKcN1Q1bqQn4O2xlDz2yTsh3UNuXbDWhO7oBiZBlDXszNYC9AdXvo
Ug/xKhT4BLDaQev5eRYVBuXKGYRjfac6/2SB2JZIANzqHUGriiDu/lI/RiKnAQtQRHqZ5ka5qxJr
esxq1zpUxS5U7aT2mM4LG4En5JYsEPE20YpZS7caWQdsyam1SkjLIoCdhVDCIVtIlSurqx5IHVxw
mjEMTyogDJwRXpccBhKyrGf1fgLtaTlRvYNGKJ3qJ4vV4uz+zqwWOWS1NY/hDxXi9688TaokMmiX
9a+94jBkWltEiXooUSZhnpP2An7GFtrZomAKThhah0Rxxjw3tchHpM9HQenV6fb6ROSmFsxRUv/w
TE+nzNeXnpG4JomigTvid4n4xzN9lQolu19j8RCCpJxlj/V7si4X9drYkXzxHExWxMkqsNQxa0iu
fpbP8ke4QNiH0u66CM93Oz7hFSM8LrCV5/q9IsdJ8v79IX+byf/6kBbuEjb3os7x9N+H2JBiUw40
SD/RuoOAlLmRxhhvVa9JGGyl/WCsritpbrm6wwajWt6TUwa8nAK7x6MBFGNmehPxZIN3x41eiwWu
AtckqetEd86UqdGXKNY4L8SXyFhUS92Y5T9YG/TvSm3Wcf/3V/iqXRs1sb2XaaMfcpIEXmhIDdac
5UJN5qZvVeyzltiybBUDdrofuHlD25p4iWtEMS18TLyXsJB1W5Hs3L9+lm/mBwbRhDGoL5/NMbQT
JXakcWae8rNsLZQJ9SJmG8nY98AVGf6O6wS6CSFys3FHqDUCyCX+jRoSUsXBjM9VIxcTpg7kzR+O
TUn87hmzDBVZvC6poB6+nEFD1FmSoozjAaEdAvb3QFmq6jLLEL6Vup2Lrppvo+xoCfFsYHJD1aVH
LNSWlbohkURlRZBHz1RwmIPNmSWB+iGow2mVh5iONXswIbPkx1uxJAe1IQeVCKrTXduNv6X2Ur7M
owvSfG6Hk1wsUJoKbo++g7TriGDCc4t8qn7TVL/8JQFlwJXF+gU0OuIj48LeGgJAZ84RfLORBuPu
DgTizZYJGx8tZJ3tVfd5sIoBF9zOKePBDn2qyHU5I7RmxArUzft23uzIt0kOAV1fbVNcXqEr+VQh
6G9iUsIJjLDsxnJMyw2nLIAffoDv2jwZY4Kpmmz3NOPrkCzOEqNJR4VKw3rMSVJMsQitLc1VVijc
GXw+iDc7iPbCtlJn1pHvDYXaLFU9FaM4Me6Zt63717xdhQ5UWLOasc7Wbz+cjX9rO2VZRCQoixyM
PChfWlFefFMdqkg8SCcZp0Hny8BKbyQqSc3zv0+T7wauf/xRqLX/e5o0wGJMRRPGQ6g+hezWuDhE
rEQLNDS8bT2iSIPdyrolM611wylpp4Qg6Oo5r4orXYRiz7/HHBxqffAWVycSpuJ6L0fnHz7nd4oU
6kLssrS8mqrIX76TqOvlUWs4m+ERsUhj5qqUdCnPavKpvXHNiua6Sy4Sc47KvznSW4GwvS5ckxim
cAINWMXzHa40/LlqloU72pVAmIY/vSN5SrmRSW9JLR/9+CCfiYLuBYjcia1vYJPLoJd0TzeeYgRb
iLMPJuhsqDB65sYifjc7OIShV5rzFjrMlTUm800LwZxyO9chy7VNknrkUtEkReSTkFC4g2KIDiNc
g6CPh/lV+NVx9qjGugZJP1epxFvy5ds9ZmkJmmGNSISuo63daW3Dbsi7Lnvagv1wO0adp7bEz20H
tkv6vtfQPaGt9to36KMi6id6wgijW/Vel2t4FiLB2YAYAcINR+1+wpMzTQ/ZgdnXhxu/4Vz/bSmS
25VZLHxMqFgoO3YGnLTWq5EsNdUzknlwO0OomBFeK5PYi7KNOOO2tKUlqt9tp3/cwkOrZ0uWUgCQ
iIIbOSxuKF0jiKtHfdxHCDabFeLDioPd1OYROZPXhT560AxqFpPKCh3iIxMxxmrP0PO063tEIl6C
HQUS2doKyVNYM1BXV6oGCs7nP9PSoiKyMNYafQJr4wZ9JEE+w7StrkDLTBy9UnWqO2m6jtJtUPom
EzCXIbHTb8aX8EoqKAfbISA0xmsQOhNuuC280NhYRGEgf15nsIPnaBrw8rM/BVZMfWeuQUnjcstB
EyR++Q7GhLHGjaq+X1OcU3Bpi3+/Cso3N4iMpFczFBOOxV8b/IAD4x42lXSAOEaG0PhEGWDN80lf
4YSsGA+NaF/ZmMy7jU6M3iwNbP28J9sih+gEwqX39BPwUdiN1gsKOXVnzvNH7poaR8EPAsjvpo+y
ggh5UpJZ2GO/3HaCqaZWdZcH2B6w6NwrUpLQ05DcgaYj+ZZ5K/v5dIdCvSx+OET/Mtizhfjzz/7d
4v1ZzdVJO3SlSn+iOyYzi4IAaSI0bfyfqeHfPZUIQ0rguYRRWHPrc1Sc1eKDtAikvGHKGMapF7qP
x0SobGgonUOwXHDzUUgWuAQaf1zoB6bqCWDqu1NsdW5A+jg8a/Tad6c2vZvqSahE9KnKv8E2jedk
rtW/8AwlN79O5/2vRkNKBVjv4Y7wr32INJNt//xabQg0tzyz8aCbA4FjjkiCLBYiSfZv/ab6gKnL
TZr8oHz5rYD7Ulr++Y197Y/0/JolQcivJeDQAJGBMo4bXn4y5wQKWT+0Y9/pIqa7zRBVbKUc6VOV
+MfvU9+yIErGeDwY77fMlnUipx+1lRzP9Xg+KKsx28ik7GrTyoqVZig+EhUTPvVIUAlXyg4jzjTr
TCMjzj7a7mf6yW8Z+tdvg4kENYJhscv6OrksxiRpTSEfD6rfuU2OcuwxMpkVHaO9js6as7jU5oWI
7O/UpI/9OdQfQ3E5jCiz7chaIPZVf6XaR7IP5yQWSJxHPHZI8CR1Fz7UiE+QCOySJ9jK27w+Btps
Q6ktnCSLC6oGOSaJx6JYtYKjjwe0VtdoaeGioF6e8Wr3m9xAIYxpB0YcoZUbkMaow7BIlSzU+Zie
/MDFDBg88lJ1U6LN684tNzMPH6AALFZPhIX2v9gCMy7NGj8IXWzPXFqQ32lTwfy55i7KHPOU0Wc4
aFKI9O3W1ZlxghPBSD/dr/Noq8/IJ0+3BUKucJWKC/MdZ5NJLDmLBsWRtFPaOuF70rvwuLQtiRBr
a4kJcPCEwE1eCyLQtlFpjxs6WNjt0xmPKBc5sZ8eVW/GTNfayk/S0uSdRZuwgkhHMu6IQR44FoBU
MUFqsja32tn4IA7ltkG0wIAVxeG05X43C7aQ8DpFdR3rbl941ieZe+VLRHEJKy/dXEWHoVvl1z1Q
/wdlP5ob9KfFW9jtk2RfEAOG6M764WT6biYuaxoDfA5vE2n4l1om7a1UaeX7eEBsKGD93T/drF22
zW/OcF+Xz0+iWxpzkUkuDjk0E0BtnACEv+WvUQuwWSBYLVQu29t9dac0geZ/fceFhscG7gOESOmn
mvmbYRjXDUN8pJP4t75u1Mp+vIdCzmOIVS6vjsZJtBv3Kd5eeyf5GNJFEy1GXsgrtryl9sisDs/c
Fbg/b+WxoFV7YpLak51eQErHHa37uACIPIKH+e+r8bvlvAyawtKVaS3C6um/R0oV9mam0l0dmkOo
4AkhHqlhm+nlMwOIsddssKyn7YdhobNwAbv38+yEt+kNYr26sxwU5cIPH4nRAX/m12MEK7SM9BQX
pPp1zqFCO+n7YeAz3W0QuD7zJg2H+jp6oDjUcGvIIPHeM0SfEUXlNM8hwNbJj3dIBRPYzUk/ypsH
IA/tuOzIBUnvT/f4tSzO8i9kWcyBg8EWN6xteWaWLBEWaJvI3lQdTT4WA1IYKsRF0O4iT2lBUO+a
YM5bT24BvK1HsnlZ4F4tCn4if6DuowMEK0pVSV+JRy4+3IptP+7SdI6HLpHniXlm6HWMXXAQ2qGX
Nll4GUE60KAXnvagaFs0D32PCMfmlQseUdGMpzjbtAKRD9yBFCggQjU/zH/AP0jfqQ9gt/3/Ny3L
//31VSmvTTOmbUqVNQILLEPYDsCgSssxfuAQv8NkoodWrGW9ADmK8jfoEF0ujF1jPaZMfPpgmVFL
SRiAVqQDBO544v/WZjguSWp8B+4G+B2j6T0CCEo6vBuVS66BUFoMWJKwsYb3ba18kMJRAqkaScQr
vCy4aPdlGJ6SnXy96GLFmgoh9hYMzLEjdIv0sp6QvNIlK1KV7TvsE6jlE2Zz+AgEP6+fs0USetX5
ikALpTSxVTPpcsfCXy467UiB0R5IVtE9YszTR+5UlOXAZYaXdXsxwgMGyNpwjIg+hvr2VRh2Jq9F
QhY6EcidXfFEOWTDxx6XKssgdQLf6nvmQD8Nfczv3gPTQp8Cd81UDenLr3NvirCyVDpNLH9LIHi/
pGJDLiuXiKPAmt6OEFKjDV1UUOwTgDhkUk9Xm9HOJHMhrRNPS2xNZEX3bj0q+qY/w2FPOXLuDzf9
JfoVXaikVPVTN7E4Xae0SV798CLbqWIT7sBN4g/vRr5nT5tXCz3f9Rei+V4JiBcSv/eHchOY82KP
u+URiEnqitZ8HOm29jIkKLD8UJEYiFJI8qP6uK3658r6YS4mm9N38PWswKfIRJSjguXDl61DpWQm
+hm+oxzdDOcXg9AAZP/I/tLV0RERSotzEPoDOYLAnwWvWwq77tgdg6W0A4ZAilZkzLtxXvKlgi2O
HThSES4Vm6HKaO4q/QkSRZnPumU54AC9zcyl5IQ6WlPs/Yi7Kc0pOJrbW82Fa/msT1vihgy8YwB6
QctXdtHb9UcVPkl4CLLZ9RODm0p83Fx505pT9xC6VDa6dYkIzJsW5VG0BfYjpKQG4D2Yqc+3Vb6O
KQh+x3+gzyP4kGXiAuAfcmfA7Qgswa+vcGO/y2Ap0atdCKOoH5I5oaR4mQnbSS23PBZr4VM7prFH
yrpdkfvANUQGOH/MHW/PqveRnbS+tsTbWKwZeLa6ZwZ+0BFGmc9iCDHKJk9IXPaKGIM+se3dAeSE
ZWurG5sunTJihnAyJg6ekXT5Yn6QptF8ptezlmJ7JXtxhsJSd5izAlUObOMK0xfpzRTbS2ytUwm+
i7CWKfKT6EmXwvCJQAC7voopAI/6rPfxplG2diQ2cxWSAonA3+6eC++1Vh0cUMNjZJziXZx42c4c
PvT8SeM3ilYImiGHL2A5MB6vKZRQ+J4glXvbHETwK7/oGqJgsEf3+qTAMF5ShsnocEucA//D2Znt
tq1lW/SLCIi9+Mqe6iVbtuUXwl1IkRQp9s3X38E8VXyCGLhAoVB14hNLbPbea605x3Tx+ae0GEh3
Qy+krWYrAd66OV0UX37xLPzGE9vEJh57YlLn/I+yXJX+4gmv8JZoR8lCKkwNTIOQ5Ne7RZwhgZi9
z6oqVq8zKt4pKm/5zmdq/Tu5Sjt9TqmgJ/7vjR4+2l/OJDJzJ4T69PHoB81V8v9UD2Uv6Le8HsSj
/iBSzILfcDD2bZE09dgDFxDNQZ5fRSvbtNxJHQjTqD12mDkIxEOCvhftHgTCU7a5MZ+79Gug/3eS
g4M7Iw97Ga8Uh03a5yhuweVi1p65EjLRwU1vZgsBwtofbisyr8SX1LDFdeoNa6N3+xQvD6Fwj9KR
SAtb9GV12wXwJuircpKjLc8AxmvieSytPGGQw2X3hlmgBe0GAJfKtAIyAtRtsDGcdhtQHpO7/NLx
4DB0sO5saui+14L6wUNcAM4cL2VKAq9LT6ctA6we0VHPHCCJ3Wpc7jljc1qUOZ2J8M5OCbmYySF2
O1pRv0XMch5UeCFRH/Tymh7VO0XEHYb8sJUHrLCEMqlBg3aXvWp5UGs68rIzTud+p4znm3JUtV9L
YMSDPYtpgw7dq8Rs6YKwmuzNyzOLlu6njZ0oQTF6OXLDwUrlFyE96citJ3/8NSEn7wU0Bdb1PPjp
Kx+Cy+ASD0JqD4IOIDkEaWCuSIORHMG8H8yUcGXlcPPiPd3/nkSE1MOUSNhdR8Fx3TY3lw0jnmKn
6qEx0pKOnnTklgQfMjnv9zeS5AZk4HR7EUKAH9ZWYX6+sZl0FxH6urzYdJy7jHMNR9iV6wD9M1rx
L13xgbqW4wq0hNgf7g/MazlIao/iSmufYcOjSQ45yEGUetos3Nsm5hWnLoL0ELGTU8VCQFTrXVni
3HEYXyTg6BIU/Nc9iomIOPqK3CmGnmZ6HpYuuWVrkXhO7fUafUWtDcLSWxK9FHS0xPD8MKxAIoNw
HG8hJ5C18JyOgYCCt7N6Dz23gR/Nv+mHNnV0qgOic5zmWZeDKrNbPYhIk33Bfojp1tFIhlbM2I4G
v1mYASJGRDaFH6t7cbYQ4OgjwcNmOsGLtQTFHVvZaFbo5j3hdfkAvJL5ZrMe6JBYJVsuCw+Ol0OM
TOaD8SdSOAlJJX4F9DT7DjkU/uTTMuiYT2UkhWqXZcBEDXlxOndEWyrldfdeoSY/8bTxUzsek4Tg
O3U6VVfQ9Dadv20TKQ4UzxiRTUgYmuQIiZWmuilYEFWXxSZR/Bu5RaUZ70HpoRibfGpcwxLMx5xj
WDbbrUZoD3ei6Aq7IWhlHSWesBMZimJBi0yuRIRKwo+wz20n1csfpJT0QsLG2Ru3MUnQRAORFDu4
C9IpFTT6eXYsXuMW/otN0/neYSr3Sa5sUy/Hv7qNXXzqNcst15ozGyGhJ37HLd1dQTBEJL2WPMM1
isMoqBnjqMJFZSO8rnK7QgaunUeEArjV8bwL1uJcaUFxfeE4Qp4AE+FuHaOLwHUUBxQDC4HdzZ49
/qlHDTDg58fR2n9ASoUkPgqfiXjWLjfUytxUNrlohUtJvjshIEm+tNp9sc1oZqpajzR1y1LBvBHx
2nk1N46sStaHsbXRBdA02NPqStCXY8pfDh3yStW5M4EObuBZOnmyxNvLqC6t8LNA7vRIJdi2fsm6
rAU8RIPiyqNjCM+9XNhDHnt4wzCi10FS7pol2xeutRwBF9Ac9rjPXjk1NO0X5JWXr2Kzu1ceyt2q
8cuVnhz110p4WCjsRYA78FY9LeJD3a9L3WeAHstevqt5QcvjEkghNnB0MQXPPFgmUzxeRYKnVt3T
kPo074sI2viDsin63QRphOW3oEVyForPkIcIcT+GHQN7lmV4Y3ySXNII+97FBIGAnh52RhPF7W3n
Tq+DzKzr/vZePyeMkjY69vyQE+VXyRT5xsaPUoh14Cti/CUc6FpTwg9fyFneNAqHzSI2GzzgDCrn
AGTC40ysL/ctivPPcBtupdX1LarJTK42y6MabuUX+UGnN02/mSZTstUc8JoClBqKtcQj8q1fy4fr
uyQFhMOQsxZXwKXJVFpR9yIKfNOum8x4SFhoBDvc19hhOGaMrv6r2yJME1bsIHr+yW2R0kvzVqX+
gDJqPGuL5xHzTtqtk3kQGcKWoU+Jk+RSZSeeG0pAEhEGBoFpadU1AqtftFkbXiEO1Cj2VwkdJjf3
otIrVPOu+3SvHch7swNotSwO7D3NhujjdHxNo+3QeyLQ8r2MMRZICLWaiAisPsko2EY2BGY3e/GC
U7djeqp2RzwanYRhiGliYS9VjwDO2gNCp7LkEAyypPOml3YdXvQ+6GNvJE33MRcO3W6IHu6c8W4m
9pj+gSONzmZ/GDymEvIc5t3Pvl+kEq4A/27wJnaVVnHHE2kMhOIaxDrqr0S+lap3rcxqw6YPB1Qn
c5Nbd46FoBbPkcscQbnbyboPciqZE+YKxHhnGINXehKkGs1Jf2AIydpODZdq2NQ426zJOSWMjni+
kQjAaBMR1BYIAepz8bIElHMAVJuHJwlvLVqzI6E/tCo/BaSzJBfDENzmXrYqL2rqRy/lc3ENBOrZ
Wn+chWbE+3JOPLfjBgEOSUBqgF1MBZdqF+8jubCsICwD9NYQjKemJNjGVwhYwolfiduGZZrnbsmB
KjzTSXHD677bhneWx9luJ5M+i0ntFu9Z12DqPueps8SDShoxmRrLp/truyHGe06RX4REhDsFa53s
qORP8LpED8MX5lITUV0gmQTam/mc8CQ988osmCM9GH7uKTC8mq0YXPsngoX04LZHFae93PnZO1op
AjJQAJK6R8WwM2z8ldpJLElXvBkr+S1iMoANfFz1R5TZo4u1Jo9W6Nw0zsGTvfBBVyCwGRqCN305
/DJ6XG7upHGEnOw22UeFz59N2KxCcu78yP2Vcmy8XqJ+jpgHU3p75lSgWDXp7FZMkgOZj7zkOQ5f
1jTN6bYYC/j1E35tgu+GdCcx0ecVKZ4wqfUs9Utcx04dnesHAz3/6Cn0/Xrr2h+u6eOd78GeeYiP
Y/hYEk12tZuW8Ry73dX6yt3kHaxIQq8RBkyXPQjo2VCBgIfF8nDJ6AZlcgB6YBxcuAjEGK445dMW
e1RfCYLlf9gEynHRCZ1ltRwPOdZCuOk6ityL4TDvtOiCo8eI4/11ue8BdFuaOLd/ib4jv/AhI8nZ
xMDliPSAKG7WPDQmmczv6ini6QjIFqZf+6pftNwnvHU3fOQe01v96hsXKKgLddViYUs4+W5JNBP8
Qnay15fGgzGCsOPugwvAB9XbiDdJBbDwNMqArdb8YbGPz0Xs1gsvB0b6Jic+DjA0pdQ14RxHjy2Q
jCPicgOcuG4EUfZuTbu3A8s0hhnHgLZo6igwMJINNujuOekltUo3y53UFlQwQSje3o2agnqtuBVI
o0XpT9ah1f1mReIoC392QhlkYeOU0ZnNaCNMSkiKyMLGVRncfjWvrb9YIOJ1uJuuLvr8taVuLnxi
MnjTgahu0UN+LV6xD7eSLRKHF4CoolZfrHlNUzsM+a/mvh7RcfjY2XCaHRC/TFapOe1mdMM1eTMS
XZfI7clVbfVtlXl3T3jkzZPS42SFPvrEcsP8E+uUcGntsTUlm5jLpYs5/zkVrfA0j1bjFSHCrK00
C8wsAEi6LB3OQ/Elc4jTOdD2q4SPEorATsIcb6GiZvFx0ffCvVO3IBRUeZf1xzSySW1sCucyeROx
xYdr+Mi7ZiizhHX6mt+hu0PtOH1WmNcZZtgaGmmPFtFbSJo8e4pkFp+Ua/XD1PoRz1K6hpzxxu9P
nzHiA2fH1oZqjyGBTNSjyW8jk6oUWb2gAnWCh46SS3JnxwUCs5Fm4gTeZPEh5jpeKJHJvEj09+L+
ydRwqAKYJDCv9my/zJNrya+Ayy9MHLhS/TxFvj6+4N6dogCg+zPRuJ3uyFpQ61QtPnICmjUk8BIH
uL3JW+2ondQDJrylN7Sr+0VJPzPeV46ckG2I0KOgtqSrRfvLwO8w57HLe5Gp7q8m8ULMsvWpeREJ
zW4f+WrQP65+nDp5+aov3Cry4gByPlQKed1l1gJVQkYXBbTI+/jaD/bAgaeib7+kojneTBmnHybp
BumR03DKU2YTU/k+Pd0e0V6LvLDNGnw9wd1NFAiIrN97igqOw7I5X3qViIs1GtNMJV4G5Rhu6wo4
QeWxNpQLZhAvi1NnI6F3lhaJLPqGsVXttPSdH7vtsMvhhrB2Z2RSb3v7TgPbTqll4A/hVTWVzjx/
Rsxe1zwH2ZahAzXZAJTNLcJ1eSg3WvUC0Ipm7UNlfEWVx4DLHtzqhaXz340G5Kz/acnJcLIQJhMY
wVxB/TZSqLS8bPqov56ql+WRw6iJPT0JpivYnKg2AR+MMOQQ2Xp0Oh6kX/Airm+3N0ws1MMMQnY0
m57ANFFWQo/yFnQfNrnqdLYyApHj3xf38YGBs/aWanP9/866t1s4A5TUN2V1b70q2Kc0Y/IJQRY8
j7pltFwhUOBFQAkjV/tKpWiHGpMv1gMjrPgzu72H8b6gkVUfjeUV1Mfb7eoLHXHt7vjVSO/L5jWd
Vk1/UPSDbBxb8QUhM5YcBHdZvjVwBd+O6rMa2nq7K3of/Xz7NW4hHzyChfbvjuxnrK9+Cf4BI7pF
d4I+7KDsQxhGpJxfsIyFDV+Gcyar0LaFCHJNzPvDZEa0+lBaOHsIKQA3sBcX1IyLxKPRIL7jqEbo
lKI8T12CxlCLRHdic61Z6LaDLjDnFoh0NR9SUkLpwaWR1fnxMyMdO7s0++KI26D3k/dwf18TDs1C
bYUzbGnkeFZmTyxbOaPSbVHRWOjeb69yyO1EtUvHI5t/WwFYH0KQxovM6YQ3YAviM9ok+0Vv0YZb
ie/CM06KlbDLHuS7vSCeMqi9xbjSLoXFlxJdlcGsdY2sYkX6I51iyTXeaTwURw7HmP0nThKUZO9A
p87M1nXW5cUL34KeamY3pFytun3iRuZhOGJi9eTNbd074mbyKbom87ZCaZ7p2DSwK1rVO4TrQfXw
mjJpCaBcnqVA33rRZD5WbGDcNepoZEIyDBo/JSH4i4L2fOW8mThXAsWEIPtF9ObLtaC95fcj0bTk
gtlh5lLfPqIlrzfdUX+qTDwHMoctc7mHQUMnyNJN+YMI7MHUZsKWnZ1XdfBA72KWNHEK0S+Zp3CN
rRsbDo+u/hiSFigeGk4Np084EgO1sGmPq08hmKWyu/pgF2v1gfESrXyrFhhyJCeLw09i3h7UA+B0
f+FlW+lkHH6xdcuJh6y9eUN6sQIzQuoimcvW1yGidb9YUyghl6i+2gfGyDif71+U5lgaleD+Rch2
vK0ddk385Vbs9tzB9fsLwxGKhN9VmeCnpj+kTuzIpbl4htTKHChfJSbyB/5OyAB8rux0oWIRrJSQ
D3FL0ck3G4PlS+k+VF/5sX8m5odcpanbjE2gLtdd5A74gQqHXK6qcNrQDBF/Y75bkldpauKB8z86
mEryNPRTV+vMmTC7ra6xB5VShRLKuTH22CcQkSgvHW6vp+zYnbJtsro+Zr7kc3j31VWMVpHKIbH0
AH+HSTjUWvBmyZLoQKbxbna7Wd0pYcCwrgBiqYIjf1Fwn+s1TeSrVR2B7ZUPurfTns/F5/QFphGQ
EPstIIXchS6aZ/btdjbyZw7N8Y5J0XilZbMblmtDcIpPhQWPNw4F3c3C+ZLC9gnEp8XVqYPmV2j+
ZmkNr9Ubhneu+2v92O0i2bn1buPV+zHkoAJwjoH86FNpkGPZg7EjPYVdezpTcx05wp06hlhMB4hq
5SlFPZDQU+eBoXPXvfbq0/1cPBQPIFoeoYIg5JIwj81d8oXOwdzOU6+nMbydH7o1WbvluMnObHDk
LK2W+nG5mw4iyDugKD4bno5/KLTtbD4Jc4WNzb93lr9MK5lPiwtEjTK0TEX71sDuYjVPpqRKT/fl
/vbWk488p7hlhg3qZ0XkPZXaaNo/miD+O4ZDO8YUGgilCNtG/yYfD0uVAEehSE/aK6i2r/CgBOkG
t8Pz9IO09PfO+Ocwa1apqQt4l6A3YZX+2aGfqqmcmpuRnBLSDYWNuOdYdKd1AkxXJgZre0sCUQ8q
tycYDYz9zZ1nz6zMlFg2i6ZBJDiQii597IdHVfHXCehCaCWO8sbGYXDOLw8xCgPmUCd5W8tW8pam
b+HNii4xDUHWsXZY05IKGKwWc0dlIllbdH64i/Nd+v4lZR0CKxZbLCXfZanDEOVieE/SEydVFRWN
d4tmhI5xGvEBqiY+cUucODjrP2hI/iJ1kJX/+cXf1VN3Vb0u5FBTj/cXgbrNWC1WoachvbHSFV3i
Zi3vCgCfj5wO1O0MYntRLfxvmGsAXhN2TELqvy/FX/hqf36ib1q/SBM6rVYyLoXb0g4gp8OAZEkt
+NYl7n1xMhi07O5MEVVSe4WcPE8C2HdoW679cT9p9CEdLFUHugJNsRuNoFuuo9ImSVNDsur0+xl4
M1gJUU8u4bsqpbiyTeUzhQX5pm1haxUyzVfk/A///mJ/cargTJtHUCrqglld8ueD3EeytghzQSGW
EfViSvyne8WH9VD3jjJ4aMY3rT3gKd9EopmQxOXOcXoVtrWfFHP/nXn9+UG+vbvXUW3lSc2KU3//
kF+yS3i5w2sun1GS0VexiP6rX/StVu8Xe2M2ke0yfbNszuLDtHz69zX5i7/7z4/ybVItdYBuNTlS
j5hvXbhXce7qOHqflBZnPQ1z3K059MqDDoLRLMijTDAOQtS2WawdaU8ZaTgc88cNHZJoj4FtgC36
UabHJWdb3aKM/H9AgOePPGfeqToceOXbgltNSS4W3V09Mncj87XA5BooZ8Jr6auOthQY25kxtTO+
CFilhImNH4aWv/Un39eK//0A3yxzA5b4UlBy9djZtK4NpGXR7X15+Ao34WaJQhD1dPpYmbR9DKwv
nMKurnq4yfuJNJzbDx9GXcxP7Z+fRsLWiFKKfC4Zi/63wqYppkQyqhhUZ+2AX1dEj5CGhWbD201u
1sSGzZuaWtnVFhAKNo5Mt1yxDFZS1AbNgTwKphJSZIFHyiRcxCRTmszZxsFsvya6ZuATBwtn6/2R
n2BMyE/IHD5kM2md7jGr7XQiRs2MDyOTOSvb95o/W5fC1eIXUidttJ4mniITaPUU3B/gFzKU6QOO
IykIA7MTrDi1xNoSaA7QIcSUy7Fu6aRH5Rca3/KkN86yZFBjgwudWQ4M6vK1TfxmceRD0bNWhBN6
yqzBG28PIjRrC218gk/vumFMRuQNqESGXjDFmcnGgiXdz9qArcacntUPpP8gGPljFrGSzA9MardZ
VpMmawDAzHam5SOBmQN5BiscghX+WdjF14MxbKJZ1jrqmwXt5OUj4aZ1cb5y2jRYxxgKYDFG5NJe
BHkvKNslYqwCxHC3Tbfp/ZxJ51wJwhw6FVskzfNtScT63a1KZy6GUGfA96LkoeOSrqlrQEOG7WPB
DHbc8K9INKZhGIHqTHfyTJ/yEGs0uItBK+DQ0SANOi38QcfQPMRoibbHWD4y5ul9FRml6jErM4Di
06pZ2HGBqMy5Qhm7yINT0/FqDhXpRbRGDLdWCc8FnmgO79XS7Zh9OQVlh2rN1HwTWxGiXs6rpGIw
dO9oMX9K+K4R0PfwhhwptNrOpW/T0sap55+dVRwt7T6HOBeAxFLi1hLPn3XPvIHTnAA/1eSf0CRW
Fli/LH6mhDjSWkTN0wNHlgHqzZjdbQ6Q1mqm38/D0CuKCt2kI4iHL36LmQox7Im8IgTQ65CPQFIK
nxYpDPoGfcc7eiUWInISnlfVo4QQUA+1bgWqs7eUypngeGl0M/zl9bc1Csm9ckrTTfTIX8SHvJV0
mXHXE7hrCYxGRYuvsLjbUREwDuleOIjCrgYdf3O01uOXloxIVPsWbRqATrHNeXsRrZlUtJO7YuQE
Hbb5ov6R9Q2dSVpCKjckJsvbmgqM81bzpTPnoxBU7WzFrg/zbSz5e1eLgifaj0IbUiPDIE675fuV
j5IHt8Kn3TZOJ7k/Un/ROTfiT0l0GA2wDAniGg88fIOhcshoWF6DDKBfDIVulSI5UVzEjdI2aTzk
d4m8u8u7lCpLY4zv8voLS4/JP1W33Jk9DO6lT/oN/3zQ/QKW4s2+Pjd0SEPrDmegIdd31cAeoNxB
ohS7VRe0zY6c4hDIHNdd3o3FSho2eecvGMHKpNysMBPz6SVlK38yHDb8LrGp67iidGhpkRjw8mAb
Fk5I41e0ESLS05rVxqDc1DXsUZ2RA9NuKoY7JpmRfF6bL04HlOGA9E7xG302pFdEcPlsdjbyW3WI
EXt6OXlnLnikZ9PPPLATP+8vOLL7+V9fvms3i1kIVM8FAytXoelKwH291qNVymEn3Rnjip42j6cs
uVxfYPDzLojJQKSitnWNyGuLbi2PCR8FIu2/93LgTP/eCn7/+f9oaeo0jrWqm+QjU5fr00h8BAiD
yakYSY0uX8KoXnTAt6ED2vn6K9ngcFFLmy/bfSCI7D44grYWJGaZb8PiBfVxwVzEZCTMqkSoDCvU
jYItsRP4ZaGdxj5gXLVFJrCJAMLiujF4yOmxo3pzbiw8QCTQEdi8YXesTIhFY796l0Gt4OTwy8fp
lRedyo4mflK7BTjlzBp5jlRTvPkosTLoyCBIufPFCsagLPlkIpY2M0ymwHTEdEyUeCD5wL/rfpYb
fIg6xF6VRrqbf83QGSKxtZW+gYfLlb8vN0YfEHfTfLXEL/Ug8hjHmJJuCQsbWK7U7OZysbYWnAvZ
+GRulCNCirmM8vaHuzWXTd/2bWCSqoYWm7oRWsKfp9FYlmJN4p+fuo8jw3bhpXxKPnDYf4WfOK3o
VLEbthbsOwP/Xm82rqz90BQV//oR4LnwH4ysaLD+/Aj3akjTa/v7I8TM2wlEmj6kFdyGjrRVZBej
iVSh5bywSukCfWg+86Tr+7+vw2+j7H+uw/98iG/nlxzZbN9diVlUPyg3lszJMZhh3bW1y/AOLWRp
pifxpcV6AzfbwdV5/ULuixYF9QrwQvYAbOSYeeBvQAXEWrau73ToLAXPWXCUnpvdbSLTgwH6vz84
kNX/3EEOooqxpGyUyZVSv10+4S6Q2VA16jEj17DFPrs2xucQRnOOm/HZUFDmrpthjegSuYhSufXS
isAvaudKhJ3owkigmdGulVNNG/RXzJaF8i/y1QS2qpW/xMH11yJ5zlGsjWSlB8Owjk44VDSsfE9b
yan2tzMvaD2tqspJRX9aF7pTLl5ur0tEa/KhjXGCrhlSUMdJx75kyWPpelN+9ZNzA2AV7yA+Mq1v
9M9KQylyo/3dZ9a93NegvXJxV0+4Gg45KHiZTrfqFGDf+5EpiquzWenZq0inqe7eJs5eGfjE7UjR
TEK9H1nKB4GNxOrMEgjzToRJ9b5AkRTBvUgH7D+Co2YWwjys6u02p3RAYPgO2H1YI4+qJjwlM2Bs
q4luvlzdRg84aMSqTbqPJXj1Z8fAtiWaIXFuDN7Zz9G5u9U8WkGKb13wnT9lzn07YLF5jr/K4ett
RBJFg89HAajRoRFSBroJYRP3lajur8jc4ScZjthAYLSHT07HTbsar0dcgDT0NkwL+n1b7a5kMJkj
Cat8lSciIF4MmJG0iNk6yBCmro2ZMr+Mgg85FKJIUq4WpXkdnBvmlP7UKFa7XJdvKWp0T37LvZtZ
fQwvee8pjatBFwqjY0JsD+hwl2Sy6F2qn7SVeDV7BmpagNcCjP4mivbFSvXrryZ83HPGwN29vb0i
+I0fsJFzpuvB2bfrZRdwrK3zN14WOuHCDpW8T5nLEfleeiibpPycvVPehcIvbAa98CndTjLqejYz
wgTyJZDXxftA2yNlto+b/VXAv/WVArDAfjsRgunQ61SQ0qwXtyOvnAyB1AiIsoD5nHKs4HqR/oNU
yFsYb1r+yPQZdhONUKg/eJxeatnkgGpwQjebX9Zo160DmFqM3OYMRS37kvQVZPnY4DjMWAUqKNEO
iJcJDTLptt6lI7+Qk57yCJ4FY4SkWtLjcCw3ZehVK5/TE5AqjFQmGpiPMd/Ev9gCrzaBFWYT+mR1
0U5GOmLKC3/ZMK/fTuO+JmSA8EFTw1HPwjPT3pP3/OahHpl47ju7UM5sHtlK/xrBEXA+JSFMHrdL
zoMMeMHEEYZ638uT08aQ3ldYqw2Yc6mwHe+XqCKPHrFAuKoj+ya6PIlg+OD3qGCP5rP24qFG214R
/beOp31BpslyRfWIvljD3aqhI559XaFPQ0ZcgW8CHIK8A6H3uRszKvDQ5D/JTjyOB8LBOidhO9xe
aGdflpyr2MGVmUw3MVqNVrRQx/WVyMHlIcttNAGkmaD4YZJeWCHy5uYE5BscfCe7zPfmOTu9GzNr
bPkRU3RLP24b1g/3bD1lTrUq7iwiSKTjQ9GtcqaxInUTvg3y5ogPcO+Mcju343C0V5cgBkPuIcBv
8bN71RYfQK1u0W6hbmoMc8CgxvFLNABrWkgHlh818quPWRbdr1cCz4hZHnpbXFrYWsb6WcAyfR4f
aphtu+4LNX/3ilNZ2ty35L89ckzr17EJ6U8LGYyPKUr5oChJFff1txsCnfuJBv7Sp5vYXNR6lb2g
vCl9eN1y/qYwS+iaS0WCa5UcFGOtXkaeNOjGzrLGAoWmyKvwTVFr+9yE8r7S8RB/UREMT9do3fL2
WchYmFAcrsK6/8ki9dtx++e2yeajanRApCUR2Ma3zWcZqkOpRGlxUqdd9ShI51l9a7xl2aqjq4p1
Ql3dhR+MpfJ/Dwz8Up1fRhtNo/H8rXFVy3GUhQJ1q6K9RNlDidu4/7VYeAOLchKMyweRzF+UYEzh
19RUg+YBlk6Rlr3VRMlOqB+jh+JY4HYweOTIKpEMU5HBLz5H0VpuX6/kzKiTKSl7FX+7zIha8LJh
ZWx+snMZ//0mdM8lvghhsopKA/3Po0+p68v7/a5ivuZ8T2thcZwQaaE4/4DY3dYuTQ22uha3AkNJ
YsjQ9HMARYcgrjkwgk9ns0qPHeWBtNU5b6CIARbLVo/64w4jEi2AvUBBiIQhc4eYOBC7PyUfHKKp
36k19dHmebxXc7bJgnCczhnQr5YO4z5Oyx3KCezJIgQH83bHHs86kLxSZGSnBTF4lkArYgJQaek3
H6YFOQA6+x9Ra8h6UVvubp+skhQ9jOcZCwqMtOkqnsVdNet5bwfUVFerxy6qed1rus98juFP8Q8P
i/SXfuuf1/jbI6rfY2m4tVxjsSKN7iyKT9EsITf7V4X82ZCCnJJxJkRPTLdoOhGnnbmJMpvfcyNY
wClf2NfJG67k0ZpAxycJ5p2rRkTobcbRa1pIU05SeiiVuSZcPNi9CxriS1TblMOOqgQMH7pPftWc
BtFaXWlHios7Qq98snKqyEklTBAULC7rUj663KsrwvSLepRfaXwVZ/gUveCMMNYuHD1S2QIHhZ61
RNbOBJHmIplTpxQbJaxnEF6SQwonHwSHDws6d7r9uqpw7+37M/AbjtTcDcSyMkpNYKoIhMgMSrdo
lK4KmmFbXngS3DwBs4uD+wWKpgClo/bJwWYDFBR0kQ7MBHSJMpRCFaGZB56AgLpqV1O8s00+0j2j
9cRn57TVFDZcDbQamVt2bKOspDLC9MdbbIP553Qmg1fgL6IVRvVHtsSDsQUK0YyOMc4zzlyzhYUf
33wK/A6BlFW/IC1Df1bpxEOZzOuGbXzKdBshbWiYkYLwkFPtqV/A3AhwHrDzAIUpXKSVSbKmor8V
gcKWcPXVxqLfTyGOdxFNwUTbpbDnFwemFkGiDRQKWy8D/i+LhNoAZKDP0gxcZNQuMMJdsaUmNell
8oNJN4cdkjdCqwSRkkobiD2KKFOYuNMPRfZfH2o8v0QFG5Kkyd89v6itq2si0W6Nbk5dM07luNaW
T4q8QvAjG5wZiC8EYc7NcfLazcnQm44YVKksGXpgU/ppdPXflUwl54JYFEMWZzzDt3Y4XC6lCTvm
jwjR+OYJzHyzupFxmGPCNn+oef5b8sxfXZHmwpUUyO9F6xRmY3SbKqK4V1sGRJs+srKPK4ERTpVi
uZIyjyiVbe3VW7CMnD+ZBWXv6BkgQtJnqV3hSS1dnOe6ozu3Fw6IG8Mj34zKY385Xz+Wz9I6FaBx
OOWsD0CA72QKODbMaLZ0kj/1wDgw9Y2I+VJ+IAXK/x3K8NUMUaHkJq37PwKhVqlTALsMVJfbhQU1
HlELXJGL+tzyluF8WOClswVUhDBFm7VHfILxxqmw+1XfyJpE0E530RJadaaIzO0DUmRJNBNaPw5/
mB+J8y39c++fP6pCDqciShwBvi2sWVplUaTf5o9adRb5U2y3pHT0FkUirmSrVHz0gz/ce2kuxL/9
VhlqDzsmczJZWX7b/AU5bPJ7ylwQADiRuu1KWloGkg5C9XBL6K8yqi8twEISXp5ZvQjLamXoqF+5
+hjN/FMwiHb1I4jrL08kn4pNfIFTfMbo/rmRh7LYRcogJCeyu6dmJS2CbqOVVk48r52eY3pdrkRt
vovU07KyOTSnqvcj6En827URwbVjYFuCmlDnztz/dN6qXoVpVCTR6X08JS8kQhAXMThFcP2gDUG0
zWj+4DGV56v9/W7gzpCgHyJs041vvzGNez29q6N+xMxWmBqyVtg+Zx0mzjtqgDhYZMzlWG23CJkF
1FsNRhYdwNzmxvLwhJR3hLyr09g50pye6FgzXwYCQNqbEzNRsIp34REVRTn+sID+pemk4p4nuEaV
pAV6vG83TKnb5DqlvX6cOIYruFndYpgNqXr9EO/HMzk0oCVZxdbFeyKvKzRf8MdA8LQ/PM/K3+4Z
Rz+acMZsZja+Pc+6FEbCzeiYVzxWRBd6o+Kmb11oGnsiKMn2xIPzBkc3vqEEM5U3Rn0FFCZK/M4X
YlogPtJvgcYjJ/8nINNXnzIE5EYIdhp9mr7qXtGgXtOtAg4kN33qhh0HnX8vyOJ/p39cTU3iWwCP
Vpa/Z5X/8+DJ9bVf3lpZP2LPbOC1s3PaeWeFK0CnYRDai8tIzE5lpcqm31/df//23wvN94fwf3/7
t3vZJAWUxVzhEiJKVVc0ltBSsl3D4WFxArWPmNxt3oW3HlOBw7HOF3dUCAxMUUATJ8NZjzyL5a77
dfucVj1iw4Ke0GzYEJhjGU8VpxMILaJnI9LH2IlH8vPfX0H6y/yUK6hLigGJXyVTfN5f/+cKgkYd
RmOY9CNt7rqdRaB15eJCQwjCalXG+zpfE51Hx+yar+j39L2PZZHUYmK40x3D50sioeylb8r+f7WV
7KkoqCeNw50CsmAshODsJlhGoKKrU6EQ6Ca55bk7bdQ9UDJhz9fHS4VYu9oATRSGNY+fEQYgaN7w
KhoxjWlzQdXOGKSxSBcaEEFFUKgdjqDhEltY0OuBiiOhddn6SQGAGlhzLFna9fE64NY+CDSHsCAJ
e43jH92qWSMPY5lWHcorhbAQXn0Wz7lKwLDMEcY14OhDFei2am4D/VoKUF8YmtnPMJtJ76wv+vsy
OHDi7Fvr+qmeOxSS3VmizlmRv07WkdUeyD9d3gNYuMShSBus+bl5f01eI/tOHJCNxno/92fmyaEj
0Ofl1+GL8Rmj5V5fWUmgm+Q/kIqQHyZQKRRdyaZfdVuCon0k8Z1waB/pxUhrhkXp/xF2Hjuuo2kS
fSIC9GYr0YjyPs2GSCd6T4rm6eeoloXGFGY23XXrdqZE/ia+iBO2hSfddJqlOL6/hoH8wyPW8mBD
Q09tV1/PG2bnjQ7QaQl8QWHbvkcwHSLGEERslF8h3WQefoVuSy6Yjx8+MqhoDpPP4j/emf9xh9aA
fcmGSGmuyOT+X+6BkrOVPiRJfJYUZwa+gr43bvGhyBhNbnABZI46/UFMNoVB+I+46FaHlGY5ERH6
9T7143aFw7C/Thes9sXppTi+xsRUfvP4baTiFmKZUz0CGswFh/Y/9p1/FpR/vfImQwuOlRA6YBv+
a9+pxkwbpSij/6hnOuAIpMjzJYzy9GmQLfEsYoRIoQx+GZpi0eyGhQiZgrYNEgztqSEVxVCopR3w
P/aV/2Gk4rO0OBNxPsXj/W8HV9tIzxJTTXHG5qCW3ijyAtoK4imJMtqoFhmzXM2tPgDu5qYPi1av
rrSCo3lZEzwRLyAkSxANY2x2ff7XwfmfGPu/PzaDbQb6jgwS0vyX3jALaDl9kxSQDhZi6TwtJqdO
BxZXxh0NffKiiFBK6eoguUddLLE4OgCT1Vx5iejXuh8xq3+uMhonqbgMlv//IgiYVP8fGwnFiooh
SngK6ST515ly6Aa51kItOYeP0X2flvK66FZp5ssEvoi1MenlCk0A3db4YBHYOXMMOP/T96C/G7rf
/VAUGa7wZAfj1dAZ2W/z2YkSWA4X7bkZ5GsobI3Qbqjhi8968SfmNLipC4H6tHir5xtFscUzwIPx
PDRns7pjsh9pYl2Gd5TVYBMqPofqrnTJa4w82r2rf4LOQ4hptoTNYBalHtJJ6dCQI8JO1Y5h8gtO
3oIaYthMV+Av/pTtz1h+lNnaQgNm7SocleKwFJp1jv+EUzRxmXZnGrb1o3p8S6xJsCOj/iBslcV0
gtHL72T8mMjj0ZdceKW8pjSAZtxG2FFkjdMIFn9u2SX9oNzym4NYsag2h1AuSfGEjsA9eF7zZqqZ
pyk/+R0HU0xFgEFW7CgVB/4+YDeMiWjDGxcYhkIyRhFDfU5EQrk4HsiiobMq1o6wLGHejDylN/0J
5pmeqUWr2oCRDF/i47C8e0fMte23hBmYoHraNdgTeBkBHwAg+NbAZWOrpzLwVtk5hpCeZMLRnP35
WrxhXDGPo4+0RQaFtNehn5wuvWW6Y0TnymgXpUktFbXiC8wdjzn7nOaViHRv3XAIqfdCWoJ7R3Si
mdO6PF2B3timXJIp2gM+YPofg2hhemeTImC8cYjJQsPGodC8cieEgi0SEa0doeS9kvrwDGHwlM09
pr0U5+iaDkKrfZ0zPoPJidGjKYvDmeaylo62WVwMNljMSX94yzVaSBZRtxJRNJDBYG49euKX0sc0
fCZXctP0G5Cpht25yHY8EOKaL8wu50MXYnxK13m6Cj6fVMzSMr2icDzMwUXiPVpgcKlR5YSj1e/k
XdfQwboCQ9j6qBHxA925eKd0hv8wmyTh5nGvek97uHdPj1sKzW6lRX+SEpA5SmxNgauxn5M9SmO1
5YHughvDMZPKOMIgJAYhWGRrs/3uiEtivYs5PiiAsDBb6K8jX/Ujch03TlANZ758TFnPXVn6kj+j
aDNBW9IGsFU9yW5+zVP3nqYXHZeesghNVz+Xql+AUCaB5IzWoqT01jNvmAUQYfgBiTVjzO59MrGw
kDLl0QeXPvHjHj3pj36k0fCS4S0v9sZFkEER0fVJlIEgyfIuG3vKXrh5tDpLR7BP5n0RrAuDatt5
l9+L+CzOK/3Wfs/hhbEd1wwN9+uP3n7rT7tHA4bVNIBk9/p2zykwH+7EgQn7DidxuWEeGpFOjtMB
mevXaFfawOnEtI2MML6Q0TgHiXLPwx94fJ7QzUzJ5yGSlyEuVp7lFkvEb24upWlv4cbv1pP1Foxc
h1y+DAVLQcPQo0vd0YQvxcyOgCWSHowdmBTTnkAKXVzcMXsaRFRmRoP42RHMrhfAzstbR47BYGnY
wagdaBHK/xT5r9NgAML3X2Nnm5/LpuVhFmw18ut8baDrtv15emKORbgfme/IGv62wkuu/AK21K6E
kGnoVm4W0VWnlW9RKNBF0Dmr/DTR9nmNInunTqsEXxb1hQWK2OI7/tJe/beL8hQKq9jx8NFAWbIQ
5QFhXqLubURgsVqiR9cC1ajZTsMtbe4FKw9jbEjerPU8khwu1H3wF11Z3NckgyBL/MKtAIegrXJP
gGxAzHX843YkZVsgWtUlC1+AWukfhs88kFsCL5T+vIauToLKiCqkEVKt06MqbRT8OM/rbJ5eDJ+/
6MAJENemwjFBNMle/AQMgYTmLdbfppqYGpkat073zMus0n9hEnky5A3FMei//A4dnCLdDxrR1lPP
lP65uNV8gOI5n14c8p9+V3vFC79QYD+KLyjL+nSTbDAHCUcZyAKltVKg1+uv2Q+NlFifIXkyXMY8
9IL2WtI+FB3zwesC7cVw2+k21UeZqGfSmTQRE5vICjfoiCda38UE9PFLgCVsnE04L2lKcU106qev
fqYukvItJ0qrZUtJUpFuG2DI5hNlmnSPjNA50+Fe0xPiRcJXoT66fmIqF1Gd2C0Hno6Yg7f6uj/t
IZuN7XuMAp1hM+ifps3Z0iTTK6+pNlO1J9cYAcL1tjQUL09TrlxvxAaD3UBWwB7StT595u130q4k
aYsHzIxoUgRnVNuIqjVLUIsz8TFzkJumA+9wKZ+e4esYw0H5wF4K68yvTK/mXDUnW9R0zgpm9ScI
riZz1kFXN5n70PAbyh8W/C9uf2PxEWBDHJaK+fV0w4GJT7JS5Nx+ErdMMMTpwZNqpnQpCzAr+UU/
L9QwxdteOo0uf40ubLOwWmbAsOoBfRuTRMP9gKl8LedLfWfKFAFJVCoR2BHv5mdnrMJ7KvdAORax
tY9Z2BrxEW3HRnVUMi14MTATgdgDTIKKalzxabUWh4hNM24S6iNw4JC45e4Q7FL6XFbEQ+vIjfTt
SNIjdEzRIRsR3kf1h1EHtrqAxx5mUTgeEopcahaSu1h7xIFZV+VmOwgYbQzzJoyXkAkDLWYSjpeS
yT+1TvhNI/p1PizXolXklgQHPdqFsOBotNhY7y0BcpZ9R8hPqn5J8JTRQVsDe4lsqzqwLVacuD7n
tl3qsc+JRS/3kgu0IUtv2LtlB88Dur0vLAIvu7bizrA89d5Bi0tBfWwbHMN2u++OAXOU5w7SSDyu
p+HKvJoKECg+8cZy9S8RV2VNHQ6YkBW4pOZa+YQh83rPa2Qy/1uT+wCbl1a/XA5Gpta12jtYz6xk
KxYbeL8kBtzI/OLeV+eefgv+SIZHjuSL9GgkF0oOmKlxfzO2zLyd4ijzsNoUubMFtnfJ9DgeWDRh
kfJCjSE6JrJrgkBx6xVC0XwwTzz5k+7idubwV70rR7X2umqLG6+9B54BTYjMirJ8blVxhfbDX1uF
TnR9yjaA9ks2vDyY2BMHet0hL9v6Tn35TejWWwFdvnHmkG5JtFYbD9hYumJtaTfMljr6rqyvfFMk
WEwPSAgUkPP1Fc0KdxkOpeKHdZnc2EJ7zbuWnC+5AcMmDApbsCVQROuGs9hCiz2miIF4gwMiMY6G
XoKPmVreFyHFFuI1apI8Ohqe5EW7z88TMxphnWX8bs/Mjbq1AdQrpCISB2PBGe+1X/P7Z/gMGtpJ
Nhhl75ptbGXwDsF5Iv8AH61xlZ9Sd/kL6tlPOdpOtr6XQqgNG/G7eX4MIs2z65wqBpPODjdVD+o+
fGNQwybNT9tCtOWT4xiZKL8sAFFwewa7LvAGetf7Jd8XPlUCf1IBNcc2bK0/5ZgazDuMPvI8WNwi
vzNv/eS3mH4PmKUwjlftKjmWmpuzhb63+7lZQ5QhiW0sI08TFkl2NED992+ZZi20a1yuTLBB5BR9
Fq4sWAvDmyJttfYjzL0+xKCCSwr+v+jxzfCYFDDKrd9ndeuzd6HcVZw/ibtjtuLCIe+U6jNiJkt1
BNEVXksmw4zX9qK8UjmRMhB2Wp2HhRIhvV2kqj+nNuGn1NXRDA9z7/E/UL6BMje20bRukyXrQ7tR
+RJZ8Cuvh5a+/CV5mcKEWSUroz8ZDeA/dBGKX1iIF820Ny2wWHBgftNoF3+9fhVaXcA1WAthUyJi
n3MJVYkqJ55ZjpJojQVUgEvfvEpidFAEl4ybQPahQ+WzHpKALYOxCvb+pYE/A6Woe8Txte+ONAvN
xp3/Bg+31B6ijlzmfpzeTafnyUnwQYLgM5zQLt+M0cufd4HZomo3PGA6vt38bMgXwG2tjrNbaTCd
XqbyDVWnSPcSHrcNSnM8b5tbIDmc2gTFwYhiXMfahb1gbFusZLi7e8UZq6+QN8Iu62VaYMJ2hVWv
rQykrw8xOVU7dcV8u/8xXdAjb+0We+sGF6dQujzag7jkyEJ+foABwAHsNl+GiO3TDpotJ8r5nfNa
SjabQ1yL7AI1EYYNzuEF5uTR1hl2/r1OT2+W3b5x/9q/Jo/kmBpHx/5TfVoEEJdMMBLeWetSGL66
ZOcFtOqS2RlJiw02iNITlFWyH9XSiN18p2xHBNnGiUFOU9rlFIfRVjnCLYU3IJgUCl3NYlNT57lm
b+cflEDLTxotxbFd0TREWrc5NtTO0ke1k24sototdosbw9S8d3GGMhMX7YDnbLKlA195H1EYGG8o
EH9ZddbBO4Yn/HC1ZXdbjuYnHCE8drQ3OkWEuX0/djuuF33hRKGDIQ+hPVQ+Zebb1YHzQfY1PSxQ
UsHFEHZoyoRkrV0Y7BX59UuwFyXbGGvZYF4U46ZWS6F5TYJaxmAs6iNRCnzAx2ZYtGt786ywBjq5
cEyEdRLmHL1WzbCOeRxqb5Q3AmEHzavf8vjKD1QPW2ob49h/edCpcko3Wm+nsSuEd7Yzw/BYQOh8
VgwGh1uWHkbCmcC96sXor6PXsOD1Fxsfw/NHMe6/Cgu9tEinc4NXO/9N5DddW1MgAFZS+VB+k5o/
P44v5n4TrAJtTfDt5RIfCSMSVtW5JBECh6xav43JC5oDhHr+Nh3tOH8Mij8iGeGvEx1ISVV5A46r
RhJmKEeTIMaOTFGwrgf7+ALoh6H0VHOLUHdF4sEpnlp+Qf5MaLmCQPzBK3BCIHiTuU4ZZlfVzUR8
0eSL0H/Q9sRxSRdvbB05AprqzU/gDnbLnbnGIyXExyo/A5pvwTg8uj8IDJZf7IYCQ96aLEDabbpy
Syob+YRJen5BZsW714VX2hwnw2+3eudHN4HHgA/0TSOjy6TMlt/qpxvk2ChskTDXYzhx2y6FrcgV
gun2mgaawgXvAT0JD6gTsTjPK7M/D+vgKyfiu9OtF8Ol7B081XPlcip5ViDceEhaxATu0Ri4mOe6
wCLCt3ymVWNJhcQnoF3XPBedbcj4iV46vBRjaFlv8mkFhSIF1MUj7lmKnUjY+G3M/v3UeAqvwhg8
nuW2Nq8W+RMSMnRNKQB/kj0RxR7vx7I0me06TbJRmEgr4W+QnsT+wVSQHbrnn0kEhfN8V8Q/hmoP
+k4GaWou9A2X5lsXrvtuAV6FH0qni+TpvyrIMGPgDwLPNX1TEKqArynBmYNY46tnenWLnARYCKKA
yeIeHU2QHvxpgDTvxnNlllRogjaXaLzoPgTzoXHXaw61xs5ys14U1QXLOJ9VwEwfQ8dG8ZFBkKWp
PLKQEm22JKY+aeLz4kvJdyieeFfzTdAeI+VcV7CS+Zba8EMIzifh6fOktP3R2ubRsiw2xctRKK2x
x9TpioQAQ6Pl9Lo3UFLyAkpN7O8b6X3KHyrn3ns43lRAd1+K6BZb7V0zV8p4oaXCWoLRU+Y9LSfl
nQN7OO8i69BOzizfhQYw82vJUM8qYWHuTguSanp1z6xbatiR+FKFzIkRxFbNVjqdjUexvDDDomRC
Cz2p2ekcfhmDaIEntDs1W/RnQ1pKKBZAqeDW0/VmetRe4uhBx0vGTat+4GVmJJrLp0DygLXNLqdR
GLBW7GSkgHhM8zf++tGt91QGkfdtAcgd+bQ7YcW4ruh37O7hl1lgFt4OEM+rKzNAcB7vKnYUJBwS
RqQeayQEtznAuxg8RJnxrSE5Jq1fIhCUnJ+Z+0/k82fxLlHsyjWwx271hQq6mcU/orzsixcxYgwB
zsWmezxzS6+BnbEAxdFjc3xinXZLkMqNrWd0Oi7qRcOSs6jPMRqlhJxlbWbfkPB9Ae87qATpA+GN
uepsLaJtRkyemlWDSgXZ4aL9vHDDejmRVyHCZ3hStc0o23RpzP0y+mhgfAI10WHDef0dMZe7UcGl
eNwnLDxcPL3f7DOVl9JN3PA/LtoFl8tbfmJ6sYnx/2C/xZfGVX9e830yAEQjkUGc4jVCwBrPeL1G
N79zHhe6GhziblZ/Mxq60y+ejdmVNcAKbBYsgMhHau5xrrTeR9+04x2i5w8fKGgYKnwnF8Qgh+68
fGg/3TsbLzdNLiM8I/nI/lahNJaHlI9B/lMQf7Eitu/IKxQWwyqNeGlNj6ao6fmFqDIh51LkM7pD
jgkannXZnFXhHc2DzIAYcMu+x0iIBWz/1u6zSxXwbKz0F/tuKCGye7K5H4FwD9tudOXyGMXkx+0O
cY0TTneAg8WOUc2eKJ9xaWHCYu6OcPpnaqe4Ow+P7EODT2W5PGL6CemX9CDuZrwbq+YinzU4KN9I
xUhWRn6I98Qah2O6slsn+EsSJ9kJCIjQHUgntXbcI9SvMo3vumL5vSV+uJdRj6jkMIw/JT6DVKXS
e1Gfeo6diOW3nOP4Joe4sMmXFVWCeOm47jWfutBRALDPSTkWq/xWlkuOreOq6jc0lo+k6EgHlP1h
ND5JglvInjm3OUc7Rd029iWmavWmjTGffhfdlRpcRVvBprPTNa/Ji7zI7Ri8RNnMixKeUGknly77
yEQb/UxmbaiMnBjvnf7VVnT4f0M6ws5H9TQQpf5p/xYTPwH3WzAbhKrTkgLxxa8a2y89ZulK5d7w
XBrNFY006l4AHgIPX/WCyjTuzb/1Ilx1vJZ4kF9DjfJu5Mv8XreLJ0Pz+iwvrYEaRr6I9DNchxt5
/bpOm6wmD/MLex8CUF7YRku6yQZO3PTQXAxW0SVKZ2zZdHhWR2KrKYDYZaH70qr+e64a3gfYNAo2
oXOaOLUSLnRNhyTr9/6L0YI5+VoiAlbqOnhqrPJIe15KtgLIc22PtBUysCTliHW56W/UIDl6JKIP
bqW9VaCi3yuV92CdxrCRi69J2YfW3Sy4upDCJinIWUenaHip48axcRnSWyPFfjeeZwMJ9btmd5Yj
Jg7sNdyAJPbCkCWajhPdZCRGt6mR7cwP2DlK+JG0G1Fge0O8Xkq1p0EBmISHzvgyk5jeM6sAGpRS
ctNlpwYvYpkC7ai+Mlcjg0PDVvQ6pHcbCw5zioCRwudJ71L7Fsrvr6IU27yzeOD2fI4XVuxOd2J+
8wuGiz2Ovpuy4cXAr43fMtvgDIVIlFzqWxiv+tv4FpT7VjxElGWjkJu8DbIfV8vXWJV/9zz6aemJ
4aGfvab0iYQOe72+V/OF714y/uJpJROsxBoKQBmC1wHtLxhXQofst1eTHwrXKwoYqE+J3skjxCn9
vD/obcRVl1jVY5f58+Q0FekkY4MwCDPun0Q0TwAtQZDn7vPKgFcWLxk7pPiERUoeMWrZwvg9rrPB
hXDU1Q4Qcw2iH5NwDSwW5jq7EWxN98hFRxUX/+1UbrGToqFStG3+hvRhTQM+zv1zU3p+Pq3raNU+
r2Z7eGU6Bk/3LekGHBnDnUjcgdjKTsGzrb6Jh65xo28BGfkY/KY3ItRKvhOte2UsKif6mG1u38Uv
gf+roHtNuGecIQAgX4hkVDGDEn+M7cDFtwrnIfTnc+jN30bF17lRuYKxlnw3sR8pqyTdGZzUjA/N
ecM/a2WQolkTYYNOPPHtw+QudVE+rR3DESPwa0b5DkGndXCcV62KFZxL16H0dEhBspPAiljQ3bph
RDVVCw+WNTeEQ+wYppuiujnIy295Ty5kp5yNXT26BFgG86s1D/U79a6M4wIbzq4LaVcBIPlRrbSA
JYENe97nqfuUOFfb45kY0I7VofhA1ydsTfqchymY1lJ64vdcZcI1Y+aEPLYkhM3HMX3IvSMeGmzf
dCBKXPb4VTMIPq9EIpN5frh4BMvri/f6XFbLPlzq5Gw+gS2SXj/nzMQjzovdMXx+tBzlaXFT3tTr
j65wTLSW/XCqvuN4yyrvhOsZxDxD4HkNtLjdWQZn6WXmQiQX6ksAcGsrX9TQHt5reLgdsGVlZX7U
y0W6jj9HLoRr84o9VAqcbJOQ9EipalhqGJbmZKcYXEkXmcbdFyQw5D+GEYsq9nvOuPsYvmmxSm+z
aEP5Kj0Mntz/XkAs0ujkc3+fwCaxsotExGF6WIvZI2GGNtFDnA5+JySKykFYrvpHVjLU2PTxsS/O
dOk+Af2FZFHNDxxqZJiMc/Wdoz+3yb6ghZUjHpGc+F6AFoFEGbVbbR/ZZ3RkAUOOftV/ke8Z0xp2
Z23a55ta+xRNOTpDQBpK6l3VLpTaneJkORUfY7EPAzDs3Mzlq0F/KvLrrwqED5vut7Ef0Hy4rjLG
WGEex5uC7Jj70vwB7piZgZRvUtI3GnUcKxbVkNHFeDZ4ZXBYIco/X+5zcVMrPGlAF56uxEWSQ9at
fNLukEoH4dLFN011KKwE1ua41ZG5hcAl+q/sDvLxuTyXdGh5TIAy5bNjSJn7en+18r0V+wm6ZujV
H9AD6K1AkP55NZy+k50dmG3Sa2IsQ58faqxs1pcefDR6RvBZ/5gEpVTVSYyNFC2nXzjltB5KZ4mS
md4r+9MMT9XhGtxGPKoMM7wA2xMiXebIF4UVcUgpz2NCiv89dORr9sqIrabyZGZfGhRUghDMdlJq
C1NuPoW2i7029uhg4A+DmW9WHR2I5ouYPQZONC3EO34/vjx2pOTBnZR7SMT6zg8wKcv6hyMhHzTD
ck1a48h1TEb7DfNlVeZODnbiBI9aq/967a9/LnTjxzq9/m+sUedouCK2nxs3pTzWlpfnLsQtkyg3
azkcAKjW+2hFRi2ySCRjDIqJmr86iFs0BcWbOqIWNqGqZZ4QXFq0R122y6MG9lF9Ls3iveLHPZja
4cG/Bwm04DhyY95Icm9hziyHDjiHkDKKT005EfJX8kugncmIdfvIAAjKiqU4DeTGwCMZVNjrEX/g
Lr+owiY+iHZzznMK/uo1LVrKmmhdy90624/Y9GlMVtK9MK76o3HPkAshhR47iuaVZaNca53PDDmf
EgCVj1UJ3oAbGNgXkId2sXjE7DKxlinYc8diMz7U6kOcOTgAowDcIx1j5U6vHYk+/ae3Fg0N1Q35
tW6FN1S+izIQDXA99seorCGehJozIKlRjoEIa+37QQX/ywyv9vVqN7zLBOgIWATHlCSbZEvFL729
4/NLHyBQS4CfORGoLgVfuIFDHPwxoIh4+ZxSdk5rGVYHXvYZrncafCXNj8r2jXuxf64lybPIsbN5
cko0/krd6yUwkusmg7l6FPDm8Q4sBuOnfPmNJpyC4dNuMnLiw1ukvXecEmxBUnlCNcZubmyWtFps
xINKCtQbrJ2YusK0G9PHEG+FWw08TF5JnzIaxcNcDdaJ+YoGfGBL5WUmg+AFfBBaZ4mN+MvCwKoh
61RMxHQtwX4doaAugKsNS17CVEzsJyvDZBeUObD3mjRc6FviPzNhd9YMPd7wzmRvRn+fJSRSYtd0
9PWwWL56YMsKcQnBt/hgIf79yeyImNBZ21pb5/kfMKiY2PPo5mI7DAcOGBzTmM2Ttkhszmu98BAU
rk4aLLVk0wOvTMoVAREOHuIHe9I7oX7tu5sW1b6BqAa6t6RRbUfPzHkrpevsueUxTLtLBF1BSxgF
F6fndELQHYDT0x+8nkOXFJwlXAKW4dzlDqvz4V2Ddq0I2wA25ECi3w5ex0fWSIY6D1pf4BGuQQ5/
NagjKQRxkF+WQRfgkmMDTFXOBeJX8PSx2mZuN285ofjxTh/31lcx/Ly9kbnhzv8VHomXhpHzRNSP
bQLhBthhxO+VTuEbWc9NAmea46axVKsdscCaTmDp+Gq3Kuh73WLKcKHMpz8De0q9JV05ZNsm9VvO
hrtOfZcS+jyAp9dPvDcPUqtFeUTTGruDRbvqLhsv6nhQg63Wgyr4RpCvm7dkHeZXZcCZcSuNT6zf
UggH1n2NPFgS3+bh9CRLWK5UFBh1P6wiWLQ7iRSzeiBjWYxroANSt2xClcQr89wvbuDlBMfzgzpL
vaPXfZFyyPF8ZQWjod+b9N2vpofM8TBu783HaLk9hPJ33EfieJCD7RBfJ+WVT+Rznuv9EygbyBKD
0Or7U9L4jXd6vq/oYBjZ67nFoyZ03tPgd9kYvYMbwgAlHG3U/j5IN63b0ZVo+E9Zh//8G6YqKFOY
m3/4TkgAZiMRF+pzIUX1R+Yf6BzZEjsgbztSEponWmJzE2Q35sSarcNl/S0hSTij2yLIsjhhXZbM
FQpBP55D8wqqnEFtxT/WPhWRWRdu5vggEAfkrAW99M9SF0SKlSVnCg1fB3nyckXJbDU43YmeHFZ+
dWvgysgo0PIbuuhvPH9cZ/6Mo/GrxlfMFg2HeNCEDOXd9irbOsAfdItEIy5arGibKcGOwJpoqs28
ky23TK+zduQQws7wapt2m4zSoCOHzKTwzQnT4Xfx3HOq00W8uGwkdpvuO3EhdA8lPTUGWhtn6B0V
ks3kRzSRthhmW07cxU2jQAP+EGvHZ8Rgih5RaTeUB4M832DdDHJSSnWEtpy3NtUG3NBMm29xC2oI
UES3jvAfU7zuTpaHdy7YtZwImZCTC2Ym2vsCs4xbtVdlh6Cs5HH2RxliBtnXa4RelvhQWA8/XYJ2
tUzNe1/dCP5zOB+fS4mfeqAdkp7ioHBTZOpQd4bnZXhuLOVT/Cj6fX1jBWcHfnk8Jsi/5CETZqdg
1ljYOVlCEPeSxstvY7sxGdrytPKfL892k//xvHJNQfWxHDXZBPWnqlysKWEt5d2YtqPs8DJE3/22
klYwW6QJQvl3a3pqSbslyxn8r2W0ZilSLXD8x55582N+JeBtdoIrUz+UPe49kgdShJ1Ftkd4Cer1
6czMRK5teetfvVpO7Bk3DXms5nCMlgZIe3xrm9O4B67PIP+CKIzy8XwEcKEXE20lj5R5NartvnGU
BzbNEGk42WjoNmioR/ze4wKSN2ccVKO2REHDjgtjH2GoyX7kfEdsQK8drgqevuk1D59dojkNPbJM
GYA20IN8rchpSy4UHrbvAFe8chc2Df60dnnrl9mtS+1hPudg0AFjEDYK9nm4IWRWw7iCk/SBkb4g
WsWcHPTWXr9ULO0fZrNS2nOP+jPvjfQyhUw3bZWvOaS8Ct7qZUrRCC76gBhAxgGm/ZI7B18tRXnS
iMuQ1ZNh+ZH8JWd9IowZb8VaH5xsus8THQBwch/KRlnpX1HE3YzTfb8UwDzxrN3jeUkOPLYnLnP9
PlNXz3Jlxa4KzR8g/LQBk8yYYcbFqDgMAaNf7HMFZdJgG/AlqM60ZpTT03tRfXKRzi6H8Y3bWaUx
qsVUAhph8AGn9L3ddp/W080eHdlsBNXJlTiDwtIFs0rtwR47DEo8bQ47Iz0Y8NGS7JCL2MIvEpgo
VgzMTZFTfIiyS4FtqFF3eeJ/EBueBv1Z3uTshAIILVZjxU25AlXin15cJuFimsdJf8szh9MW3isy
JCM/POwEZZtOtyAgl00IrtphqY0YWu7MgUu7HWc+Q3wWPhoLhudXoG2G9vw0VsXTw9VWKp4W4cK3
pW4tdJ4qUIO21NFLe0/iwDekL3tYI/9haMDOMIoX7EzsGRi4hstzwETDgpy/za0fooobC74AfEz2
851ajiF3lAM5Z4WJvyG4if4DEyNm8rCrv3V1V4P3C1/9X9NX0x5eKd2buBeFbUpLolkcX3/BUnDD
74TZPjbH38KPN+N2519zLjLec4PQRUwORxaeFtV3PxM/84MTbmsXoItTih4OpxM9G5y6mWbaUDeC
j9CjZ8Et5q2Bx2YH341at9X0PAjgPVJHpeAetywA7HGR1XZKH5OyHrWzHO5owzNP7JeURtatK8vr
Fi9cYZAH7ZcNi7zO4l5jsMUBucLG1Hdfw0TSLz+hizuTA/tOrn9FBKbmmoenmJYnJGy7RcBN1G1d
PAoGB/WhN2zxoWFtpD6mvheABhtfK68ZRhU+Z2Ar03Mrpj5Deo3xcvFrKX/D49k6MnYkDH2vaYDC
YZOpFm2QDq5K88ETjlYpP4ggJ8MGvmKxV+ddZ3oBvqbhgmrdxEwXMjeXdi1PUBT4KS6+eRlVfr4G
/E0sFJM93tjURtoyP54bTltsDNJm+sOjrYFSkR10VwSnuHmpQYDwOnyhiacHvxKdd/KheRNynzqr
LtuJzxPVYm+88xWdYvUABd/TEAejfjNGuHGC5+B15OgQppoLEpVGDTJGBfwAG9PnQJsnjm4XHT6c
9F14QQg23Cc1Sg7xEqBJcru2WeT7aWGNj0mn2k7bzZuk9GmfoIqIF4stWrqCvssuZegH/rjSkASg
+PwhZXXMOumgynfxwpcrCJP7liH2iuahqqeNNGL4ruGnr2gJr5ZPRrld5UmTj/NDWQYGzGMcaSRP
IFxWu63wWWNNUzxWfJklVi+vsQ9/dmy3I38JF1b4yh5LAUD3/K9KVhDj8mCtZLaO6q5hUaEjQ4DY
7IVXaV4FXD+bdD3h1G8ec+OOXEFy6oCRJvh3A+wNYks8fFhshR3W5F1bHIbghc8HmHotcA9Ahpdm
X4VhLnENArAn3Ez+LYjtApd/hr6/LbHu7BzCJzc+IPEprHrgQhGZ6HuT3kzGpbcOdMyWO4fo97YJ
Qu+elBvZ8LN5l8lPilFIXvH2nzJKNTrAIeBdGCGVLzAAZQmy5qbbN5ZP+kMx8YWoa8SK7jkzHnga
k1+VP5V5iR6hlwfxQiI1ngoLhG3SnfmK07Yxvv4U5Rm4mqSrLj2wTxgeN6UmLG1ZZ77MGEzrA5ci
jgRlZwTtB4AonnUGT9Iq2CLk4NKGCkmK6f9IOrMlZdFsDV8REYCMp8wizqbDf2KYpoJMojIIV98P
1Qdd0Xt3RmWK8LHWOyaTqTyRXdHICdHbdbn0M2iEyWOQ0ND7MGNwBT6El1Qxyje+aaPj+xP+aiA3
+4FVAs1bna6RCIMFxSV62rc6Ny9jRcHykMEAyKEKuFHTHqv/Ss8/jU+skBOiV+RJEfiNIwlFY4yY
HgCOv1eWtgVeNUK/tYRSl805/tEGNAjMTAZ6KkBkQNskFby2+RsBraaMZGFqJPuxIe4cfc74BRfd
41p/r/JjDxhrustpBxMixb2dAp5PNKwBdOWRSgeMlPBWtIvFkEd1BM9J1qq7S5fGw5nMUCA74p70
Em4sgDEbzdKY7jj9RuaxjYCtCX/7Og1dF8DMZwc4NA6ZwoizDQDQXarGjNC8Ds+lpG0eC54VIvZE
O7kK+rqZPzffZf7lqODdzrrM5Go9iDJya6D3BheAR0OLYTuycYBcAqZaEQBaIRKivsYiWz+gWbrv
/5GHNMfur7kO/CvBoXPS+dmylgM9lbAAxWBxGH4g39BKI1Sc6j9cfUZXtSC4cEfQM3Jw2pCeEGaU
cKLZP7+5lAttKnLqjegYMunKMV9LwLMPmos/6NFqJRPTRP0l6TI2X52orod+FhMhPUQp6fxT9Zc6
dqkJDcOm7D3sv0teGdgWdkTZEUNaxCQR2Il4P/fzM8Hnfkm8chmxaQgn3iLYddA2EGJMFtWsQlDT
om/UiD9B7kIUAPpAYlDQy/C3cmsi47i1y4xkpsJiWVN+iGkg8OodiSECN00hJsFKj0UcfoN/xLXA
Pd2g5GdAOGh+ZYsMFTwVEkg1KD9rkWg/FxohP5/vdNKiTvClLc9NgVh2tXvg0nGSFMoqVr3vFSkG
0DOxIfyLhHCiB8W+hV1/SicE5YCy4/+QklzPey2fDh5WHpG+3fWH8X1yDmVSkKubyu/XECAbtJ8R
kQQ5vIt7EASd3hdPZStUu7/YfWTu01fWzyz8GkGC2a+gSoEsh2kTLzWysgTCn2SfrNlsghCm9N+C
N+6B04m4gJVDqlHyPYcw7yjSlQeZ4VYVPR42jr+0WjZioNni8956KdVtwkFPLpX4Jq+UxBQetu+A
oADsNjbJ1jB/nFhi7kUQ9olgk1OA3X+Pzed9nbRN8NBmIJa9HauzDJNVUlNFSSNvvEa7VwLQHcUO
/zNUy7D43GukUL/P9taiFeaH4/I2byS/gT5O7E/9+9Sguc0teW8JbCq51jJ1VVOyYe75FGEkxs0W
bw7npRBVzhoRlO3A1rbOsY6eG5QqVr4Tlulu8JYv658T77mSUW0tRGpgD9h1DXo0oY5tGDZbi9B9
G3x0q0kgHBy8J7GMglZ2eCrbldY4Daa24p+CHCg5vsXtE6Cy3OJ/oarUJEDQ7ZKDgJCnF+grl6Cp
nusBZSDuVDvXAdZthUOF+bEfVmV5l82QMr3PNWsP/fLNu+7hZ5ityinhJCatIz8DwHntc6SZ723T
2bzQUxqzVMH5kosDoNpvvnRwpu7wmWXI0PUoJw8jly6DRGba9XNT4ulE9cHTx7FD8CWSTQfFT38T
TjqSeslxVq8ieG/FKzrp3bbcF1DpHNSU+jKJuO1n01MVJbHRgzfq/mCuPsRq9m9v+P5TpDvNqHDE
wif4YgvSXkHVyShGIvIaGhRHKi+gT5J5j3Y36Z1M+Pt8Q5XzmgUT1dpIcibMRPXsmfC9++CJGsaj
94kLqUCYPFY1UaJp45nzQTvmsk+NQ7VvqcP4OCf5AZZGJUoATa39TFp3MuWVVTGneNIsbe6fZ6RQ
lpX572rKYM9jCrpOqDxECwmZ8ND0OWUr/BOUwCOYoKv09XTThKqfgNy2B+pHsg0dCS3rpivA+Atw
UbsmyAVaOe3IoVhlLHaUxDhJ/CvlBlzEujJ0jDP5/FG6OOLIYwo6zt8G7Yvx3EuvtZ5B+fMfCbgU
JwI+F1QRIpDoRP37yGiBuS90/UemLN5EP4e1DfsMpQ7ZAYHzc/QtRM+9CGAxaZJoHKphr+XxWFGv
WKVjrh9SvRcabn5WRV/Bg44i/AyxNIkvXxOuvl/q+vTFV5u2k9kHgVfGxjTZVq8pCnp6tCCNkDZS
A8+OSI89X1CvzmXsIz2SZsOQZzrYbbGtWpRSP/L6Q33GmOJ0+QKeJBVKEuQBjS8oV4wOwlESCCOM
Sq66sEvNf/I3EIsV168ZSEyZhFkxi8VQgtCvoIzq7mgg6q/kRYVu7cvgZSMOaEHnedcZ+B047nC+
DsyOKvGz+889W5RTBK7vZZmiGXKV0mm3KidlRy/1WDusUxCDtOF8ok4Ho4tSL1HjUKIHADvLy7+a
cEMhOCPPHybBR10J2bwikxvgJWNd6BHzYieHECCVms81f5xQXHTUdlk0a3D9nCRQ1zTd5pdvj/DB
05+zs+K+pVN6YSO0GI0X1YtVeJljOwljAlfanzNZMUxtYfadFbuy+0n51tBSSbwEaXIcOYcvCb7G
lILtFqFU0iHmiV2zXJVgQfLbHGFsnp+RISMqIvsVKVBj4bT1OeOuvKp+SRokocpQnOJWvL4UD9XQ
/SljFBN/3nq8IBsa1RSwrFDBz7GpDU/eiTQ8KIhP3nP5iDW9EKCf4TBM/0W6EfqAkdbHA/DXMV/G
HKaFryRALjYqCIXguE8oof5hdhevNaHLTUIf2Dns0aqVQUKSLX/SjNxsGuljBP0gi1Hd/L11D8z5
GbX3TEbP8ZsumgiETBciQ9LwIXoagEAvb42PD3ewVMuN/Pv5GwALwOWsS/PG/+wTmqe5gBufW2xf
gB6BP6fVeTtkB4i513mZLL4JEj1H+ie+nPI9KygrIfR4itjnp6oinW+pZZ1bNE0IQqgIodSx5SKn
fq0Tcfr5TCXxX5xukhe1BYPMRkNqmk1mYXvviWL5kPyi1g834nVP1SvQazaAj6rHt/bYnhXCC584
wRREcHHHs77VX8VyQtbgo3+tM4PK9AhyWnp9gSavEsVQiE8LBorJ5PKlkef7m398Uzg9Tde4FUFT
e3Q3PUIpSIBfkiWt0GPEKbGdVDh/6TvGrPkjsJhPKD5iniJBZ6NpUIGw9v9FcJrO0vgrf8Gb9GdY
HzC5oOWFLyHQYKAyUoKARTxSZ7vPj/A4iVTb+PmSqm6s8W3APZdJM7P5O7drsALN1lGJ3mPD/xyf
Ga6wM6q3aa8H4hk54M9ERLdumRuuBo8MnJlNeQ3iMVsLoPSkJ6Dd76M+9ri5KLlZwiElH4/tCbFO
HU7WX8q0KLZBu9NPNpNUsovjh1T4wcz9YmKr63SvqseX8K9fpmXwptrwjY66tgaUgYMGaMMdS4wC
LcnFvSrO/22U+bB81FBo1cs255+oPtOhwtuSF13C6saZ6xQ75T091/6rXNYuhH/ikpVhzhEv6ONI
j1L9zJ+u7UrFr7W1guCK9rHvhvu7I/dAZCuCqxcmkEw/lCY7PGjgdONXOr4G2Re6kmAlnDQMqhqc
R4uAuKTZpEGpChpgoMspsUnue9gl1nrMecSPp/jjySL73IWnqw8yflkRDb83fBapIlPrtSgaui2j
MiUgOPrwZBGk/l0I2B0MIae0j0YAVAmdXwavJpj8G9ZG8jOwCTfyvmJrZMPluG1+TLkBgLjl0k7g
Pk/ZObp0ISJLeoYY9vNjLczYdfv0d3iOh0bq9vhwgfkmP2c9itOrtkLRpKvhBNwH/d1j98i5JA7o
r+lClbFVzgd5OXmYtmRgSA3UfkwxhdykBjc7h4m41hGUyM9/KS2zgn/bxP2RZVtPj/pnlUPFWy1S
BkdB3U30OBkG0rqGNrHRW7wwMnXbGgl6rIAWILOBtWs+3dhIwLuUWukOVU7JexRHmPW80UlwRqGM
KJaj9nVIh18mJv7Eh884VdQETBZ00y0pU/fPp0m2E8sop+CHziSTzdJ+qgvOYREzCBCgpVk2TX8L
w6nReT6dTAsMY9m8HHnVKYSre6n4ExMoP6+aVWGLBFTZmx46jqOCa6xT8zexG7XHRjdDWHHoi+Wo
W91/zcMIF0zjOQ/dI8L5czUcPJBx6KHiYF97816Q1/wFoTAE39i6Cftsqk1pPiPF8Xox/Ykt7HkE
62TJ5jzoNsjJ67nLOktbTcgfwmbrTkjejpHdgHxY+ZfMvdMJ5fpzPwk7YP/3pV6kSIqWLRZeuuSI
b5ipLKRzPwW8v3LIfhxJWoMzY0gZ7Ih2ATW8JKFqR58IxgPh645XFMH9drHs6fH1zr8zmo2515PW
MaAKvri5OW5GgYjCK7H2v6FfgOs+ouHpDv+SRUNcyWAbC+MNA5DhzkEf/prRR9Zv6RqhYkBkJ4om
c59zfYw29fIc1AO6ljTzUZzXYNuydPuQSGtJ3D12MoK/GQMN6S3OeVYV6L/cvgsHtrU3M5DdoqbG
Rq55fMPTq5j4rQvl64FOY2Lwr/mdRZcsJMd14QyQc3jGsorX2WPG5fquP7IToUmyxRWHI7Cvo7pQ
TDSbAaPmXk+8AbMBDUtISSabtF++mnXjVOtHi+uL9EGbNB5g8ScCdnMpOzaAaWJhbiV9kmhqgS2u
8LBvEA1r0qdMXrVjvQcSImwX/OqpXGFbU3To70BaM6iiil/mC/EYm3OV13FrLtxTz5rITUslA8Rq
A4od8V5HOKocNYpTEfWfn3O9dYAAiYYgAyD3CPK+wrKJb8Zi7Bi+8vUUROVUFFQ7fd7FjnDj3gEV
ks40yfOROzp1sa+W090jbLIV30qjuPqa3Ewbh/HgQM3kaxXtIsKp2Cp+jCkOH25+/zFHSifinYFK
5yrwBhit7nYthfzm/mgD7/L4mGRy4DOa5iXkj/0dg/IRSb3wPeLBdCEjgaEtIlwYbd5Bg+Yu6lcw
P0YaqWsOO/9TevBe3PcZWP/Ta5cNKgPc5uaCu1ekI9JamQfqFBGLY0xGtc4tM0fdZ4sE158KwWcl
Ej3BcEZU33sBz1HGHjNUNijx7O7lGNYlD/BZMdK1Pg46vzihsXtvELx8lnDrE24hDsKNCdPnS/tD
76DYSu7ocfOZ4WzOO/mEEq75QVJNNjhZlqDlLgnBX80rpthdZxqhfLNsqtYeiY8AWHCnyo6rOQZB
wqj+Zj5+FQ8NVe4SC8sDgDN6/Q5MsgEA3/BBR6eFgfPNEmfS4sEnnfdHvJq9n7v5nXPlRWoyDCFx
xA5iK2F+tuxTjtwEwQ6s5deF3WgscQtwRJckOfHV7H2pNvn6zHveIsEXjj4JqkvxxzTpfLbNDIJV
xbZOHDvmmzAHttiKTgh60Hto5n7LLPSTl/2aYujH5ReiJ8J2U7iGbDFo6cC9aLnIsWwWHKRn0hBQ
WoAK+mQHC7eG2+T116xAu/ATqr6gOe09XjUoW9Dx9hENJ+gHV2/No0YYMc2C+J4E+qQl3jP2G08k
fib33+DMlEWUnrCBedtkDZ51i81zks2/qU2TwrfnZvV4P+oEB1DuvdGxw/cOCS3qiiW7rRm5LI3G
X3eS7Gq2SKqRAjqbYTaIdg5hwUeyfEp/vQh2uxSS+XlWeLYcYHukqQ+jAfIaukXwIAvlTd6eJS8m
iq3+LKo7nSrphYpr75Jv1J9hnuqr5+kVgR23RHlL5N6POVK8mzrd5VEUVOcZ8TwWJJETqXGnL4RJ
seKhZNJsIcpxNVtnoOlsVIQwY/CkY7wAGkzG6Gmo31Te+cpWWT3cRxCDBM7kVTE9px4/oAi+aXik
+nHcqaKl/YF8E6eN/jZFwd4QSxqUAUXf2Z+OAAG1DTXciOEYHdNjpSwTNPYg1AZarfbOct/+PmGe
YTmJGeDZi+TE4QvhZKmoqh9Lb2CPuQdp/tFYDpCTbBEV8F0wZGFZ7DmQsMmgo/26Oomp6Fc2kLNc
6Yoljo0KYic9UJdFd9tIdjI8LCUqN3Tks/Zza3h0zBJzuy2UFaaWP9EMdZuzpz8hmKHgWoD7nSFI
PoOOgOyDprPLufDHhHJtKh9TNkMo6PlUw+gZaMfBhd9OENlAXuwq5OK4N9K5YszPzKUo56stnELP
68D7zrFCoUddSTkoki2LDnpeo969OSs9SKLSG9OaNJfjp1+SZ/Hx0mRe7XmJ4DNBM6ocAYNspQ6G
PX/qCkxj2LDaapjhhiDdxob7gQXHbZ5CBYSIOaamBiNBBRPSIzU9Shj9oH2J8D07hNR2kmXVLs8j
WjlsXYzgLXWQFZ5gK188sWvoHBved636rK0Zeebc+OTgwP6Rmzt+Fzwg6OxwalvfQP9JRSRbS0Jw
25DJgCBf7xz0E4+h6qkCr7losYYDBIOxkp5O/gpR6MYG9t3JVmE9LyO/DjjU5ZV8EpcDIa+ns+Nj
b55CcJjgykxz6FCXDcKQP/4eSTk+I6br2PojWBEWZXCNpYC3lXbrabcU/obXWAVunh4eD7KVBzG9
Q0FqwXuW834sLBg1hJMQ0PBAVIAzynzpHPd1fRxK8oXe2flaNH3e9KDEJAz9x2+fOi/qyBdZvY4G
z/A4y6QZXFE4uYkPpx67mgX6+Y76OkoDDGgdoSvE4dzBrMF+adJ1ZcBl6supq1lPQoGP5huzt60c
Kv8DVwe/SzHurLJrX5pLpAdcns0Uz0K+QLtS7Sn27amMNzegI8nLvapzNoDzlhlUg6yZ046V8Q+2
yE1+Hqk3WBdjqUSy81o9f6GwiZrxnn2A+AANA908XH3uh6D9h5G/iIQ9XCb9witl4hJzBAPPcTt/
9l5cokzrCBCyRl0tbTRQ78zqYAeIDenwoR/L/SNjydKJ5HUodHYIYXgFzFmjndh+h+ZJBi+2KX2w
T0j5a0AVNgsApRcsHj9UcDD4YFlgHBuq64RwlLRRQsAFmKkbQZ6Sqf88MuphCXN3E8arAw8+X7XC
mzAcwu96CEx7SmTtHq0nmFWMtYlKIWRRHsYnzyTzCjDLQpCV2sriwZjoKmvGCsQeobg5w+PWlvSD
0gQ7zQFn5i8YmsCs+TgmhhMbv4g+BU/qA3FaueKWhD/8Hn9pFgoXbccAks9e16/tIsFjXWTv5zNy
QojS4Yt73y28p+npuH8mtwlduBvkz7zjMD5y+6b+NA5JUameUx5K/j+dJx9fHgEa3/Ff9kx8+c8Y
82KsYkqNAt0racmOaiuSd6ZThHck+c5EUFkacbBoGJcsN2Y2T2ATWZ+ZMclKsFKomkWK2RE14XOZ
Iy1xZIdcm+OD8xQ1Gt9rhdBz2nstmX4nsrZzxj/Ehr/Vv1HkBMcNBbE37w2nScxqUpMNzCAEJ4Vc
I4wxzt35NtGe17/ftYEBG6dI6o+vgixk9FEXIECsY58Okn30AHB3AUy0oeJpleugULpS6pcGlcHA
XG7IqCYPxHqD1IhePsMrUcTBMGz4MxCw3EVnTE7FI3LjYzM68s4qu0g2fJYbLf/t/8qLEWSGdScv
ylXYkJdM0/ypVdhDizk5LXnfGZ/DamWYVQdXFY8Vggc2FvTYpuW/IoP2EukHVeSe4HBR9Mb3rN0z
8rDng4jQVNZcAHBo34MKYMolhhmaKgElxEGD8c36TFGkftcorgHlpcq/Dbt2O1k8GCLiFWGULvoM
8ZYDOVkcb6pv55ti9YhiX7OXvxvBJeKYJ7fbqbl1JRudvt9F45wT0CRH982HjcyN/4amDrMQF9m6
fFatwjnOnfF2CXxGae+lFsMNwTaWdvyUEQsORAPxFT6l40FOjGSOHlKYCi/ZYr7J8V3ScG53HLN9
9FE273zO6zOd+GUtLB7aVTlym3BYXSuV3SebCv/0D3i4Qess9MMMKb8posdfq2hA0KCDTHV+Zt5M
XbAAGOkl4RWCUpc4Eg43phQB3P7SS8Rxwt8WAKgNXL2n+NzDjECgLI/yB0Hx+IrJ7iwRj30jH7Al
aJFKEdmETdR7sTNUiQ1t+SY3+mGdCmMJgjNJw7Phf9XObckFwivzmjNciB4ObpLNG5vKcErlI84X
FGoHhkyIQd7UtJ5jO11WMoljdkQYeuOBsRZ0xxC4yHl1Q5gKJpxyCwjjCqhgb3w5KMD5KDrhFGo+
Ry2hsVMSq5rwShyVFjaFeIxCfHaySnlOsds5PTLnxxLvpoog0GINMtx3KBoWDIY21ipVBAi7A3ME
yQMZ2VvANQ5wTydQNEzCyAUUy1LQAaDipef5r1AcLBu1zQ47agb1l3/2mDdDOmvWMsQVij+M/04y
Y2jYYRfdPGwzTMbzBNeTr7s8RIxcjx64gpedGcZ//M0HbQcg0gEZoMBGYllZG/DebxdxMCCNpsZG
wnlBryDKFA6j6xNOoxh7ZJ6sXHwyF+olnz1lDLmO+k+dd5hMdYWKK1fY0DUEw+zCgm3frgt/GBkW
5/IkKHIb5AN6E3CC6KIpsnPCQZRQoGGDCGD28fjH0CNNmAKCKVrEiskbgpGNRb1MaBDwyYXQE49y
G34RgU2mbusqmQlIEcsZXwK5+09Bs3im+bOAfekbxAbxEWeY/CbQjs3Xa2XQTJLQUNWv/ptxpLEp
xyfSmdaHfMajxjfzDcHb8y230bDOZ4B/8p+Qu+fkR+2nUGAYQNDjoEyVkhNmz2x+XrH6ph6z18DW
98c6qgFFxH7EXKfBqk6ysDkxU/+AWZA0s3nPJr54FCEZMFXyELIrzPQLlvHhXoB5QAA+j82RsWzZ
LiY8NJ62ZTUbFrABbeIB0MWZ076wlVp9Ood9MWfd7X0YIdkPUhR7/LvD8zWtPRdVE5sDlmc43NgB
o1aIk6Bz7GhMwCzCCpJQtjkTaa/4HNXcoUGIcXqk8kD+/quIS71023XkMHk1yAgZIVyN6blxUeJ2
kw0acWQcDIz9H1f9A4/HIpoSwzTMcQghAOJY4H+AfOgxVdM5hJGvsc2RK30+AkxrI9YyuXfX4khd
AiLC92fGkR//0HuHhQqJ/ZeIm7s5N4BtC9IvrRw/LieC9gnbtvbjJxRYk7sqpjcTa9swPTEx9ZAl
SoNNmpYREh89EIOWhBfcnvGTZF2XvxgcTidVheC2S/GhpVNwWJ2eTJpnG1knQyJXWZsOPmKmr3as
35AzIxNTcR1pkiD/Zc9G8FoRnnBEk5RhIeuQkuv/mOmhnd48qJw/IiQWv520yXuFwfHyhcuQVH5g
NvQWyvDnUdivnihFbpR/trrHq/Qs/QfGbLkUYJmos/trXv2x7Sf3yT9jx4NJRMeGx5IPHpX39/kg
w1jQl4AWk8gaHXX2T7rHgbFCHQbg1N4ZxtpR5O6Pj/P1TOvcJd2bP69rIl6SXzBVRG3FZNtjMx0Y
FSLsdS2hmINvIFJkE+9MazKvA3JTsfANC/Cz07OKoEZ4DfCzH5pmhhVzyy3B5yUFm8LtYTToJ2ej
AjUibpCp80iGDTqp11+3Rbg3S3zCGt+eienq7es3/igi3Xf9lQmjxesnheo/bmVBR2vtJ4daw3Jh
3XJlWf7e0gMVS/9ec32hiiGPmXxlzJuENJC43alyx01mCuLPNEPapccBscG6CQM5NH9FZ6Fx4WJ8
du0/47f8kbWQNIy5ADTRawHZ+qzkJQc45JaXeshevuBej6lOI9k9OdCpsGagp1zBr3/hdqLPERyD
lroD7HsVaM4rKlaEq1WLM5pOO7kUK2UsVTeCxdMR7gya72ZjSkhxg0aOaD4dcM5UWXgmWEnHm4DA
aMbzB8UCAH1OIvRViK5QYyFAQ2Wob7ixeJYYhJI7MxMDVnzenLUIl0r8r+f3TDtwQEcgyRptzqKn
Hc4BzX7M8bOsKrBflvT/WEQWg+Uwq3cgZmiLJnipLOq4Wo9fyDHHfXkQj1RBsbu38/oHFXR/oHsz
JiOjPKIWTqfCLPl530jSMYvxNXRJL1yikWYhWWJD867u7p4o0DhBUA1xp2CnqSfT/uEL4E8RV5h3
J+9zjNpgwNBxiAbTz+/4VKM/wJ+Btml8uXIRFp8Jw6Grf5fPHiNjJOlrgAzhVn5oxrSMnaysQMh5
gyMmJNh38VqNBBS48xp+I29v+eG7aa7lJWuRr/9n+WJSdNL7mb6VO7c3szXg5vCxuwYmFHSKw/hf
OatIaLIf+oYb87MsvMeWN0TQLgYX4Tcdg4X3eQU4P8SIPNAsZLUI41CaxQSfOrdNZl8ZOhotEP/M
xWSGtKreqr8INAFoglfPBRnVu2A06MKrWbfi4H0CB5kvj2f62YyzB2rMenA71WUrHEJuioR3MuTJ
iRoc+pkh0A6P9ePWqTaUAa8jrpV49UWe7j0/rEwTkulgaLQpiOPril2wNB3jze1EUNWe77gTEMB4
KgiAw6/SXgwcV/xe7vPGKNqvhBvFtQvh4xkWlI49QcgT4kgDLhbW9Z4K95Hpy1YTn5azpXnAsIug
+TfGnXuTcOBwBbiQ/HFYHc9RBq+/o4P21Jwm69drPvkHpFWVAe60kTfj1QCFwTvJLHwwhWSWwJ/E
+OVBJsk2nBtt0N2q0wNpW/AuWYD43dE4RkxTIkhYKeOr5PPRaMclQcGcAgCqacjrEsnUV/Hl3dAH
PPji6oVVe8tNAxo7xS+GLm71mGZ6YP4wA3Fe091cBr2nNOwHXDFOCvgbBfL+/HFBpyjZemn+A9hT
WiW8MDfqyZzWN3AniL33RnuM9VDPEy26T/p6AixUbCHp5s0e8ZPjOlkn+I0fTvu5PU4TAjOCct09
Tg/KD1YxMQ3LAocp7AxUwgLOSGT+wu5jUVUV7/Aj8vqgQ7tRNoUwLs7pb3ue6Qtl+zB+OLMGwiDH
wAlgpqiW5zxdRUk4cgTsAbzA2CXj6kM/y78TDsQXf7VFVTuf3/KfElQbE5fiPd4Bxid7IzJtAXDJ
xvqwaRyCN4spS0YiuPX9RXgCiAf3C/JSVMUPh3TvrFp+h6VYh516JfYdPDu/SOdFnEX8MuVqpodE
nDNgwFrwjuM74Z1E/DmvyW8aYHXBcKOR4/czIKrKRsK2Nzgl3Jqg7JoUOKBB8++M5rg7jZtl6z1E
A0/escgm/petfirKC5WZP70Da6NefU/ZcvI9b7HLCVvhEb+oMEd+gdyVSOp0jnJVoxkSET4bx6L5
honpySdGAaYPhoTRVr4zkw5nWog77ozmjZyILSbx8SXWzmCteHpwaZ3dkpwQwMxfMtJyO3hss+Wz
trevCNDCMOf/Vzro5QqiiuBcAmQqa9EkDL/oLGi2Y5l7SnBHtkzci1TN8sLJ3qSO/GPVhNmOtejj
HcAFbbySarV4fQLjiGki9t97anGyFwY9cH7nbARv0l81XiMZQTd7dNbOS74ZCnHS1GMthQFUmBd4
zdDUPm/fO/KGJ+/S4jOdmAv0yzECfi5f++UVQBLxMBWYR9kqWn074XGvTfx0oNfgj4thkQBO7AHI
zDcgk3fGBp+WT8R5B6BShHDImxmaJRTmTbnkawQGq/lasnGmri8N423DGQ6EmJgHKMsS5pMcWHHN
gEZo5yGX1lQKqP90fXGWbb9fxqnDuqsNLClsczn5NuSmpi5GaMaFlEzdQOUQFU8kTLYe4e5N7DKb
wbFSFpIKK908IFvoHrMsDkUOSHIe4HFxKCH/IVcOAQgrHAMNH+2NYPlbrnJdtPO9ok913sC2MMfC
ntvvYma8wyvE6DffTuo//lpmNOCRhlo5ALrcdHI1TPRTY4Y5ckQeDO7A2BsG2gLs8RdImxs3EMkL
O6D3x17n4D8oQDZCuY8nN7DgcRnpVwXQBePUY8ZHTbOgdlWuusoc9hKsN/plR5Uw/BChQtpGGCsL
teJwu0b6v86TPhseMUIiHs5Qkq2xYIquhw38mdj5vDvxrMJLwpfRVk67GdQ+bq8SrYrFKoW8ECiW
ekWCfPgh6c7m/WX7QwlVcQtQe+lNykXKfaFOjp9PKJfEdYTdxCPPGJU4C8C8k5zz9yCQjCdwcRxV
5YzyTPSUOTdDn2HcEC0oCqwTfA9AitmUzUzGK2Nzi5YOuA+fnO+zQNCg26lGRYNFzxw//O7tvHOE
f+2b/ipm/wsbPWGFj1VPZ73HP8QFwGs9ivDUP4FiMrnpSHhbIPTndbV4r0u3Oh/RlggLPgv0Lobp
c8QBORIQ+C3+mRmV88EDYvOFWgfDiK+B7cDChex7GwmVkXkBkVPxK8DQKjwGLFPkSvHe5aDDBCvi
s2VwNP3PeeTmHlxaujuLYaYQMbyY3OXW1nj/UNuB6YNvTwlo9fzm4etU5lfWjjcB4zMV7lwJ6nni
hgMJGGn2BpCw+tEZN4QaManZ8nszTeBdKDPVqfVFirHrDfN/Lb4rIZ8W79N7ExNM0P91SRRiWGHS
Kucf05t8bfRZ+BEuxmvuE08Snsb3mvdaUTJnBcav0J344EaCJIa34iMAM1TAUhC1lZeYb2j06gJV
AOaxCLz+zCwE/844RGoCTbsxt6EZU4pRAEvz58T5JncM/Y3o1Y1pD3TV1VT9/jJCvO8FNxxbaIVc
cfRFPBec1T0JNlMyyx4Y/12lW7z0eZyeGoI0ZT+GBTAjBAL/atOwt9X3V/jOwU1bHmb9QJOc9b11
j19Bby1pz1XkbcXxqaJ8TgiYZ2qEcVVcSly6Cg4ZeZc0fZ7Hy6DjciQnobEWiFPcHJ5QntbrConb
ojYj/b3qyFenGUfyTEJ+hhloBA7+S9/aNe9EXJhIceYQjSwdxN5NX3+PpemsJZr02rWApeLEzvXO
pxccP2hysksINF9vNYa5F49f55YvrGY0eu1rkERmRcNAibsObapNSbTKGNt4MQ6z5ithhxlDAJ6J
I8sOhW5VEbJGcZSKXjbeRyFdIDKtrB/VgQpK9mzUurFVDULvvTMywyuS/c7+O2/ugJYcNQNYk1Dv
a5nS1UUBebVX7+qt2JY0VnuQFeZqtGScRGnW0DAP06XIf2Zxr9NDW2/O5k/5vAGcD8uhm5AXi1+X
xhvB4SoRCThCjNtiRutlA6TAKs+Oi5zP1d68Q1cl2tMlbgk3z6zSp4zbqeYmj9008d++5r0eFK4G
BrEHyNXJSbmel/TpNJ7Px2LFPGOv1I+s3PgPghyrBOoTBxELC8cPUyLkYMA/SPcPmvOPHq8LVhEG
dIL9SsZoUqisMUJiOrYAX/PLGZlEHlCFm9FOxZhBEgazqE2/gJpvSiqmQVJUwl83WQsH6VfMLlXY
leGMy+OdVJ8XIDfsV3fihDw1WOuI+/u7ZxuEw2ZxNRlb2WTFIPtLZgKZV7BXHAEhoffiv8IaVvxf
8bDV99hTaPBN1wa6giYiT6SLCOCozwuSANTKKt/HQojigexDfHZkgdIpoMt3kYHCldH9YCZBKiCj
Zv+ssl9uzA+NgfmWWgEDJ4a+zt6ztjvkz2VFLMsf2cvaZ5awwn4rON+priLd5neATb8FfmrVxrgv
JLDDKBbmHJfiVZzKD1JHrNd79xhBSkuAyScuDkF2e1doo+jJD2ef/gRs9XwEu0LdNhDzSxcxZ+xU
E20kcGg9+pGFHpsxM16tfuc8p64oXOKOdPFF+oNgBR2sZXODat2s5t943pKgCUU3vMGrxaD4y4N2
3lOBB+6GvGHbuPPexr25n5DyQvAK+TtkrP0S+6vMqTQSy1XLzHmB+wg1VwR6fKLGmE+whsKatnuV
6ffhkVzdzf6EiOBS5bE8Z8yps0/Q4MbTiamGVeb38R787Q4mlpX5vk/Xrxmb5Gd1wWuTeD9mWN9h
epL/MXaeva2jaZr+K4X6vOxhDovpAVZiVrSSZX0hZNlmkERSFCmGX78XT80MprobtQvj+NhWIEW+
4Ql32OvOrEQGGh8+EOrfdTsxnXZV5WM1gupWAkQYP1kHABgCFoDRQ0TEJKg9KmeOwpO00aGoL+6z
AnbPkrS9ZJJ4Jhr6wcv0KreZlAusQ8wJSsjpvJCm9psw0pjkBQmnw/LBKJxFud+286d/v6CieaG2
5OZTlL31ResYH71PsL5kh6C6BWTBHgHOHR25klANDCFCBnuQV7vcmNHOouMQpRhZTRofUQaxfM/U
Zekp3ymFRpCLfuRIH7KOBoGIngto7NEUNffNiAY5GcrqCS4YzFS2ZNNX6PhVJ0LMVcH7vyvo6psD
HGCfFaO+zvBtYQnIvzuyAIhok1d2kEGDxL4UNEQMKTo/mPXY6DFnsKmA/wC3HGLuEKYsV4bOie40
kOwOZXQXRg+JqRD2MBUs6E1OjvzwTAgwZwHnicoWafiNiuMETU8aVLJ7U7FSdOGymo71lU/f4PK8
a/TSaBfE3cwAIJbRn6fRfTDO2QvDak/Y7ZtAvlCZVcYCHuk5/Rkg1DmoxAkGXVTboU21c43OOabD
HoG84JWoY4KuownVbBNEh+8BqtbGdwmS9B3oCoASa3/70besJsmGgLjWXQO1NTKe0m50TH1ITBBp
NALpKxeC4UUXxWMFBawrL+O7nSlzJQfwZIuEwqeCzuNrf5/Bdf9ELRG/NGX5lGlWokQhbOLKe8bl
JOt2CTV4WtF6iBk3PS3VmFCKElpQ05nuXoEUX5HQi6cVpbpXBqSITB4XOTinjnS4J+gIw0M4MtOc
0i5mL5i5gk0RO4l92QiREySaphjsNDPWZGN+O6KhAB8vRZBeoPjLMmHM0XAdtiXFOkZw5SWzskQA
D6gcoekaxhdKyjGmV9YqrSYwQdfqYmhncJln+LIRia9TijggXGhIfZV2pV5etiId5GjdaLMeNkab
z1gu9eJLZAXCEaeN32rjoBVvWnVs67P53JTK14M2aFDO4YY8CeDuS0CmURGKy6KfpoeR6iB9lN22
ixCyfhcBy5TTxWjNQ0WFDhcpYrpm8YldrN/bXYeKpI69o8QbjbJGlugLwlKGweO8iNeKeYIo3zRW
bIWPorFmAb5exObUfGun0hpYwKgf/HoTW0aEHjyA9aVYPqU4stHuUOjJ2aLqFWhFlFsjPsA9WVtQ
Eomc2XKRa+Ysrk6LpDd1ICXIDEelH5432Eod4h/qyzrcGXa/dxNKOMhXtmQq2ZSQT5n1jYwrCiCq
6rGtdtWyutrXhjOi01TMlVeQKn5BRxaLEyyXAC/fr7vmtWZ1SE03Tt2CNUY1P6qMejUKukMI8II1
ZawWxnNYuG/qi7Yp4G2A769uVxiLMdiplroIF3b6Kua3BVN9KIGa0hPYP8GxGM4Lgs/3EIc0jxPq
ZTkmCEsTLQkV+trkdl2W3VvS+hDOrhetta0f5e7UUyopK5uPqnos3T08JZ/94vFi83wQEfjF/U1Y
q9qp0BdZPG30RZrMNWR7BWw+Xf1+1OVzpiMU4oiwsG73z/5dpv6SoKCWYGxgG+BurutMX1vRxiIe
g5i9l9snCdZPXARKu9OvNHM/8cDF5+yt7ncxA0FvYfVPccWdkvdHCA8m4wqaSz56Ma9s1sE1W2PQ
TguQXA75i2wqgo98LVLBDsUrq7ZpuJoQMNiaqd2t2iykgo1CMd3HSPceaCiDwPviZUko7lo4tpLX
nWJKX5+svUgYt36+R9a5zD9ZjgVho3aXfB+RZM6KTwlIakChSQueD+f+WossRsXwpV0PWRJkb0Cq
1W2Vfanx/GbEyIH0111yu0i3y9VYXS1WkK/RcpCYAtWbfL+tvtkKbi8bj8MXEEQLbDwCnQoEoo8Y
+F8ffbYVcbcieUjUmKgjbbdZ6+8LYaWMAYLevucCSrZnQF5oksv3qfZtBAQsGDxR53YlGiGwUwEO
TCG4PVuqbmP9I0HWorE+KT89kaO4wxMKHhdE80qckHEioICJidMX0AVSgrtNPqkG4vODLkldz19Y
HgP9bmyEjcFnjIkM4i6y5oy+H1QP2RdU9waSRbSHk1QjIDHtTuZg/+TYF9dBTgineezYD4i2RQD6
kfQrRyXOLbI3yilvLUDpeUKRdpZgCfZpLlEkltR13H4hPqKptmY5GTDX7GCsAZOyP2LveIvAPx0a
cAdB3nkvAnxoxzRv6Nsv6mamJ8GQnXEA9W5rlPzr276EdOzdsnn1QoHcvn1pGqxI2K6UkKGsdOtB
fk9Zg1W7tAfknwmXj8Cxhgl/jFc35hCTbBOpi/tja9lPAkl2AhNNg10H4jGd1+5whDEqT0fTD/Y4
WqwUekxa8uGDFubVvg3zxwtJDtnVW9DVjlEtis5pF9by9Q5jywJZQ6pF3SD3XkSP4JjxsYl8TOlu
0zclw6HLlbHDQEkfWarIRYHATwsH9VA1JLt43gP0oi0/ehOOJcI/o1GnsIpOd/T9ccXjahM3J9CA
wDfQWk2z946rDbZhWEO6uXvIVxPyCXTLYInHnyJ7mYDeML4m56fWUPcWv7joKfuVle+v/Cc8acvD
mOKJAJqeM4Av2ZJM/ApMaJYMTnmmorAQ63VWnPUlzctL/Qp60+XKEadUF/kU15tY2HL9mywcojCm
eQqNRTiViEc3Uy09p9W3DLZy0rDOxhgUnSIgwUS4xCrKpjXgZ6ySbpJFB58osqJD7km/MhDOLIvC
F5U1cDzAPI49pooK2GQP1n5/9zD8U5MFIXm0vmXQhVBxQI6wJZkJb7qH8DVi2TfNieE7U57yNMqh
iK+Ue6U7NMuSajdiJ1iUZBLuZcKO4Q9pOyqIqVGKLZatc1SeZMq0DUYB6hdF/Ru9bNA8rvB5vznf
t/rN1GgAvxNyT6NThAjfa8tsPMTlrO5d+fEZ4cCCfDIJQoIsNBxDs9qScRG9+wmaInBvAuRDCF/k
B4nO5NaSOQP/sQ3dKfKgfXhxs66FiU3x+bvO9koFgQH58sljpmTOFTMAOUI26xtneih8qFQ5Txg8
SLYXEnDfE8eVIbXM8t7tN8DHeiLh2Fd25t0p+7WCbM2HZsvUnNY3vBls5DZfNnHcAaOLArOb6YO2
1AI30O7q8ecWqXltdqPUVbjPbiWm1Cuu6DLbCqhQYIx4fCB01yzII0COND6nZhoN2VPQEum4hAQk
77DE0ia8EpDMvqbNe4bt7VbCmoMUZ2HMq3TPKaTvKJgryMGvSpDWy0PvvQIgoCBzbowU0JokXflI
PAF1aE7yFX0XBHR2Q1Cz5qYLxHVkaLgyJhoiJfxsn1nBdbmwVg/DVsd+HdpEQUS5h8VPxpKxQ6jh
Suvt9d5d6tjr8eDrnlCkJ6/g9mHR40jG9lKyaH+wEpqBvVtTXbB8uNcXGk4GSiRO8WOekDQCjFMy
nj4HhIUAFHXEGFML5sLDE77e0Kf6VCZMxGEFDzDsvizrLW6d+3dOZIFVYbvuk7DMPnoIn+o8vvmo
iBSHot7cdh3Ajh08cWyolMrvafvfgaEjDo+PW2y3LAqejPKbXX+YsHQ9wsVX5FZg0bpjTEzUdTtK
B3Ub5osCp4gNKALUZJxbcHzgFfJctiUcZ6RUTsjEGUdce2o3LX2kwpfmA9VLj70WP1sa0fTwLgoV
yEN6t4nIDZibzUbOCZS89DFXz9lHFLKGTV74Qv2xzgl0EGBB+eAnmi3vuG/EBYGuEDzp4b9R6jGQ
gYsQDYG/g4Hf+4MmfBb9WMahe5wq4TKgDvw+hijXZdt+m+/sg6WH9M3YU33gDkV1dJVqdPmn6XMm
Y510HcsD4AZtcSmLDg13zEiezzk/Gzu/a6eq4pv1tkH99bXr1ZXQOFdxx3XqBJxcDaroU0VdoluI
68YgzR7WB2rz1wLI7+L1WhCtPfsAvk72DJ/vbMu5B+iwWdpkh4CtUMG5Hym3HSJyKIQw6AkjM0ql
kLYPTnFO/MDqIbDWOYnIB2ZTGWq5857Wbn77vJKwWPJ7BU0By7jI3VcLAsgWT8xs9ULyt2R+sF2+
lE21EPFIo08MTgHzJsuekRxrVCzgzS4PKm1n6Dd3ydFi/y0Ln/fd47ZSiHJNRxB+SCE0O6VnN+vq
oxmj7IbWJMXn6XDF1skx1vUD0T5CK6Kv1LECrKFi+16FVB/JdXrkjFVYaFCTmKLZlFb2bZbTitDs
Q4XtmYNkUfODhqHe2jfsZUfq/rj5uv1Pt0r28JQkkB8Q7kEw0fGhsuxQ0FAAkXlQ3OUHhEKnQLjK
1kr7ZboV5imA2E1ia6cb5yML9q0CZ4nHXtDpkP2UJcvgSzrGr3UW1IF21KM5WlDoUNNXZQtmMOlO
dFABBjOFsUBBhkJgCQ2jsIyXOHSx/huPoKWzen9/MmVFb2EhYYBcDmL2sx7aCoeM/JZ7kRZf5EiI
Xh0tZK2KtVHuEDzBUIC2UkSm7SrphHfGbSBlfgRs+7rXEgRvGkzKCCAQk+V/OtpT1Q/T2O6tj54N
wnAJ7+9MhDPF12aY421H9PvqQgXYQ82i4uaNM+AxNvpy4UJ0x7uKreVG9DC0Swtysvv44WJjL211
HJotAvj4AF1E8YiKjneCnh+MnFobCz8brX9iTaQIka2Y5gGdf/q83mlxB/1LSUt1q2Cn00UPbG5L
P5PQJgGySw8TRXrmbfvWvilQvb+Sx4RqWLFKQMDdcVsD93b3rjMUyESkP5BSssudhjBF55hhzBtT
/ObqiA4MjlAH/yXNiytSav7jIAtLSlomHmIzBM5iqEZrCUjoYTgOF/XmPN6VwLJLD0HHpHRvRzEs
JpWIcRnaH4xctI8bEtMOeasFOXX/pkAPUFxi6CWO8WB/9pFlU7l+tPMxvywtJg8MNMBB0wroCAzV
11g3u2dY4Dp9vmyhmRbNoUJ8CAtMWZs1FElRkET6Qy5CnMSHl0e9AS1VVb/ZlDYrTGznJ6shLcNx
UD50Vzd669S5S8ZPH1n1Yjrse1WaluJUxudpik8Syyjt63Z7R+wE+s/IQp0KaPDaNXhwyqzpRz9L
37OK+LWdgAk2N+1MUpfyIgtk5NW2o736aC2Y1aFWw691kbWMAQJ71wPAK/BsNPIpuZ/kUwmhHKPa
8LPDA4Xoa/LcvwKs0oAUeGy03D3VEzBjokin4AWOACq+fdMEZHWHgcxIX7W/6EciVgXJBoGgOck/
/APtg2K3j6wPoivDhdJBq9vGWq9mzxnGaSSynezWSWgYSPBOufovGpid15TbsYKxYJtU6avdKI0i
UYxSxEgGzJPw8fAkyGiElN8VLSofBD0REbSbpTEfbtPFy5UX1Ho5BbxsxRn+Q9ZaIkkgPmmcnlIb
Fj48Gihc74Um2R2aadZyvGDoLwvT5MT6fqPf/EA2LoIieZFxbSSaop7xo0xQCqnmIM7CinwOYl88
pWSFqAJhNPRfYgYiRXDfkOuAs7pYO6yUrQbfCq/F93KPqjXaD1jEC7gouWhZ1GTmSMJAZPgusMtL
T09+Q1sKSh3sK5Ymkhq2DQv9QvweY9o0k+engqCsTw/742pLDKjM5QIQ6CCGRyRnzbEh3skdYY1M
gg5Ypd22P9EwxYVPIkeBLThQOsa+Ilv1C92cPs4o82npRBLs/IsaHapi1OqrSWk/6d8BMcKBE+WJ
xCNKUF0LseKZhWwqFcnHQn1TqE9MoM3gBobmRuIAV91gdJGwghcOsqxMsdzu0aNAvO2XZd8DMLU4
QXB2dDR+og36oCa50UWPZQlj6Ham7DTgHnT+a4fIoaLzCbf9Vi1QfiLOGGi0JSdKBAANfcxmsU5X
/JRFRfLu2FgsezzOkPpeCi7td9E36EbByPgkC+Ke6HJgH3of8Vu2qNuiHIVvvdE/I/aehyPOns+f
6NzkAWEeXlHXdIysOxnNbaSDNLZQdUZWagUwitzKIt4LWDkvVec9Aep9fNHsxiuBZEJHFQq/GiKB
moBtISTzerxAvCvrYU4vRRqt4yDSn2rwyz+65SgvXy0ckQgldzN5NOfBfq5w2pDhjwSTsoJyRbiS
z+5LYbKqvhD3A/SjIOZMWohEFuOymTZ+v2GXhQ32aid0pxTfuK9YrhUAETri+E61e1598btA5w+h
VP/+NkT2sJOEc8MNB48PiJnN/oP4CGF2uuvUI7cIPN5Mb/R5kXxBhzP3muJKZ8gEUmNbLILyZO6Y
K0MX5mAlaWTMnzTQm6W1yyBxj7FUpiyZcRhO9mQ2iVsB5t9o2pqM4Lag4ZV4wwef/6kE9DQSGoDK
e/ZNObZuFkTdV8igFJ7V5VODNEWxkgIOqVwz+qRft5SOvlpm0Yvi6iTmktOAg3NKuv6+VZEhA0Qm
BKMNLGW0x0kntaGalG6TzGP9YDlNXXEntGflGtyVOQlH7kxR4IqFHTagCjmBTSFcg/KjT8mCSLrJ
6zgnPXWF3RPUGaVezkqa8UhFm9/h9tIJI3HzjTXxbLqVwC7jZARxDtZXOxqSIQSR7fF36hzZ68Bg
gl47sg0O4lLA8PuK0lEw1l4twAbUyCmEeEQI1aXvbVJ68mjriLs8kRnsY0z8YC+GD0IveclRPGmH
FlK1o8kEZcMhabGbNzSjXiIEAayVpj00mWsQg81FzOmOlQkSJgDid2gKPWbpJV7JCxF49s8JQaKf
dGlBBAY0jmlIOhEmC8NNLpa40Q/pJjrj4U3FMtsbdO0B1K2Eq4OhCoGrk6G9lUxXusfa2dLvh464
qdYJnhk5UvOyS61TDPGoTYkp8Av+wAy4GQIxXiRVUCmbXl1Q5KUaENzwIg1jjD4h8bBn0lN8jYVa
GEv4Q1B8CLIOKXrK8Zhc4tynbJlhzzmZxIOpagQsCLVkN+IOW2JSKdxUrrMoAkHKm91QChl8ZMT1
65yKfoMjB+68J32s6061te4wH6j8s/N9F+MqWisbpDrJOItvFPbQ2cMHDRLm5XH/JmIgE2JZZq1K
Hv4VCUpwchAZ5Gn9uan8IQ/1ly8pAf4achK6LYpSgAgqpsS8fNqiAr9mGuEJY6dv+pnlOBWc22uK
4K2czZ4Ll89M6SCeGF8Esnxs6Sht+3yNc/jzc7Sj5WAiaCIP8a+WT+4+0HGmbPNORSKCtny3K3o0
XHFEAjnDGjglzTJbe/ry/pr4xue9fyvK6YoXPjDTQncPgP1rhf97ks2xPE+HYKhWUAZpxfY4TtnQ
XvGomSjy5LWD/fpD4Q74pJNIZFI8JG1jgp2U5oGyxdweNfLyEmM7BGXEw6OIU2DhpKugUpFCenOU
yjDeUbY1QzoTebJhe0KJ3kVqxI51NzrIvQeAKUECwRNhlYf5h3GdJ0yKd/0LG3uXdQC83FIy/HKu
EC2tKGvRZIDESOuRxeAJzdDho1moQnozNACZa5ACdIzn7jbyqW+4pYsnsv0V6CHpaJmTZPe4/zRw
LnvMN+nuouGOoFXh0Ae5s5jiem5ZbPTIP05Zkgd1g0MLgKgLMUJhE0U9nxTupp39mJQfVwdzMoBz
EuuQOBFwn3tv6RoVB5Md5Vrs4X5GXSivB1rxwixAQAQoFDYYCJvK4DmvyJZfbWrQIyX+li/idFu1
uKz6lvsJntbVg3aNEQM0LGYfchN4cuJn40qprcXrtnbFClglRnRoTgS3L7DoYws6wWYosSs0Gwtp
MSROS0tTH1bXmj6Eey/X7KlqsZQz8BBExXe6TWfs+AyUY/oTm2+LNjjBrGLuLdD4GHybrPj0k0q6
hzfDr2/QCGbExGwmZNWDAcKSyCgsCTEIddBAwrLAAMokjV5u+bH3mK36if0EimHAMm0ElIJcQ14a
6wjhgzE/VK/bTGCz2+DzXZW7uKJwU+87dU3/qic/JuCl0IIQVk5YiFkFOVFyiOU9rVHcZMfWHWXo
sqGd1dkLCQjcmXAqcu7ZkX2cWICl/UF1V5x2QMaXCMbzW/44vhDzf72XkIDFWUpvejiSImQ0HQ8m
zaXUBR+AIi2M6ACh0uycL18QTK4TH/qJN5jTD2SkS1cc9fxgU+Z0NGghytME8XiWDrzL4qVq2Lfj
uFUjjDe9ui3hC0aUlf2K9qdqnh/xDWX/uce2SseCvhlGFmB/kZcgZuEijmtUdGUXpN1dgkAADQNS
UbIJ/1u7OTCVhO3DtMvLE9gc1RAsSnvg7bBgB+z3JncYot0R58f6yKpl4vBCW1Olm+lDYjQo7t1n
+lv1RBCOBBx+ejg0vi2/cWOLTU8OjqxBrJxfyVr7kq+MTSw46Pel9raAzsWMJl7xlemUtkVgs8GB
bvSfoQ6awL+tuyY06JqNVAjJfpzJrl7mvjC34tuv1uSavEuOjkrzdpX97OXM2KGWleLekD/F6HTf
oT8CLMdYU2ChuEPHCTQ7omfzQkEAh8q0hatPiFOmrJzGklkYTWe3fdEd8n0sQRz8IPIcPulwEX+9
qFKi6pB52bcqn2nYCOZ8rJnMK/FAG1W6LfPnWT2iOtOZU9necsuBGwPLn5JkEZSL4CI9ytw1KFyw
dGtjLoNYr1EqX8gbmJdPNP4YvY0vbVmYMCrBzhDIoTDDCgbTlwKbNMFH6FK8smYHbDNJtqmjc9T7
wxfB0f4pzJqQKjZkLyqtPVSaMXiUwxI33LUJTmxwkATNdhWle0yV2Iikd1qaDMk9VdN21mshKjRE
RLCvPHbdK5Y6Z9Q9AU3vsp0YHmWvNPY3a2UiFHr3rMjNIkAe6DZRIQcDp9slvXeEP69HWsrWR+5N
qz3FXvWTZH8MoKjjSV/aVnm8xWhKYoFND7zZETKBZpv+iD4tAi2dlr/QbkL8TqGRAa0auJLuKd+4
Ec5C6E7uCvMjIXyHT6sBiGfLMpZ4S9NGShQ+LbuGBEug9UqbAjW+tU8lJQRdvqBB4pjZqF73csBt
g6Jg+KmqP3Zal0gxsWN+mfmaPOuKyh4UeNOhBJLknw3KyTHhoZ/jr6xQlyAIcluuikpUQS8NdOwU
8WuDfG8kcE7M0w3ZG+595rCK0p4oVw8PaW0byfXeYckkb/nCkwLDwRA9UfsHTA2pEbsBH75YaPPy
YWP7Rkwnhz0mpeRPjDwRxIGDzP+kgSk0iStXjt5rIg1pFedLuUST0b9T30bWonW16jRgPeA/upU1
p4p4S2caKRXWS1CJ0JpHZUEJLYyBDFL4qfChjU0ie7jOh8RWQ1JDDHz5XndAaDDJIKgQ+6DIwvwO
swdQNczUosauwR9IQsuidqsX6k+LvCQQ45Jp9n0FdZ4W/yo+JtTSi5/2K2Kp5Ea3jJPFCyJIfmEg
AdhXvIqW75RaGRtxHZ8xFImmwmSmACWaCOYC64GYa2i03l0EooqT8ypVT9TBaVpZ5CLMwBaBbiC/
7iMxMb1dFMK04i52XJt72DOb19fUwWsp/sKxQk7nabuNtjjKYFWCrNDEB/TWj1tQ63cLHSHNbF2m
frHtfX1DxYToM7jDIaIzGmZfryosXxiQf5mLBzBxa8xUhB3TtKOfw2qyvsPqeKjB1qdLPYKpyRXe
VBd22T3DkWNi/USzPKz3LdQz2OVJ9d1AmNMDbb8EogLXUPUh9ov2U1sI8oVs2Qgiet6ehdtzIUEd
3b0gApmTO8IXDpU/rI971c89IRCZvfWyyRh3vcdZSdbG2qkYv+cNKk4hCYeGkBhXqwQHIszIVQyc
Xb5uZ+M7/2bSzwg+oPHUwI2wc1lkJx1cEwXXoZ1W5WmExqgBVcUc3zRjrb3YHgGdIBYK4zs5jXyt
EvG/zXWEC5ahqQTU1zKQtHQ32G8pNym2UdsCmqxzMLoiqo8SxdQPkCqsoPhpOEJ5JFGrF+3XvpAv
khhElyax5QvKEy3j9VKIayl3dMwz6awC7FCPqjCnMEXfrsv2JsyDSFoUORVjjAkQtJzqJ5zD2cDS
LTAztzcWzfP9hQQg0hp4R8gjbGYwPWZXvEpTj0Y+xUGMtXplrn2nKx3ovkzT0n0WrBCFsudqGSky
7OAS52ZCxYuqajfm6PSqE/rn77jRk9bkkDqow1Nka5IP6XogtDDum+o7Bx+1BiDVPrZghnQiTuO6
BJMhPqfCru82z4I48ZNxLF7fBnWpPFeW8K0hf0KUwaIMYoJbgQIvyZPyhSawBaphYohHi6ijP9Ib
SUIQGEV3ofibDSE3jh4kzcdGHM2cMTil/bpilwK6su80iNY++c8A2uhtsDZKMffz60zEhdvBFdbY
RRtEBIHN7n2ZUczlFuGxO/T5KLJP6j3bl2Cb77WXo11weJS2EHA9Gi1sZ4w2akwR69GCTEn7kqgq
gQiYZKCuTdcKImEm6oH8mdLO9V/pctCogTNjb8DVWDtQBH4k0NyH4y06ZFWDhLKLYM7zPhfj2aun
HNfZ2h6EJ/5C/aE1FoiDvSJ/xN0s1BiEhT59u89+/+3f/uPfL93/jr+LdXHr4yL/LW/ucFUQ/v/7
74r1+2/lH38Ovv7+u2makmaZmiKJoDdESzbGxy/nTZrHPFv6X4ba52qi3dINtW0cfamjpofoW/Ct
HTsMdQZC9BpoLH5DtMY0ao6TjrrVa0r085zoXGzEtbpDBL0ksKC8RA6Cl9UZYzbIK3jDu/JsONXL
6Cjl078+c1n+pzPXFUVXdV1TNVlSNOnPZ95VSor+QFxskMQdpDmGJVhR9OV3/oAHvMcLxaqX5leK
An+Kw1q0b9RNXs5kGduDpUBbMh5RmK2+++vTkv7VaVmaLEu6ZZiybOh/Pi1NlIvhoVloWCjTGL02
IZ5L2HtCwx+Ce7l4yR6absL9U4s2f31ka3znP99KQzElRdUl07RMVVH+fOSurEvlectSFKps9oiU
wHLR/KiL65mAJ99Rhk/Ur/ZxwYRXp1NF8nemNEvFBoDhe+KiLWwDiYF4CM/eKD1oFuTas8cRrS8Y
2c8Aj3g4JrtvyC3WXvG0jeXVs9715PW6d60zzp3zZIkcBsBHpLicx85axPPyvO8noSOFIvRdmObF
vAk+svcpJYyJ5XX6TPrBYGjarCjxbdio9A1Gb1PQruCcQN3TD97/9WWSTOOfr5OmSfAuVEuSTUv/
hzvUqFqaVfch3eAcTUUU1N6TSr5LaR89dibAWIeGTwx1HFMGhDjgQlSozWMcc4Pf0VPxMI7d2G62
oOShfcvKBH1rVKWvnoGFhio9rthD6xJF+f6MFv136YMe2xYkcTptFxuWVHFRdwPleYo4n+rHa7Dr
z/TbIqablavi9FzE3WSU8QIjjwmj5McnBI1HybVJ201btiRMfycCMQOKlvG0Iy+jn4mVnbQRFqgQ
ercNnNATDTyo7hjFcuQHWM8LzFllkdDX5P4CkB+1qUbCPyEqimwKvodTnKtgFFlOu2ZvSnQa0TAD
bX7oiFxBEiX2i05Rj+chF4W/u7U5mmujZ1Ofmx1AHhAAMOpMCjK9i7YBpEsYpLKKlquNsivkA5hI
BlVVBPQRPV6wPTYR9U5CiBGLzIJjfbHgD0CnpLGAi6gceQMZ8eiOB1zKBe2tBel7+knIK33o6P99
Wh8DBVpE6XE6c6AyDehi2IR91hqXOBEgZqjKq5QmsgwAzP/r0fTPy6dl6aqpMZR001B/zcn/sXxK
cmM9JPCzW+ryBZOd87nAhzF98m2yh78+mDTO4D/PcI6my7KliLoqWsq49vyPo1VFpD/iZ3Lb0iU0
Pf0b0nryPmrNT+R56ibf2le3+n8cclxF/3RI2dJ0XVFFmUPKpvQP+8MzUp5anHBI5SKhCT3RNqwR
HHDEFkz15fX9r49n/ovDWRorOguYqEr/+Ak7OYol04ohCV5yHK3fh376nKNZxFD46wP9041TRMVU
DdOSDFXRONKfL6UlvgajUjjQaAREcQbbMhfW4LCw1qrh/vWxpH9amblfumTIJpuVLrLV/vlgr0iJ
4ufAwVrns93f5KluqyjFtfZ1h3oNroOg/yD0K96v4/7bn3b356/d/lKgt5/GSf0Pv/7H/2medXUe
/Qp/o131fW5+K35+29bnOn3W6eX57+Ob/feL/+PPv/Je/3ks+1yf//SLk9dp3b8131W/+X42t/q/
Yo7xmf+/D/72/etddmzKf//9/HVPc5uzqnBi+f0/HxpjFHZ2mQv231HNeIT/fHh5vvPKAy8oqvT8
L170fX7WhDGq9TfL0CVLZ7kXdVn7/bf2+48HxL9ZbJe6ya1hsJkcJy+qOvn774Ki/M0yx2mmSpJi
6JbGCHkWzR+PWX8jbJIMizmv/f5fH339x7z54w786/BLVv5h12Y8aKppKJJiGoaqG5L2D7tR2Zl1
EidKtxM9apX8qy5JQL3dq478zJfAF6iuAj8B4DK+AOAoC1Rv/BJDMZTD6xIZpbDxSw95j6D5QQbL
jf3YB8Xjkl0qNh0tF0a7N4Q4TbmWJ7oaloXPeWsvRRcxKW/4uQb0DjwRF2sw/M7gSZ46Ae3iaA70
rdFWEC1tf3RUB7+0cVNc5uqV7Ei24sr441Cm9nMbxViegtW1/0I8+bq4feo7g9drDmE3/+PmwT/F
U23Fe/76Cb+HQF8RSvBXxUuDe6B5rdu4A4JuxJpeHOAj6yLZ4aq2+KHao1hR8xG5T/ePdxu8weMM
fc0x9q8ZHWDOCJcvPj2gn4CGzS2Qw/Ey5fN4yXdsKTECSwKZazc6ooE+/IHltCLCDq5nIB9g3Hiu
Dll+bm3NBVfX6/mXz/M5z5lff/oQmG8o+Elwm2dBNm959P6TEloFykr0/nhI9saXgZGCYXTMAjHs
Q55Lsj0HN83z+PEWxOfxPPTTeHqAJLIAnemAjPz26/m0GssgXZaBsFLD/qecYwcC+IIfkWLy1LAM
8qCaV3Odimbrs/Z747gQMYXRF304vjMQH8YJ7mir8eOPn7XkFSnIYOEyvrY4A5n8kT3Bv827C24x
PDPjWoihtdVWFAv3jCmKqV7JR//jMmRBz4CjjD0vA05QBb4Gan4Zb4DfB9kuenv88Dk5duXSJ2Eo
9xx5vNbmG0cfiw0RqAziUN4XpSkunewVP3duwZ0wVfaSwPz1nZOfj3+VuTTGKsbigdIXH1X89V3m
DMb7inNfeOPtb3M+ANFj2PJlLpguPk1kb/ziCswFv3aTgPonUOXxjAQf9CF3sXb100ggnYxP+uOh
JMCiiDNQVkmgvmXznt/gCnBB46U5glfHjz8SQsbv4xwc7+yNcSSHR+VCkMheIjMh8183ppxfl+my
mo9nmi7HYcA95MU8zs+8iBPklMdLLHJIzukickEYW/SW9uMVFxm7vOUtQFViaXryWDfmq56nyxtH
z4L4R/C5hM6vS8VVp8XOGKhcfQEiehEtuO/zaNH0XHk065GrCCM+0Hje42cYz/3X3Tq2jBhpy1Lj
c+1YYQRXdxhR/AyylbN7+JUrbZkHjKFx/I3jZ/yY4y2Tucr4hXnaSuYscTZfxn4EBrUO9BAUO1+x
XwX1XOXCjP8wDDiAaxjvZcqdrRlL9yVVjWoucKtLJuo4A8ahNs5UYzsOCkYjA2f8q/o2zkZry9nD
D57TVhl/Z4iM44xRNj771z1N5vTMOK2S5gqh47sFkvfhP30izPEKWYwKzt5rQtrdl2G8+owSiTkz
jhGFzzI+a1x8nyHXE4xM7Y7PrV0SSebGOPPH5ya8QllduQ9QLXjNOMXHe8iruarj/+PfxnE5DlQK
a84fd5laBO8osWSM7zE+Ms5Y1pEbo66Fq8BiQcHsDRMyZvE4UbRtNufx9v8ydqbLiWtNs74iIjQh
xF/QzGgbjM0fwnbbICYxg7j670lp7/N2e3d0n6DttjGDkNaqysrKqioPDsOSf5UWiB3LZ2cjSD3H
6T8g3Wqx13wtOm0erZP7h2yCltwioQ2+vrBei0Tvrv1x4JPo8yFa65J935HKLYZHujEu/MXwyGBt
lDW34bzpv2R2DyN6662v0W0T3i1K3tM7Fy/zoQOYJkWWzUHBtg1Q5NBlMWMc5iwyu1Zgh6Qd5/Fp
ZAX7xzpeox7Ke1yYnSZ7vX/EV8WN8DSkDtg3eseoPrHxJkiJQkbfBsdIP+n75kar2X20j+6dPMoj
NC89lyFOjYCezrgIOZnKzVCgFqJdCVfJCtemG2I/nNEhPsR0b468ZIU70W0XHHEwcjIHAtX9CNF0
/+NDPdwC+2EWRo3eIaCfwUtE8wig7yahwJ/cOAWirddW10TRdQ4+ClivNg5KCd0Xm44ZtIGjJ60a
slmUnAzp3HX9AGuOmgEImg77RTv5iDxbfMomusT0SGe4Yt7+3ETJnOkSmsIQDxkyyHhGMpVUd/6I
nB/ZiWR5a9Y9xbrX37TpSU9YDvPZudEKmD6T54xhwe365XPTHjIEEkHiI7lj5gcvaatDgtYLV/vp
fTGi+1HjkQoQJjlkY5rlna1+ROObS4e+sTQvqUc079nvR90i3CTRmk9SqOnjfQgsODAJjGYeNhvy
q0tnj1ZAwwUiRTUmRAzSol+G2l4+kAiPrdd5RH++dPc8HzUf8gv1kE3aXX4duzZx6mZI89Z+e8um
HDGvW7wxP8HH8h5tahT6ZrBr0awQtjZuMCsmoba2kaqeWK3IaBRDN9AU51lQFLlrZYRfyxx2NKE3
aq3ZWdY6dHQeXXe9iRnVno3E8Z3X9eSESIYS4Day+CPM6vqNDmy0bdm/OK2g1qM9PMXkYZR9bnqz
V0oqwsclo7QTVD+Ij6+v/FXvS1VT+0pGCzKaKq7RMD/T1vMS5MmshRio1VZDQweF3GOf7uItg/mq
LQje1maPfAp7HNVHmw4iPMSlRfu51hh4zU79B1P7qCi8SgLoPcZF6+EKP4t3rw2R2zwe4wfqa32a
nSCjiRYBeI9a1LEXunlLvf2nlN/B4BpM6Gl90t+dyR5fSH/nLeo/KP4MqHUgFP8gq7GhNQklOV16
VZ1peDmxo2avNZnF531iDea0wKVpaAS1EZrplmv9vvSHIzOudynQf750QUn8c1J/9TgYMGCayaT3
DlIB5c5bj/OAHboMdyi2TyhwjtO1/+6MKTVpO0FC414qQm6TZNtpajAMAm6myfrh+RF+lAT/Kbj7
Vns3KoJDwkA6edaelBCIEEghByypB5SFtPHy8+jcC69jO963j6RL2oPZ8yZ2gvOj7Z+GXqmNlVWZ
RVe5HC+VnoMCxJGrWUk0q5g9WQN67pwY/UDVSqs5paPMwgnpbDI/+ScGTOz95pQm3UfGIFCDzaDh
4HKg8PeozolFiNbybT48rmhcydAICL1oZ9EjjrZu7QDBH6X+nN9NOyi61L/Xeq+tRX+yOSTQMasu
+s3CPzci2hftCv90711IQlH3HM2ZrvHu0lr+APfVwuwGxcuMWTTbt2Cf0Pnx6rOO7Papr++Gb7cj
ZuKFh7cZv9J/ip1Si9RLoRHdgv6yFpz9kxqTC00jO2nRwZguaA9804Ad5t53HV6cLn6qD2+1TwGD
kO7t5RuyOFoiSVCRGE8XiKLGgObYx4Dmy8/uR8TRkMZsRu2gCbPn0nh20y66imIpDjZ4czY58qNk
Qf+v/n5Ui0hht1c/kCC2aIyGILl1oijSt0IjNDJ2fD48PDLUnQbVdKanEptuSYwJYBRWQD182PjM
fadLD3/+ohtSfVqT1CKLOGbH8AE9k1kDA+YFD+jTUD5mP0SAMshDZD/RgdkGdaYRuDGVUuGJrtrc
+5CHCpaoeQ8XKf93mPkWc6MYvOB/y2dfPJF+4Z2c8E653z1YxOfhrKMj0pEx01U/MWAAW8XNKh93
TPRoJzRgwK1Qt+qZ98DktoitcJ8o+nI/inDRv2JYV4mZ5jSZp/U2v3ZR9uOM7nynlX5M9Xkyx2bN
wkbptKiOTrbvJyq3ZgnVc/E83UTot+L9JyM1JnSO722Cc7ShnGsTMHLU3+Meb3GOz9yGzOtKdu+X
eIPj3ONt8DSRxjvTDiew/RU/5dw/S+afCvQaARUSuFFKEDgWG5e6Sm6UgGIV6OlJeLajc+uRMKwx
lbfVwTN4WWuMcjx61kYNArt65A70V4QoEQMCFdXpQcR1KT3XaZ/jfVgEopgcTp7BZXfDNRd5HRyf
dGrpYUXCkExveZpR9EUWEe6KC7eLjHddPEriSB8Z3Ludbnjukvpm5NnRJdrwfZGuQpI4wWGqV74H
pCJ5bZMy4C2duZjyGfOYoOAZzOBIKcUPl+mufKbem2pbMti8ekevWKgtOyujY8RGh4Y23GXw5120
TunU3ttySLWEDul8zwYFJbXb8hCXUx3cjjXIquNgqDQLXdYQZDcHoLW58ckpWiwoVI2lt2PeGHu9
yQnUaRaYAY4BPvZd3F6bSfWchzrN4/Kwzm+3wA2vXQhZFvitv4xVXmoHHm9DNEdcT+Uf6t9DRLKe
5c5XZ5EqXmwm13jZ8/pnErILUPCe8lLaRyazPp1wYsFk3dtIyiggPBIRuHAPCx5zLP+qRzUSuuuH
eUw3iEA/gYCJGQ5hHa022qV93Pyhzi16cTc4xhQR86I/bBiMnGiCijBiC92qPy8il+mNx3g10est
eZqeQOaU1xWAX/Clo1AkoojkRvkdb6ZQU7c84KujpxLC8BRemP/XL3qDgscIRBMqTRnvmHhjgV1B
e/11QXLtyCEtensE+efOuvyQZ05IvQygFe4TVk8JrvjLtneOrdhhHSAY4Gqvy5O57VWfjllrEAls
Psb+3uJbTKELo9rc13m69SmPKgEs8nDoESFYMRMK3VZFG/WXQQAPu12+i87a7VXnUJ9MHx+Yzl84
nz2dGnecA9oV/PH38uzq3JpJ8ejyidCQcz/hG5fiSLeSZkK7Mi4Y65K1qC0me6QdugId21FtfEnP
IXO6QcnnsDG2p7vA8RcTNEBvZyqr4WtodoVLoQaTy2gTJekAnUe9JPleGohzo+KdI4UyUUjBka9Z
Ks0fWhDeWGGHrofO8zEtHumnwsXWoyisiHQ5LSJhij8VCiNVMiJqyMqL/kDLi0jrQu+IEos1oN91
FFqJWg8UoTmHtotMmUT7MdbraiFq7fHw7p618BO5+A+H93PKFNrwF5L6X8rOs+pNt+nYXvMbd3zx
nPN1v3ZvIy3ALZFUUXImIiP0O8UC6uRDREwER1x3FY+i8LUxqEJbigQJvm9lUKagloDWJLBT5CiC
yEjrA/dh83zoEievk+agiY4YxCXqRdEcJ4mfUG6QgKKORgTEtruD4lFoDkkQieuCo+newybvqAMU
hVAG7hkExTqBCkA6lSDSCS8AMdrkBVoDji+HoslneaT7SNphZtxwgaYBVcPbuYvOGw/QxPtSz95H
ZxPR8kxOzI7W1shimEYD02XKvPMdPXlp8JkLyDrTw6r7ry/81pVxI5UOG4SLEOMopo+m/Ni79Rd2
r3v9yLu0r+rm3Trc4DWkh6qZekx+t3mwJsKew7xrAsaAUjiQdcWe/0Ke/3KdDdHy/8t9VNcZgtdt
ei6ZAlISv9L2q+0+my0XtesIriAlgA320TKc4ys3kb7fOnd88Cw50UmfPi6NMowj9mKG6HumUSYx
gWmHvsjp5hMvzXNueGsvUcjpMNztEDsJpWAJAVK4ixcTnCpwgrY0wSqUcdn2mgn6QUp4zljbc6zv
bn/RIz+mHa0bd1GNDOnLH8+dKztcm1L/K4lW2WHZSW2bvLP/x7T/ZT8YvzlNTRuanByRbXh15Vt/
ykodN/b9trrbxeio9o8LcnU1rDC6GBd1xo0kpFeb9ezsq3ad/+USuc1f0zjVJfr5vb9dovryvNkv
8sVtBGsbQfuGOSt4AyvAYLtFOEtmyb1zi004HTkiZo0gTltExw7qtyNuTm6P/2VYsEn8gem0/EGm
Xr80Sisjs+yNMakJ+31qPmHgUDhhZ6EP2WnrZEFto5vWKW0W8JKFF5iirYi/f7iOXQqxt+HWL7/Q
eev/dXjmEbDpUBr8zneas4wF2E6dGzDtwuKh52A0+5FFc1iKDCMs8psxyXw2E2q/Hs5oXmCl91D7
X/ywx+ff+nlJv7Po9Azoc4ppouJDhPsR7sN4qkPpryeHjsUUx5bwoNYudV7QJ7rpf4Ys8t0a6QnC
o9wwBtaIyjbu0cFwcB0Yi2ixaNHTONVnuI634Y4zcH0W9U4RAwSjEx260DzxGjBawkymStHbnGPV
0eoRMmYFjxOVdeiKvGcqs84oTHGBDaMohWc6gdtelWfWjFepzhYDUz7NyTxlMhWbkLGHkR0DcnX+
/dOTMh6mn8WLVwv2yXh22Lx01IIQw+rxTnpXEfr6SYShKExd/eqSax9dS7xS+V7hC5Fj8InspPqI
fkPCIIIVTZzLMc3hWkVOV/YZJR0vW6S0GBizRKbiCVdf5/JeGDdIbxHf4tp1Ew/L4cCaXroItjin
N86trkHtuboSshZW4o4O1OlE7igjRMyiXXxgpCuyPcaYlxkRHLWMyoHrjqyAK9Sx6eEK0PcSK2mM
jyEDHmA/CDKrBTWPdp15Ty8k62M80c6aBSIbLGtsRpe0OabQHSNd3adMzBnDqyU1Ty4phBmFzSwI
XjJdhwbx+i5xMIpaTLBsWP8GFh/O7UsvuQHWCn0siekIJPALiz7VUmARxU60rQXmeshKekxfYsEq
TUXnFJwIT0wZwRqLoqO9T0JMzjHQBAtiA/+Sd8XuHSGpaj0YPrJaeKeH7Vud7mb8SDTSNcLblw6l
HlWuo6ICRQ2K2QJpp1VoeUKOgAFWXMn8TDzfjPAkH6FvJHDY+BbBxpLj1WNo+kL0p1AEOXkI1zlS
HLrhdnjY8OhVGbygQiOaFNRGi5uF9F+jags7jYburDwdUPP4vhwLdFIwfe7IvC8xUlqHy57WYBWN
lhb9ff4ksC6TJGSz73iBXuv/uQLKPhP6SPBiAPtldAbPoiGVacPe9ejmw1NZ3g0wks3zeR4vF98Z
wYaJa4DTwGalf9i88zMPLp99o03Zu+yk8B36N7wLE74IKKowbBUupgRG+mP1pooUsLIdGkYJff3Z
z1TSqW/+uGk4SuDaTcuwXPK4Pzuam3Fw3Xt+vY12ZaZEfPuia8NiA4OByOwtDIC44nlMjoPtbZSY
Stk93ewP7dJ1cv7S90OXjjJh1j+dKcpREs+KZhHd/sl3iTqnMwOWy0tkeelEnYKGSDa6rG6xx87r
IfaGLjNXtRNlpev9Qyw3LuMpk+kwoUoYalcaVhg5Re8eT1j1srFF48YOXBQtsojLswgu1oPDphuH
/8kjym2Lue/r7T2QglyBbDRt5+PlhJ3AFmPiH3vzxjar8wUlemVJK1ykfQmISFgerVUZrWvbXtnc
itJ5wlQ54IKAkVGncCKEt2AHgEaT67gm6mNJEArVAdIKq5RI0Rk+4WisdBYJNmqzKxekM3xC+Fiw
NESkMOGZVb3AoModK9+jPPTyx4wrcnwkLwTo1E0QlWmlXJ0aPtlO4qav4JT1REyNchc0V4tObQXr
6FbZbTRigNvRRhVAWq/5ZhDPGixFxbVIL/u1oXZVQWO7PceueLF4VLT550WIsOe/aOeXRfgtX7+y
vcXKM863kRInRJD1FqEN614h5TlVSGloXZZYXjkdVmXpaCp3402VbkSRxH1KLSobJ4cnZ7hOah8G
DmuOk6QRQKxMCCwPl60eVTSU4Le4AS4fSxJ7iCe+CGGSBW8EbqKfTZDmPjI7K9AqeZx/oIgCTkEj
ISL5GOav3uIFg0ImGeabTAw3I7DDff+QLIZsAraAgubGx7/gwuXa2Rh6J9g9mQQJemWarPBa2iL4
EzyIFt7tqwwbWH4ZNlf8FYADSJOVq1qIQwFGxkRxsBl4OMeZbzhSIWTqjGOH0VE4KT5YebA04uaJ
OmhFzZeOcj3Vx6XTOS/aUMjAo7VBaCfGCVj1lNuZfwpDVUhKb+6Wj1qV28jxd9yjvar76XrDs3ST
U3SHmg0q+qtBw7nAHWk/cuwdbhxG+aJ8at2z4m1JCegoQFvA+lnImPJwq9cpjxGRwlSqC2belL5Q
FN+GhEkVwWjzzgkAdlB9ovh0w5qwwe8RExs5oXJ4xofEEYqj8E2wmwxzeyAhWWFVmEo6V3K8kGuR
xYGiacU0FERn1FME8E60DmgT7uMqr5CPRsjgSTZVuYmgoHBglGL3FmktEXclvyV6TJ5s459Kby0K
Df/H/SUx54uSE9t6iLafV/hTeakzm1j8w55kNGaYpKq2AkJXuZyYemPSrnJnQ7FNzP+mTLMWnmMv
qJfOTN/l+LRrbV5E1EsDpkj36Dc9GnKGaH81wTn2KiaAiP9VHkCUi/aO1qyHAS8CN70+ZyhA0H+4
HM8yqKcMLhMVK4JZh25gqTjs920ke+dBG+AdIXGE+4maoLOIBuCE8GGYQTiEyyusBWddv+ckdWuk
vPcxCmk9TKxIFUZUkYN+dx4Z98yDq+NdcnKUTYey4Yn/Ols5XBsmQ8RP3tGn/JvLRMX9O2vlmpZj
WnbdcCRw+tllHnfW/ZAfT6IqZMa9sdLASvsLoiLSIIkvMyREPO8X9BuhuRdfoOZAafwZUQ0lTEQy
Stlq8zPtERQvRC6TcWRanTA3BDQ0MW2Po/uzTnMNusiBpb9x7tdvVG+QSYId9gaww4vHeskiE5dw
b8USCHJqFTfZLyRM9GQtuhW+hf442NSK+ZFH+rM9byg4/Q+m+OkEfZNUFoe9czPM/Y0YX9tK2XiL
BUx3PSwy0hcAgUv4wIeNj5E9kQWwcP67juPL1ZtTRUyycWRt4gzvLQgug7CNMTM8Qi64QrQFO1Bc
rcjfgnUtf1UF8Vp/1OHTWRhPzMcFronX04I4hH/+wJbl/OUTf2OvNlfzZu3rx0pwJqHJnKCKgUWY
MY+8AhRQxySQlG5jhpKs9PSEbM1SR8T2loxK266BSAIJA0GxTl0RuT3BBWACYXeZXOjciFZl1o+f
y/DGb8zWVsjLtA/MboVo6BoOyCJgR6K2YufK74Ac8I5SLAi53UMnNYIjmgGFh1RShLUX6bsURDrp
IbEC2pVyrinzZwEJ9ui7mUrPJtJJyF8L7fJV5TF2waqERQ315XZe5FCbkfl1C05vtUjRiFYtXU8+
GLAYnrv75AyV3ohYuAUZKyWezsz0OXZRAfA+CkJ0hUV6CYfJTNMdMtKXfHat/En0lMAW3V4xymLj
xUVwgSFqdRKlXCrRbDIbX1PhA53I6nvT8FcTPZwudsn+XcAsf5d90vr4y9qo/81caO38ROVYm9Xt
NjcBN1csKmWJYhMl3ZHgB61O1tLV2SHcEWkp3YpwjHaMSF/xJAjou6KAtY/EZQr/zPuYlhRNyroU
q0iOVoa9xzi7t5nQRctzYmcITjoPAhwVoSsolkxprTeRcEyHokfpFWXAJKJyUqmiViAJUZj/5qlQ
sAsJ67L8G+rpdwkNF30tiiuXCzUH/CGYGMskhmTRVx4OljKVp1UIevviijO7SUEmknboSEUAtWfR
dRVEX7G2xZcKZEmiopTbtgRSspJSvNSRIh6Ay/SxQuckdkZQBzxTwiZRKEq2ieVB08Hoq7FMaOWr
pX9sMxwnUnoMB85Cykdam9RMsLRO5Bdv3GeE9peyivravREwk04rQARNgmetYxNzY+O/Fa8qE2VN
DPjBGrHc8pPv2Jvaj9L54dHE0DdZlH9eU6bze3uDtrVhGdQb2d/owVt+bF4vxe42krMR8S2B0z/C
LYm85LwlPEQXmD2jnRK3VsFnVFBFCsONio6sikAngDM4EUAcEodArwSsQMYKuym8gmAF+AJRYYRu
pSGWWFTgZz5i2pCIMAVILAYNgRObLE668aCrr02sTS2yQEZDKwQAOBDlUJ9eoKhlzq3kiCCWwfeg
R0iZMkJkPSR26oGesrCkF7Vby1t95CEXy0lrabtvP7RJ+JnwimrpMlmpXKISlyIca1jRP599y/5N
rgLJs4eG2fSsBmVJv+7ozDEbddPBv0ECw1bRE4wdK+1bLZ5PdJ89qLRworgE2rBDRCdU4KMK3X+J
hJPWUJZYPylpJUGFMhXseXSweg25A+1M4m/At+IBTsyP6oKA9tkap4FIT7d9BPlD2nHa5G9ktfGf
ZdhaybXEPNaJZIStS4EWrRhjBr6ChYmuISElJobR4mE8nd0z45pXGTWY0Z7IXu1KBUJAc0FqEZ5c
MDYvL0FALg6zBiFGYM6lNBgNpsu6w37co8a4SmjLooukkjqaptjY/Ty5f2lT5TBGinLk0bVEVMGJ
BdGqaUTsUXFFpKTFdWmfaW/Vk/lEycv1ixhEQZl9fHulzRJnroSUwpA5DysZmjIfa5J51VPtSyCA
4AU5rMy+zG+a9GWRvxVC0G51uaR/XjPmt5rAklT/Zc18w0Tb2m67m20PwkRXdqsMsey8fqo8c2Wg
ifxpNCI1MusCVpM8F/HvsuuOlXRrxgKVKM8iPHRgvh/L+FNR1IWNOQv3JIE2zLBiMObLPKmNZxV1
EksrXifjvQuaPdEuXJXyYh95higMGXVdQ4WIGZsceAF6OEKKgx9okCJTLJNw43W4slwzQhscexnW
sNmYn87Gg8BqkzqDXBABsgmtcjMughpIXsSa8LwXZOQy4Mvq/yTClZX8m8+1f5Nk+uVkf4NjB2t7
2swzTrYaXbFBS2HpPujggUGgYJ9nzByOpRGwCqW2Y/JyKaeYJ9sv8l9IGI5/ITnKuoffoOL/WY3v
OMCc27W8mVdpFTE2WSyVph1mcdGTWxMXIOfmYI6NYJeIOpOrO/AT1D4GWpoT0DDXG7oMtKefhTBR
LvL9Qm5Mm1T7PIuYtsb9u/dTp87UljJ+xzdCBODbaT9NF83SYyJ1XDwh/9QmJ+1gd6QQvcdiMGjL
jdnnaBCkKUEg2Am7UGbossDsZEH9vVwpdKpLN/O2DMUilLXavjtwFLvYGpUSLFkfSHYLHK+jFt3H
d45cLJzoBSg/kudNxBsZMaxI239RvH47s4/1XVCe3HiVjzPexRQbiDbcPY6Y0Lp9ZFZRS175xAtp
Aa6DE7n5A0MkmQ/ycEYCs+N+xsJI56IvtCmsV0ShpYRJipGcaFbEGKqWnpAl7b7LFzPolixGbsfM
D5mPWV9aDqEzxZgHAnRZbydqDrYJWeW26gKEp+SGDSXNibL2xKPijMvYFmGLpCoybnX6vC9T6WbE
9Z41OmUqMoKeuu/sJYwf0TU27G+OzNM2+G+c9r8V+Z373Z3tjbcBRYAPBC4h2gifGQUNiF6/6B7p
NMCKG3TRslQqG2DeAmtCFkGJOYr4A2SJBBqphMUlYgO5Cb8pgwS3NFJC1hjMCRCkdJLqS5lv6cCs
sJbS6h9NMCj+nMxf5QPEcSkRIZu0wTfQpgLyf4vt+FvY9q2ErLLJJlV4rkfVs2ryfvXjtWy2Z0vW
ilHOjNYFxOEmmM/Dy4EZZPE2Tw77STOfWGS4ltPmNtqfkqXdWVBr+mff4P0uQPj5ML6BOW93yu6e
jWGoHL5AguBEAUGsZVAAHFhC6GzEjUoPoytTXR0tuqrwRgkvRtlhIOQMKrqbbUUoqJv8+Q0jIa4O
9SUnuRjsAgbIXcPlmzJDEiDo8kiKIMgmnyzSQRSVINj1r2ffM+Tyvi+/nz/3tzzz1WQ4+KVGi4qC
1lLCljdWUJWvlOkrvlBYPChvSVEO0EnBEdPEPu7zwJuqyoevHSUqFwptmGtPiQM1DwSw67I8BUjM
8z0KBaozp8AK1/kh56vUhvKQtZhqIByCzqJe0ojuyIWFJeSflJkUsKvAmgIkFj9ALX9TTYCu1Wys
GL2IbufW6QPPDXhYv+jpq/fVRNlJwXAOgloLwnjyK6fQe1DsppiLShGCsn+2HQdzf6I5HCwJ+c9Y
ApXiazk60p1Yj6wkQKonkc5LX2VCiz2hDAKvKFqp5JdpjjcVtqxTwVCFe+hSKi2LSlPKsobyk1y/
dvxfFY8o7Dt1D4nHC4k0uEHE6OI7oHxR4Btgxj9ktq8YQZt/+bETgcMNIILZBzyA85UQrAIuRtcC
K64f1xdtaNpRI31FxfhQ/VXyE3Gw4msFI/MPlbQtJ43gkdbMIEx5sxv+SAzGpvTVW5bIMZIHYsgx
fy3r4VjO64k1ylg1ABNBGAFToVry+uV6Ys5hYMCuETFSUKdMlK6drhv0ELcd/5eVgYky3Po8pn9I
6LPURTA0FhNzALCZFLPAUHK6DyHNQI3o2W6RpGatZBMZdIR75PQaiYXIWJUzeHfTdyky33/mnytm
xHZWPblm51X5LQT0pWCF4gJVAurziuMi+YxPlO9GsMDny/i0q+D0BG8UKxW/Devl9y0HqpzchgZF
qQecqWgbmovyxt7DjsIXgCKQS6oVKSq3JHMEhIVyISC86RYJgfBPPlWOQNB+5j9KYSGWyY6vVCQa
Yxl5vdFhgCCcQ1FSQS5e/JPgypbQQ+QRAvay+ERWXy+mVIgsToa1uaPQsylBgfBDL86zePYa8ol2
0lyP/YNNpK99LwhTJ7+npDRDrVhxK1h3RSNk4IFp1g/x+AoolFhX9CkOX4G9EiMzIk6ZLeMFYoEI
lIKBJqP6smEjhSUijK+X/0M+MCucVaqZuwitlKm+0Vrhi8cPckITiPx0xmQUJcnrkE7HkqUiF9B1
UahDYDESEJaqHh27l8BGAZ4ne8RSNvNc/jGfSEp5Zr0MiJWpV6QsEk0hsoIb66XOnGMAtJ4WATmV
Y3JGfIGAdPAMGCxpFnL2LGgxFiosvQdk1L9kn/UifI57WptWryluhbHFXzoC80vchl6kznkhX5nS
ty9w0HkTR0PRC3AcIhAT9zjh7Y0hojAd8HO+NNc0lPmUvlu5QkXQgvUCVqLcXPLzTjh/FfV2Hkkh
Lzq5Ev4KZelxqM2h4wRntsHRbIki+Se1GFgaw8abNKUHUA4SCS1HJrhlEdeJM6HDE82BQEdVnKAU
usJ3KYy0cPUbQxQQBkh6fnikLzdvxhsNKyk6h1+qlXcRaXjii9GffbT5e8rFdGw6XLhGg7rmbwHc
rObti6OxVQDn0J1YFB20XFojXLtgO0kx0odb4RluKd2O7LCBckewuQqmztEq3vSZFkKxXeW1LTIH
KDURJorgI1M+lmevSmCVJlRR2Y0eairgg9FjgGzrRH5d1GGZlcEV7ci2NwfU2HLfLDq/aVtqm3k8
wlUEmUIAeT2JJlWYNuMnb4r9w/04+DHa7KgElIrVdDGs/ERivswfTZRUiNp7SneeHxrs1esbb0rZ
o3CH3JoCVFlGpZMqykLUvtydNJDSBu1CwD5lF/IczMrBh4v0X2HI7PhM+Eqie6jHCiYrWVvV6ooo
KV8fv099KgGRhZj+/KjciMNPOp8qWpMPKsEnDmIb5mk+hcsayTdJMaa8yizK8GVmuIHOVEIdsZnd
EqSSF0YdgtFW9uv2ysqSrOMc31/RkdBuIll8Hj4lTVFEiyiZrLhQuAIK3aefzokWsGQtilrstBZR
ptCVjrzoFMh06Y+D+S0FIecyLSZPcyB42E71ogVqqOP7fKBGS2TMJI5SbKz1LgDehAFSjsT6qhHv
V1HFmrri5oACYXQULhXXVKByAXx5IMnIi7XvjYsy0yfgImmiPqnyeCeY5axvUkpFmbIu9+xBGjet
qdmDqmpVXiqYopvAiWA+NY9StWqp7LrnLzruU0r6pIBGNLU8jpDQoawA17NcXlkhKpMUUg/OkKwx
QV3picESlQhODo6awr78AuIMRYFK6m5LQcfmRbluJazuRIsWIYMo4WaVRlakSNRKDYX0VzQ9QWRn
vYrrJTVPO6WOYkj9PVdCm6SIMulaJiy2jrzlOSo+R4249n6GKhN4UGhsJcUPia6oo8PUCj0ojVH9
JCpETllqLDliZbPFi4lAqzIxtAYH9+x5PQXGIkrMiRkTCuU93v/EEUqaKl+44Q5veOnovIDL32cJ
Ubh+dGotMW2l1s+n159ewua4bX+XUOL5tX09lgsfnoDPIL6PvyB0pBrrx4nrCmwDhAqiVnyStmV5
zcj1ku0lZmZ8RucAFXqI7jSINxQ/l5lRcZVaWUpcKhOkBKS2mNz9lfc3/SYbbRVoq3JURPwZFTCq
bcGtp5XIEqVuh/5VugvcwIT5aDkQg0C3gpRz8F5W0eD8uQelwgbpgJQ60i+UrirIz8Tq8ioO20ga
Z5xp1lI+yST31IBBVLVGA/WaosEN+SFJpJ3wnCjXfnrgCxk1czmQ3IiMz0Na8+JScF+0SSWiDi4E
/5ABD3sclUqIGCwSzYeNKBvqtRT1FB9HwOkVDky8mZIVVXlRGfvIExO03sus46y77ogi1ZqVmOFY
pjrou/ChCqMzAgWtWJZ2r0ED7Y4E15Bw+P0GHlNOS171JO3ACXmQvOH5SeIbRh8hG1rEcrD78nNQ
nUPEr7KrU2RMxAtIBbRIl9Te4JQ/F6l+p0QGc+K8O++VXdIrbijIKgu9xCqETLnPeUenw1RqTkel
POCMY9ho5lV5bPL4qIlhWHX6LKrF8lczuPSlIdShVdogCzcuv+7AixldBnth8urgLSGA/fBOeeaa
zEnOyVUSTwlZnV5xtwCv6PSlSGD9dvmqyF3VOdEatUT9zWlOlkU6RbsUQOqcrb8uaRUVLIqW1JPi
kvW/ZSIdke7xDlUpHCjgLN2Y4KsWV7mlSnoJcqmkmASuUIyxdxX7Slqj5StMqn0pY3Gpcg7s60pI
piSznr2CmKqshINEl+G13G9GH9aIJQrq5CbpbgOTdQ7nLE9R28z4ATtRSlQGdVXyTmn2Gok7Axij
Sg16j4N2FqmfIcuSX5FTOKDz0hOpSU2YyxgvPs+dbU8eBDfBjpU/QYUVLwJz5ferFTp/VcXS/Vmw
TTVZAmvIR5i3U/FVVGCxXrivV/FWqk8Sh0Zf/B4qjU5TEsOtqqw+kZlNd9ypWqsltVcWnNqGpSjw
JlDlAbQuj0tYG60D1fk5GBXRcfTi/TPMcn+nHDCdBqxA3TOaDeMbI0M7vfPavWQCWVYEdoECJyo/
0frCV4OMAkmsoNaJ71J02TQcplu4ojZpwbGln2iQuCoOlZ5yJEpgopJgPcrOKKY1gxSxGxy1UnXL
VLBVC7oS99kAc/IRvrIHf0va2ebvWOmfP9w3nqd5uqzt9QyeR1GkmkwoeFe61Q5PIB1J+ISElBAQ
53DoIrYxoYIcfoWGgFkQOq6KjoQztHYM5EJIDcvSICFlpbt0wgQx4bqBl/pZob/AmYCQWuAo3yu4
hqYzKNN6bIwTIaqYY/lRj20kwZccrOoX8VUlEeCUG6UKzFBoINGs+Fu2DCIyOX2FcC4JJWRbzGVn
1yl3RAzoG0EdoZs+pYErUx2XfHDGbkMgAS7YlXBAiIFcIAUr4gx2lC9Ny0uID2DQGBstSyASFOGJ
QbQ4GQh+O3tAk2RG2iYyiyJ3gWLvqiyT8FIYacFJUTpOJ0c8mhGtvpyp1DsGUCmb0LaCmlXpIi0i
Hka9O/gChThaMugTyF5VzGSpeOhqcQmnNN9kjvQbi47iAASiIJkLIjTlxWRMdAZleKqwWKdEAp95
7OJ3z5FIlEr2Ix+v/Biya/TTzH8iw+ISqjEs4lG7XF6DHY75oNlqpOSnYiNUwTC2JVu1mpw0e1hr
QEySMmEyPtLTG9M/79PfMsdm3ag33DqtlkzrWwezlbk2G3sb6o5OHSbcMcxS2MQaK62EDrDN+SBo
H5FvGiOeZ1gBIOpT8sEcb1olGNVoQrkEkQaqrj1BX7iEFTbIwyN7YJYhM1cBFt4rPabQ9/oGeS9e
Yx3Zr7Kp0neXCm2u3/6dDDFXm7zwmEq9kfJM5/bznz979eH+w1v+78Pb4nN/EnTkF+d4y73VbeSw
rtcUL6kMSVHeMjw8EZdgjSzAlE2aTjfmZ5XbTZBLa80dq+EJ8U4pr5M0VUkgiW/ERmq7SguncGDZ
e2CC4ZzOBgtsQrmBiXDgSCdVXKlTZ07kzU7xx4c2inyp2Abd5JtQXJY2UMtX+VRxE5LTNKMDypw7
dQNa7dduQSVagTr/gjcXPCMtO3JgBhSto16cSqcvk4kL6cz5H6lf+JfT6oju/dNp/ZZVX3nF/dyo
EWArEbF9WSRzwpJr0GhJNldK4mAAYYZqfS2dDKCpc00y4tlj0Sj22AKPxVcpgSXUrjNxBo+AYFgx
1BmT7JNuG03c2IExdEhP/btJL8pxwxMybQInY9ASSja4NJJ9i+rP4lH1j5JU6soZQQMlShaD2nE8
7FyAhSyCQCyQ5mq1lm9Sxfx7HdC5q8eJGCexSDq1OvGiWOVm5YWQgg7MHj23Jflm9oCAgqx9s5SU
yHtj6GJpN1cTVQT8fySple/50xX4RnEciqN3XdXdYuRshjXrK1tNrhv6GJhRQYsnymK889m/Zox1
Zvrug0P/h/14uX378zpo/E7a8pNp+d5xdZbNveNiT/XZv6z8upsVVAeJGnk5UmtcNuFSI59pZc1l
0ZWpYp6GSA504oSupQ9lP9Gj7R7dHi6pOtGoBEcrQl9m1MS1wDZ+VUU6MlW032rR55mfEDE8Ncd6
JHgWss8CsJ2h3f/8Wd3/fta6adAokXnorkH9hf7+kyW57pzTxTy4M5Y8Dp5e6g+L7sWn901w+5jH
jP6lEiaq+c2h2Fvm/1LPex8xO7mOIyaCmbcvjdbBCopbOmdqFXQswXB8YqHlXVobMxeHSVOtenpg
bGrAHF3aA+DW1o8OsrAfuzfj4N/fTmO3T/9PMQb0Qwk2nfz+vhgv23/+pKUm9telxSd1gXSeYdAB
0P1mM+/ebX+pFw1JZoSGdX1UrCDhiwSHCnElZtijN0F6yC6fAUHkUCU0tLBMzgsI+2WuAJ99Cs1F
7W0pj4FDIoBl+6m8S45Y15sq2EWbAMzXjlPSkVLW0oBpH6kmQ0hKZTkO3TblMC6veM2xG/ztEtPy
8D+bSp/coRtmk06fhvUty7XO9tasXjvURvYT8gOkl4th/my+XDUT6BLeMPdQLfUBdczda3CNGCzX
9ucstrp/DE7+zk/vbfvLaBWdjBkYbn85XoxX784jTb0f6oPVW5MWuC2GEi9G3pRZt/WB+bIc5W8O
m2EEKfiw75Oh6TkOutlaj6KbTYtqdM7xYXAhSTHredGGXkcXNHS7beuSMO4Ls8fA3N5q1doQ/p86
1sAdUFYQFsG1nz/kNPDBUjI34qUzH6zHWQhnxsCgkdtvAmnRtTycfBNkvhswSIaMXvvuM925LY6/
2Z8ljMUOb0meztNm/9Zx24yJbC9HZnhkgrYd3nljuEcaIQIUVu3jmGG9U7if90Xovlqv2Xgztju1
1s0/PpvhjRO2ZWKe28dkpjQYb+fx9aFGln2PHIxxRfv3NSTJnPzDYrDqLcLtEy230ybczgIfXdDH
pb3q76kIOkbXoI4W1wyd9j1hvF/KTIx0+Uq5UouUR6fZpyHWsPF4QKVwCxo9SKDXTVrnhRkRFTNH
rFsEe7Dc5rPeMSfNdta1nqxkgWfI0mzM3Iv+Hbd1Yz4Dg3DiRqcxgcwcgqqHwsszoO+mfaQ5IZRc
tPQXgIoZRFQBSbq1aEp7S469fGwNjy+HL/uBxnWPy2HxfBotrsweXtV9b9iEbV7F595meuHiLUPX
v9N9mrHrwwwm4tTZ0PHnwmieG0Jf4+00YFokrE5r/jBLGo/GK2UZWe+dLmJtEVJ3qKptvMHsHQdD
ATfvFcjGeMw8ZRIwr36L631KHZNamzFfEEPn8XKwfMrTW7Ldcr4OHVaZPWEiY59xyCHjHMO8t8Ur
0145ANsx0nOI62T1M+Yp8NLLAA0sm13pu5mf39p2p8C/rqKm3OoD+GZ87oVzNvkqyNIajV63qEaw
aF/32GASEllsOq9c4r1fG59UwhnQjYgORhTM+faSH7MOY5raWfsY0jWsl+3ay8HMn3W9101v7Z/h
CRekPBlRQYpOV/r0Ph/PktrjBfIvI6pBAoeYYT4lKurtJrPw6tPNCUKE+WuMjWE2JHNhJrM+s42h
o+hE1akNmfESLolDTjThLp4OD8TUg/mAHEdfmce6v4zvwfgYz4ndeB2latpOF31+iMhkRmpj0VGU
nRHYX/6PszNdThzdmvUVKQLN6K/EKGZjY/AfwkOBmMUkEFd/npS6Y1e5OqrifNu73DYGSe+8hsxc
zc1g38tft6PVgHKDKcomDnIZu0HaS3ubmtex60nn1IM2Me8v0Ul51KvEF/yCuLUbX4drvHkVpoOW
EVMQFz9fIW3KfXdvUhNq+NQTL6JQFoUeT02rS+GOmaQFTMooCiOD/9GjQg/mYnV6HmwaTMhGwjmD
lBJ6bdPrLJ9VZ4eeZ4TVYUou1ujdpuv3TXd5i+4j/23ZXfu1W43S3J/VT2iljDJFighN5eNrO1gk
HUowulSZocomPhtViE6h9SldmVN8Gq1/7AaUeGVt47d+2sP1yGiSumqdB9v45YVaMm2/hoBU3R/d
8elNAhjLV/JHXP9Sn4djCiChmrTpegO4EJRBuna+AkIwy4iSdw0KVtLn4H9eljXZuNQTpRTg63J8
a3vTG0GAfX8f2vG278eUAD3XNrUlccVtf/t0HAIuxf8+DPYUgR6ADAHjDE6xQUGvToU6FegMuoMD
TJVqP0FVvH54VnjxEa+f/LjaqtKpq3EyOr5Wnqz+6hURyNFhEXRd6g4lQXRspIpQ4Loe6yBEVyE6
nI+xDc+n0t8BVz8UGQZQQi9iwzx6eKch8lSUzHqjZEsW8v8LG+IOvbe8c65TCoOTksxL/PEFpa/O
YADC8/qH1urjwSxBeYf5hZY5fpMB6ZoTOUpVO/b1/Hrt5GzocI7YZqlg8IZhhV5raEbe1LvSicjJ
gaB8fP3ZVjCD34EhHJk+VRR8BHwttyDg/GQWJav5xr7O5/fnJRp0RErW10jBElFqlGDT9xLbkLQz
4iOYTgRKznUTNb28TnlNPzQoBbeo1HP2nHseGWyI1cjvhKtwuGxbhzB9ADmyJytqmhEnMnt5970f
mO1bO33qOyaC3Ce0zNKJEMtCKmxI88qWF9Jdjr4sRir3/BOFXBIqEUZCrv2Sc02hdBe3XlKMynmd
BJmKZfFAQ8CpEQlDofrkS3h25caA6UtMpDrSUJUCnsuWeLdraB8czD6BUEW15g0yxjtSx+t3PRYA
eh5QiFqllIXBVgS7TDQLWqGPKAQNv5wApf52IP1txtlCkXRFNhQ9px5I3/tQNOwG0VmJKbnUyh8I
WC3G6m0E06pBIZMVptKfx9r/z6GuUsAhqFpOYAXfLOBqfrGt+4Gh1tFn0meCeewb1x/yp/Ulf1ds
KKU+BHrYKJnzwlFA5u+fXGCsTIzyrMrHbOryhhHfaxJAB5goyN9LpaUo6/qN4jOSu3I+Su0oxeTl
2V6a81cBAZUukGSVUnh/bqdZ+Q9VDSb1Ty39Bra7bh77oLqpALbrlAE6jAbmhfJpSu0JuaFoYDm5
Rc4oQeWFxpJcmjW8EESTmlTazWNvJInS5FmKNHMsAovqoxLr6B9A6imvo0RtTu5uixozeP/8Hykc
5VYVjzgBT5HTivgZ57ggBzgKqOjF2CJYiEXcXNk6hQCF+wCjAdRTX2anBIbe+nZBcfUbAVg/1CoK
r1uxdR3TwFYGLgFaobls8B4kqorQlbZNRQ+2TXeYINYqTA0YQ+UTY5KbeWxiJCtypdRwKux74ZKL
w0RRvy2swTMRPHG5nN66KwKgvEQhxMisM4OCqYLDEkKd85tCxYqsLPsFqYZNYqxagNpySw1nC5yU
OlzCGNLuDfhN4K4KwyKIilL4ap6sItKGpBmCU6ScgwKjAkp70YV7KC+akzlVV/tcWhgzr8iVG40H
2X33WWE4A4tAylFJcx59EeBBo8AoRAIUorzCsQ7aUkQDZOq8rhBJy3XMFwyTNVxSkcFZokS8xGbT
DBJmwEEKo/qmFLEaoK2xAJziZ9BmZpSaoleVVS9zvkrpEgYuVbvliEl/VyGnE1CDCr/RBASOmFJs
Y3YrG5N+J8EJPK+zihXHxKHGGjI72rxOzK+Cg6TIlQgN5d0UYBZ2UY6VVKvmfayafhmlVeACR4uo
q0afzzHyJc2UXVAunS5CMzhwlMHW24SBt94CGBESsBKOP28e6QYhcAO0Z6SpVuL9U2LbpWIUWiEM
RpGE6eLlIaFVZv7B12LoFUxA5WZUKxzfd/l6JgNDPgZNXqJuSp5r6bjsMFf2oBsBW9m5sCEYcwLl
GLHKCQu0RcS6CxAbCI8iSco4kBfqiStln9irUZkDAPcoWBnKH6ZFIhm9Ioqp9i8Y2ssfZAt7SJ6C
RS90mti3sTslvlsZKo21b6EmSeUZgt/3WPlqBZw3XcUzxIjGcC6eQpFzIaUcsu5rZEcV25AAVEqQ
+twwJsD8pxZPCa6D4VQblD9T2lKfIt/dfTxVvvSgjz4hW662bB6mIpModiIBEx0n8HvIp1TH0jxQ
sn7eqpCqV8z+EudDRfP1yLCvuw7xfemWkJxnrZT4c0LhX0Z/1XuiAEy/mhbZb3LjCDpV2+W+sWfB
eVGlfu8qcqoU9/ZZQWEhEm7xZnLCKWYasMoUBZKQs7a7cr0dEcFkmbEs3ozW/VjTRiKpck1wE/F1
offy5mpB1GhEETyZFooXiRsoIAtx8+4Z7LWSA8JYKpMik0hQUMqjKfpHKeNXwSsKJbZOSTt+DEU9
FnNZYKVD6z48FTxm6BrsUtJi0yKTjtIBt1E5D5F5xGtX9lJfTrv6XMHhUshc/VXiGiDDMl3WH4zm
h3RpLGac2Pni14uzjyQyaXcGm4+9iCkr6n3aWaOrin6GtMd0ByD4XKWkfyh3qvmwZO5c+CtjzETD
pkCQJoulHSb6zj1W1Gve0vhKQkzyMYqXlWI1j+brJTxMK4N5ywLoKfZP+QdYIW9Q7McEX5gomqrM
erI1BZcHkwTrF6nK7hKV1aaByJgCo/hW8RWuEEaN6Co83ZtmUoaxoqibhTf1mAipJopowRZV+Fqg
P4HelMFf95WKvuO/7AnRke5G3/hSJKgVawXA1y4ZokrMngfKsXMpwn6r9gOAnAB0/qgkq/KX2mpG
4rvI+QgvcEUGBy7qwvlURFeYAyXKJTgqdDTJ7HjdF9iQCG5j3bK6936VWK7iusrdKx1eigwonO6V
kV6epwTN6alu43VLV3OAGa77gglUANBlQPSEYKAtIxe3RCn4KwHs5Yz2PutdUvhUAF8CPQIoKq0u
+y8YgUicXNtqM6l8Xg1GpS0oUp5omRIPVTJ03w8Q5FaKHy9rpLhYyd2X0kjBtOgcqWrI5krmrH/o
mO0/20IImP0eaP7VFvqW5r0b983JuOSiS4vuZr1JP1JrVbpRRWywEG9X2tJRGhictzj10vg/dXeT
tGtOOdkoeMBJUZ7cBHq6qohQ0mDlKRhXwsH4LcjYK45f4rg9bCzlUfQl20nIWVHS5yOLPYa6bCkV
G1RbgZuRc63E1wXAtsLEuMG0lMKUx98Ey9NR50DYLqBSSyBWCXppQlWVj6RjrIDncDePc1jniax/
vYY1JzZgFatDHOXDYq3DZlCQcucvx4Wk+HWarvrXW80fyNzjwtI71DPrcFbRASweNL5kumC4jCGQ
L/uKYZWqWUL3VHv0wb/Pg5LyWKUL6M09H1LblBdW4FkGguoMyNVjqwKtjj5o8WT6yxK4GXHEbZc9
kEtS9oEP8dgFjlE772aiahF4iYq/676E5nkwtUz1EtRLGhc9SIKKMT84dChYxCsNEkJNz2Gino/B
2/V6QsvD4Oby1PO0RpKzkWFijbRduwj2S/xLj6h7y6fSnPlX6NHhXTBWunr3ujt/2XZVfcLr2QUC
Up+D/6o/6QLamvVdHE7MlV46PZEgDhLwo48xf3zTEcBdVyGnSiBZisL4CMgD6ANIZ74kMAa4AH6y
6iFcuShUmnS6WehK+lI2HjmbwkDp6FMnjijqrOtlLCEZM2IiyOSVXprPUcTb+eWK3KXIQPoED0XJ
3vJh95+S7Dxyshw+JOWh00i/HziPav6zlC+CltPDrDlQh1rFv8SwK5gk2GSUcVYiXJaULixDB2u4
0B/VW6S7pqSpPjJ/P3CsQTfp61TUiSgcrv7GqdjwsarUESLvcdnemVrJHJl6fuJhMYhE/rzD04Ec
S8zLIQhCL0vmA3YDlbyBTNMFsu7mL9wHA1kp+hNpT6V04Qn2hdHEckNCCatffybSRvBeXOBbR2F8
ncgCC28AUJYjpUaJ9qmHUupbDeQ5uvtPKanIiV2B0pdVqksfLsRu3TY1z0qpkeJk7wRYrP/0Ke+S
1FfxO3dA8KtuDw+AMFzMdptMhrpRTybaliyAo94ND1mSKmoCn+xxedmm6kHsi5bJBQyixi70Ab1e
ZOkJyCQ9mQ3qNq8u7tuWuah+5jeUkHgX/9R7pRVbeaNpAdOELyJVQljpwE3BWgke0TyDQTg3blTD
JPqbxSDqu8p48oJkcOat4B5eZ48n7NYv+0mGA1E8ygF8CNHg1IyJrE4ZDueZTAmp1ukLtFuDrKTy
0YQb3TaTiaFnlaiHNDXIUQU19anQCVosQh5AkHlSu5i+DAqtb1W5eywOdzkF8qbftZ9lusncKl+V
5aZaI+JeaLnKy9NqJ1UioKkgxhiFT+JIngpTUWl0q74kfXvBbN+RTkobt77C07cXQgJEcOXBkUno
oIUk+x0DHIAX4W0JB8htLWjOHdQXlVXH3VGeiUiCrKIDZpZiPOWbAaHKOic+30gIswlxqAmpPK2w
OSuhrkAensfVFvh0bAUNjb4U6edClOHDZr8Nsds7t5m4WBqsB/TIZRPD8H6iREaKXegDnfDa/ygP
QqTDnBZMTWa7TEH+CLVOdJISSCPjUSQa4VAEwnD7ft3uA3/jUuVnPEa0MDk720soe/JCqF6ebIYv
u2rig+CSFL8I+gYIjuZDWRle0IJwge3qqinmqu4io18Gq1/fEokXxqO8vyaTfneeZaxu4YFiofbJ
B9xVTmPeOHUqKTlKPb6E15ya1b7NUHfqWngWuizoH/4rsKXetfVDUUK4Xk2DFmDnOkPyC9Lakhu6
JwcvDLkOL3LUWPhaUKxzVqCWD9nGmTYp7Y7i6hQ/s1q1uGSX6yzTgSUXuIBMKcKps1+HlPxHf3ya
aoO/NNiytAS1bZ5jo5PNtHeXfr0PBbTYoVjk7Olf2uPlovJ+7dN1m1fK59FrvFJsoXJWddfLp+Y8
wB0OQK0mNA2mV3ZQLaCA80uSAjaWkmQGDvVSNFVnhpaWzgy1erdAunihc7XcLHTwGGTItcK0eXAA
SypEMSLBvSWsWlK3RHlSuORCQGgVyy3ULML5Yx9YMiXpeOt5iWOK39eUsS5YE57m876D2l5NY/jo
bztm32qn/Jyy02haaApIrEd+iAR9JHFZ+hBLkF0IvJDewjWA6amwk66tXSpZXA+jEle1m2qR6B8g
DabqqidHsnS6eUZ+1pwoeDOgw+UqaU2Wc1BTW06nsGknpJiZM0wm/tah7BeG09KvYYwgmoS1IsNF
TDxV62IzKywhRc70G12YFMADHVOlDJ16XCMk5dV/qWjCl5Z+nZYNHjOPbEw0j7Xsit4CecCmjKe1
BI1QxnLlU22gnsurVphAX6u20ZPTIW9bG4YHRzOLlRhTaKBc2upd+prrHm12ejn6OHMMimDs2krk
W0mpR/6NBDzTRTl4XPaTLORE7iB7BNuPV/SrN9v0lG7PzpHifNoGCXR1UHpgxWHMcOmUhazNg/on
dCynhj7I5sAg9DQ46UeAV88Xry757vf1DrWeAapZw7TDdkOBF5cMvWaBahzou9HLp4qUCK+g2Lpc
Jjk0VE7VfzbQsii9WrQROOBMTU+pPoPwI8fUs6IfRcqQqERZBGFTKLwd7EhoQbZtwD6U1+Hykh+5
AnqgqBJHpDeQZ6aOtkitAC1XqZaCrUjX6Tfpy+kSdh6pNwmQFi9KtETDqMkr5xlQD9+XbSqFFxRH
UH9AvmnYpxopiLNwywIx2Gnk93QZrQMNkb5fYg2Z5oNQCxyvKKNQLobfVPtBsRZ4aju8UERT8PCS
dwVfRJYsr61F5AweTBTJ3wU9nGsWVkDo6frpDBjzUUJJn6JF7kjpgVuDmhg+M2JXfG7XzT/lBUuq
pUo/6/VN26OQSdE1+ed+ASygOrZHigvbTW/M9xGwmd4ZlYkVfaAJquAAq5jOusdGT5rieiIziaTK
x3jwIkkHuk/wzVUhS7FdlBhuTVaxRTVdAd2S1lCva/ZrHWwnN+aH0hYbK2Ts5GqjIDXwgXMoH0Np
bFrlNudFLOo2vfEpqZere4I3Jjh1MnRFhQvyqcpkSJVoPliDc6sOfGQwtLI0gNZY8REZRlqt+il4
0ZJxe5I0UUBDo6LmanD3ORtWOR/U6uqAUt0nFqL2N5qv+Ia6Wo+mXEvZME3QEpwHFH6SByp8w9jT
9pFYs0rpLJ+JwGvRq7Ow3fhvaRhIRN4e8RgjrXM9hsZf6sJO7aK+ps8lo6Q6kx6j4nVlxykwqIWa
hRSNqj+IpwuEeF5Qv65IR1XYws4jkVkKiVW4h1fysqECBELcaDpI0kdkx6tYGWqRhkfdrH9lZ2jm
+2/MyfjwfCCKIJkW74N8LXHZf7T/qB0om75g8nEYSgZXbo+8CcXisQkxsk8NoEfSAVQw1yBPKUDz
uidiFDD4zhqxXaFc15zpkjMUKxeB6L8gzyyz8rsgwq9xie8IbR+sljs37s9nXLcKyQFZn3JjFd3e
t12wJmQinPhihRsi12RRsEfbGWxaC9BgldSKmNiH/gU8SBnY3iF6W0jg8l02qhISYmrrnyr47fnJ
EwRKgYr2fJSrRqWwoGLY6WVV8xNzay/Z0GeZvkWdSCu2yFH2yjg/VjH0wDaVDSQhYnye2j4lgagW
qDKA4pGJGqzLSVlG5RNlMum39bOo37IHACYpCak/OnAavSYXc0jF8wRFdgkoerVpDHgrtx0tnwhm
8FmCMAs9tx6ziiUeDNKMIL4uv3wiosJz62X9sQLSxyDLBR6HV09dsj0p7+c2xmD3frIIMnArehf1
sT5199QhanX54MXtS9qZHlDvNQZ6nIInF/Psuoe38GJvUXQtTdSfaCr8wn85hmJoBgMpllcodEhC
BObkKvTRBHCFS19IvvhSuBciWTLMxc8aSPX6Q2O9nvO8ybPYiSivkWVmXSmgJP225SPSL6oKoYsX
SRQQMx4DbPFUimeXT6V+uPBc85FGGl6nula9qK7SiBgDvByqaNG15wl5GwuNOL1Vd1PdSj6isbI/
hZ7TB5QuY2SqI8kg6Gs3cQg6SxZO8SPZs6U4+5Xx0tVJS/Nvx0xVF6uTrJixSOBk6sq6VTLUSEpG
HVE4in6doZcql52huqYpkww39GTZfCYC7dZl9Fk+ndMmdZq+E7LjxXLOWQutB3UskAQGeM40L9/H
OjgxKMJLJ0O9WFnoznyMZ9B91HfXI12c8sSX7qHvTpHSW/buGhetwjeBx/UZY3CeaPyWT1ltqnKv
egLdxdYKKW+nWaCnlfDWvCjfqt8ptMkrWiDlDNB6mjMht89coBi98tPFbFMbK4tKlNWUgmXylBU4
NZAiXZbLzCYjT+vLUiEKX0r+T8k5dfR85AYhi4Z3K+2WwrEkisjwFYk15q4+Rgz0xPijsa1KqKqM
oJ7WgGra6UKKC4IryLmUrvyvna+Ao7Ytxfrkz6Td8+KWE3o0tpGGSluMqJ9a4hQLvQJjo6ypO0BH
bge/Daxl0lxWa9Newg5+/siSuvcDjFRIUZJj7ZJO9tUIRb8tEfUlQo5DBORh0/tQ4nQAZgsdGSVA
QWeKXpP2w2mhA27DCV8JOFf0J9BCxfmoA3G7KI9SnXOF69BMFqW3ecHOl/np9klvodYNYx4HQ0d3
8iqje4W3ooTHia89CRN5BRRlkN0vT6D4744jkx/vegtFv8o3y7NXTgZXQcldSg/KcpWzWeWismSV
Bc86q54yM3xxpOq1e/Hb5sfqR/axgy+md8lZFRdMQf8S3K0QvY31oYb6TZG3xI6j8A9IrX8ZSY+J
vbjXdc7GmL5ZXSmJCrQkB/qHSwpA6oMSxzxgbsjS9T537YxEgF8QRZRCAK9PoAHlQgyOEqsiW1rH
ts7x0hx5LCqN/QrqflAY2up13oJld49zhkzCfbJZpLrJOMqY8z4FMUGhEa9ExChxNEt1geJ7kYKZ
gznFMtDQCmtbahhYPAj44iJTEtCMpLVukW2ALAgVq5dh+MqulgNEfWxoCeokTZv5gLwNcC2ZgLIj
ZXqVJnM5K2T/Bm8ynfSlzlauSVbToZtNZBqqk2U8IwBCrkRdeCcGI6qDNIZUFWynLp1IfY7uKxw0
40UEJXnBpVN3ZjIoDuI9X0iQyVjF3WLolFG6RAH5QNVJKoOEJwaK528YL2kRKlJC7R693qhFdyDZ
AwqLcXSLB8OIR6pWqSWzVwL+9/x2QQeJEca2dGpV1DcqPSXcEVUi97yl8grSrphqLrhNL3rwOHro
0g0hsMQMSp8Ay+HiyI6WUUbVqYUqODjoY6BcQZBGziBDToJbMj4iE55elKIyaRSNe1JT7xT6FtLm
zjKRzyY/Vd2KOcqVUWmVfKuyaGDsnh713dcZk7UUsrCZ2NLS0Cu6YDEmT0ocozg30hLTAhOfTJeW
q1M6xTKx9V4ajtN8UkI6dojgQYbD2CJqWAT3Cb8js1CWW5KwZZlSMSFl+4UljP+B/SkrWJ6RHngO
+MfGveQVdRcm/HnKP2aURGFIszJHcR6Y3mXjJFAqLVt9l8/JSDPt9S45Dxt8G3XsrQHTlzYq9ydB
EBVxUuZM0AyVLLtCQivZeVshjeId/E4EQaV8XYoNyNzdTp032ZOKJ0DylzFMLJ9IThE9VXhUprE0
FQ6t5Uf5u6I7SlN74F2UnEmDMOkqWJTwqxDXZFC61DA+fUoJkTj0l6Ym8ajuPwp7/FevwD0NPUQD
SsXMA7EwWdw5d758gvv7oXuX8S3FtR7jbEYKAsmIFz1AhUdUIEl/giygJIDRyGaKPfG5NyVRFKVV
/kNvVH5I7Swz9IqErX+IxqoAi4IrysNLY0mxsTIIrpwNqTWMhUtbqjJS7BF2SNyoSh2Ds0DNYchI
t5bQDXfjWMOy4njDyivIoJK9qABaEXDFrG34pAv+SMY47+Lqa7JXSkcpb6T2k1dC1FymyLx55/xU
8Ef1z6XC7PEzSax/TK4yZ6iUH9kzAQ40JAwG8XtBAbYUFslbjHodDu8+NGZ5R5qw9+aNDeMAvVys
OEKfhaCRiIBESviLtmFtu0rgas3qwFNK3SKJrs1Nn9EnpR+Tf7KG3xQ58oAibcHIKQAmt0/7u0MC
WsltUYlUWwwgcU3b3JoAtESSLfRgdB5ocmurlgMntx3HVX6p9GxYEexwonyLVyzJ2+III1/OQzaU
kJQpXbgj0hR2Rim6q+vm7oP2FUtrztMrsU6sfOZQYZXQQuETs8MQlNB33RHP8g1PngV6ABEgR/fk
4gwr/MHuCpO5UI0psuVZ36IxIs+DtZ7dyfTz+KzIHdj6w1RxGO0dlLgBsqcv7e7Ku2sHUicpJki0
nVWMutnUoh3yU6khC5hgOSwQzlzt2DWa12cQxJx62kFUFSJp5TVtypKqkzb1o569nxmwa7coz6Yy
OP4JQ0cSx9pqyQP0XTr1gRPP53UsMygEm3SYvi6f1VQdxuVuoo1VoBqFfihWMgfeoyNGR14ZwJF9
xIYGh4WEi1I4ir4IjlGGUZJ3bISkX6HU8yjp67zVbdb9Mwe0ZBQUKzp3ddjQFxSXk/oRVSspDXRk
/5LAMQwGXr3p51g02gO9fqckwb1fnpHpkyaRBdZBBVb1vdREFANVu577olECIA02QexMN6oC1RD6
4fwlTR4RxjczkQfPoBGkE7oZunHe3fdzvC00iURw1SPQ69JTMkbMNvTPCyVmH7Ejo5kDhpe8Qzmo
wCSYxbKY9FA36h6tvvSuMyxgmjlkkgp/zXmLOMS7msdaaFgYpVzm3FaWRs8u6KGKTKpoKDR2nt0F
be1S/Fr60GhN0HdlD/rgvK/d1XDLIf7v+bZ+UgmIHeYV8lCU5WWMOGS4U3H8MQ00yJJXvccO9fRk
lojDfG2sF+sFx9BM01VqytoBCr0QskzsBaziKmaPLAM9klCoKeBvTAzCJQl75oUvkXjZPd/SadJV
buFhggctcoJFbhGM0rM2eW3JSpayuZJy+Ats4z9BGwEUJlOg7KCA8v6EynZQQNosV1C4QCrjOcih
FcRSDpKgu2foGjpRqwhsn4t+v/TBy3Dg/Pk5TOe/MMMOLDL0l6EfV81vUZpL5eZuTxcE1dMpUA2C
Kgq2yCPFzybk+V66dXJhrdgPfRweubRyUOU+le4S3PcHMQY5k/JXC5+18Nz1mhyotLvpK2AjTcW9
kFRYRTCbm8oJlsxSbVoyaU4tMmdu3X7TgtWXDC8J3cv8MzgnBL3kbmXGXyIMQudrw9IspexzpZFt
Mf2R9cKCdtmSWdSqLK2gqXYzhYPTRZF/5SiA1CbTuAT0mDEnDNdaM7nBjLZUP0TmiKDca6yAP3e9
+3udHnStf+r5b1y21emWPuwqurqCbeA1T48UIFLwy21c+9LNS75URkDT49SdZqRZ8FqTiJQLyVf4
eS8ljV7BzNJYY3HFc/YECwqshE8MtqpjO5usvrT9avWrp8Q7Xv8Fke3813R2TAfxdBs1r7Im0U/T
2bD3WeacEPGWCSXoi9xl5QBl6CjHo4ydV78RI5gXYshiHQMA7qM4tGTxa0LoCAtG7GBouLB3MF6z
nOMCIFV4Df/c99/UIxB5h2eP+pgFhRDKaGB+0zQ+nB93z/EsZyxa4AphIMieq673aYX5xzn+882s
bwT/4m4WGme6k1u1qt43gv/l/qhW1+nmNobe7y9rBNhyisJ7YXWR7qIM6USjvjuHhBm3wwphCb/m
+LV8QfgArgYmKlpbpCyfANs8CBUQSgTDtUifCZjBcIedM3UB2NzBD2fdMyPvRLdVROgQIPw1vH86
T5Wn03RTjay8vk1qj2uUXaMV0fdzmIEgGm4619FlnA3OqOkM9s+7YwQoHtQNtEqzu/+63UP/Y9NK
h+lXvpi7YbCNpvdzPaFO/DEyMCvPdXvbWOMzG3XnVlsiAQj/xa+tl02D+CjBd6Nu7Wr+NaocI5cj
i9jnQdzarRlZRgjPdn2OUrO+WdcMBIcX+edpXj/cOvpuRxnzfcxadqacEkM/us0SgCZOzaOEbW8X
XyAVdbJXD/Rriwyow+PkkbVpLK8RWRMyPvmnM7bfgk2YQ7jeh8jekIYiZUBWyQ4Nr3ajD0FaTey3
fRIlt1o+IB1r186zDQVot5Hl1E+0iXjqNHtPJ6lfO2Of7GpcxFnW9kiiJdH2GFWD8GiF2YIbnoE2
XcOMoqijRxqd4M0eQrYh8xFtYFFRVdOJDrsoJX9/DA8fu9fg+fpqz5ArTSITeiQfnYGpNmeHSghu
0BhenjIv5PDdfN420X6jjzkf14/1j834Op5/XI7hxQk3493sPMhAgtDE1+0y2v5IIF8jAUjKkfze
NFuc3t3FMoWp7GMiLg5TUsWVGTrSw/lrGmebsPIKXNt6tdvIrxIQhfFK2Dg51QwEKT4R7FzDzrsm
oQMferazuM75a4XwFmTbY+hVQj6MCM5fJWy+1TLTygmopVexURS2fMesat/5aV+pnA/L6958OGPn
bds9V6PlKgJCV92EGwB8W+ZTLWjZgFSXtWse+ShMn2r5rbYC59QHI7H8gZSWjQo1PTpKJpVLiOK1
O7M6xAi61ufxFq1ePMoMkGW10Xwzwx38xUdkEeN6tK5kytpI9fT+vBuYv26VvzfpG1zzkFe3u0uF
rcdoBYew5/3I5d5vQ1ZQI4dmFqK8DXv8L3f9lTj9+12/HfPV5F693hPbGd/NEM3d1prYnfvmDMTs
uXX+cjM14X/89H9uRkkHi8rTgWdVv51s+2Nmzv216YytNMpONev04eAxoukn/YPQsyNGYgMbmkpY
m8Yt70PErPr//1s8U+enh/i26e52D+d4vN2d8XTzfqRyx1PS2L7uJ95n9r55/UuDfz3Kiwa7QQA0
lx8h27nfjpP0lJnuyqDBNxApbt3wW4SAb+8PMFLmEznNhblv1okRWmFwCo9ORD322l8ewfR+zbdx
Z5cTrYqgpqp+U8nk28TaW8HKyh/28tmL1+PlC5j29XgXm93tUNmBwwSE7Ehhjyp4VTF2lA7BZW/7
jWx8bJ570KJH16bbOozOvdXbalSdeUMQSP0qEHezXxGoHpLF6m09sF/tVjpIG27H7ySfG77v6od4
M7p35u1dDxAUaG6c5PjWPiOOdmqeepVX5IAGt0sooS7CfK0c/0JeBiHMOKhSkfrc81uP9nFEMd7B
kTIZHnj0fT3vJLHVsVpe60T5khw0dtIKqIe6baXwOh3CAtXOGccBN6FdgaE6Rn6/tXkhYdsDTUH9
y3UlXPbAefV+GJFEmY69M9qhc/Iuu34ydA/h2/b5NrEmGUC3ZOgPXL5sm8zk6il9zsiLXMhEOvWg
s2llCCtUF1kb2c1uNth0VHosn0C4ibmMMjlYzHXEf1vBaDncPslVekwEUpcnRRTheQdGbTdyWzcs
oPzFbunnXXzr7ej241sKNWoT5z+Q74ntltvZxed7eEPM26lXJoen0xD03TkEYgS/I6lJmXwzcnkI
shvdzrEOajQOugpUQYn6Idhmwh/ykXCzO4k6dQBaUecXqebY6ruIHxjdDAJ0DzrPyOmZAwXBDq31
S9rk6CH86A0EQzi09/U0djpBvBmCL4gPM2QC+1Dw8cvkncGhmfojd2T0gp43OHT1SaIlw+SlqEPX
d0ALo6Uw9tFkACGuLAwn3ac3Wr2D/R4tsYMWLvXjffKA8hJQig7Q6Vq9797R2fyUADM1ACbL993k
AUx9DWE6j+7TahHEsgfUNR5BX+k6I5tiX8t+0vbDS82FNrZ6xziS7CaJMHN6XXgjaIFd+9P+lPAq
dygIcvziFhcpMkAsDpM3OSwTsN1QnoDBA6E2BxWkRKSEbg6I0/DfyqgCuYsQHu8WXtsBk67Qqj9O
wMfiUQ6BDncs+Ic2CUPpXa8mSRvS1Qi4ZtB1egnhPXssIo20ypOuOQYpnYPPFgKbDCp2ygA7yh8r
N7WbXBfLd1LUIOhJtXbP9d3EG1VHwA/A76/eV+/LdzUO7Qpf+SYx1Yjt3aBMSbB2+X6LH59IvpPX
Bax+n17Jbfb4K11wmWI9Dg6LbApe/sh/4E+eRA1crCY2/RrouR7m4uHUH1g+AVLqN9IZ2DN9CkJb
4daqpc+YNKhqT8HBHZ+RgHjPmJ7vl66PVdDEmCXhyrBZmIfVmkWBtWj5ljQwRFvn3jobGhSDHiVj
GO+PzejH/vV6C1fQibe1u9XewdiHjWK3fcB4efjY1YNtfMHzOZ5rB7+VX4CLotnSAgW5M9o7FW2K
JMU/J7Gwof2tA/Tw+eA4HF87czRd1tEGPMYlTF8qHy/XQd1YkFYxjfp84E0vj+fjV9qvhvvwVsOm
016N3RaTklmiaTCxCAR0/ZwnqGGUendUj5pbQn4MVs8eVQCVhecXax+tzcgIaqcAOyQ8IebxaVYi
F7B+y442Sc2ywgsdMNw8m4tt/4x/rxyN3wuIsd8F2ImRGKhdmtvWuU28JAvX/fngOp2PncGmmyHg
6Y/8jgTM0QGvhOyV4+PL4/Xwcu8k7Jp79vs7SeV8sqTOyaW9eoS2W2/4uwhr71rb/YCQOcmj2nVy
rZNtr2MnIc/ROvctBDoubSdKZkaY18/32n4eHnj1IV0Psrz3LpfC7bAQ0yEqYB5YZMC5JtjvWBNE
iqPdU8+K7u2P/I2zz4qIqBCr71fqHoIrWYh4Tm1r4PxnQyfyPzG623O/RnL1Uj+GAY9ghEeDd+/R
v3c7rNofGG/h5ti4wfivBVnfbp1fUI3giaFwC1i7v2C/HoyQIdjn0fJUO1CtodrCVm4k99r1qhSN
F+7BJ3HibvvVqSQ2X/JaXquGm10020O8x2w3465LtoIBJXDwiOrZ5L44VaNrjYEPmAjXmg9EA92D
rL7bRShV+Limea1P4K1Lvc6oT0h4+TUPmYlpf57U7h52nM20fEpXkZ9Er11EO07te3Sl4BposDQ6
03d1Z5o83ZDnfJqHEVoKw75C22n/iHoD4IMwg1G/uNXMaE74J6tn9coUUFCXOIY1ffCB/Tm84ji+
39qrIfEhPsWByzyH+qR/u+cUYYVtfzc8tk8TEcQk+er2/Bfx1IIRmc9xmTgUwvTRvAB+AzcaV6be
wBhtn2iJFSLaMMy765Yfbzi40n6GeAbyleQer21xrdYtxSkvI2KB8aVntZzOvSeB1OOg0tqOdnxP
e0gGdmrIYxJlc3qE92FAwTp4Ral53av2RfQzEWNyn1Okm1v3QT7Km8uJ0RHHF+kkjqy0dyLu/6hv
xkRhXpN4ZdSyl1PTabFC6vvRXtoOKFtUO/v43sx6OFzNw2Ade68i+1q8Kx09fuzjw3hdT9+Qi3Va
We/YOBLhVygTyQxC2Ksv9OjthXRsPYYlfT+2k6fV8LgjlJl3T30jJkALCH3fM2ZzFINGkm0znr2n
lj/zZ0nPT3EpUKc+viYvzpMLdN1TmXN4tE+CXxnof4X2sNo/oAHhzo6vVJu9toKh305ekt66N39i
U239xRj8Naj3rylYrThm4NgVyqr+6jYdrcpyvpm7CSWgq1gQy3j+Rd4fu4nKO2DI/nI3mfO/mPuF
4fm/u30z9+3LPr14lkUBO3ITZrxHcicYrYOZYbWS1x0pgVuTBZoR1iDhdEV2pXZZDzfr57n1f2m3
hddhelUfa9xUv/zkLnrZPXDODzt5XmNokKpCk/NOBhPkK1Hx9V/iOnKZvjebmrW+bH7qsVjfXKrb
xd9tzdwCv9RFVA+RSmogtv/Stb9WsykHEu1Tm+s7lmNbcut+atDOuK+CVeYkaJo58b17xyxWOFgR
yr/c6b+mzM93+tZ1m8p6db09mDKwv4arFj7K0BzN2FDICf21Wf81Y4gUBoGHiIPjFiXHfmpWxa8c
vI13WlFSDDRlIWrlApP2agT+UZJB/xqJuBvrZPKXVv7uIzm+59i2a7te4FWDb2O2Ot8etnNO3PGS
OOSKepenzvpdCJJZ2kQS5s93+80rRM3T9f3ArtJEu1IAJH9q5T1NViwaa01dSayb8MOrzama9X9Y
fr/e5luMZLOzDpl74zZZA1vX7g4+UAJF6rJW4US4vMfRepT2jq9mGv65eebvk/PXG3/rTOdunpbb
jBtfaln7EapQzKtdF7Pr/3AjDwEb2zHJUSBm8+sq2CfXh2EcvATr8hkdNGf8AOex7kGL+tsq0Mb4
65p2EJ37352+BQ2S22E1f6Q0yQ5IzL5lw89Gteb2MH2flrNTFHT/0rLfIiVMEd+32UOIk1Qq5rf7
PYxge3OcYqOGV9KtxsceEI9I2HUTNDPiNDEQgb9ln4p98HszA8cyXTbKCv/7dj6sgu2OGWvjXkwr
C7+BrUY+4QwyZbuktPWmhtDSXxpq/lfPBq7lEJyocN+iDOhPi2E+Xybpem0un6ujDDyrMXZx2Pyx
ygnzHd6tT1ocb6tQ2QAzGy87fgsVtlEAK8lvJLMdM2wbzuNj36n7LZQkftxf7y1RWWyoBEaPkqnT
5XA59KbnbvJkLpInpR9NNKewjDCmN8/EG55J4ZJdpGZq7zHKB6JbIR3X22FAz9vzG5UEUrh6ohEg
4cBFBTy6tbMXY7jt+UOkI1+Pr/YQChTGzLp3QHRq//kYP6hQaoiR2CFVtA/X8fVv8/K/5slPved+
250P/tV5VPeON6ZC6xiHar5I3CYjJqBTFt0ACy42X8iLnv0Qnuqfx87+76Fzq4HrEtpyAj3cT0Nn
2Fs7dbd3ho7hSRtIwnYQCHoxO6jeAdsDhzQSIaOE99/pdNLN6KnlHULGnSqxBnNo/T/Gzqs7cXQL
079IaymHWwUy2IBtbN+wHAUKICGhwK+fZ8M5c7pdPe3patdy2QShL+3wBoTdaLv+clv+PIFN1g0L
Ry7KpV3z9wtrc9fYZQf2hf3iDhnfN4x3fnmHPxtF9GxUg86W7XmeYzk/DuDCUNouPnBggJH2nel2
RhWfomkC3Og3B0H9z0HmUNIdQ/YE29F/vldaGH2j21tqtHfPYnuIvqKv+eOHVYrg3sdlsekCcN6k
IypSbIcgxrDkt17VPyzTv1/Dj4mWF8c+LzuFSmYAze2+nMelv+WUrEKaMY+7CUpmv9ziawzz983o
ehZbLh6CuvOHmml2ORtb58THlvZyH7y+XpBT3Ptfw3sEZEin9PBxvXSD3yqm+p/HF8Op2zZiohal
YufH8ZWmtbHvc48q9VydUNUAvDS5AJja3t/D7FVe+wEgUoGunOYtbsj/vqiuO/uPT82ur1uWhVgt
8ciPd6/qtDetxDGhRGJI+nScVHPzRX0pkAQBqjvs3k6TcnB4PL5fCtjN//7muoziH2/u0Yk02JFd
+6oe/ZcVbRSXc6WmlrmetsEzJ93olfqOfwx24T7ogpfq4e3tu/fXJKy/nAPmnwEYATNnneeZHjG6
+uPAy2OrrdrycvUkgAqq+SWNyTY8vnn+9jxzUWQ3JudFPrJcXy0RkYSaulWGRhM6gCH2kftMqWdg
T9vx1t+dV+qspknl6+Xy3PjlC/jbb9t+TR4/obazHQ44O//9zv3T+nChrWBWzSpV7esa/sudq4uy
35oJfRTzVeQvUhu4POs0AoUWdJPdPqBMcPqlZfRPN41bpmmWa9imQ7zw933OcbSs7XOlfShpXqoR
4lrfpjNN0rd+saPqchhfKG6f70/ATtvo+OWoAas2B3d0DlYTepCN8RCP7X3oLDPyYqUNrN3IBluX
Dns0mwDXbNIBTTztXuHuYrqjBaRpVfzLvbtuxz9mnWebFlQhzaV98TOZSW3jeNjumXX7bwEPwjO4
d6Z0DTbbwjdif+jXk/1MmTdRO8tG3WO63q+tl1+H8P9xGcx6Aj3LxILs73fTtPosS5SzudaeEfkY
NA/l6hi4DzpUv+zp8K0jTQsrHTqdrwKXUEfbRY6xjEGN55eD9Z+WITfkf1fyI3LfqbVStruDuU6f
YCV4uEqNtOeiCai0ZfdbcPS0yfDKAyMHmv379NosaQafKHrsfplhP2FAkmgCQiL/U4kyHL7/sS4P
u+P+RLLWPlySx+xEYa71G2fUHhfdQMsDZaONepi9l5WnBVZOMpN2PrZTquKrBqVd3+LH26BR/UZh
OY/dbJpfhlm9FPn4kxJW83Z4X9dBOdwNHlAOWCYIoWoBfVnX8IEFUN3LUaJ119u1/kydBuFShJjq
iKU9UD9Pi2TZAPG898bHbaiVvnIEGDcLhi08dnXs3uk8jNYpbWzjCNptV/kAfvYVT2/mHZXK0WMT
HRG2vbMg0PLaj0/7wQLPSfu194ugm9uDrvOVcL/z0zSw3npRdijH3eIwOQwPpX+AorO237NzSCr8
1IbdPDkGRuovqMPFQXn3nHwdNb9pg/xlF2nE0uGvjuf2zx3bY79hhFzd8DTXU38GgHp+jL0krVvS
c32YbyOhVAu2RpjU7WT7eFN2kV82IJD5Lfwa8WoTiLfgczExHTR34nQg5pcVSmxi6AVKHbi+IOio
xvPdgR6UqEPiBQAOSRQi/+s+nE4umFCVqEXynCVqnGG/kN8DVUNTWLQiE5QeBI93ZXUQFAqiVggJ
IhZO+Q23+R5RzGwoniLiokmfaVTQHBSBh5yFJnZT4od0iU5U5UEcApcV4SmhFggITkgGN3kp+Y3C
AMmXSj1WsIv6IP4Up8Y+FHtKAZrKyW2A/xNfRLH1EVkmCnK/5t+G87OjL2PjECaqNmEbcZuM3V/O
hKL03Oxote2DgAtFWqP8Vie0nK9/CW5OKEY32SQBRcmjBG0o8grI1aKYU6OAhLDiSH8SwwTR3LgC
tYHjCX1KYNQi0KaMimew6kgs3P4ILFwEn+oBGG4xLdsyxuImC/P8an2Krj1kHRFaLHkpoTJdZYNA
ZnUf8pI22GwhT8Yjccyh+s42HLYLa2YiOHmGZyACdgLNFExz8iYYXaGzXrF0tJcA6Ak5RB7QomUg
uikCrTWGJ5yn5KfCoCCvRA6bZiXKz0OPqr6oX45qGPAw29E+EIhfy3gKYLp5EqswGWUgfIIPFYZA
9w3nhWYF76DfCdJaaOCCFBRHuZs9u3jQHb/E/ERYHggths2DGll4SgjifXtFtZvQSYXz5n3cMIpC
00IjURYIbTNzWKH5INQuWS9XfQe5VdIAvPEkgLRBnrOunJZ4kg6zjWg7CJxc8NZwM+yr4LZovilP
gm2UxEykH25C3AXoRnUtdHlxEjU/AL3SWdX4aEBiv83n80xQtkKwERQjIB1k2ARyLMBxuR8C+21W
4h8lbqNaJP5RIoMmRhcJCDkq4wPq04LsI1ZtRzUA5CNd5xvo+saNklXQCJ0iQrgV9zroEtTeP0VE
Q2ah/JHto4ZWIH+EeNCzwQhsT8gFomaLfcJ4P5ClfBjGYqohfkFSwP+tpmX+TDmvS4pswMLdwFBB
cfx9SfVmvTPsomnBEwqPIBsbIOEgFwhxVzRrPGi5N6KCHaRXvxC5xYIeF/w2mw63TbYN+aKFLV0Z
2RUEkl1w1b9dr/cTXvPzen9sAYfY1Qql4XplA+g+hNBwjIT1IGhImVUC3pQJJZhI2QRuKEkNo2uQ
yKzADDQzJDtoPqKKeQAGLM8WooDQHas34W9Yg+IeoAXyEsIqkg8siGih/QnFxoEydvv48ncPRL8f
JEokm6gzPOBLLsWQHfpjzxc4cQIoB8TNfuxwPvwSJKv/eDsotHomkGJwoT9CrCw9d3GTeA3DZw7B
3wgGWJjKIFlxlrmaFKGbicPMldsiWGzZl+HBjGRzFCFZ4ZGIh4WcJyWnlZw1Z84YWetCtMf/eXo9
zVjVBuscj1LunxCihE2YsxsI+8oCRJ1wmsjotzjuAacfWW/C62gfROJcvrutImD7X8hqAcMXf0Gh
QLibjHbJWgl3v6V+ztWm4q+R8HW6/O/+/MQL7Rtl37oHo2G6nCdCY+otBFTsOUlFJDMClEB+8p+M
s98GKnMG7MEa3o1O31QY2wKwlgNeABNCW1ZPPnRWKNR3iO7JIo5XV908ZllNlCDxAMKcMHb+R7dJ
xt66e5a6m8yz/4vWnZy/rwcX0xUST/3hvoog3m0a6xB/hCYLlRzVPmHBisqvwCdENfBKqEJJCw00
GK8E+C0vceMyiWaoqIveqD43NpPI0qlOID8WG3lOsJtUkEgqCDlG8AxyVaKFe0OOWHeg/GQzkNMU
7TuBpJ9m8HQFVCLOm+ZQyL/CwU2xBhbacApO3bu7CLD9iiMRnD1HwlTITUK/7jkkQPdATRfoer7o
nzpeF/xUwxaT3LMG74Wv3kd75u4N3S5zWHj426Vw6oUvJQx5tAW/RSH4dluESVXMYFIXYxjxN1qw
ORGe+3/43Ayg8SEqCHLWyAcSV2KdmylRnWy69cB+PMFwE3mzHLUl4/PzHFgPAqIWKUlhyJ0htu2I
TdmMxdyIPQ1DZ0R38UU403ys4DtoLzxmX6HFf6NYCtUSCfKZgIGO7Nui+SaCrKK5Ju90U8gTHSYb
/T1hsIlKhMjW3ThvUm/fDTu0mhBx5VK4AKnB8zhCEAAtwl4XbjmwG3cIRgAlSG63nMIaDYKaAOeq
8SAMbhySWbbERrzMDnEysRcT4bf+qplcDwR4I+Q2gdcQIXHmyPF1RA3MG5tzmVbFs/56O684F15F
k9gb1S9KE2B3xa6qL+MeSTe5OLlrQo6TD+wg2g8WRIyJhWzYoyAtGtHeeH8n/8LVipgUmG02Se90
fCP5kYhs38vJ145o7Ip6xu6Lb9qRK38pY4lmzavXnTg+SqQrlpDJENG9Eap4HMhociTw2ngqw5RQ
T1t43FdpgScUlaVVnGBQKVaSjCMPk9GU7yReFos6uT7GmXO94F/ym2xOU1l7gSNJFZoNHJV5WOWj
T/f6Ia9sQEbG+WQu4MNHi5xGuLy6zBbOP95Nbg260jD5iPxEv0GmrPDbZRkygEjnsz/HqDR32NAS
s02LgWDk6jXGeuIXHdLUHbH+kMNg+xFGiIKMsOwJopQgC4GUVhiF5RMvzfKSA1sILh3dUpc1FDMN
5IEHBpi9iUeKwgRTg48iQyZqdawIHsnKQqaBq5QjRGB2aBX0fncCQGIPz99b5NuJCNDZppDGcrQn
kr4k2G4byLJLCiNHp9iZVQuJq2XNHxeyA4jAAdsd/8vSE71MZZQ9yxGEXIlQ+9fUnXAEJ/z4uO0d
cHT2vIDYDF7AVg9w6hOvzAIApZxVOWcP+lX3oFLgLqNQJ2xaOaSBrcyERCxHs4joiJSPMdnQ7IRU
p8xFz1cc5RKOaWGsNN95AycO5rhwxIWbDrVuF0gEflOoFccCYU1IhC66XZJu9eKAjDNycpWCPpbE
2mKffBymr1ixEC3HsG1EIVlaHPQOTvxDBKiE2w9YCd7yyBYvZQCUnY/2/4SapLgxo2F1Qad4DoqA
g7e+am6LCsB9/yL5hUTiJsV/+f4Io4fwmLZ7PKUnvqqeRJJCzmcxQYaDOZKLprsFXMokUhZO5lVx
ey7RvChdIaZHDwZFMtHMQ/qau6c8puP6O38QOv6bFkhAZ3+kMycC9oVSwWMMtLPhM4u2nnsIqJqQ
8cgFSoZxJUMCbbtSyiRgkpvA3UK7UFkcQEYIKTym7SYOy92UmoY4317v1NTGklNukMudk2BfiOxy
H+WVuYvIIhQiASh8JQnzY97O/BRBMflYh6tVt1wAkl7XdLgYJZvdhgsa9S+i/sdX7psPkiN5b0KX
lOxBOKsSBTJ1ZKzIIWp0o2/5FHOFvEqkslKG3wVtKbPGhR8nfDkqRcLuJxRkzm2Zc8KMlNt943aK
dtZVslIuRtzbRMCMCQShU6aUTC0hnt96ZtoEpXVYoc8oBDzKcHFpfPySFeWwagxMCIxB+8YQs72T
OEKtFztvuQvnZ4SXOq7Le72RxGVeENO+G8wv+UTdUua8ELt2CxSpeAvRiroNjMmdRpDMiSgHEs/N
5U2ljnAinzrwJdNBtNTlZxLrndFLuAZ50jCVFSc3T7QUpRclOorngb4WzSf5DCnJlLi8tu+ekLqQ
QBLzYCk6iLiEhMM5yYFskeLTI1LZQvSV9XtL5iwuNNnI0Duo4DExkLCQ6ZHOyWtl9R8xTpIlQs1a
pqA8xmO07QfyRKY7EvBgozEsZ2bL5WuLW3oIJ+1ZRiv7RipNhoQUF5G6T+VJ1sHtPYrrq235mym4
yKpgP5e1rpHfnthb45VsuiKoLKGawlEgf0RUQTIIKDaoy4hCI8IqV7fFjhg6597KZYkwpYMWnbyF
yAZIfN3R4BP5htuewURldsrFynhg6cRFyceT3qso2cnElz/yOJl8cvk3JTaZ0bL5met6ImvotiJl
CchzZMxlJIXdKVw2qfZcqwjMQ1E4OTOQIjQoz7rxnxHhK4KrHcBVjY8sj4Ug01fSHSkkiPCZMAaB
7pXId8muwq72INr9Umlw6KlLZUJeAsk3+usHEYKbVFC/RABcxMnNZzXcjeo34cQKS9YGLSb4bRPo
eTsTErBk4BXC30Jm/e+GLKWKYqGCKqNyxXQShFkGuzYOHiFYjI1IiLYWfGlSD1DsZ748gJS8ujLM
76H20p22vtUQJ6gD2PmcN6TiCYEPmBocWTa9B6Ta7j0IvXC3700x4uQLDvAOh3GpE8gViFZK8y2Z
oDD/RLJdUOhInjO9i9WOaxI+e/4p/xZL3CsvkLc5LUxYv2c+gTBnd1QXtCftzR4IyFGqaGKdK/xB
yZ9tuMQZ1ugGuZRwbHdTF9akx80X0TxZ2S3XAkpyBgwSvywBDtq8YjPMWX7ieyqVQIlWETlD3r2i
FiLJKejaoQGcshvWmHfro/oa2eJ0gcSZMHbFjEDiTDmcRSrgOCIGkmLHzbNZgllROwY3RFIrlE0J
gqtR/i7Rn4g4XOWgSTAzBEF5ERIfFTqi1NcQfSIEERlQFgwB0y0k3BLAGSKORoQqkqGEyKPLWhed
3ngj+rr/njXD0KCo8UdW6DkU4U1VM0GW/b3oYRrVzlWgCT5sH6Wy577eUiACJfDY5rD8T4lKkukL
tjMSXMkfqYZIEmL/R/tJFNAA5V6DKXc4v7BZixiWqDAIXdd+lQBHsjGpRMgHl5BNaMfGtV4mFTMc
X4jukJsifbkmkSeUpSXMV6/1IZGSF0cXDAcJEGQjEiJvSRuAFYdcHjIfopUoM+HwJvo6JiKOUqOQ
VSjUW6laSFgkB4tspsSXfvq4PQSHdzRwyWbZQXjGMxiHV3n8rdbIczjGzbvjGSVJ2Wpk07pZbsD+
EAxLj6zlFmgvTzgy6UUSSL7Ke3EcOA31kVBPZBIeXgmur46w20jCYgmtwY4yneUsEOcCUSrQr5JB
okRRDPVNPyq14Bab9qvfRv8Kovgx+K5p6rZDOwgs4dXG6y9F5Hrr9HHhOs3DjnPcCbWPVF/uVagK
hftGm7Q6wd2g2+iV8zYdKcc40HPcIVt33TD+3aCo8Fy0vQ1BN2F1gJQeqG9rmoVxHOy/mkvYvaNS
2uIhefHzid0FzeY0/dKdp7aRmMtCeCuf1nkExv6QbJpAPfvsyodqdvA2jhdcvFCzlzq7fxwllygq
hDy5z4P4PBp2F0Qu4sAcOcxZCLT+ZJv7WGkfvowLUL52DG8VDYPQwKikgzpJz0SBDklG0ISVElhc
1G9t5n9YSYIrBK8BAM+AGPX3ldTCtz3abZE/nL+rhTYFLK6Ro3w07S8tzT+6+BRyXMsDxGdZmqPT
UPz7GxlKvq8c7XB4OEf65C7H83EfxZEX3Edv+ASGjydfGb79Vl/T/6HhQOvetXTeXqWN/gOQk+Tw
wMraTmgGZWMNACXQhWUhkJGeWCyWWE2Oz+d0nD2JqwccYby7/j8KfVfk3c9Z+9crkYH4y6x1dSep
9fTcsj1KfHGzQnD+o4gmpJgGGbW9EsmeJRQbEVeT0pPmkXJJ2UiE9KT+dP6Or2Jrsi2TyFFSuqnM
SH54s6ojSyMvleIvCeDADkQ1WHy3pFtVkIVJ3V+6UtUSH6k70V9KJR7hwCSUm8kWIBVzEeMQIZTb
IpcC8a2hIREIAS8xTjPxHsUZyKh881rdl6hW9hkEYix2plv+IkG1upaYnb3qGr45rxKxVLPiDSg/
vAOpyopKqgTgTtS+/DdOEpkVqb8abCsSbEq2n137YaI6oLMRpZQ51Km4VclWJeX2Paem1AykQPLv
p84fIE6Zwf8bQZDTfx/BfZabJbgDBChnZ/H41BbuHSGAX67N1S9v9RP7cX0r0QhwVAfYyU98k13X
WXLaHg8P8NUxX8ZGNHJBr/WDl2hS/PK5/ujyX9/M8qg9e5BQvasz9l9mZl00vZ3UZvIQLyqsFUkV
n9g03ZftA6xnzg8y8Jx+gPMWqH4txgIUhmqf6hLGzZdftokrnvmPZSINQtdhv9B/tjP2dtLHcVnn
D3k9q46fR8rwPaQp2nbNS9xPnGwOfMM7DZt4puVzU5+fu3FpPfTaq2YNVYIU/cW2vgyUH4ugjpdq
8dJ0b2flDUiIDte83tGPbpf/PlzGFZL586rZPdnYcNPWTfOHzfRBb5pE0ZycwqUxwKRYAv2Fjc9r
vMy/9sv8FdjJ1vT3ti9+wz1aUaw/bLTpoSuBawedCzLHr0BwigxZ+ZQ9XCDuSXHpwZxkgMzz0bHz
dwNrdZr29/FsP4tn0EynxRQ0xj2WVjajxclEPuJDSV1mB6hhYVWCwzNm9eeugmdA1aqmoFT5D/tJ
PseH4IJESeFr24ACiAut6BgcoYI9qnM0sGYxRHCEQWw/x3AvJX5Jo+wufq23YZsMd2WkuYN4ubvb
R13YDASMdvcOwZ/s1oVyuaeWdFrTZJxvQxy3ZpUytEHhfaWP1dCa1uv+K1/Gkz2eukiKj/pPeLOf
R8yRkblYedF2plNjedfeK5if+mO1qBZ9tP1WPpwP6voUtziiZ85APYQXHSfg2G/8lOoQKJVhPNu5
fHt4grDUpaME2UG09ypfQZ/l0+h87F7RFaKIRfSyi3ToF7ZvV5CGEE5IyT72vrI86qJnUOShi9do
HnRekCNYVgdFOy+OwTm5y2G+Dd2ojTSYV5oPWiLqAzdI8DL1uJ+AHyHmudjbJhMVceMyfHlsR59n
fxvEtB4hdCthfKAliPdG65sXX8cn/W1PgSTx94gHeL61NhFUPUen8IyzK2Vp8e9oJ3BQtXE+NRfH
9xQPljgNtDQqXd/dpHVwSn3ceKXbePDtJHAOQYVTxGo3y7+BSwdSCKW8CSJ8k94p4XbVVsF2ATIT
XAm/LIbqVH3nqUoSdnR3dtN+1s+6IRDdkqSHhG5K4mIHh0d34bz074gYnL6K0s++DoGNEIzqX8Dt
Q0b4BfEIoJNN9Y+VBWDVsVXEf0Af/n3T1azecCvNaqF10CboxuTxfk5360we3+bUHXtcbOtBjJGQ
KiIbZ8GhcNbFSeBSmcRX/PHMoa/Xn27vQ7eEHjkzEbmYXKCgzZwthMsQtmWn3e+1O20XXc7D/TGi
3XRXBT3iCefwDM6RXj061e943tNRPIb2C8RFW/lYeYH50rES8BlX2TkZoiEQH4oc3bvjDi5+lYaF
GibVUFH9wzo5DZ3TegdpOA7352F82VTjPjxW4S4LizJwnMDz2OkJ7ikOArSyNjW6JHhbd2kAJCgL
2zhI0uCl2Yb7peb3XVDuNn3p919qE331L0USrIAcoeTQz43dzAX1B2mQD1LQH+xGaAocmC1u1JAB
6NCL6RPa6227ii/QsdEoeW1XBuzPcb0NelEitV9Uc8GrJUcA38MCrNud+XmKtO/90V94DnpaGWGz
5lsLfNaiLbhCpFWBXT0hSH5vc1ifhhrCrk+wnxGYoH6Gqk68zpUA5JyGFkd4fq+m5WeiBuW6mLsg
yXBGLiq//az0QJ/W+qDLpu5IsQNl3LXjLBuinKGU/m55QI8iDdpkkDiBW0ZZ6askQC/njTd2qZ4N
3Y+T/9IhBPR+MX17k+RP6w6j6EGdoVThpGFNGHWKmnm9g5tHKt+Tt7vTXRy0/naVXkLEO7JXIm7Q
S+nagum52j6y/GLVPxZRApAbmXHnPMYfElun1nfOHId7RjI4g6oZY6Ccjlz0WNiyhyz88+gwt8kc
YL41QbNQTL+67w6hO/0WPRHv/qJ88An6UXz2dV8jc98HfRX14/wSOqG74EVn/TZU+mGqznS0Aoyo
+BL0Qv2o8uV97QCLBPhV+/kGpZgBr8nWdcIE3htfnial6o++TybXGaCQ3gZFF1RTMAn7cMsBjvtC
iRe1NyKBXe4xWVlhuPvvxyNJ+T8sYiCgsM1cYRJ5P2JfLznttGq/bR9SN6z0lzrUJ3X4TINwH+w0
X70EdsARBEaN6f9c62EXT8tLsF9dxlMgmevjfuLZ88ogeL347THIs4gVF8fRVg9clGuA4p5ocXOo
RRt0VhLCpeF53N4VOF+XH5cgRt81CWEbkFYteYAPRzXZBV3ULI4o4bmjjYMKAqYD/gltoeGeErlv
FQOEYezFpzvYamF5Xwy3p0BDjgcxnFn9MkGtd+Ah60tcVIfZUK2Cp76eEhdZIdDQ9r0I+Wbwy420
DAEX/tgOgbRdtSvgunk/QbVO2jnbU1LmD2rz5iHebT6meI9BRre+tsb0ZDAdva1flSkQPzy5bfRp
uKZt8lkcHvruUaW7g6d7U3JAFX6536jp+nIu/XLL1+UYnEBQntAdyvuo8SaJ9lTHkQrJ1xjv3Rfj
+FheVnq9UJTVqVumzcJV5h0UGI7uU2BvLBQ0jzMnXnvxZ+GtcmCxmnZ/Ok/Vbnx3LO+b3ZuXv9TZ
ale8VhSJ6oqNDVVjSlYw9yHuuoR3j52+0k9v+8ukaTFah++P61X8lplc1OG7zz8P+8e8f21Qq9D4
WXtYm1gY5JMCHYwuUKw7dtETJVnUOOvw3A3TY7DPntKJ4vgqyIX8eZ9NlfO0T4fmJWoznrc2kf9I
g3wCImD36Q0UUGUoirpjDRL24GijNvWiNo7IObVswZODO1Ta6fHNuEuBEhiHu75eIQlgPF8u92Dj
t68ZK8g8r7bIU2jQQCCIX/+6PFfZBCAVP0QDCpBs9nrqpmhqZH7CtrALS2tgLtPF3lsU5YOboHlz
lyI1hcpDYeh+2t+RQ/st4kvFi16vEI5yD2j0bIGFYg0Uz3UUEsMiX2HBppSjmB5YO9QOD6q69Oiy
ZKsEPShCjUbx7Rq2/SaDCK2PWuelS6KSBAr1LISC2832tNqChEDHmPvbGJ+8/754SsyV4s7P+tG3
jkt7v9zioOZNjWzVnF/y4wSn+LNfobaVh1v2vm0ETKNUlxo6QziD2cg47A3f42Ds93cGs0M6idDj
dUSKutCyVjpd9mzdxJGGdwQcHWIxVFS1MKmHR/ox4FwTNlW/2ka2teRuu3lU4XJlDS6EX+6iKUMq
I1k6yC73z6XKBru7ywFxIQ7RPStnkNtDVuopC1L0w4DR26F2fqicte28ZN5KM/yWGxBHbbKJjwtD
m9lZpBN9J+6TfZoq7bAsgmMbMlInAobWR5J/j7BeVHS7cPfJtCUsJcIEHYc+ixKdgEZs71rEEag5
d1PdYgGO1CPxxxZRqJqZ6K7Zbntv0/Icr11zM2jGzt1LHHrxqjcHeypC0CowydYnFXi6PECMrERG
vkc1IHltymXhvVUdSgNLiIzZ0W9mOLfNlD1Ii9019Z9bccgnakA0HMMkOByDy1dZB9YTyPbF6bUm
rkHN9riqDhNjH0IgoBWTbYnAy35SAehAWj1/7OHyp+zKswqAAgBmBAJi5Ys0rKSItisnhvGmt/MU
yeHDhSgAwuGZLst+sMe6/XxfFOg/+Ck0KFB0Z8pr414fZDlIjCI8n4K2DC5NcH7bPqFs5n52apR9
mwRHoCA9DsdxX4ZbI9zl4+w9OW2Md7nv77sq0M8js1nu0sCmSs9RjCqA6WtemOijWON8RPvlLndm
UqfrZvyqbKP8+HYyRx5SPA1SbirybRTELWPMespH+w2nfDVxpqQ0hVH7dTGpOGpPZyDO9ydlmtnC
7EG4rf3atxwNyYddnn27HV2wgoazbkzz1zb/aIrnvTe1pmhJJ8E2Q9R9yGOsruKhBDyjugqUHTiy
9ON8SQI1rRHL+KjvWvzSjLcvLwkM1bc4bJIntX1oCOOSy6rRH6393Q7ptkvqd0cRyqCzWi8YncCq
vrNi4z0e9NHl8NTao935LS2WBamSPe6L+XG3UscaqYCaA1Y9PGV8V+Ct5FV+6kRnSEuq3zpPCcLx
5+jAHlTRH2GL4MZaCwTgPMtXDwMEPBiB7dreR2RWeCkV7/xlnn23CXhwj7Eh0PRjs8m6FWfre0If
2gjj127FMMaKX9TUR7RB14fKaXpUVnb/3EOZPLa+in6LPWvovyhHHlIiiRYgSqo9mt73Ebf35vNS
3RdI1Smvh1E5yyFCzrtVj7AFYIdqcuwW52rCr61+lPaQebtXFZ05xMi8ObrxL6cnLaeTmd33fXSZ
uffQlArRIrFQvSvHZHf2WoM9tY26ZKRk4Y7lrIUm3SHKbZ98PoeiFKuMg1QBK9/7+jnYtmvJEWe5
MqmLj0s8l7KhvT71vla9e+i7tsSVTC3Vp+meUbtCOc7QHvr8zi3m/N7lCPbmOhoJZnQ8j7Mejbgg
OYy4jkJb9iBSUaUBfXuMssNUBV8ch+V+am2fkQaYmTrae+ajtWk21qrSF2S2ykfh3W/BKiIByiZ9
Sp/Ph0G9nSbq4wG7k3yValMvvmsTf7cfZO5Le3grWz/LI/KECoCYtrzY4dn73qoDG7kSK8ih5is+
ft30gdygP87a1idOQvzNy30bxaFmsNOYp/RdIUxfFrt3Dp9adF8q1ibL6pJw9mTzPJmy1tRu6LRP
6pmts0rn58ZFleY5h1ttIUnYgS1MvtPmzqxe1TTSrUWTLVnKOoGs6ffa1IFKTHBvgF3UyFp3E9P0
L3XQupFRwnza9Dhk49ymknmBE1K7JDzV95n70GyD7W5xIluTRPs8cJtRcvkoE1xdFyystF3WpuEn
1rxi0zEXiGMzBBGgB+MTUUUnH6nmvYWu4GU3yJNFgXD1edG2yxJ30fOLhhBYOyb300Gs4OoRggIh
l9pVBH7hqQ8PJMn46+4XdrdouwVKijwPucbmuNHUifFKq6Anna+3UdG+Jm3oORVOqWF2GJFR7UlO
i3llgRY+DLfJoN4j1hdANiJfoFlg7vzdxaeu4fVBQR+hD7VuxE+aLrqAwXqOBxV1CcLiYlyeojMV
n3x6UIOzOrvsJkkTgtJa7Dkv7xBL7P3MCu0TG5LPEWVPSnuA11DoHYJsySS/P4M77QMlH+W0tmZu
+nq0gsKFbDPo62i/faw41HCPsUYNtIV40SzzbnC9xKjPBjalFDQnPfkJ1Knm6fJqagGXL1O4H9Xx
IEvDSkNYM9hv9iA0Nh2iK7Xf3REwXk5RPTvPS7RuBo16j+75dkHMMtyl4/ij+uye2o/dMTTsEM4W
G9hh5yd3mDhW0svSwcROzTsEMPNF9VBBgTnNkyLIWmBXw8qIdGJy0oAkzIxFow3c1/03wRBHe4la
kj0mp2ybp74PTx+KMmiL+6Yo/OI87NJZf0Bdidtz19E4QpIjspqIalLOTkc5tCBGY2PeIPR5IQUl
STitLmXQr1vqWxCs2RSQan2qe98og+MpLDDafWWepDoMJYTb92Qxo+PWj5/dFxW112KQFTBphkkS
kVjaTdhUYy8ddISOsX/C2IGg4+70ot43yFahShSPnWSwO0cu5zAWVXey2pMgpptQjbzLnQIwKdlc
EMxEd93WIAMOjtuvPY1m3OeQHKEJU688V0XJkk347bxb5NVDac2UbGSod0lBXE0Naq7q98eSEDS6
tCGHjEszQN0kysKuQpHpW12+AxdKQT5ordkxntK3YhpuTdRvTnkI57Betu/Gi4acxAnfKtsg9mi/
q8nh0dYWR2tUU7LIRmn25oH0ukQZmtPNrInvXPwGmiEUIjNnDkWWPm93U4cUyzKX22RleEFGvdUe
FMqib0Tux6JrgX7QhTqMYy6P1MyAip4WcTU39nOHZoVHnSJ+T7wg3b4Xu2dFgT6M/tCZDOoCe8Lh
wL5slGzTbdfQo6gYXijRAadBryYNHfBeh4cCuaqyGspSewF1oAcKezmejdBCiaLerCKYFCvji9l2
stdZF6SHeR2vqWN43UPafZX2sMRD9PJQXWZ7dXZy7h0rPJtvWyUwmPjAmxH3JXg/PVXAq2gI7ef9
monCyurmMZ0P+GBdwNpXn9VxexTrtjbafbXP1RH5LU2btxzynj3Vywe0wBonSHXWidLiINcONqdo
dvBns9litpD/J4tJNAkmwWgykv/C5Wi6TH3CEUDVYKoJ4yP5O6fEi2Ul31n+dJr7lMb8M1XP1P98
Gi3D5fcSgtir6j/u/DoIQGPsQUGkAxiMQRNscJcJEJCuo81LFAVBsF6PgtGo9b/JqXxFCUucxr35
Nr/vkqcLWrtWujiBcjgG3v77MDHPhd8hWHZyNurpIevfivhZ/YrTiBl42jKCLBfsa72SrUWlsto6
fnG8BMfZgT7NgRjh6Lx17kKn1kG7nf9ZChUnYugYfpptttla6e6PGrE5VTijNTnvX3bOwMYrQxsj
VVWUH7YxPmy/TWjOW+u5dh/VZB7vlpeHfR+m7vPeWJLcnkUVwaVzcuKAqZZWPbGypY3sWsb7JOge
QVqPlMQLIcpHmXPwLfQIuDob6POlMv0WrOzFWOzrlZkSJBtsEwjVozOREZooVJRt+sc628uxYQP3
uFS8MzOyCyMmt4qfrN2rik7MgbqwloQ7Co/7fgbJ1htTTCkoYjFpyRjNDrK4QjmRZx+I6HWecE6X
Wvqxrzu/p/+jsJKU5P7cPendU0PNA7qfVZNrus+XdqkcH9vtQ3V6d6xZdvg/hJ3XciJL122fiAi8
uZXwIO+QbogWEqbw3jz9GSNzK/59+uvYHYQcgqKqMnPlMnPO9X5G0nFD5nhReKykBpPN22byta/U
L4DXJp3ytpOdPqeTO0rvucPtYddal5/OmYfR4ntJ5oFsQzZ5OM3vZof3ElnbZfN07GwPX5n8bWq9
uFru0byrHYHeHNuZw1uyf9+leweU+nLbD3QG1of78rmZHB+Wm6cdF1IYfZdG34ACSodOejbsnx43
wJf/OwUTyOb/lYD5DXkyXvZTlX5mM3uuuN4NYxGX3g/JBEBFBXVw2CPwhv7ajY0pkBunOvG5+8yp
sUtr09wjcRWULXzK8lfuFofv8Jqm1nV3fJu+lS9Ynr9X+ENd8n9POU8trUJFLfe7bv24vC6jVUAN
HDWp6papdp163L0N3lFLQTRsUu/X+rW/affm/kcOgqoipTCIsGmYfulS8bd6P8Vuyt1w/RAuKt/Q
LLuNOw6cb0Tl2DZa/pa80QQS+CqY21sqV/BXxAT6E8VqsKlzYJRihvM1FT/lrM3bSODSqgceAWm9
29Kd0GjxO/1GLHKnoVlmkeWnocsEWRpw2z2BOCJ5xq3yC30MwPJAzwDfI4x70bqRpIAyaSArEGkT
9LcEFdlypvwiw2DcWnQPdRkWI7wR/uUhQB3xsI/kjj6TxZri+sxFOvOkm9kO/UCgxYiGmVKmlkgG
jubGDk70bgE7JQBAPgfoICDdASnE6dDokdjpCMp2TyOmQDoFVpyrSssDWQUyy172kB1a8xq0a4Cf
4CY7szeQvYANpQlaeQecCBYyQI2rK1ojW34XXpr6sHBP2R14UWz/CwHvRWior7Ccby9PS/YCk04P
EWYrhVCEBLFAIE6BubvK0zGL3lMkMIhxRC3aeFYco7gAUUugAwZ+qJ11xasJMEoBxbNv1BamnRw9
kXgg2UDh9eH4SUSj0h9ASLvrOQAk4Kbg+M/NzYsMo/nuWnXcaZ0igUCzHDS7Ldr8sgeg28ELkGGR
Qg3vyEb1eHn671WPHPMf8q7/ns2/1f4pkWempWPm+AwXB7wFWvGgwST5gMLYAh3NN/QdGFZ4KhAh
z+1NTx6RuLGI08i2MRESKsWcIWsvBI2Cllg0WwH5HxH55YbkFxH6tBFkyq/hgzqu3tRRg6B7DgqY
1r5oHznooq7FKJ9oX+0AigALnWcDrU+pxALOJ7dclJY3WHqXgEdRoPbYiY3VBF+chj4nflKoh/RS
4SCLxwhltN+8rRJWECz+xvKiuv+nu5vLQqhHmaaUD7I6/0Ig9PuZ3fGyTE7cXWkty1ppjMzhSrZT
WB/pRiRfpVBchxmEtj6FfoQ6ucN2zEjdkTIk+4UKfRuKqswKWxhCiHhwgH7AvpIJE3K7HEOsjMSL
BWMVRxJbHmmEDpigGiE6mgpANkHa1n6WEIdRhI5DWoHDcahDRuIwkXcsSMfX5x+A5AgHjKRYtWed
Kx6SeIZJYi9wTJMn4Snw/izUrKLoHkm0ZDfRfPAtvkoUEBcl6zZybz3zcBytx24gJ85GLcWad0lm
V9iNjrzejleoNIM58Bo9ba9c5si5BscdRsYEBsK6sX1BYRx01AGiHBodvEr+s7yyLJPVfiQbCCOw
DFFDn30V2zloIRUNBvVtVKQga4jg0Yz4yNIWOI/cwAH+BMBDcK4kgK80IFnYGU5BrYJtpQtMNwwJ
aFzpqJGd6bO0zga9SH5kSh+SzdBWVZqRCCFOgA4rTVUCFB/h+NPWaujqyFfTtFS2QbfNzwMgOmwz
LhHIB0C25VanbkViAu7rzOqurzVEaDRQ35LwO3pwzSk3ZXO3BKcpvUB4pome5NduCGxJNrcNuP0X
rb57GtoLbedESgd+ACgqmiKN6c4nMDvTsLVC3beK9wVKgwCubHyX4ZJ3CDo70RFPRFW0mQJuvAuR
XzBtZZ9odvwiRjT2cjzzSVpav7xIWBdflRoXB9JcVk00/iLLzxjqGZzOeQtjm/xKPdiTXCh2tP9a
euz75tqOXyPaWHqL4MSErRgyjDuKQPYVTwt4R7AbSqk0gwA5BaxuU2vGAGKEw2e7Lc2P1x2uHU6A
Rr7SkMY9BWROdsnz1XaJqh+1w7f+vTuWgHkBrlOQ/1Bz4EhsOj4nNZ8djmNKwZC+YQdAMeyCY71R
Tj9ulzcIA+gtKdWSz/EnGBw+LOyMtIsv8llUwJeN5OnSnDDrHeDzu/QZeSpqiISP5txk/mh0tawb
2CWOjaOLAjtzN2ot2MLLj2WI4fELpp8zKrYRlbPhI/3PNgvknrgNsr4DypRnIdhI54IkOCD9F3fo
06OCs+7eo1b2GfQc1BURdbI0Uq+oyTOfJcunXk905LbVOGPHOwL07vQQSSc7bpq8qgwMXwiDtc1z
rrpksNyXXSgYfSr26/uAa4cNLzaf4LxBUu0ph3HXFcwCIJEwmYJFN7mDTQcoFRz4sQ3HvZtGMCOL
tcnc0fmi+HJ5wlI3921Nj51rbK5deM60pufrDGRJqZAC0kcBVc7v0Cy3TdLePg1Ps6UEO1k10OlU
zOmznQgpBzoudFpmhnrgsjyTrlRZd4Y0ViyNTVNPXOZlgV2/0kzPOeTu/YybJ9sxxWdKuVzS4lAy
JvpjsAqLaOh6cJXVzvAfTxkM8bI2Gi6RjKmReBI3f34o3gjdPjf0/nTr1h2h8rJDCs/7Nnqfrfkw
snLzsAZTECYLra9SVbKo7ojk0eknntpN7r7y5ZvpQs51rwPNFB28Rv42c+8Z9F8WA9QEWkkKySp5
zHj+/V/xzPUsN/U1ZNZiLQ+of9k5vVOr6Fa60zfV9P4GssmIofk9QAC4VkZyELRhtvCbhEBmmxmn
Lvvj+XlUSq5XaeJOUBzF3MMiv6inttP2YlmuFbaf/Wz/oZz/dS78RWMrU/wDCb7y7xP4DeQznR8I
kS+5H00Aca745/CG7QjubjTGAbZnoxSD/IOzg78ZytBxMggvjBtOAJzj0CbR5u8lerrjGzJ1nU9n
XIL0rJmHkknp8GH9MKo9q68BO6eTTfCkyy186h3i4LAA23vCCdSFAOOx8RXgRAqdJaWPVz5n62QD
DCwCCrYg3YDTAR/o13XNtnDBWMOYbG2kBj092BAYYngj/0X+GFYfXF0LtFnkn+iIVRq7XyX2U/1i
MbdSWkjxwp6RZXKp3eZoyCviPo20Dql6OL500Ktu70Jv2eq8vniYfVS45L95Z6AK/jQ98kVUYAsI
b1byv4Ebd+VUelHMFiNy+Yh3Nh2i/v+kf7sZoILPHZY9j/vDnYbSLhnVGEmXR59LtwanRj0HHSq/
9gUMiA1HjWq0DAXCRDLk1bjDSKyaNi4UHdiTFhhytwZ3XH1cjbyBin/JtFo195R1sJBQmOCPGcUU
agtSQGGncQvIP4fvVaq7YZeNnsrP+zW3PxtXidFRW8R+eHMYNxtCN1HF6uG4mFHa5qRtdCf3+/zo
Qp18Zlr/HW7kA773f1bk/93ygIr7l0N8vOy2+1wyOT2jbZBurJn7Sfc0qmYbVNnP2KF4g0e/uPtz
7lsIQzCNQZ8F1/dhXiBKjAGuwgAkmKgL09wkFzqpZ3FUU4QYSSvzlP4A68AKwrQwDCjFYqpcZ4qZ
FOCu69DaJzaFaZMdL48dMW6iroTvSDgV7tkuoE/zx7v/1lhqd8ON6nqbFoPRGSbQgki8+JHGohcJ
omXrZ2/OrNrY6HVZIyqnkxTuv1x1503xw2llUGWjiSjM4F4Up5HCPDrWOrW2aYUYjXJBvBdZnFfd
e/hKyh4cctf2PFcEwXWrS2uGQLq0TrrN/LJDXws1kEudvsV5uYX14kNDAgiF6HOHWExCf133Eo8P
Sb8q8Xd5oztRPl6fOpHdrOzn/mUB9n7/smVHRvepQ01DBhDyqe/9e9B4d/iZgSCuzNSMajOEhKR+
YrNPfo0Rk1bXRm8ZrAguj3bD77pX1Cijh4WIkAwg/Uo4gTgW8gPnXcmt+iF++Zf+Yggg+amb5P9x
AYc6IHRjbZc+dKV0Cket3RjWYOWGzJTPyT3Ssx+1ZsM9MT1UUfhKvq4UOKtG/xxhfK3DY/yIY/9P
T1KJSDZjjfSlQ9sFK7MWVwrHK0pflWF4kv5htbvADR7A5+Aa+gyV/VqB1rO6U2AO8Z38jAy+JuRb
woNJ4A7LIZami/+YVLNPGt08Hc40BtoLDgGiCwddZx2zsccqRK0hHSid+9kVTjIYA6StV782fKeT
hF3GFVXycmQJemF0P+/Z1Ns2plJgC0AVMzeLB22DyjCuFjfuuIXH9bNEMOhvgpSZoIX9P7ZBVW4a
GJXIq/2eijiuD/PMiFpmXDx7YmSSEjgzODQYZuqPNBtOg0i+oSwuRcTlXoH3r0CAIiGLVuouT/pB
iYHVvdIxU4ZZKn0YxcGErerCVFsSmDmt9K/927jBoIO+7ZKJYe+TrZsz/ScftP24y1fdABdARJhe
jv2EMI734/cqVUZn6ppyCpoNPLJm5SvXmr65gUta1OT8txGFCfanfctWaPkcnab4zv//ZUTPSW6f
TPsoDc2wPBka3ewGGBYayOhhxhtWaZqnif4m4TO2advuf5PSay96FRzfSjOF6A3GD4eTrylYaqxP
7hp/ZGj3F+6tGRzvpF5ClrYcC3wFc5Apdnf0mCV9l7G76msprZCB+a9+wAlTYKymKIFhWOzTumAq
g7z9UtnILx/AjnnWBWKc5sqODBxXrw+XgmvV52lfz+7o0nNlm4tjRJrz49UWRx6grh9Up/7oGpZ8
b3jnp/uPwzWHJ6JizKTkOPVdBtm6nVeyvVx7TezbOw+WBHLGsid0/H3DgYH2kR6U7/RjcE4CsVS1
jsu7pjR6YkGp49ud1L1Dd7kATyeuGu88ZS8cdxwBJsNhf1WlO/gvtTeWwXG345LJ0/+eJH/2PFlF
2XSW5US6+v+fI8X9pnhcOkdQVmI7oA08mkszZA72AIcYgFl9lcEyo+jxnK2l6fC9qJ4YjdND6kXb
J9+SINdUaEx0KsLHOoE2QHR1up2jqBjkv8bflRBImLhM1W2CHmcVlwp54y9XVf4D6w3J2kwaleBC
Gd3O34oU/cxkfT6lkUD0qgpMSArcaSBMiypaddfsfdgA8meVCpI7lV6anDlztvkvySjsc5yio4/M
p9tYnOHZVwVNlkwZQ0qkA/FB1/XDww6Kcw6TOO5oHFNMgixzxwziGPqz4lArGKWSmjewSpN2kH/h
O5qhnfEHfUTxF/57YIPK4/9YyX/dgt8gx5PpeJwbH6DbmYJdD/elKmo7lAlMskJoqR2aphSM3+eU
BNlPj/URQhnQNhugqZEOW2PYnAhKMSi7B+Ec8UVggriDEBbrYWB1Dsa4DH8bQRTk/2S8oLlSQ8ll
6Yjw28ScHc7ZUemQj063QfFmELxoLZeXtOmB87Msodfz41brBRk0Z4lw02rUoeIEywbJgqDC0Mh/
zd5mnzjEX8kOURO2TZQ5VDY4Lq4zc54ptsorYiEfvCdkYYp44n71v4CtbZA0ySegyIiVtFBWa2xj
d+iYHjL7pF6CuR3/e2kCKjTXpjQOXhLnojAmpJWG8oP8vM5c6SDNQnkHnMLntrGqrx/WNyRj+FSU
24tAEsdUfoB31wpdeYtHOv5uH3MEYeYkJ4/sdKxc0BGITbXTLNJSsMQSqewY3Se1GXU32KiCl2EA
cXlcVys3gEWQBHEa2D89bvPTPkRUd3rT5CbECyHjYwvu/OAw9KW59mloFFdq7DfVtwq/6TEQzkUt
PThF5Z6k6D7ffZxeFSfwN5yMq3fz8IV2ebD4dXq9sG6obRBoBDklsuvqEzmtzFqYEgHGaiJj8jYt
UXCf9S5POhdnakHYEHIDo8/F8co23Lrg206ZUpTFKJZbdf00rXsorMBNEfolBhnTS4JHhyVp0F7H
j/HLJ3zlno0ZZxdQewuge1TBMjdj4SrkWUIIQMwGCYk8hLZMb5/sBAmdv+/hNG/54yb+r3XwW2og
m1/ux4c068BUkJGAc9olHKVX6f4dNtg8ieoiHo4+P+pMQfdtgU6Z/j444zkOP0KIuP++VWPmQYyH
0rUCs0uhyqhm4/6r/gY0+XenvdMw7r3u1Pt3Mr/P7KfJm0m3GO/nGucB5IJfCLngJubAPugk2sP9
zGsMM+EJNME+r7/Jx8EJuTuRZpjBgcHx391XmNmIL1Hqs8JJ6bg9/TAv4fnEpei5kaPIgSulTeYJ
lSE1PDkWy+nUsVZq3dQ+h4oOTW9Yob69eL8JmdTDp1E1TRBZqAnpDRuLK17rhmY0hNQJN+ZMBGT8
ZPLFYoFWxNjIMNFCiyEnMdaL9UvtjWmy86PRPZtmcGbgLLHkM80Cx2bFEX/yHnrDR2d40XN+mF5T
V4LdD4+qyNF8Dvv2Pgv/NxgEOp5vHIeAmil9ztlzd7RRWF+fyNomnDgb0yeVYRRkTNlTEybbiRPG
6SpgprcBN+aKjoBkFc1K+n2MzAWZzSblw+hy6H5AJ2IVbDtm7FYoXWx6nEmosBKvLjkRTzz3XHzJ
kX36CQl9Y6kFmEOVz3NzQ3etJdoHjvUW99eSgM7U5fGCrcmSiVC4ZfueoGdkpJInQxFrE6OQYLbS
quOWQdCK7HDwlN05NRaGf5qa0zAGdoQqxnRm/a03mMsYIa+qB+dh88+gvDBti+E+GDRjx3xdXV+l
uelazJalkIPe2JYtFz6Lqh9643S87KS+Kq39pzTr8cfySWlHG7yXO4cX3+ieZyJkUn2ShQ2wmX1v
dsR1cT44apP+ta68g2wcZMHarAHx/mA0NEAZvSldZ8bEUpWvOz8ua6d3N//UV7yv5p5n9JLngZFS
x+3YTGicljBU209vOTqqnLLHduI4TUe3Cn6EiliZpDSHh+/JMDp+oze9+vJL+QXPHy+NeZwbLOhp
aWnWGV38GFPFs+SlUSixMhY4SyCLoOgWryfNdM2vPuiADF3Di8RPrgdWA73ubuAShmXi4rA6F7fe
GGeQtYG3zOVvCRARrGHYss8n4lDT8cjyfpQ+ggIV7vulRLGIwf/Xg4EfmurLwpiT1x5jzHIAAfzY
euayA+EsdCaPyUeMmvRdxfaZZHPTyLwXiQpNzUW/wAWiIIx56jihYaA6n4/caZTu1M5rgpmJeQ8F
C7mXptQJKrlRlkK5Rg7m4awuevfVxpvfJl+KMXurNs+rZ7XrzmzEdIsP4dCJLVgZSbWXHDPzuWH2
aEsU5FaWm1yXWX6jAsfbDTEhC7cIruWsZlM9XcjwLOCKWW1D7WKHzo7qPMbk22757swayTXoC8Ei
tEDiz9RLpoHNVkTZxaKX9+PjGKFmqCoZwPjGY31DFJzmIGojLaFweXaEgUR/McrGFGTZhklXUiVg
sr04n0GY1FQkdTlMCGqdnc51BXW2zdM7yAR2WZ/3tiPSeLzKPJ0Zmdwz7bo5mEiSn+y/B4mHzdGV
zgXjXp/fXrHEYHWYCAsFZm+jQ2Mk4WQPi+wMqyPmWM3MenNJq0KcU7fcaqyZIuNEY0g3pxD/Ha9M
sYIGIco3UW04mX0yOFSojriWQTdX5sA7fK6emJeLvyuYQ2X9TpVTdxFtfwA3mGRTpXRHZVmAA9ga
XDJBECQn+R0BQv5LVwY+wiK6b6fmzOv8ugw2yH0LlXGbccEq7m39x1KPJyKIxgluLjpOc94fdgIi
eaa53gwWpAaLCLka0xCKQq1JSRje6rXlSCjNW2v04Ux2rOnKe6Y0p8Pv+pvXU/fWeKKXFJYUY+7N
hqXJ+RQ/zB5Q7I/6Q2Yv/fiYEAcbUAh4BTdCFuftCLHV8GoHyCRE2As5jOWOcqgzqGm+uS+QLrDG
YM4m3grLIDR94tb1+Q1skytJDJNaq66phMqU8p8sbCJoJg1SrklYWNhRhZqo6Y3bqmeYyVYY1aJV
3H5ddb5HffzKgi72hsLOq2NINY9+adrYtRFWJEHrvVYnt/+SpQtlistw4sW6i7GJd2aBKu2+hr4A
f5PIDSuBqcy7PFedNMWktCcxnrGsyG8f5gHCTekuh6eBdR/4bmFGdVV0V9TDc3O+MbV5sVmvM3gK
UVnxfhY/NP38PZHfFHYakFzKmIq/cvtzx9tyubv6HPV57/ymVerpQeILcWoHLsCb5xXv6v7mTuFi
mgEE6z/4quhACn3kSgSPKS/lMnHAuB+kmJ3jzHJqv9xP/Cr8Vl/k5fvQBK56Dl72+mb+CCYDuEpC
KltBXu5QzyxU2F7DHQMGQg/hLkDIp1h+WAKWJr3HxiumxCG0BKYlcBDoFvjkzpxrGRgUWuVbnJiO
JVrvFFmsrq7RnP0/wwTHVeJ+6Oj7ejz7sI17Pz1b57Yr26luZVWIThwmJcaKH7k774vYFwsi6Q+8
pyJTR2cSdI6AOrcOV4VmMffsqGmYFnBWEFT3dKPFQg0cy7/HU7Noaj3CIq4WlA2JHcpc6xkdWoMY
p4KD7zvZ7LAkevaqZ66wdtPmhe1ahdSA8uG2O4zxtV4U0Jsq0I+HA0tNixTqjWEUdYBV5vWhLSrg
LhgluCBXYfAmt3n6S6aDg6AwL2PPDRI3s2kJQrQguOVcTLCWyCXl0NuxU0Smyozgoctt+cF0IY2F
6bCuJfTdBitqiflFaYGrYfcM38vtDF2gowULcebq177LtofOpyEqCQxDjzK5OTMaZunNbuuO7gfu
g2YBKYqBZYgWn+JacG12aA3HSa/5JsEQ7hego9aMlu4H2hsc7o4IydIfY2iiM0bdft91PbMjHea2
+uBgJ4xX6GNB43UIS3q9q04WnVEDKKMRIRakCL6j4KinZCY5eRUPIQAoInxE+gAPxPtN4TVB+2LD
Mo2ZB4ghbMSQiEAASQYyDURJ5BzEvYgYtZIr3GPVVCnT2mCRyK2MmOSOq8b1rqZ+6Xz16Uct4LHQ
2HcXj3NsPNRS9Adxt1Hsg2eBN0F2X6gP0rKX6zfPQqlAMCxsEbmPEYHWqE1qg14KxGDz72JLf3zZ
1Wmf3vt9dju7pYbDpbmV4qtTWwmfyXnpfngpfhkM6A7qergfj7jAQ0DEin4FilSDXdjgowjvbi4d
0x+iXdUfvuDDxsgsM7um8BdBWzilTEc3BqXq3EqZzKS8RUXopqj9vOrNh+szyuPsRQG+hhwaK0Cg
Wbp9qk9udXI9gGp4EZaoCYTFyDYHijFu14RorHhLkGQSEToPkXWYxxxTSWrXZf5Ds6wvlG5MiTlo
58vOA7aTQoDeuyshpGi643sQ4mx5E7qlb7pHyEb8y4/fD5U8dtsQzDYajlkiGSJOamdkifpfwswY
em6mMrNWghxq68ErUtwog4Ybb03CYSh8hBCpOaKMxWua5sMvBFKxLHRpwMQCCJV8lmrpFlPZXMCq
Rmdqj5KvLkAp+YXTRGPtHdNv82alavUZo2sVRxH85GEqDEkB5r2T89ApshKCrBWuqKjbTKOC/4+H
hSNm0S6m6y3L7XFC1DymsgcokwKa82bZszJwzHFCm+bl0bMRlOQKsiBodCE+atpIPUIgYuKohRDK
X7xOXNwU/9aKjCJcYIpO8Ei5UXQG6H+RmCCA5EwwDziIFgS9U4SZnI2JfghnlnNSH34UJTjmKhHo
c6gzUJbLtIvg+izL/V8ME4FaWwR0Qih6aY9vo1ulXx1FCveDyofLJgarMXueqSGS2cz3SKmD8DL9
JtxqSWtuq39LRDNPXIP2wPvkMp73Tg9bvHoXvhH1JBRXFtVSMJwYbcjQrfVtpg7PODhYtGNE6XnK
TZrX9EeL6gZiv7XW5hFV6VZhPoBJ8bMUZyePdGF/sw1MrKcViQbLmHKkv2/NOem8oitJuJOrFij6
WOxRpP7cNgDWK9SwhgwKDk+EpOujuJNG769PntmZZ31UrBfz0lRTVRd9Fuc1aDgNmo88mZ1RY97L
PzvTvX5BlzHXkLwFNN0NrwMkPMLeansFUuw6o+/KrbqRRkLZpwpKklSG3j3GGinsuhWhyot5hU2T
xGvypnnKYkC9rxvEpjgCxlTDBa9ByIwHVjk2X8234PR6LgRd7ws0nXwXSQnOKxauNHzwXUNlmhmj
541xHyIoYKo1jcmkdAQAxt9L7T2yqEpaZmqA56wqiaejwXyOmeFMcGbkEUwVFW5e3tBwjriqgqsI
trbFxhRofZWuKumaZQ4RzeH2W0d2k0wT9SW/cu0ZWZd/IB9mXQi3s9QnpvUxkvdoMxK6JzYOwCWp
tBSw3xCERg3kLZI35mjMHs+pS7OdsIotjYcr5Z76iGbefXDEiHCjTORhPDqLT0yWmXOyWquQzBQl
gMVvzBFLJoeO2gyxKvLfT9uBRsDUj6tYYWtNglJ6Wg8tgetIfOW6xyo+gxEXAhMWNceioMEkQO8L
da256stAOyH6fgh1pcTF/392o58aIkFw+TpmxbODfDUx/U5ZDDeGEy3gXCFu31p8+VumakOR8+uI
xkhQ/1lCOr3O9ixum7lh0T16psL3Nj1d/ugNunsd2MPoalFhX9FX1M10DzLHYMnaPUgv0ufcoQI9
w9UWAypcO31Kcojj0HoB3/Z90dMnnXXnxsEG7bt3kWM4tWyA4vrKLxOKuHHr/BGr37Ss7mVrkPMA
iGVru3tIGPhxu6efUCwA94MHqRHQN0QnFn8Ikti1JbHtN6WNcF/diIpM+gu4y9TLcXAI7stP1k4r
bpXFoXWBGIkzfYg5LbiaRIyoXzr0skKcpDkUl0GEIRPBfMfBC42OXCNZyg+Ftismx/cCWWfaJDEL
l4SwftdU+xDsse25z0XcqPuOFr7fRD12VROY4dldCmjBKvXsfuj8ClYhOI9eSlzFqnF7CRP+RqOh
hOZ/mOXuja59rRUi726Qx/sVd0LkVawxm7MEc1HrFsl78wFiSTT+QF95kyDjEqnTI7xO/nQF9TkP
XVhdt/TTHiuVeo0oL5rXUKILhkgbpI+nW1iRFBMJRNPv+bf1zAt+moV2/225y3Pckw7KV9esHvch
MQ86ae4nqRftb7+ZbNgQPQFPgSRuuIYdWfdZ3SK/kYBfNlXK8Te+8LNzwLR66LNTNYVYgN+qPrC+
vV4RXnZwYpx553YG8JKBKxoIgDWMggnheqtecXW9oql7iFTKL/v2sXRNNBWCWWBazQwtUEFwtFyN
FgDwPwAH6Fm4hCdYa72cbQUIhhcUcQFslB/e6T2mhBfQvLRnG+jgWHAX3PFFK2bBzvebFrYFO2vH
uFeDSddRXVZo83fh8DpV/TpIAg8FeEb0kQ66BxGs7+EOAJt1M/RoffOi6UqQUOSAOiMCJkd9f2fZ
Fivmpzsl5sxTf7s0fv6Lr1S6xgjuUex3pABTD5zlZqkUzscGMpmUTNYLmneZyOPrzTBisOOTvhAQ
Pn7MCpiSBzi1lzT/4R0e0WSPP8Hgb2oh+dXODk5DskEw+fBAjlyShhExByvGwCBa5pGyMJhUSVXt
3LhMnBbkfM+MFYgsBYtJGA1aFHxMeMLz9ngudfg1yJ+A8DLQAe/Zc2MaQ/PgFmbvHB1NQgblzRrq
DPhXosBwDJmuBkt2MiDLuQFYKhzdf2sbTGoJH/W0TItGvGiOv5Uvd2/VHiyGBoOhGYNL3YFkM1le
9e8uwzTFyqgFvcUcSc3wrCfP5zriIAQ0plb7TVX47RWQ+vA0gv/JNXm+3kB9thx2aT4GJ2Knjsn9
gSs9c6UZTiVpimdVXTbLdr2sl5tmuM2NaqONFUw/jKnWLL7pgUiPF3O9h4dxUy8Te4lBiA3MKoaI
+gXhI7nHjqOTUBRZNLGu+iIKMlosL5bFcOPQBEh8+9hN6F+QrR6QsN+iI482ZADFGwAmTaqyj/v7
fDeiHGbAOQ4PVnsIGUnKbxoINZuNHrctjEj8iz8tlajcbmoeVUSSGOSt3IQEnJvLRSQAQbjkI6Sy
eXM8wEYFuMkdDYtChkNcwRx5PLPhtMUJGRAyd8mVv9owx59mdiyHWByheNtBmJU0SSzkJvadOzZX
9Mox97f6Doy6kEExk2LnnaPR2I11FQQseFslZFb4zl+V+1An6uw7lqSTGz/MRhAl0mgxG+N/KmZX
84jf8a+EcgR5Nn76J8wBOppbovDVyswrHV5GmRKHCjHKf6oMs0YopdH/B0XLbbNco7aGBInpng5d
g2Z8Lp+CmH5yvadEVWrRt4ekFaXrdc7zDUfVPaN+wUw5dqCA2yGosUZZg1N+MN0nCF9HZE02qdCC
ne1o/DfeJPMnVfIKKtO0Hc6UENEt/wY42R1npfO8vwZz0yOfRUBg9iimzfdkZmOOyxSiGdRo+81u
m78OhQXm/gh4/+ndfLNpOLLNnHWKBOSoeQAsmtQnfP2AJVZPuaZu2by2BxuBMiewCZGmAtStiYpi
cpMAyPOgjYa9QnMEl3el0cee4DTgYOtAJnR/Yke0B4rmHT0cnUp3QAjUzeTNzVifxSWlt59vlb/c
bvR0SkBLIDJTVQ3WnA8ieIhVFqRmCDQJ0Y6YCUNJzZQmyb5xOuyu+hUtRhitbxEIuov0WH7nLpAe
9Msk47ImPlnYlGNnBt4Kirlr5wozAWE2pptJbtXpLWE5rSEstArPfxvjP2Fy/jXEv3X+RcIwnRoX
wBQ5rJY01o+rpwO3K1b+3QRs4bri9P42v0pI2//3p1d+QwRNkvw0PZsAw4+OrZMmVn2ix+tEIuUC
CIWnTd07D/EgwOvvqI9sBv0X513MmPriGU2cEpxx63vn9gjxIuqEhsMQXAYklaU9mtefwXK18hI9
F3xx/GB9GB/lQIe8zHBZTCVFIXLKIZaF4oNM9qZqvkq3HmGcBjE1YmKhmx55xmUgY1pELMl55VUW
B864/XZyMJNlv6oilU0z5WaucZbaNLczEA/EyHwjNzA88B2+O1ZKrEDZs8LisMWG2DQrnocpXrPa
ckT9VOXUIZD6YQt/8R2BdHK4yrbHoFZbqHx6OEMbhz5LLcdYxfXtJRm5UKsI08JagBGCl+EHLLoW
nEnE2W0gFsP8joCXxHPLOfqIS/o+9hTGJ/21AJRBgDP0QnbdMzJ/Zvx4r4eGOeylTW4prxmE8OH/
pKo34fRtm+dlpGhXu2hNyU74Ib7SEoVp54j4iAGNp0j2Lj1Ej5NDxSqGLzHzzPWikR/eW25QzuDS
fz7jjKPya0QG2aCv3Njx0Z6zzTR8A3QDD4VcXolmYFw7bANPwXKWrzoOC7RiJNtNXdBnYsEwcHi9
ND+p3NgPzbl4i0Xz++x5aD7Qq9vENGTMTtokL3btoNVSj8/2z/WaspEjUURior1cX2+6IMToeXjh
vvsf0jNDP9cDcqL+WNExVRSZiX8/z58c6UJbM/8dSBQU8Hgr5YMw/PthPFsuCpUxMqfmjvxU41d/
X0Dl9r3cZOcZ2tW5gTxwE07MP8Qi8PU5oHGuP4uNQpjMcXq6qCJPuX/DqdDLw5aTzipj4zi/nGe+
z7/8JIkOcUrTa46+bHvo0CXIEJKJncHWIf2/Rx7dkjf2g+OhvExTv/HsGBZPGoAhSlBPLrf+DS/3
fcbjVHLhNdON0fWCDsOv/o2n4sry7vlqDYTbnQfxdnia5XByrlif5dVC1F2kq+5+GJcvDD+52K5S
nrbxMOW9apEWCXHZYl5C9Y8g6TBYaMA4GY1U4c7MQtLao1mHCUk3LLxp5+I5WyaMfRd8uS80JVe4
iyVseydwUtgjjhjxEmgv84zGTB76DnsbsRT0QSYL7dso/HCg9ZB8w+yKTqwf1pv8zGgbQeBzapjS
RGKLh4iHWfWshVLfKxDa+ZiQiveJw2A63FHelirj33kKoiYxLGNKO9S0j0lhmPfYc4EiqUZv7gT+
vQF2M8aZ+KkPWv/b1C9PZv4jNGENkkGkAciQsKFa9J28jRsX+IVuqzpJumHyeOJPOYtutn6HvSh8
KvbMjBVxnvYN4QsHFD9SJGHwEimhwKrkObgRyI3i4HHcgGjkc3DhZElac4yIaDM46+Z5fiVtUq8n
wh6MBiqc9M8leIpLipQHgC3F2qwXq4BixDuIm7xDGm1tcReE8Y/ezo3Jp0mfdROoiY73TslLM7JF
/F/+1r/wi4H92NQRXpt3dDzykED5YCcLdzp3pwbBelhhDbhtosPOKMkDiPPhQAtN5yPV5BCpE8tb
NqYc2w3ufhiEZSf3vG1bsTT35OCWb9QkSZg+dCbhPcUb5p6jvOjBrl3BSnBYow8UdmgYDJ6pW6CX
4Ic6GXzGWeWss0R9GGSIzsNM9U+pkh5+zrzyWc/TwoyxiDv9cpi5k8634BDMMhwEExJWxjkdp7jJ
65jEBqwCesED8FZuybmBSkP5RV6wx3MeH1nxXpQn48uBCDS8p/EyzHZLsy0SBbnGYBJzSaJgHKUZ
7koEa+moLIJrTMaQkfD7DI5LoGPUT+/p2zCQGxhkJEe8KmlsrpM9BfM0o+bo9Kecv/fJD3LY/0lB
hg/kFse7E2v8vkCXyQteDnOYBJ8Jd+zE044YYFddK2vg45avcPVrsNLtPcjJGfeS8sGzWh5FNjwL
pBh9q6rCCbSZ0iBp1gpcm2a3vExUTJ59l92n3EjdBQDz6HF8r1/g827hbKN4FUBY2R/cGt0nfEhv
K9ztMZ5+hgbQ6Tl91YaNblNPemww7iZq0uoESW4jjkAwx1djxm2ji+RFgeMc22t2Qu156S71hO31
mnyZIA7TsApAoKcTnII+ZXZ0RpWE4OQthbu9iyC96XMR81uzYocntMfb9LQwPMlRs0RHdAGLQnxr
pjml8QNIWChz++/Dqnp8uXQQ9W9nPpfAY5cRUk5amooaIQZ58xDJj98MQuzyF34Slmya409TAeYj
E/47frPuR32pbWeqBKgL4QEBX0SNaFAiEUUTgo1khogAMTVs13axzIQYI0LPc8dEvzHytL74Dpg4
4kufDZBP4hXjTXMSyDPa/dD6hYwH87EGWQY6VObJwuZI35qhBQz+WqIZnpkZG81tSSGNm3bdikIQ
k/t1a3ZrxYvmpQ+BkrBEMcNsB8mpkMrN313axTt65LySPHpYd0fP5TuEr8kEWaJbknvrP5mJs8vl
vGtRvfKQ3Fr9z5DXkgeYIvFRIBKL+brUjfh1ckmkdiyOWHIzMWI6jLRo24TuitxnTAUb0hkHjgAx
ki+miEoCkBtvQsWHaUfPs9DIDiTnGVtaMD+Tsu7PruUEenWVNlrEVGryneQh29w0lvXNwwwFfis+
4KZvVrX8pEqU+WwBTAEt89OxQNsni0iemMRkKDHxXz/dAq6fnH2yfJknw2yi2wSy2eULUadn6Gt8
fkuH0D6lX3ORgSGI2IIl300oaZlqpkAcPsPfzUeTEEZOJNs6U9Ly2KaQZkOP5F/8se5ln/tND2Mu
U+CFWfb4cYbR8966F0nL3iL5jJ7QhRqor5qSr/R5M/KjkIclB9+1kuPzvsJLtCh3oLWpGVtzpfE/
/QBz8C8fZk89zrQrMclqsO/1t58h8mbSJKU6YroggUfV2RtRebEKThb23Vd7FG8R58eZegvTLT+f
rGp4Z7zBsY7g8VEX9CQ9nB/kpZjO5VC8HIHqgL70f2aD/ZlmnLxznkwcKyvcka/qrTk9OtMuj8lb
Efy9CYnd6hrc7EPhg1p+hbJvilvhcS/0niC/8BqLixSB308P9MQBtHhop16Tt8Hk2ny/zaSoWXR8
g2UGJk3HNyE8xgcVLle5W9SUGv0u6tWUzOnvZqWz9ChuZQfZBYoef2XvIcbwW/9rSk21cruhaFbi
DVQV+M3yQ/4+Prtr5mStz82U0KsHGWeLfb7CI+xQ4gTCSSWu34p1elW+tg8CaghF2GCivxmxFSis
f7s3prr6MSaF9MTwkeTMmR0Cv4fxmrxVKHy5XYlD6pMtylR3T8XrEsgmnG6g7Zt6+UWZIF1GMlBa
+BgTW8d279rVJ686xRFoSZjwALEGFH+G9JEl3nzABjD6XLuIhlPn+O7Si1B0573DYGdDqT+hQs3Q
Abx9XbFsXI6aE1saW1/BrLQOgM9BNQQgLu2FJQnBGaKChtlfXgPnobbhcYqknQJXiVqSbMlWlgyU
PVHjtpD/svhhcdv/IdJv2srHCmkXU1XH9wMCrSVG1TEv1dBLzdOa1hIWtoxjhZPl/ed3ikqWrJh+
o/DyEUNtviuWVhw+VXYYRGRwgFh0JjREVkSo8GmtUOB4ZHCbocu9WcuFVwJYSP0YzV+GuoK1CLpY
vwRjwIL18qwCUtJuAbeHLbiAZk4emGI2uXE2kmN4jdNHLoqvlgyNZa3mqTv8SHtZis5T/k5qad67
AUGvGJ2l6mwAV1nEYBGz1jQSEWziwmbmcy0CD+hgOMRe1ojqhyOyiJCmWdHbHrUTijJxdbtmA0sU
ZhZbuXA1ODa/JGqsAMkF1EPtcA/YrTmpWX8DYsdtcGjHIEeTsJ9HuR3b4vq8VSx4WaQsl6Qvt0H3
LhJhbEvnbyQ2P4DUhdpzrrq7lywjnI6OVM3zK9226E8lNE3whqDSn6De3IihMSIHA5yaEIEbxQpH
LdaafVDl+frq6peVU/lYbOcGMM2bdc0enyhegcgz7QIWjtxGDJLjbyZydqDjyqSlCqAN5838txlX
nZ1sLc09vCDtyx0pgAXJ8w9L7BHrE+FgYbd4dgqrS1S5/u6TUXWuFWqxk7bzeZ+6EtcCGamTZ5qI
JJi9FZ+d1yybONVVLvLhz9i33HWCWWIiO7c2/C/8/rV/9xSsxbq/Wns+3pvutQiXfY47Wwajn7mV
RWLVFvhTrI2Bw3igme/5KnlchL69FpKEPlQaSFlajopVl1j+Uxgg9YK0cH36fKhxd9tZRP+E519e
83hC+krWrE5DF4N4Px/ihEA4kKb+qVw7LvpLNv4VwWHbXPcvXRw45aHdqVgqdz9B/y6i88AJa0Wq
8uEz6iyJmxAx4dnpCFgG1Rq5wXsrvNXeKoAXwiJIsS9gJko7wi5XD4yi/jxZS9NQ+t+jW334EQmi
SAjRBc62c4OAwdNrNv+xUNxvequHrz+fCjkk8l2KUo4CZsioIUYQOuamZOgAeSTFFX1955sZG82z
vr8HdWo71a0px0ReTPRJ3cqBljbsMmK2NGTNxUqJbIOc4iqGUt1MkLGJlEzRH2v8cb976dH59qec
8x2gNbcp8YjOMGcSVsim8Rv2M+ejTzi5oolcgTuyFF9BGMCdDjCodhS+KJotusTZUC29vK4eM8Eu
KS8oFh/QF7ZLrqTKkGrf+FPH+IDTfGIK8U4WqNOmMr7ODnRQJ3hL0ZUQ0OlHOLl165zS7vRIxGDg
XCue0w8pddSeAKmURjZlhLMwnwv18y+ZPiX24FNXG7ZrubCFxkJQGGoKJjy7AbBbbixv80NDHFd3
rt5vF+r7x8M9OuCh1C+xgUnRTtcqFF+AmkmDBaXoHdEHkNbn7dXoHj7Hd+P68oZKFjefwSAg0lqy
pdAywf0FTmAGqKPk2EmbnhluOKMPh4xXWA3icDDhhDz4AV6o/FsadgnqcU6HnTB4hsijs7ldM+lf
tOu6Q6cHfVqcywpPRwBG/F7A7Y9utD5h5MW4giqhjCOCz4rHPJT79R059hrZI53Z2XAxzNN0hVds
gryI6032mngLPvyWycTUcjpZwl0CjidAsi4FPzaUTkIlr0ElNTCSNo2kPa+vKbm6O+5RMACY26c9
kyXkTO3YXd1qGy41Yi9W/bF3aa+GbnHRpbTae6IeAw4M++J6BzHaurCB8zutR0tafvjp9EWBRlS4
tgVpgjAhioLcAwQLw8Nm4LtbOx7bHnVBvRgYW7BKYhO1WMmr7q22BngBYVUsSYcYjy3dfJqUNR/7
sLWDasM2KdoZHIEPQy2/gkuMxILHkH9kmc6it7/5yKPEAMIgaBAiyRGUYMA1fOiLawe1gd77SXDK
vQ9u3EGvA8e+QEEuS79CnvIFPqL3jkfBm0aYcRVdAzghaE4Z3C6rXvJeUEFdk70EnArdVXmYaE2j
S6EFdkZonT2HY12VWHcGoc25xlueSCGHrN3i/xF2rk2qIksX/kVEoKLA1yrwrq22ff1i9FUU7yKo
v/59FszEOe+ciZkwdm/bRoWiKitz5cqVv6WpLlVpxCpVpKrDZP4VmTY7Od+ityYfsJ/4oOoIFWqd
FRSLYSE1Rh0EIfD2SrPGikCti9FIaBRlHbggqB76Ouf9OESFv5Fwh0WzOvZovBHfBiFlh4IbG2/n
Ml2ftouHBrl/GZx9j8D1hknR18l/q6iskqDRV8saLbhoVQ/pd31w5WXJFFVRkCKaWod6TPRxdXKi
7mmIIKIwkMwchdzOSCusDOIhnBO5SxlTD72svGk15hJhEQm2OhNF7pok9PvS8Oj9nC/wgGaJTqh6
dpDymM447WW/ssF6vucsdJc17nXINPokXUdFk5QtFiVCvHh6XnbcMq2qTL8YAEJ2lYEVupkBzGVE
HYLu6kCmYVf7jNq/h2BtQma9d5WlgBIq9LhxsLA84djCGIubBX4RGAvCK8BWO5egQf1Tvj79XCOz
QFMrS20980O3VswiEZ/lkS7LUbr3T7+aJ/i2/NSYVbUO53byqWoHLfoVdKLkxSNIVwgDkeypMhBy
CnRf9G69X+O0/qhGptpchDXUiTnkVcmgynTxwIDQSGemIFBZ8BMbXxWF6K8KXuTainpGGPMpF1dG
Z4O2030Al18xkhwwMZ/lSl1LiyIXXlOMi8QuiDkqV03lDNprS1+RkxcDTvNbRCohX9eZngt/gEo3
zUqGt0JqrQQG61drb4V+UvEFf0kLVtcsgtWZq8Ztg1oKWPCFIRa/StwlAhXeowHX82pmhqManhS2
lYR+dW7aUcVB1mpTil8hSR5LKknhzRnBUsVgCAS96ew1PJW1qFQ85VdWfl8FQ7W+LkOhZFp14ude
LX0aOVlOkoYOpeu24NJFPtTAlYE8Ix9ECK++YDqZvZr4yNUQ2/IpUA5GDdwGxhdKM8ggFfCKBndd
50lWivLQ0YabppsXfAsyENCmqVNNF3kvOdG/6LlVPOn/8dV36IqXtyWfq7unRSmLJOqYJHCb5bhV
5kvr+s/FJy6XDIT8W/1DjJNVe6VxUDkQlf1oPWBSX2mFAuUOKt5Q3jugRUoUkPfFCdONW/bMis6/
JY0Z4VURmRS/+XE69PtSrUA6lHAjAyrVfHXfrqJjyg9adoo3uQdSuz2jxLHvQJesYoMVGJgGqnKS
tRJkKbRtiyhalQPgLwDR3VmNW8jRSd/tskcD4a3ZI1xuuiRLFaPKwamcnNPZlqUriuul5p6OQvRG
FMPKYdQ6PAySF2CCL23WiBIttJQYcckbCEuo1oiMaLVdVcRCbV8yAhWaJVyYVcJ+rZle0Wd37Osy
atoywvfdL/Mzyp4Xy2jZcU52m0Xemt7dd5CM5CF92lt6CDU/L0W8nTrmOmw2LELsj3TF7azNPaba
6lw3zZ+MQPrxpj63HXhJUMMTal+St8N8s7XH5wIupGoy5ZXT708S9Q1iVD1EIxYRR1oypSHoOjak
UfPqaBYTb93Z/vgLAA+frnBrGp6ZtUsXot4dCGgPpWc9qc8whrW4lkUrGjlezbXVTf0pxftZFpWZ
DkytcnUyo0oDKdGgYrdSY4hKPvHOZKgFGYnktcO5Eovt2FtaYmB5VlIJkZOCzYalQCrA7TTmSrTt
Byc+kbwMUbQSCCJ8KKFaFkUqLyEOhkJsZYWqamfgKSmUBk86lz9oI8Naz6Uqk42ApBofoUwuWYw9
sZA+UTkVJUoU8ijISib7D6XE/TJ1ogBIcRJ5JWo5SDG5pKj0AtlcgCqll6ukVTAiCasIv9IFlF43
74q2oF3BVFl90TaqZLOSvd47iVkR0pXH1mcoRir6jQevzDQLDlNKGb43ErbK6SmbC0TGHRbGVtED
/szsKDNN/FdVeDQflFtaU6upk9SkEFdI5SfSBWtEPv/7oCUq8VO+qGI1KNmjIE9Dk8yl+01lyHQ5
VgJL5VQbxl8cG+WitY+SX3t0uL/Kf+meUA3qTamEnKKbezKiHUjlcDvOe158QFjwOPKY3uxP19K4
Se2YUgRs4MBDf1n/A0BA5zp1G+N01EKn8EpoCPqCtWBJEwyqjk8PCoYkKKIlmrNktTVJPA5zixuN
pvDStPDIw87uQ4mFvIz6mcCYDqezpzxOHKmsQ71GVB9IUckl5ZLE+n2LkgaqUthHaf4pci9XO19S
KhD1qGtSMVxF6QYWAWRcdNmi5BD77zKGqgrSpq1NorLcuiJBeSXMS6Qorxj7z3YRlBR7BR86Tzly
4BXYcjkELaTMoN+XgaocI59X06FCJwXC7A+jgJoO4F2lqRiyrdFeAgwDVtNkFKthkUnVzoc/ilEX
d5ZWPeU3ZJAzHgrwQLajL23xVXytu6Ooe7m0R+RNFPwJA1NkeHmi60P7OKuEyLAsYEuCmio5mwoD
qwH53tVUQHrtyhoKm9j0ml+VRJ0OVsDrEfZqCuq5jhRZRwtE/BAVF6oiTx91/qhT9Rl0/K9A5fzX
U+Qyth0+RHXPdLysCvkFg4hIo3o90ZmUKVwRMeeUSKCaUX605rhmN4uNeUkbNWYra4Zhg8ulZ/pX
8SY0nWVqlN9GmnMqRoXEZMXYCN6rY9Rf4Q+W/HvFRQvJf4pTn5NaJiFckyUgM51xmGyCPlAFJPev
GtyTir0jK6nXtaa0iqojZeuqYmFJ7ldfkuPmksN+/cMacqxOMSi/WpwTyRaA6mCKNJDiSWkgxXfh
FnBhwneUVa3oQIIUT6ALWa8RXToNVlmDlKkbs2eUEvzaOyTYADrKGlThsAyt3t0CSJJIf0Xj0egv
OvS4ZDxlOyiV4UpufQrnlZ7nmc6SrIJMKKdR6RWqFFocJllFXekfhLfyND90YQmjLGkfhasihTR6
qkVn55F7LmFlvYwQrtSsRewgLoBjLLYzRExouxsanYiIWQwun6r2rJQGpJCZ0f5LqXWX09JcE+EI
U//rv1JFz8W4z/SHXnTcOFp1kzdZWYEvxbOkEW7xekLXl1mO1ghTjNy5hhHjybSr+hbof+akbO0t
ftX813Ga27ot2lp0o3RLz6BsmsaapHUW1RZ+7aGdPTgvu7aLgkmrH8KGR01Mqi9rGt1xY7U+hOTl
wDsAP5yRbqEqwzPgIUFCuhk6J75nK429nvOlxaVTFDqt0wl+9UynpA9TBl2F1ap01Sslda3eLyle
Gp6KEqVMvHZAzSSxJNXAQfCzNPsKusPIPiMZ1T/idlWoj/wmeUjymhR8ynOUb/tH8EQwWjl6Qg7k
68v9ktWUp1X9E4IgO6Wwscxjl88VotdDAn/9Qe5WFWbLoFYhyQ89TXl674AyAAoRXPGbX3KL5aeR
ISWxK8usrJB07lVRq3OlbJxECfWM4LKq6qQ+NWuVYLVA8SoG0h5F7Ti7lNxbr0QY5b7WG2xiVSZH
Hi+x3hnvSh68flalQbLYISwB7QICvwVvK0h3PqS/JPCKFgslRqhUkoc3KXUeXS9gVhUjaggVosj/
dbtJXyx/pJL6S9oyUisI91j0c2j1FAxK5LRaJjiJL3fxcSr7AusFN0PrSBRmYQ57guwjQW6FOjTj
HCbE9qfcBEgJ6Erx3qFw6+5ovHTFui7qi7+r6Es3ouAKkg/u+4sQR0EV3CB4B7X+mURRnT01fw7F
TgAlqDD4FuiM3knw96oYT3iqoj5pmREv/lagzH6Y/yoiU0ylnz5jomOq8xEWr8mgvTRpUcbJR1Pd
sW3XGRtRsrEGsgkMiqoAqsoBKBYX1KbWP4ITzihvyfXkRR1XfLovO+gUKmc+cLEKf0m5MgikVTmE
O1SF4CKlo6YFIkmM+KqKlnu/QqEFNy/wAhSTemVZ8uLrTGwpuKbeXn4LcM7pxVAFjM5U/AwflO3w
QfmI4n9dXnVZFQoTrrt6Ua00FOUKjhIEpiiu/hp2FC7zYhU2Eu/HZ5ajtmrqKxkq1b8I5kEIruzD
UQ0f2AURl6LYDctCk/IEx0CfoaUhlEKLQov0T4VWJSn0wMWY0//SVyn45qWKtvYAwqRq2cvp4YL5
xC5Rx1gH3q6wYxkGLQQ11WDqlGGt/IwlJoOCTkDvoI+oJypyeIe4eWrzIYcPkbqdSR4kObdup332
qalPRks2S5xREYwkCi7enh5i0NDAwbXi6OtlMg+rCMWRWIzDklEHEV0xSos2XNqptBFAhxsKStL+
msGkE61NMjEVowxfl81c/LGyMQ6CQHcK53Dzq81aRG31xNGWXarJ9G72Eqcf4sfK3sslERm4+aUT
lpOik/cw6xV9H4oWRlkmutW/xYL0sz8UPAq0QZSAXPWFwNfkCCdGTUNUNCuR7v3PdSCA514OI6g9
hyD7MVpBbuJQyeDpvcLuG5+iN0nZT/D+scy46BNrAyWaLtRqSHDsQurzjCMg6bGkhlZrmQvgjYKP
KodXdkkebrXm8FrnIXGuQEe54H86kJXvCRxFoV1rrkWk6J9KPfXk0kPJEn2MFnwVWGu+a7tYlare
Kz4SsyeKRoVp/wkCCLzUosAQltajKuoAK4f7yirA4ABPq9eNAA5tOArLyWjOvQoX+GFNcDGr1Gxh
ennoq0kYOcBT0X2vw7HUrqedUFx3kdArsUZ5kNozNRPgyDJDtCdye3EJM/wRzTyZW0Tyea+StyrK
leiKBjZ7UHGmfidRy++NUo7Fe5L+oRZN0Fe0LvEy5Xzk9Goz17bO5/CQwoW+t4yymGaQKojpz53i
SJZG91fJ6PNMPgKHML8U5umDV5QsVF6rJrEkcnRplaegOUi8+KevKTWPyvnW9euZHKTKP62VVPmW
ZaefSlxeoZd2KZ9bqVumOEkZMd1SxSfsrI+w4W4l2idD6DyJdqHHXWBhee91sB4AZZsIpO/PekUZ
+RBz7r0ey42i9qx8nCx72PHaJ2yYzOh+flwY7SoCi0Ev+WPYqf0KglMUJZxLGd5cRIWSvCaHQSBd
re99NZOyrLJqN1bB1AimqnpZuDx5ET6HjMeU3qsNFN2UCVQPIxUjJjNtaj71S+zDwHthJ8AEg9BU
yE+zs3jQ6euP+95ych56bNf04ivbaFRqio3+as581WmFU33hhepqhX9KUtfbtd/VpIFYhRaZQMoK
XNfqAJBlsPW6Fpzw4uV88SgLL9E0h3S3jhKC549oLo3llnVXfLqD9iIKVcUtUxh5oUurfmtCeFNN
LZy8jvN8H0M+QmiE6loVye665zdA7Jdm7LK+5bsoT63sKuE2GyOmHLNOnM6S2v4QFevFP4uz9b0i
2ogTtyv3FoG1i6F2mMokQOApXYrGaNEVUwvZghpFvreaWfbchxSpDXqaAovqIUxyS8s6KH/pHn9I
XMSwI/ahpiBgG8LJ6uHYoq2B3C40RdiqQ2AE/e+Q9BPyrRM9j1L6QGYP6Aqx4MJXWK5Ux6xmqoMJ
NzYEbkmfg1EpM9hJnxXBKPJJx8lcDJMaK1oQhjfPIShC3RtI90JuaB3w1Bkh2dP83cyURa5TzFmP
RDuo8sl0fMcwwQ7YknrKnpUMuf6K/iic+D9Vs+fhZsx2PlXeSOwB+cYXBkexOz6qik8xacplHuIW
+RG+XC6tDLDGPusr6bx+EZ3A6yGSoS27omKIosG6HdCEmC1frg29Gz91WDbgwPJ2DvByVh0NmDpE
4LseS6xDODBJLOaYpJGKYdhPutlYdXR7JrcbSUK4BrxS+1jPoJAyj9czOi5Tj8ZtcuBcNumgfX7Y
8AZlL/ltXIsD0qpo25PVbLX1urxQVDSiE3jMjppUF/orvmzRdQfKwZ46dTSFMwQ35LJu4rpysEJ1
arxTn0L/mXj9funSxJYKTvREh4oTFR6C72AN7n0mGbuUhgq0dIO3pQymqpq3bGSqS9zMZFSucTrR
MpYEiNy28elZ6Pm1LxUYTIWEdSXlse2JC6sNSaRbfUW1m+mmSepGcYnWpB6VYSzhmCe5/0c2FO33
bLKfLboG5kNBtEpJ6xO1qrXZad5X61uIuPKiqmDU+ErYHF1mMmUatstjCWbh+e7eM3JW7iAlQd8/
oBbifZ46rYxfNKwp6lLrftZxBwdGUwi6SoDrnwl/PTDkt67nUgSsQw/QwKo3ufy+jrPRul/vXj2z
jrkPg/2DDuExQk6dP6ocWe0xaVHyIzjNRe/v1qXh8Y7PWrUPIx2axKo0/s8bqxBGkYtqJ8mSj1bt
1QNtv36cHoKBhPL8FA360R5G4jwnfT6Kb0W0/WrrmUnUTp3S0+PTMrU7Ghjvu7tgyCvOmp7J5jdr
TfaNp2L94Hjj5P1g10XMuZ0ukZsZptVm+bv5cdaD1YNTTI+11Nz2XRoJh/logfDmOlrSeXrg9Kgv
dg5PtCBeRck7F7OECRGtW5ObM+DF223INzv5iPppdzPd0yuHFiY7q17cRbcJQQsx5PVXlz/nBF+B
SeLD06HT3H4i4W7q98gDRN2OTp45PN1QsOzyjKNo2v14Q3BznqJ//3MihokOsESOcZra22DbGqW+
WrffFnr5VPTqeft26K8eVMH940SXQV5Mr42XAgM8q6ejI3T96Erv5dktjJLz1q4uP8/L63D7Aimd
zgaqeNkP6mMlo8saF5g7uNQDxo1FBImd5QSyLtLnMjPO0BuLFtqYHAmeQGgmxdrqjc5QHyDFFbXz
0TN477RYk4+ejGoTxZx/VPqA36jGh3Y+VODQjWMol11N2cKy0cKto9StTko9Os5dkB6BPur+o/Kh
cLh6kcuv1IPeWBfqDwzEp+gcVXnEJ0geWK3LqogAWcFBQMfwi/q16SXx7vXHO5exH+gixcznCl/0
FSdqvsaCmzAkI52iDvnzcpAt3FnafOeOWbl8HIzY8jJLjfIWw8gT0iWMBiRZ/ZmR0ACKhnFf84b7
m3q0NSa8wCjQHa48zps5dCwKyyoo7lZT1e7RVJGqLJluhd7Moc5QL7hwd8rbpO/RrdAo880cyjip
O50Gt7xPNKBbEBpBm+RA/4DwejLaU7MfHjgn0UPE1ar4WhfeeeE7lGtXJX5ZWi9Clz/hVx6q8F8+
JEcjtK2gCn8D/nb53BxVbD9YjBdj2uIejT/R36rD/TenRzE+r6uQ/4djVFvPjxs0Mdack/M10jiq
YDxIOHwL0gFrDlAFPlhe+daw5+zseoS2tirz1eFD11r+z/OymL88aS6GPi+jsvieG8PIlIdm66ia
ciooUxcpTVVNXCk98mxAl3INm/aOSrZb9RuaKftBc65Dy/Fm2jEB4USrMFyFXNUz/VwyW0V4I7Ik
36UysW0TLW/JTupjNq8KRJeau/8mAPD3PbtCL3DdWrNB54m/tJvxivO1COtUhyvjpj7REswT7qNY
loCVaEX/U4b4VMUTinWrV5Rxq6IbCVdL+7cxL5tPv1bv1kkLhFUuiOJpQgzlBUQvyOQyyPNTwkGO
RQVvyTWUR8E/XIxVRwIYhIPfa+RiKkafUBWBY7ge8k9CUrOw0ymmb/azrg5XhHGf1VwrR0WpFCXS
3cfrtALu5JgKZGF/xMOScJtcbf2vAo9qZ6sq/DWZhP8cQYOZHCWLhL5hWi10pK+AMAmzlvOsnIbV
u7UNaosqusvoV/nNf7tlvvc3FfUePVJCN6x7tYb/lzuW3/NlmN9OumNVRk35AnxO8FjyEwrFhDA3
SmKzIjopdrasCL1E7yXzTuP+p4tXKVLqJ60EGZsLdA4fT/SOl6a8mMp/Fg/XX/k2uGWdxet5so9O
U23JQssk4yF2TTko/9YNqRb+XUMRn5YwzXoY0JO9/pcmj/tse9muFrtiTqVkSH528VQlXhQv/4cW
qmkkrFSzQVjbxLHQ7zV5gHY1CyT0UPIveC76MpUa38rl629ViFLidWBNAikJVo64tlJIhC/yKXhJ
ky5XYxAFsvqXkuznV2ECkvQU1vEniYCqMIIGDXbjRQCKRKwVA98/l+/CSCsmjaahBhWnv0xmq2Wf
RMLlxwqkFfyId9NZQ4uXOdW0krU7/Mi7key5XmOafh48ib196mX5O6gloyUCpNsrPmUYq9kbVcly
mezV2XLXvsttwf9uwiZLOsq708yTzWLOf6JEsacxe4X5MoeRZ5YR+mdliubfaUP4QdgM3EbQarjB
Xxr+rBvbw8bxD5rJamwl+6JS5ErjIBvuKda/xZq+ykBXOIgmsRiqGk/xMdWsvfF7jw8zN0oP5jgn
KFJeVQGvInt6gccriAIy1/+2EsO/azH53+f/F/GU5FrsL/fG+TpfUbvtxfsiQvfgnA8vFBdE0cZ6
Z9tYx3mB67MdIOByQjKuYfNiUO9cz/G6RdNiakrnrqWlUeP1Nmou6CxzmjdPkfPq2evcB98sCuvE
d+OiaXBDXpR5BRmkXzTRt3PGftC+t3qHnbl+tigWZjz2O3ulbdIiphVejS6PTP/pDlwaAYEsrp/m
zs1cERmYuX7X3dhz/uiZjBAZcubq3EtabSJQ6ImOHwEu3+I9HJK+c7RyjmlOcWyvooM3ZqmHw0bd
roI2bt0/z4l68+9apwR1v+G33DBo1sq2r//V/6x5WO/8MMG8UQkKcKWsVTG+TIVRVxT3XSQFGanF
CAkWqKVJoaoWQZuK5bVHyL4R2bKEFcAqdQK9i70EbhLxVaPDLBFshPaUyFdCaCAg8pNaQAmRKe8E
1PSGipskDc8ORGQEvd70sRW0j3gwGSxVf94H/0E9r11qRoRGi3KgjiYD1ymj5HI/e6kSAbK/qpqg
nUIHgg5kAj2070AmQGkG4IkJruutUulXrgDeEbZZkWE1uXV6NUJSwQia7BLRgvda0hEUX4tczL5m
9kRXBEWlx+20adsl/1g7MxXWr+pyXGV2KpdY3mAl45PgCwRXHEUZAnnN7Hj4OucuvquK6LXxyaIo
1So/h6rUN1ooy2DsXsuXcIDwe3k055Trf+o3OTlbOfd8edmjBMPSYukLUlenjSpNqzBA36d36PP+
rUvV3/QZa8nZ8cNGq0aPquZf9pRFXlvUFvfgMq8DV1LbICi9Ive0qBJ2sTilPCI2R7hspauyAOhW
AcLyR4mPiqEvp0RTDFTkh7nATVWh0+5zgkpKtPRLdIfCUoJ+Vp3qnCTAJXf1wtXRsWLgAWVQ9Bur
hzXGHZ+18XZ9W9Pf7F22UGGIhl1J6H9eZVzt/zgRLZcWXUG95rLEmt5fnIjCbYSr265xnV+Ql2OT
6eFwpieTDAt7/pWszB1wuXDj1m8eFWEUPpBCSaOA4DKmvVXyuLlHTPRDzS6fOk6jfYERNqLnHHsn
NPe0txukfQdSw6mTUe5lL036XzW/ksLa+oget73rztRbk+XNrvZ2segm9vyzjJesTxp7pA/JI11H
N4Sz0cHv+xneXSfY2cvOQj4ZQtTJt8ajBKoDSxBOGnDmMTduZt27EKSVocX5zcaecdlor9D+8iDe
PO063rAxBW1wzQKK7jHefdkwauztvbALcgJhOzH89es4ec49M978hG/OdzIK97CJA998nwfLB8AN
kz1tpsuo8X2yhyvByGFtnCgeLIEukwimWLv1uV7aUoW1RmvPbS/zzAYFuUX3n+9gvfR8/n+ruP9/
B+Um/ped9AO3edotsJP0PnCnp2Wct++1KLxP7hvXbBv9Uyten7vLs7mc7PxEf4TmQ4ZOZXszYZPy
G995c7bcxbe49UxVCWVpo8XQu3S3ltty7aHCFe1uXwuMftt78j17vJvDOdokJK7bh0e36J1H4SJK
33e3IQhq+JwPGsd+5/JzqllsZUhDbrJB6dB9Dqn48Mekxlv79j2MyNn3N93CjS4XaIqHZ9SR53sM
a/c2S2LotD4cpqfVF5DOpQOmOaddCpj93R7Gl8xen873iDjxZd00FtIsDKqm20fm+nebRPVlFCJg
uZsgvfu4MGHLnr93m/4R+3fOzMV9CsaFuQKfnmz9ZPvv+09i07e4MPHr6uE2oP6ws0mJcI9Nc/ys
0Tzxq3YxR4h2H8Sst+7l89xFB8cQwTvD9dNub1thfAQTBzc5dW4IHrRrB3sHpMQps+taG8W4OqKh
cc1yQkvPLsi6wJ+rRcDA4o++1S/mChOFXq5XiwpxfuIyU6LBzmbzUif7+oITCjWBxq6ZdehSOHqe
8n3EILdbhI11zHTzg6NIe63Ybmz27pyjf55jTWlz/e8Uoxtji53YJd74/1OsONayvJlttvPaMhZR
NDX5xiIxvZ44nzfPpFfb2EeXfdttDe+uTf1n7sG+YZutaOci82hzr+3kUZNaaPTp1zQl7ZxRm2e/
G9UJoRxzZzhp3Bea9Tk+U+7r2y2i3Q1zWEd3x6R5OzjZWyvy69bJ7XZhz2uL2/HPF1mTk/Y/F9ls
eI1W0PTq9NT8/xdZO11r7mbtXufNjUWYg0TdpI5O/yEzu8Ac9hE5SKwSa4wl1DKZ9fA1/H/xemr/
6/SwmP9zEv5fRto9nq/rJOEkktAE9CUGtxqsdybfd89XJK4z+ojtoiKJip1ZgiLcv53hPw9D/V/O
IPiLTtvOPwf3Vn6/znev2VfZy2x0bafjRnS7m1o9ChHCyGp2NcJww6lzQJJftqfoYJ7eqLOZ7NJ/
G5H/jXIZkZZfo7eeF7aqwPC/zJsb+k2ved/u5qcoj+7UdCtAFbsGqLW/mIHYj/95BGpNgsq/HQXf
c5v1VujXQ19//69vTVeNs9OoOde5N6pTOTq5xGwVgfGHDTxw1Fdh/rVvyHKxIeaPN+xCy5wunXwZ
XW5mV3QKJ967D+uFwavg0NfUnNGaxcjeh8VHHt2sH12J614bJ+A6Snwb9t2DzkubqTMNKNz4supm
OP+r6Dkd7w3uFEVumKXJITeHN7oL7PEjOpftY8g0TOwrJLnXvB1++xHAY8T2XUy3g+kFqmnDLDD8
lPHPi4PdNL+39LZrmfXb/mQ3nF3vId1xSxFvuUbEeSDK23gQ4v39hq/Fc6uIzqA8WXxhF0GTzR1k
NnJaJp+Rg8lndVMLolP/PLk3+o38PWlF9yd7S611X7YBOYObSdv12Tc+4XexsP68FZin+0/24/FL
YbrdxZgtN83M4H4w4H8jMl322vcuNs0t8ZuU1d2LXTzSxqIWW8Rg8TP6i8Dw4SEL0TEbUgJ7Yirn
O/r2cQrW9v7oL9qBbSaDcx+v1X1fffL17qCWjbhlF73pZovYO9pkcm03L+aSdgHFJSgT3OFtYHma
X7DzkMdtWOTOLqFdTPlzjTK5m2V8sij1o9XvaHAITZ51rhtLS3vnGI2mI8RrmsZvxPn24Rw3Mvva
zOytMzj6JllH5B375z6YNApdtWjqZzag7Jp6o2UEBWQbPSQLOjy+Ni/2nsU3iHJI0KUrZN+Cg0Xu
CU0w+NtN0wj7z/C+F8fPlR9tGrhowWjxzu2HKLoyjuh4R9MgSbrprr+TLL4f5znfvYBYcrOn16zV
DRNGBU54dH+4Hswjk+s8YX7ck4k/Z6pQ0QTEC8Qd857l3Q7Y+wZ0EBsG4+/L5y8ZHJIWJEr8Cf2Y
LtHqAYDL3D+SpYmRdenNlpPt5PpBjHhMTDhpvhWfjysqHp0pbKZ+q+uA+rrRR7i0dOILiGZRwnbs
YxjheR7JuvmO8b9Rw+IM6mPs/Kc7aCB5MON3Z5DBC0u7bmK9pqlvHsPX7Szw5nuYpVQLt/3uchOd
3y9X69bbK+5xYXHEMnOAIQC0s+g1BuuLWeztlqau0QmmHg7itOhs33dBm0Js9ivsq2kvhuIW4Ze2
Du0lTTrY1px455r8JYjmYYwYQ4GyR3NQpCb4mLt0p20ZN+2ej/bC9PUsDMz+cnBfmPP4trLu8woa
8DUqPlqBPY9HBdJC0LNJ2B3M+3HbvfbybHSpdYuPw9Y2QFZGt871ofa9OfZOX6/+o+/30vTlsojZ
EPfs8PaEoves9haM81o7WQ0WloRXKzo/BrOzz5j5k/PL+aU+gva5OcdUD0AcoqwA/en484IyxWfN
5akHfb6/5g7FUik5dIsJ3pWoBNyXCfopL5vo+tLMzP0FN/Dacfftc8teV+190cVJ34MMW0Mt9e4z
xWNvtUxrjQhJ6Bu6vfTXZDbOJsUNADQIfvO6OVuPTok3n36CZCVY/NHe1b1u4nf/NiZkQIBIWg35
ApTmURNOqqlDxqYeRrTUml2R7dosZ+EyCsi9H0cbFGPDDqPu+dEWgbD1rChmhxWm9XqOdg1zTno+
p5XDb8VfaAw3ufUK9g7SLfNzGrVnEBTQ/M3I19l1e/OwidJ+8bSfrmvmmpjN2py+76ClfgKj2Qus
lBI2byvXOv73ObQ+a63HjwUL7fZxO2JjPW3TdWCa1ba7n41qt8F+Cdja4N9xvJtDPWcXuMTNy9FE
11fRv97r76zrPYIyHewIcZUNYEybHb20M+R9V3YPI24VNYdtN6VxEkafwosZoU/+uUwNMdEFynbN
7l5wpH/aZrOIfIRmV2YPp3ZhblFwsVekDcDASPMdTL0bpLbxcx9dP1orIiYqQ+sPx69sE90e7uNk
YYvC/MxWT9ki2uFXC6zo7TKT2ow74BDLFYAWwTA3lPrcQRSCdvC2SiF7OuNlyy7T2HNm+SG+FTaI
3Mto+QR2uh64b81dl4/cOHa3iG5eNKNmyDgwAWzOPKBGAF4e0OXebtzotrSnB5JCkXf4LGYefaVK
HtJwdwhM3vMDBhxVn4AZdRhsnKdF2ltmX+uJx2/fjfbooeE9Z7QamRTLtrvrZMBVGLgbYeVH06w+
GPPk+zhu2fWbl/TCwf44uLj0VVkl00bdeG6PxXm726w2yZZCAFDQf6yPL2bq9NKoQe3vztRenVO0
ODz7JqWfHAwPi6Yb3nZoaujXyZySGJsXn86bbNciXi2Iw/bGfwWsQ7wj4eYQYk0Lt/Pq7wwbNdbt
/hle5sT6wM/zI4oo77c42doTyYUi8qZpYOtYyPEWtGAP5k1Fjc1Lif15OqMs5mnlm+XAAZwAJHnD
+GDYWAE0Oa+NVqG952bRNM6jb25u9/Ix2i+nwabr2e0dPwPh0t+AgMouZwtMKptcgcd7H58SfBMi
/uYXBuTeju714ek4PSH2HbEL5qA2+0l2wvJbqnhczGh7+dnoYZfGC98o0x0Fd2z56ccduEdAp4Vr
ghktoKfLR2Kq7Amww4Zvl5fdiFCapwXZaCXk02N8Y0F+Hmz2tCzasJLZXn7wDfCTHmgdmb/mr7uh
/0i7aCKIn8Mm9rHwZEipNus580Uc7V9O60FrVlvHLNkOG7U9utF1DzZJdjAW2LLpTJNlPwT3j9bW
DaP083iwqJmujnYxcgb5W+2hPjqjomNPPyl6A+/pw6nzuA7i1jj9vL+Rn/SC9q8/IVf6+b2Iw7c7
M/f9yEmQ2X5iIixlaC1Cf8vIvcXuYnBBIuzxNKp5JpkWL6daO4XbPc5yso45+uKm+X06Rs2awa9Y
oeD+cTQ1ZspykDH2Z+CRhzv0QsR2ZycLpcB9uf/kT3Aj1nEyXSyiJGYRRaelzZPu7+493MO4eB4o
pT9iLJ1Jwx9+E/A6UU6XnH20qtlt0K5NaFvXTCKmOLz8+S0GJbc+rflWnRuo7rqf9wpvcHv3rqaY
pQhdznxzppvKb4DzAfmNGrFpi2V1MsuXXY0BNuFF1goW4amT1+NguiJUwAxBX0qjume279dD5L9s
dmb/tH9CneQIp6qOTXrFFPmwNuuX2D+bGcVcSbTtcByO7moxDK62Vdjj0+Wnng4oHDIOnvSqi99a
v1v85YTY+hDRDKkeLxzTiqiSPdo9F2ZM/eEKyv6LI7keH8iqrEDXuzEA0m/SRTv8Zg4fTr1/xT1d
xqlF6JvixSRiQ8ghZqBwgMdUPIQDb9muHwYHNKg3YLkwvmjEXWu/7lgK49Dc6OuKCxjSmzvFfWrj
LB6BxhJKJyDMpj/sNDlI1JW4lYixczm3R/lw/X07m/Po9nTcQCBdNyL34zSpJ70oqY1P82WMk5KN
c2O8S7zaPdC4KgGCpCdsE3orAdjwCtOdfMBzATVw8eps4EcF5oRO8dN1llrHUhKLwhW+cT5ZvjcH
bB5s9wUeIRuEa1pv+S36apETY/Cy4Ctn5B27vdrLqHmPHu6Gm7aDINDJF3YdBYW9v1zNEmDGzGCt
EfywNoL2vhnVZmwF8eZj+b1rGTEbWzuzbRe95dxbRrU+QeriocDIPK8W5nKOaj4AJ1TEL1jv83MD
6XtzH/tj7vjCjy+M1NrscTD3lu13/370zDk1BxaeaU16NRycvb0Eca/5coJ+TnqzIJCIVwM3rg3r
z/eImqPw9oLaJG0miGTaCXPgYMEnvCk5sN3P9mwXd+M47bX9jgg4gAGfvGE+3fXz6eIFEHBrnqEx
ZPQr/Lxe4toj4ppru96UEMSBW9G+4NiY2gTQ0nms0RwY1O/h/kh3y6f1KQrer2RyIncbtdLeokBJ
BauPh5Jadq7FEIRysW/v8B03Xm/5A1pKvjs1yW3onK2PFixmQUBZ3cfrN2yu125oW9/h3UDDPjE7
n3Kqt7avOAFAQIbaxcIf6kbcozvxj0Htx+/eRof2LQ7x9ZDdpod00jmhorZWHi+PRh6ZAhtc43mT
6rX5adkJj9OFHx2SCOHzAzM46R1PbX8I0vLrRKQIjD38QI0qXGBNfkT1zNQH/VNqNu9J/OjAWWnD
HYJJ5J4t4vu9wiQ/dAQGkXHa6eJx+Zu+PFBrRxOyV3YgHBxiYpeO8vt2MmT7HLeb3cDhTqfNaI8r
M2vgeUPh97xHULAjtz7DR+2Y2iz0OqumBUtLTOf4vaibLRrjw2yc7DstGHvmOkOB5qfR3RbTkCjD
GzvHlyte6yJy18/H0ZLpT9lNaqCwDwLYS2QRmddZFB5eQIwPL5TaJO1606bhTzDM1v0AekCKQlDh
RWEwlx9EhfSq7Rw7D4aPWZr/o+m8llPHujX6RFQph1sFgsjZcKPCxlYWICEUnv6Mtfs/1dXdO9og
Vpjh+8bsl3nlp2OFwY/fGa9sU9scHm6ZThkLNMniY5oFWbGrGfFT7XQ2+Lorg1J3Pi5dJMQGi9dX
m+/aSzJEbl264aKi0QdNDs1h6uaK//jlNZqF85tEWDSNSx1N03g8UpcV+eBGo1VEZL14tt4ododb
PTMD5ethz96dJ98QoFmwKBnAM1EWBv7o4VSuLG6am8X0GHcylV07kBb9gFIQPOkcC0a/yR7jdqTQ
0sof1PwpsLtDtsS//UZ0bFHn4gBYL+yH92xWo5CI3uVUqF/H/OWz9pL0/mj9yrzmsE26C4xUmUtD
SqYGueh7AJnGdFAcn5uqWOTDvI7GKhcb8VbvDJofLrdjizrO05Uwrsjbol48c7d1yzcO9fn+Wnbj
UJ2QsBcmm0+0lugYTSMiDvrtH7dWplxCz3dQ43DJqKGcij87XXTdvh1tllXsl9F3nh1jAp7V+LGS
C1cf9vnlg/L29jLH0kBVZBXhHeLy7rfURD5IP1TnvdHnL24elHjkSW/p3rB85u+nl1nkb3Qv9BXm
sPcavpHIIuqjPHgsueZq3CiGjoIXscp9eCMHKPWr9KCS7kV8H6rvScDBXJ3N1P3nIXiRam0TMIfa
rD4+hwXJGUKBuW3zKJ0UhyS6PKrGZwttBU97TBKle3XkKlTQH89xHe3bI8lHQlsOikqDiJpMXbaI
iaMOv/Q7ckWZ/j2N71E0HvE4Ri2RpY5noVDJqP/ij9uOJAqyhMHWX1pv2xrFmHEnHubW68t9ylU8
xNEkvj9Dh2TI+rMMzanSXfRaSea8Vw+K+zTu9WhfhW//mVDG97LX6qm56XCuE5cLsqJGnjxr8pp1
K01VkMY1ylRy6c6aqtniYYC0j+FB2pPK2H20E8EypoLHPLK+EnVLsXFEFtggE2YCYuxlnadKpZ8T
zjQ0lqqDJoYTMytPoT1pFa4tla6eNx5lubwJCKjyN6bLvsak3j4gf4dONPi8lCj6IiVLrWnKV8pk
jH7qQeN/Yb7X2mNWnZJdxNpyq1n+m1Dh4Eys3ZEHVdel8JE5dCieX4SO/U6PV+niiYKLXIt27cdl
XKMR1CeC/TdKhdYzDC8ZgRTU6XwBaEZWgdp55JWbbAWngVj/mry/n/2YKdGy5vfDTNMJGsdiIEXi
fMxZ1PvJCVP/XpJoAeozBKey5cem8169AI91k8d6zyMyF8/IC/upFPqy+d19vVWXulYT7jPrK75U
zHt/+cXLAWhWvR2Jak7v5bYXbkSwhdv9XjTCS18s2d6bjzcKjz04BLrhp/ggkPcUxaji/5yGMaxn
XNEX6bevrx9DdXTFbyc8/u5e3UnFSMmsgS4H4eGuNNeZvs3mz/FwgE5WuJGylgYKWkiTTMpLLa+B
6QLNlZwy47Ipx8kvkJk3z9DTBlbb4D1WnUeSYiiHx4rG4NF2tUM4e3HOWR5vZzCdSvI41xOa3RM6
V++aNe+q8frz3nCklnOTARC3vJzj6TiorsESwRMQ+dIy34xiT+L9It9pPOvSgZcCBys52qU4xsBH
2X8oXtWZtqPBtyh2xIJhc63eS5Ugv9QX+sKuvSZdPmz3xTzBbtX40a6LfTPhgJ1aQeweiqC/ZtOH
Q0ap/cGdRvvsSfJYHbniJL0mW3TFj+A9jz3Lez6CMiSMdodJQTSzDn8G3KbMl6YM1YycdG+0zlOd
ZRFpsP2XZsucTaG6mZueuc6e5x790Io8HJUAETo8kLfzyCbqM+CU6TKXfasdu48rI2dPaM+4+T46
1nhPkjvRsMJorJFPP64jpSP1H5HJvXxZdgcn8gkeibYeeAkmkr0wsnmhImDJWEhLs2Ge5cgryJfi
a4LkaCVzZaZUyUfGr0qMYj1hbd0iCuW+FaTI/oxf9gipOxG8Pg4Lskvn1XGzDYqbMddNoYl6e5As
y5RADSez3epFo+fjJP2xGvb8/GFqzrAoNyrn3DDXXG1wQ0q5zayj+n2+yncqmcgKZNXPXq71l0wr
iirj6umF8viVrkYP79VPCKxYQ+n7rPTBp5nHSGHzCYpEizScwC/0aC98Zp1D4GWG3ruMvdEbr1f1
p/jx+2DipJny6lR7FufHGCEwI5vqQ8g9URRnam22TtiLf5vUiOkOhSvjZBAGxCzzI7gUu+g32tZL
pZuFJ3kRtw5FozRCTI3gO55XoCdJTfv445uctObLT0Q1/1amtwjJT4y0m/w9kkKPL8sjtUa998kQ
fLy3nfbxXtWtzU+E8VhVjszacdKRm6G4jKbFryjPEV7KPsSg2fp8CMdra1H1M8BKLXUMf3Bfs1pz
Za45yoDWXNwX1BpDd0qChBwX+03m6rta3zQf/2kgRractp8QzGb6XpU4xRvH0NiW8nezlPHSBdxf
OZ/sByNbUHfuWD6rmGV+Q8/Olno8Nu4S/gykhYjdyo3A6b6M75BUJuCtOM4DVVQoI0niwtMoiv0r
6iISSDeUkbLcrSznPf/N55bsWOGSa1Zxkuey2xmHB0CYS4j+hODqEQykbfz9hq2HaNhC+eIm0e1d
/Oofr7mMoIQWJIJBnG/RMRx2reY0RztaNPgqdDdUVgMTerofWV8aG32XABAHRJctmJX3ttyzwlp5
bUcDDWJKTpP+q2jchCyE64bM26dil9ONRzWl3RPQj+mtuiX3ahXKK03xMmbzjBaYzehhTOSO0WMe
RHzJbfeuVHkFqrXWbbllNuGKgkiD9r9dKFMVUzL2BWSBEqWdc7F/jRtsvKOlADBJXyycQAemMPKP
TuYJO8ConZm3m1sCB4NYJmNVTvYDYTbSWHuqYyhrvPz0aY4t1hadeklAfyVH0vD7dMmNin5RePPn
9o08Ni293quUpd0sBnNuJLuwnilfJVl7hv6OhRRV04l57ak2P5wCt5O9jhCgTpTX8kNQRb39IId+
HLuq5K5zZ8bibRj+RVU+3tmwWb8+K0Wb2ubZlfCgJtuqdtqF/KBjITumPUcpIF/zv85th01eLz5U
rExP6uZquIjkE9YuveeEJwXbkKsG6jE8t0RNjyBcFd8jSDoIR5V5bolKU7bOA2MuH6PyIB8lavEa
ZILFwL0Swbaq/HO2KN4TVgiOqMIfUD7h8akPOi78z64cxIuTq80HjjyPd9kfBmlGJF1NTF7crEe9
sHsl3uuQ50F2yTjqHER/VnmnP4jVocQkO1a72fMansVkQDP5emqBnf7V8eS5M6Ya6k34cc6dKunf
3b5w3BoWrZO/Zq1IlKfeE8XBKeXZvk7wtGz42XApUKvpSGJifRvnH//1dDIslxu94Ibw1f74rFa2
tM7pWnxWxmudZDuTn8bbDFsKDXrC+4/TybOPRdASO510tf+K17q4Dye6cWbp8+nluze1oj8J/W/S
YXksC8WJqKtlM+2HAsCXujLdxrvEOxIOmSr3A3PDpvuz1hAc15kbHggy7JVMNsmtxLSSo9I6bYuX
BS1tx/Sbtb2L18NZnab4waZPDQEuWlu3/9IrV8bPjQ9l8ujYVszzZNZk15IC4uS7FvZ9RKaBReaF
B6+f5XnkqPSkX+3+jVfhURI1s+xvajF9p66FgsILZ6k3GzOIlKKe23nPfCwFor+EKMMnRuqluXJX
igWA9fR7SA/NZeHU3qhf19Z3Kc0smyZv3Y5LLBxqozpGgfShiX2dv1qjyGQ8J7MtjQiOhn2uxy9P
Xb4D7fBSziXqiRdN4ktHepjPc4qg6NRlCJpMs350wNwFc78eq/yKwKjJV0GRIypAF0rGcil0sPCE
S8KcqfHWWle1PTHWGj2h6QhzpDrJXy6lMEFoFJpinS2C51UZh2th+kdWg9Q4Tlwr9qqbUHI/ZhTI
hD1M+FsFI8DIXeCzflc5H9otrlbxB82/CsmD4egFwyYhHPyZf90JerKY3JkyG737Q0zJCF7hosa+
qmJg/c8b9z/kJ/bZjGXKVLa//2BnYtqCui2JeyfmMlno2DgFt18B44amzh39glYTbk2h0AyBGYVr
CzyksRaDBAiNmGjQXngi/0khhQBSXBUvT0BcS0SSwr4aw6r3IR+KR7qo/tKbGL0t5pAKg62KAfMd
KLP4WzuIRy3847rffv1TgwphqKDf4ebtnerl1pyvQho6/Gk/2HXpBc/6RKiREMkKFzHPhsXOMa78
MPXiR7xn5qYeBPNXowODTxeEg4zjz15GzJcV3j7xpoXwW8Ar7KXgZopvF23+sx4z71UIOQX5gQ9n
NNEeTr2I7mK2qUb9Q9gUulUelEnwmXyYuzopt4FEB4zYFOkQSTayO+ZlPO5afGwYBt07j/Am2uit
Z9KJLR3eB2qF3q+pPIqBHQvNIep8L4dVsuBCpcz4QT0X77o/1rIv/cTKoam8NFx1oHF6x6YjupNH
VM3QAXivt9tQuYPj8vKsp0e3IR3b9K5tF94xWyib7Ahcq4A5mGWgxX7fuIbTaH7zlWm7FB8ttavX
WN6COG33qt9gIgQPPrM1L/MyhglhU1I9zZpGsd+x/q6o2q9uNVE8C8EUWisaXykGFcRs+MOxaDWu
TTOWyK+bvdbqkZ7R1MJ7SmZC2TJoZu0HabRHv4S8s/AsYAsExTQL30wo4eScWYTEXv/+0oOmcDu/
RJHxmUR3EtlBnj2RbNM1OgUSLjgumsEdbcUxpL9vI+hzRFGIDh1s2IgJfT1nsaHjIt6t4Szm2R5j
LruM3Wy6lsXFRmv4EzCIOj2BA1mqRPFcNCakqD3DgLfhuN30G3MXHshnunRfvK7Mpk8Wn9wzDRRW
u088TkaEPEL+a+0pp1tTna2ISb3q14a8IM3T7uaq/fhWs81xzzxRQeTUWHYtQ+It1zYIJL3yvQHb
Zz2d0SqTx4an4gFEp9eQcEyNi2ik7y0qaIK/pqDpa8a/eehG6CuKRviX35xARbELi91OedyKzCm1
qawgd18p3HS4PbXVY6KjbB2covNocibdUn07xIxp5M2KaTOxMC6MDvq5BB+CCXKZkDP3nWecKNMU
2wcSP6TuxM/OIaKvR3KzXEd+s6QdvEnm2fR54UsPqC1W5icg1VcXkj/6ODoiFKwLrjX4kq+474Nd
sCzWzQ5N6WWYEUWiWClRM7hZYM+zea0FERPm5Skax2qz1mDCYBz+fL1eG+t1irnTqRIlO/RAXLWE
NKCnnT5aql/yWB8F72E1qH/P7KicPvBeSG5c6RhiVqDZ0TZUa4dv5TEmJq/gSTx3JZmd6ONOlHZG
5Y9aJeFnvOZ2pC+frgXgMl1HAWXHYV5EruCvyqHH73XzNHMF6R3NORdinIGp/A/fYWMuF1Pc0S9k
Dv6AX/WbgpGY6t1OKMGTqqsY0D+bdtJMXtecMiZmIAH9N0NH87N5xKfo9KuSjJ2fQp3IBAvE/JbP
ReZBbtDdCBcqWmf0zUsO1tmLCwLffHiH0DIfUurW+ZmJJUftgEpCSOTbC8fwd4ZW61sMBqBAY2MO
Fz57/PURzLnRSqd5+I/rwtcemM9A6sIvWTMk89EvXEkQdZhxyCaTpeDAZJNUdvlFMEF+eEcNL1xi
9/8NFUAaxg1c/I8yIWhSVNaFwv4/SXZ+xi1GlV3YIwSzTti5ARUgSOCaEHAJZMezEEcjYuYXfwrv
AJaI1v2VuUGW3RwiKDQZls0/gbeY4jFwizPWAJYWw1Rfrv2DZI/pVl/SSeHBtsf/JqoLj4I6rfYC
4yE+AQHDQPFBwkjCDi8JPxFTQs6Cvic+StbfVfUSJCE0OFi5NNN2/43I7ZGlYoKxz/2vdPzsPwyT
kE4CNCJMMWw1knSmpgT9UnxfUWCExfQff4UZFQHJOavjV/gJCtDxijDUcL2fsmkyFcCd59OxEsgj
HeOv8C0t/8lg+HuC2QHjjc7GZxZRz0FbPH5eCr6leRb8GAHesWYqX0HwUOCGrUc/YUVfTEBPDFD0
9Ur2PhvDtamZMmHiKB1xbGx5MwIe89o2kyePhuLFN/YGiqCCQQMpHloN2ltYclBUvBffQxiyBNNR
oP/0EFWAFQhmWbqxAuqDvCjh/hiA44t39jm8D+LhZThtHZlNIbwarNuJIkYAiC8luPP5+IlIQ8M/
MghLl2BbfhbxxpqMQAZqf4J9ppxkr2Lw3poXehTuEkFNAaIjIDn/+b1k2pOEn0ivKJSK5yqALVRo
efni834yWeU/gItYBX3mFdcEkIzwfwnmjVjUrEnBYXkE4FZhsWmB0F3XvyWvrT0J70u0ggLUuEwL
gQqT/PuY3yHqeUQmiFeEtewftCcJOCQANvMRNx6nRDrucaWUY0HM/cAfE/CK9M5MAArnopvZ3BiT
Sl76b0X++zzUqfz95FJjF1Kw/48Pw7ulnMDHYp7/cX44OeDMHZurznAQxacQkd85XyHUGO5zTNIv
sUUCrgEZ2BAfIh9kchW0ILHq0CjQUh63u/YqCDZi9kC9pbjHXrD5A6MzB9TstS35JMRjExQcUVnh
S4s50bxGHuxWpTDuVZtsSrF8R1WVW4o3wfo8iO3FvDa+ckSDML/HIZDHlvlwEQhDBqwo2CIFUhLW
4D+fpMEEBIHME0gl+D0YUMi3FRclxj/ooeAyGf+gPih4shV4PvtLZX2pC2FGqxK+j5jkAm3n8I4Z
fysGuFC/YiVA8atvCYC++MJiXKPZ3fVL6D3iwf7bM8JVyI7kLAHFxMN6XIXN57PWmack3ru6KKD4
CMyI2KEwFIVkv9kJ3p/4t97JnsQjl6hGCcVZGNAHDxqeIyIqtqjis4aw1njd/f+fiIIb5SSIf+JR
CXNLwsbXTsm05i2LXTZO79GUW4/P1NNOHy4B/iy/L8x37GJkXn+Ch2kEhSCz3hoL0vB/TColkP7E
UNTh5z/kpHblUf4YOIb63XuMtOKBo5rCNc9XEFEELgVkF7uZAzb6Fae6sPA92QrtRWduGYkMCBlh
oiEOEdgLnayIDIlzGA/dUUQ7AhSNIlv8OUGJGdEwJWjExdkKKqxywRV8F0ZWncl6BhfMP5sV+REz
nfhviHh31hJbQhsq0TLMzCOVYWApUKNjV+RchgxSnJIGovUaTr55Fd8SPCt1/x+Su3YMkFmw5pJZ
jwaUdAFsg3l9/glyoUATQQj5N8Tlq6ccFAgAD7PPfgQbvf4K4Xg/sdiKmV5MmuDO8AGFCxhL+cc3
eP5llUc6wowYasC1ALsBqKqoL33+ABFlwcD+/avoAl6x6/H1BfVuQCyOWS18IeGaEdYxKk/aqubK
ei97dffM/sxiPshbvH6yBNmM81O6mMNRVXBNE4rExBkUYirrYlIIT6dP8ar6RRueHuldF/WsHOB9
91c/F7Roo+QeV77MlKTRvKIUaEUBGq62g2BDfLvTnuPOmNT9ZfQ+11Q7SnqdTxN91XBSjXXGPIyP
F1qbqgpUc1l3VNyeu4qtJLsV9cptjFr02CnuR/KMblZQZPmVNGxCbp6O29dYQULBCcMN3Xuvn2yE
N8O36ZI+wF56yNLwGoXU6s6NOld+SxDRpqsQcI4QY9DQXSi/r6tJetq5dj3XgKeT6mrMWV5rIZ+g
TdPAQ66mRIEV36uGPs30gwTndwT6xjqNXpiEFq/sO/wg3HQ+L/+DVyhyC7hB8lghSZDdR+PpKBWw
nbS+mq3TZh5xpVEK1zn6jXY6gOsotroZjNslCo3QQMCz6DC1EG47NubL6kAc1s2jZZjvKCO+VaGi
47thQ0hzPCNv9kO3iPW1oYyzbhblE9lc8/5M7TiiZ+8heD0juikZVj4seH2f9/zRUtPbq+f86cnn
hmjb4/W1lq+fTdk99A0XrP6tTvVzQWBVbq14ysrnrSwx8CjaigeLgq+lxeb3X/Wim9T6lPPuMW0k
8jGW46PMdtGy3SRBRpTwrpZDtVTUgPi5Rfvw2nCqjIiNBi+pe3Qk39nnpwZKSjmfntBbc+M7nb0Y
KKBH96HaW6ON+UN0rfT+29PXKJ5RnyF3titfFx4R9HxfoF9pwQaSq391itP7LSH+lR+pY/UnPqg/
rSvvOcqV3hsdaq6hwTNnujyWXmckW0OHpFSwfsCr7PPJX1Ojo5Wm2rne1xukk48ZHfZm0Xv17Nju
yyOER0qw7+V7ixzxj629bEfX81kMTmGXdu7QX9WSdopO2+LLwB+U4ycypF0Jn9ZFQQAMpHC2KGMR
oQykwamv7SLtWobTV+wKHNxnnIj0QvKx+qyBdk5qly4vNyfGJkd5OfFP7eYXyS/wGQB+R4MUbk68
fE/CNIwTCLDM51ebZz8kETr6Hw8JzJH02cuDupqQUWyzcTTy4u0lguGRf/UUPFIXPE2yz00+AWd0
sGeq7mLppaFYhHOzXFDG1WbmJW/9mEMpeN178oSx6lKSyDa9PbkZRNCrY+hQraU3+nZk5OR05ypU
OOl9hOTySiRFqJEkbkM/ZsIK+HjFCf3Yp1t1X4il2gYcBPJ3KfC0YnKqfSrpdY2IRbsi8n7va/f3
RSpDCqoxOaycD4gzaeylofvirDcddioD8rg2jEUP8pkbY7VxIsvv8i29/3VBu8jJtoPDtfqZIUYR
wGZj+SLLo4vbXRBhGpKr3umx6LQR6NaiIRPeAHrIAt9X3uEmWMQcryt0xElBjhTIZ8pl5+HwmdkO
AW1FHkk8hY5yC1UaIuOA9pbWJlplcMeMMsz5/O23Zy7saXhMdvYX3UMmxvUkoQQ4IQqmZKqI5yO5
y2xYP+upPMaf0Owok9Op2tYg/mlNEbdWMXrZIKYYPWPZsScS1uFLdRcOI3ixM9a0fTU/vp3DvWPL
AfVxQPv7GDmsb4khpu9siugtGpARW0iqZkbtP5Ldu/Am7U99QQxAK5YqaxzwWn5nDYF2OyGmuNU3
9uTHqRSPFWrTr8yd6/uAX4U2Oc6S0ElbqqjfjyevkzeFqIZyPZVQGoiD83JldONY18XMEYWIjk41
2iwwYOlu8EdB9mMjpMYRT/XUsT7gOt6OVro7pBKdOiPlokmEYqCQwXoaIuOEGfL4+J0RUP/c6Xrw
cSapOq0pUugTiRgQ7VBAMHWsLhgavQrtQo3uVqvG+D3oSlhe53UIqjEGjqAdKu5DLFiAmpXXb0eL
cllkrnKm+49c9Tca79lc9szYmQe2i/pDbFxEYwYw1NdK9XmTaTVBMlff5HFLGMmJRAgIcTmoNj3S
xXY3YoHQ9OSOJphvTrj/AorDi/70WJHhoTCnBsDuSFz+L6+vyW5kTh81bVGg2fUJD4a5bzCiuNSN
WbsP9lRza29j2qUFvp6bxKqxHajanuQ2f0KYeUoQW10ZrpBOts2cg8hNr9IU8a0cB+l2ZC0e6565
11OTW/zn9RlneiBv7EO+3HNHM1VI2HZA67j65XXO3fw38jwLDpeL3Esn9oo3JX4AygTESEGM+Hn/
GQvZDknsF3LCxvkiGiDL4FBwjWDwUMwjpJk2q5ejdB7qGCtArKQQcCxZT0JRwBRmmrWV7WxB5eBn
sFYlhK0pIT7HKve8Vx1H/Hz/hhVWTgwaIKwXbB3LZI0GZl4ee3ow3miztS+eecGiyfHOgO3sRrRO
c5iKjk19EF7BAbnmgs/bYMmuzS9MCjYOZR/dZ7l+TYjFY08IAiZ8/uwv4jdUCNT/BvRnlKwOMTEh
oSjTPolWgTZNalJhp/+10wsTw+bVHt3Oi0pSvXx1tPojP92n43RNFu0Xmd+dn/Q9EZ0hw2RFhTR7
HTqy/KK5ep6rab+h8vzxWxr8DqLK5wo5eOLwX/l2Q1VEg4oK6wX51gL4EuxC+G5eR8H9SivtPaVi
Yb3XMZ5AXsMS6RIv8leQSKSL3C6MuwwZi1YeG5KXRu7wHW5T+9/Ibh3JuP9JFjLjJ/4dgsbV3tPy
HgAfmt+ptIl2vVvXY5uaV7wht7H3aJbbyCmj1FFpMp3zt3eavx4n631P0mmquutRx177fG05Negb
0mGV9y1WAwwsp2JYpwdUHUqQve6o9G3jB3eS8ZU9EC5vDAOdDHzN9+3NyJ5+9VSc+NDeMt1p9NVX
4aILjZB9Gj89yvum8EIB/mwmVT8nJlQVv9mS/eSfCdVAq/wW2omteX5R0ohxMFKt/OXRW7MX7p2Y
pswwTE2QdepvTZtha+vE9GnvB5RX5WJaquvq4a2f2mRd4JN6PMaPzzYqdnEysxQcbusR50PoS9FN
X+Lx/ywHbYkgpQ2Rd7rS3difqe7KDDhYlGS1zylnTISrOQ0SEno8MYqbkvwFWkq94kFNgL8GKwk5
9z2/VJfoKYz0sIw+U2miUQLSKVz6ec84uc9yxI3o9XtFcyuEWrieCNJW2B50pHBflbxvJBeP27bm
/VsvZvDqJWZjN34w0H0jb3Qq/mO0dSPp70FPIQvGb2RWPzkVN/Lzibn+VsIN9kI2dePmXyYaZRwa
ShmEt+yPu7FN3BwBvRUgg6Ot3VxH2vS5HoifXsdMc9Zpvt1xCsou3pBtgvAER9/HL44PAckhBk1/
fucl0vf3xNDn+bTZS1McYB3aC5XuLXZoP7oVuG9sh7ENlZMhlrul1jrmcrUdvHeNP5KdOoQytSrm
cjLvaCKiiNUX8As6GR9d4WJdqKUZl/JcMr8w0whxX+19zD+t9J9I3k2QtOj+dY39nTiIreSf0V4C
WpUuPnSTF1SDGV+qruNfdTR9Np4ypdOVUX6xXM4+JE/3x4H2M+MCwU3mwVFAueNkWd3UwcV+Y9kT
Aw0yLZrbO/czb2vMtWoCdp3joDyVwRvpM+1LGYX8vFRhIUIT8IfiZEnO5X75giYASHDkcaGjCUVb
O6u8PF3A1MBAoO2wxKmzF9+mk+YFtMTVQ7tCfVvJyaZLVrSZlc5nq0lBTHN29yi80V6IcHFhCV6v
NqyXV1PxePvv2ONzoIA8fhyHHT2thfXTet0fPXkCnK21PssBqjUnTWd0DFjNJT+c6qt3sJY20OY3
8dhqPBw7reHM5cV1PqqX6HHQjWXJsl796tHGdA7pBpnOMObSKjxbdYsbVy7N5Hwansza21DVSO/a
1Z4quw5rpjMQNXP3veq3exzNpqs7J8LzAVZniRnfEU5YkKLSRvpLpClvSO3HDc2jtQGhZhVzSk+t
E2aE+XNjohDtHJJUe07aB/I4QOm2y8/FYthJe+Zkh/zurPVHe2UrZrZZmOfh0FEcfjkFupUrIbH+
HD8ukdsXhOJOTN2FNjwdKhQrbjxlwXijoHLnZZCSn+BBnAlbPBFlau/qExpKEggf0CJrwn/QXMe/
UA1zembmjKZ0CsZa0EkLdbp9qNgpuVNxwQMkMCoX166GzWuq5ZN368wtBh+NFt2GH5M/tGdydYP9
xeim3sveiAtKE00hghxAxyMX/ZX2nR95K005TVCVTb3KWIRYTWckXzNt1UKHQSZ3eZqLEfZg/43u
k2rmj0y+FSOx8vogO9nrelg3/rtxtcljmL6pQ6BNoSDqqTKDhYreb4pJad2Sv2QQMkU9IoZHG9dr
46KcS/JBCqp+9fl6/CGJa9EldvDkMMWODF+hZpW6feVa7svXlFkWr7Ueygnfo3WhTBPkkHqE7eIx
h2hhWSsQ1swKwMWhcwu6Mg/j40rWqtG/CHiQS7a9o3LwxKz2SYprOPKw2PIlm2DAXXu14NWVkb9U
X7NreH0uULTdLFE6woeJIrVbW+pkv/4wGeE7OT9xUI/0hVFMh/vT3hWpyycxrzxl21ZIxYV7OPSH
cQx5EwoZ+CxVWJisXYNoYE4y2c9xN2vq1CocEqIYgRjSUT6i9pyMW0eaJxW4tIx4RkG/ter+6PRC
6325x36fjZPM5W8LdKKA3QjS5WuKdwFooMBL+p8G5yCf4wFdojopTmTBBK00Pk8ZuGwQYSSeoa+/
sEzln303fvxFiTs6D+ekm2jU7xGBX6Q1ZTRj8ZLHSedSZmBM1YsRNuZaJC/IVz+YFjbGfVcRGPw9
nxtsqJwbmDpqjyFpbg4s2D4+fh6MIzIXYhuxnsWQeCyIFTsL9dFqxDMjmBob+sZeOQXRWirUmY/l
rG9nsvP4pVjqhctQmuCYFgXhOLEmw4JovV7Oi2mN5w3R35eRBnG7RxUuZ2OyQmOJDZS/UnrsDnYK
2ph6XuI7/TYTL/ozyhVx91fzl6zqEwHf4JBgpft3jN2GeEx+gRT/NVGpWXfhsuyc7yfl7ZdHq89E
OAbaABUvbWLkTc5H823VbwkcDxECIg0p33irmc4fTEi4zMcWsCze55rck2srWZkev6kyDI2gmcFm
EszyRcHp/RifpB3FtXShlfOXLTnNyXbyjckJSaVPoSadYDukT1TOE6rYEn68bXLj7v2QyFEPn76R
a39OHwri3134J44OFQzI2Nix0NQN9rnN68xgNWJmxJa74iwla4LfE/ndxyeLH93lC4aXBy0x2aUK
NaYWAZ8h1z3M2ZlF1c0bXbhF9vw6IqsPn9R3HqQdSJU5ArAUb+R8b9B0hO9bdi5SsqeOuU+Y7kkI
2rnRjNNkY8OpZDoGJQDkq5vchduJInASjeZWti36H/OSkoWnE14+IcV3ulTJ3C+5qJ95ugLq6TEN
b5wGnEFY6R+MnqCVbXnE7PFKcZeDN1pz9HwZREfsRJ28Eu0arG+vg/K9sonj7EBbZvE41rwCw+Cm
J7v/xlgurYxjuyUdwkAD5kr8m3yDIqAUDUz4GgcQ8vCg+oVHIuKHX4KpraODUQPjJ9rY6DriKXJt
gdL6h87K4YGC0gF9JYCfNVPi7Ds/OkJiFaxV3t9/CMT4V4AQ2ymfgCBHUjdSGIb1D0kqeMAC4Ret
BY+vnSq4GaEuM9DucxQQakH87m7i5fyD0zdi4hivSohHCJRnIGBURndQlRZc73osKsgpCBlR9hYt
ziGiaynaXOU3zR76m+KPEJ3+m7coMOFg7v1ulQapP7qApeF1h76JMfIfOPW7/zftJL2Wk3DVk2v9
4wj+AwxW/FiBOCx9a2cBYRa8ZzyhBDWkyqAKxY/EPyC0/YFeBoArhX8LUFfmTcw/B94AlKz31JMq
QN/+231sZD9qHWphvnjIhEfguN3Ihea9iy6CzS15JWmG/1rr7mMMZ3IrviDV1vFzS5rKx/Lwyqso
MII2w9C1+qxyn6REAMGhe8snY9wcokt1G02yDY/19H80nVdTcksQRX8RVeTwqpKTqBh4oUQl5wy/
/q41892iTAiHc+bM9Ozevbv7UM9XppS/eNq/LMu572yNXIKy1daYBVZWtD0sxYjLqXf0NXQGwP2j
5A7X5OdTwWfyua+ic1kPLHG9rZ776dEa5E6iF8UZTWNdcgDwv61iKIuM7c4TEofSpZ0U/GIY4+a2
zU7wdKlRYZssKoAG3DGUHbWzk6TYUeEa3DFvgAgHZ2SvTfS++3Z2NEcwmOYT1oMNBReWjevfgdTd
5ePuOXOCmz8N+0m2RcMr8zoafdqFVFO0vL01j3+QL91jddvOAlTIIaXIt8OYTD4kP6AFqA456Z6Y
lfwkXxelDW2xBGHMcxCJRU6hi0AqO2rxMqGvGBRN77S6r6R+M2+nBrVsa9dn67veXqhuUWORfVg4
mN2Srn8U6rFUsgWRLXW7/FxTAp7gUBrC/SWbf1qNrR1LV4q6YfrsW55W1syfH1ulGh3Z0HfbR/LV
lgBGa8jzJDB0qOaINNus6gxCpQztbpz6sdtaGjoB6EGzwTylahOvFgklqNe4UdD5xm+pOqcK0OH8
OTue3tXOX7izAK/rl/eMdU06T+3A2KxGrA0qh0//DqE88pRVnKsvRuf1o+V+p+18eTZajRgOC09b
JthadWsLMu8fJx/gqkQzTT2H5ScwHi5LomTPcE1pgHj8unc1fTMK/lJFyIJ3pd8dVZIXI8aWmEbz
OC/nfjfl2ceJjomJyvaHI8VWIRkMJzOMTRBkQPZgLfdc+J2NblUUOXus3J76euZLke+ESpnrNOqG
fz+evadvj+Zx/8zrE5qlwSdRRwA4d/1cUt53SoMaWty8FlIPsJZE8CrpATdoBjuWxzE0XYOOkDQ6
zeFkP5BDkydgPf0sjXIV+J5NJ1fL1NaV62uULUyIZF/e7WpmtxrU8Nxl+kEWungpJ2rWW53WEPiJ
7h7E3Qil2aYg0S6iU6QzOEpFhWwNwl+XCpJG+o3f+O3eQOiHaK6F5wb/uaBHav7VKo0zuhvmsIPJ
XyrxkR+JFUQhQmcHLeKkDVlIKAVNRyvmZLb4JTSpTdBH9dy0L06qqaZBzcEEsUwOuRK5vFbNXT7b
ZsVQsVUJjlwNCR7PtLqEKXubPpNNTXYSCd+PxpHXZ0LMqc/lmxe6e1/TONAI/pDWd+u3Bc/sp0/z
Xw5C27UCmBbqq75+ptxPHQiEMIS8ADq6ZL9TtmG9ImQi26qcp4UEw8ZIXmESu5luusqNaS1b03qm
C3Od7RFWxWvrwnUOe5zX4TtLi5bTO7vmMyHaKnyPfVm2j6t3W3RO34o96hJYiznbIBOJe7mllR24
9jk/thXcrJb42XTOrWtr8iIROenkrMLROjUoHIlhcMrWrFxka6PZNx/UoJtca1h8yvaljU0BX6IR
Iab9e6VP3IHeOEkWoBOYGrMHJi0IaVdL/RawVWkidJRX5BpIlwmdQrMs3XSV+jyuX6sz0oiUS0AX
N6/ZdYY04CrRhunjZDyl4RLpXlR4qC/et1oDahiOlzRl8pJTKdwZW9vQofUB+B46wOZ7THoEnNXb
9PFY4T23an6wo8VQI/eaL98ax590b07X13z7JDW8eqcjqSeRrvI3vQTbyzqrqNTVvNhJKt0Y0nR1
WJ0RF6f5ZC/fYLrTeofGhqUuISqawmZ7JN9CdbXzuYfi7ZHLyPPMpDOl4+nSdq6Q53NCNQ8QHa7I
0qt9Xaf184GuU3RURVTAZeNgsSh5wwYZPZEG6g7ovKa4N/SawqwkajSArdKCr1jd2p6VflAnwuz3
Glozq+USp62kapnm+qnI+dKzlbDab/r9+GYVjWN9/wZVS2hencsQZRUShd98Pf82H2GcQ/O2Yw1i
jfAFFD8iIzoJrZHdqM271xYIQ3gz6gtbQqHYCc24Jo0h/cJTzQViAjoUtWAeuM+tYj9JD/ZEJUHQ
lN2GzlvuFNbJP+DraJyXlOndlG2mRVHxMTYc25p5y5fJYcLSnqgeBeqloDuAikKazQPwYvKQysBI
5jC1JLBhBw8NS/JfaLWEwadUAWMDa4BSa8tSssNk6C5MOaTrlwYzV8e3OCBU2DVxtPkQq8iH+srn
6gGjSA2q9NMRyCgUIFZG7wpIdfoX5J53NTaR5edqfGmA2/lI2tg2qJPDzXQ3zvfomUkaG3mgie5d
hciGuXL5JpFIJUZxDDNOAByW4PP0jWjFxmDWTidUz6Xc6GfM5rukg8Xwg5rbL4JTAAr9UkroWdOV
E8mA63KqvIInBiKlyrPutAfnv1lTENrGHVcAHM01EAsX2f9pT4FuG9jVOBBRQcmfacBmxI5cw0/q
dLaG3XmHrDnk0kqvSYl8XpNxaCHwPMcRhuGFg3Hn7KNUhuZGWlX5ziiSZw/2uLHKvav+1Fo5Cghw
6AnMonOxzlsOfal2CTfBNmp7NiUX6pZC8WxN7NnFNgxN49I4NSyCumZv8ncLRC9pc6A5OdHEbcMC
KfFBpVpykKhhFMqpeu7t/DUbsQ+2mDu1AELI6A2dtobf99cSxWaFJDzDlPPOe1Cfo98bhxKwWKI2
QTlan7VSrk443RNmI6KGbP4XOhesH8eU1MWZELw5vsJkSvfiLUSQ7MgfCYg2wao+AF45QgHLS33f
ZjomuvYIZatpJf/mlRUd2+7NM4mSL4v3BdnMl0aiZpvYbPVz27pjGWdomf6XLsHvudGcypv3pNbG
9tCMHiE0DCkFkEj8x67iMEMfYghTrwl8q+/9Gx1LUYmzMqiNkAP55+qsvyOiXu4HLFwVRgVbs/4U
Q2wTD/S+q8F+JGp3+hxNaHftxIQpf6TREWptij8Njj+JGjVjrSBwqy7GRBHWBOjH0Wx7G7XiWDLu
4U9YlyyPaT3V1ULbjhvTTG/qONH3lcUH5zOlOQPpdQBq24skiF4jc8GC23tAKOfWk2DqkNy+fgw2
g5dTkuBA1wbu0bQKYC39ijKZSF8Z+lnPxpvygckyeXeyXGh7+VjAXObbOUzCln1CSZJiLjLDUVXd
WzRVQ/BoWzWy/d5DP9V9K0GNH2wsBorIR0SUlkVP1YsWTiP30HaBFksf/uEMa8acX66E2cg5lfrK
drZPT9o1URqdW5hsl8bxq8QOxob2Y/Pw1ARFU+ZZs3BAG2lDRgh4FGIXKnQXgxVHRUbWHSZWiRzK
jdqlf7eh6oRSwewQnLQyRFSSlVvfl2VQcaZqpQ9/4y1ElSlBrzBw0sh8UECCL9V5ZEpCl/zN6Jeo
IPLWX7F5qALeVkrgIjJ1GByi+Dtal0smhz6FaXgjMI99G8F731eiEvXke6FSqlvD/lB82Lxer5jM
IY578QH/40kXDv6LlQIRiUHFDr2TPPVmJ1FcLdw3+zrlHkng/ivQYSWtKbYP74V+pVRR761p/qS9
y1K4vo+EhLL5mLZtNa9Hg2d4JEyyrqZxdQgFvdLV4ds+R+Q+flNt9q3UKDV2RB1wygJix25rqSYf
qkzG8AmJ18N4RqV0JIJZWLZiD+oR6jrxM7Hf7rtr9thl02O25CrTr3WdlbisF17vP5Ba1A8EgYCK
4C/qJ9YwkFpqrUDMm8Wzb91QlXqI/bMCgyy9GjJo6pLlSyeNlC/uS9a+dwO35jQf7toWzuHZ2Zc5
BJmL+Dc02cPgwCEzpIduFjfbrk+xx931XQ7BAaYtFmU7tn8J3NAbPv7qKduylwO7BS46yo7Y8AJF
yscWN1YrNqugyZoOKLlbPXUL38vysHl4PmD+i/TVw2O/W8T6WR89RySfEpQV0u9+J7/Dn1x1jXhG
yH4n3cVOeOB36Isxqf6FRup9+JmGhDAhiSAmmrwhp5xo22LiyKxIPNO/qAdF8X0skODhKe25j1bk
tR3C/m/OPdO1Lv1m1o8YigypWE+0KiATnaYrrkXqKglP7boTNiCcI0z6YlSifA6GBQ9OBCEMtWvR
VEjaJCB2f8798tYchA59fspUtWdbAJ6yeCcjq49vmhn+l+1QUgW/jqoUwgvKnYzWVIXhF+lIFr7g
pfDLGUgB2K2HSFf90Pyd9m01Y78X9hN6AMgfZeqwXrsa8dPMb5YKT3/aA1xS7DH7KDOSnZ68V6jF
txIbVe4Nl7ueH1LzVTNKMQXYa5jtTwqsuMsBF1r5wZldEpiv5RP0nOmlff4RXB/Zy7Ckugy0mYQ5
ozAg7aFx4SrOLvYOWrMw2cJ8Cy2bAcg2eTyMxamzDhsLr12UkXhRwUkpNRJLMOIEt8sqxig1Ie6o
mEu62r8G9n375yG9Lt/6ZGEAZl/RmhOHBh6q1T6ivrf1oWlqpjSlyrtnInQ9KXIgBhPh9mRvwQme
HFlvVYX92xEN6stHpZ6E4dGEqPQktFP8TVK8g0wBfpf58p9XpPTLyq19fj4hOZ7UiqEZnx3it6Gd
u12xt60961wqYY33K87QaAu93MCaVB7uhy2KfyTBOgIO3A2MhyjKnFiYLJcYi+kId5TGntlIZoX9
mwBj4Edqa9raZjEWJM921LOrkrafJwabBvFOLiqvMhkpMAsClTvRR3J2CYjFH7bokD4h8MfEdrqR
3EyJTTcjtjPueEBDnuKlURzouU9BUjkgqNBL/OTfYAYg2LBNF3G+i630nXB3ePUBXJWHYRD2JAfM
ERgUVL1oWo7BDOnoUGMJ8a99GKK1Jy5NO113M9ek0z/wT+NlXR/THRXnq53hHsS2J6HfKDbTI0RH
jHNEMCbeuzSIwRHnEjKdAFN7asjJQCpHQfIRgFVoi9JYYXBIRQbrY33WmPvlQNXKsnyERl3Sy5q3
sLesebvOhEaeynwsR8kZHIowqvdXHYvY50iQKNZy2Ox7JJ3kEhGp6lWx0nwijqyjzdWR1WAagg67
MzlmE+Try48tc5qk1eaOTAy5A2031v9Hb8xkAkeMLr7Tx+GtvOSYOiHBNWe8Qgv1PJMUGy+ic7SV
Ze/J8Ch8plGku4zJDK4cujtGIdXmoiFM09jzPDsivXq+U1h9AssYWH2EeznLZppkgspOUcSDNFcR
HB01sKhpRpn4MNFrG46ey+SNQX/7ZSLoon4db+r3Md0oiZU3ruUkqav1BA4BDVVw90ICEjBhhRU4
VC58op+zLN9wDNxpLjUQGZ342KCW3D7YSFaNXKjs+J57tXuTEya2xNcmED624UVY3YXIJycmRztD
KWsvw8sii0s2nnWXh+9l5fXOL8Lqwp9NDFdUvyPbml6Q/n6kzbk4PP30qr+2QgZ55FpdniIHf3fZ
8p0DSIkuAxSxjSRxexYyTlBd0toQgD04Ew2pa5ynrxULnDyu2rla+JNr9oPYSUEg/mZ7wvlgWyXC
cuz7B4142jQelOOlCx8b1fMS279sJ1Nl3dZ5u9ixiQYVyOg21p7y57xa7Ny/gl8ySsvBUm8eaGm8
KzpdHId33PCAiS3M6dsuXi7E3m4FQxJ0b7NC7AEul8gkbiyd2cIj38l2PJ57Eg9+W4zSHSoky17a
5YrnPL3Qz605G7kN+dDwaIL86a7p/rlrslMZobRXiJupL+MF1N/wGZYz4D5ZXpECIudg2tGhSi4q
cscsjAl0GDTHZQ8lE6ztQA8Av+BV+6v1oJEw0PWAzTcZiPZKbft62806NLImkWLTdhaSiWMXIDEr
4nMaUK9ZkmSuxc/s+/Il7XNEtJ5HquZ5+LoT2Ue2ckWj2T30tNDa5jT8X6F2qfqfLWk8N3DZFjxN
Wfhgu691X1ngd3JSseLCwHM3Xc6R/2T6jug7fk2aGgDflQ45Vsg8weRYfZIzjs+ppwDSPcyFEzlV
031/31AKjB8lPhc9O9kwJV7mZ1BrkTMwtWNCY2a5G02xtCS5SmxgpKlgLCa1VcdkNDEmORoQUCs2
7kR30ckjdlx0jmx821axJzkuURYqmXIDtHpQwKGT+bxloJV7x1d0+GTLIbXLEYIb7KCwJcvCNUlG
MkufL9rV+OUioL1qiP5oYDThBpwIcVXXfG0A5bybtWkr1jmLMe3i8z01smUxbq4aghwDW6QQJvEJ
CAyCO36knZy1WKVqDo0Sdc2oWfylkaOcBm1zlm2CVzAl7eWfhp94TMefGn03UrxasXl9SEl7ra6B
b1A0DB0MXHAw42x0R/JBUV3dTXAXyJI6PLjLoM26McD/W74Z6SO+z3ZPO01sHQDbXyQEjNtoY/Z4
Jljbp9lXBjstZBbtUF4C6GAPXHG2huJG74kEYRsMZpu6NGxX4E7AATsPE9t8xGMt/WUDMnPXTOm7
w7eb8pRiUeUqCXKT2JvhAKjWLttG99CKuWkmoTHrWQvm2cnZ2dcmXb5RERfu/jdygQtmiiAQtycH
sMSDmdaRGFyYHongswuAJh/s9yx0aZ8bfxu/cJxx1KjHjouGLWBjQ4Qf5mpIVXpAnEf+k2dBkauO
n3x+Y9X9moiEPoJqWbwhBS0OHTmk4JixnSJ0e1wtl76N18kVGpKEyjJuYkx6Jo7tXtx/zcyLVKTO
KqI38lf/ZVkdXPOaBzArh6BGGrlWM/q1SUnal+kYH8DGNbhyPycTlBxQCgIUCMcTaweiOtzpL1tA
syNNSEbVCpWQyEOr2hI6M1riRsutOrarMunHuu4XdnqStvjCNDAUXo54ya694qdi9dgiP4M0sXTj
AmK64WtO+Q746B1/HPPtZ5yDkPc43uR1hubZRndNU43nbi+7Y5IaCic2YPQZFHjY0XbYGPb62+Z9
qbHRY5sLx37mNrfa0JDcxuXsttQ5IKaWIvXI2IuHuIQXn1q5BttthdYqiMFWakBia+GQidSYdko9
ap0/XiqXT9LU6TRtO6pSmyNRXfL6cGzYNPzAwwwpE6dMkPI1Nhun2EDom+Tomk3MxYQmWY7wGTiB
eMSZzpXSatos3SzCb/0MWkVSK8Nve1hoc3f535O37B5+DokkFfqT+rB2qBg0vDbIq+KjYyvsQm8W
OiOX2ol2prpp5SlL4lXrM+d6lDlYtWJxiS1pFeUz7z1SI2LGPDFlD1+CeVf4YD8auHVc+tps559p
i4WwzFxGekkkPOAvSXbKcYlts1D2CSgrGxdK6obYRHX9ecGd0PjC62t4fOwB8Tdsr/iUyN1Pnk6H
VLPtC9U0gBsMiD7HRmsHpnUR5qsrGqMt2LVIzSTVVth+KxPRCW4Bho/le6ehHG6jX/87FzoSh9ql
508iIKB4P1LW1VcVB567mwStb9pzAoYIvL7laGf4jpAa7iKiZF+wGecg9JY6De4ZBBMLr3AX/PQt
CIz0OgW2Hsv9XnDgbDeoyGjdSSXMcySWANfjx3ss2Y4CxKNkB+xnlvF1hPFX+ZjigMZloIQ8f4uy
4/c1n4FMn1WWBj1sQmq1fqa93ybV60tou15bfTJBf+K0PFVmrSz+rEt9V7119E+I8LF9+llmjcqz
6BTc8Jckiu2O4K1aslGyR4xxI4gILcNI6UcbKHLoiUFgDpdsd26K26oEi6SYKFEewx3Jfcmfwdbz
nJ6U6MzfpsDBKAbLvdkfTbbQbRpfrucweTfvX+IxtyUbtwnAxGyQoEC7jwNO1Qn3zkh3ogavu+R2
eQV+QkmBALuU220QMYBR9/1bMwm6ROnRpCw3/0WJAKjmb7Zxt+wdYoIjV8TehqulX4bQkJogdtwG
39MtC4R/4eBL+ue6idGHo0dkjITTNDuP2GvSMLWYDDRgj7EiE1mvLYIiWfqYO/oTTSgVAwVKMpzu
cH6XozzBJmRqpo3zDJuHBxBBkWXNQ38/NtlU/L6gSIG5/t7bmPyNuWmfR4csW8L2NX66aC7FfiMF
7IDq4MXF4D7PQNHxMoFLKgGZ4C9iHjTVBLIDxoUWXGl1g6qJOMczPHqishqxO5L2EW6pqNjeynPe
64AaO6HEIdv/7ovqMU+xhoyVenSfrt+TL1Qv5QODjEuBU6Fnq/gDHTGIKYHfJD9HgXU4OoHRDIzE
fdvC7lFfg3um66v/kYUL9QN9wxKQJcBy5qHVodF98UPPUW9NHY2wLVXW59Gw6CHpSybAWbpcKTr8
HOp4QFVAXnDYjrjd2da8ppTn9HroLsup/gbXjMoqdS7smRYoLxnqrz5cO+uA72RK5jWCVJCSl5aH
pm7I4+FZ4VD2Q9zmtcwpHFJNqjIirraq3PCgqtnakgazRlm8lEAEMg3pJT/acg90w3MVFISn3pl0
Ueo2ipN1zJ0occIcyb1elEniypZJHGdHLjBrVuXinxS5mc6CjBJ7sxPUx4nuAzS7+HXWUdaM/wvs
kcGXCdoDwYXxxzdmqVqAt0nzCpS5dHQjUIbjLPjaHXnae1QDNhD0eTEArsEbkfwwqyWDXApU5ugb
QI3OUQillvevJsE798E22CCzr6Odk1HxmCIJJ6+fJNAiJZs9RtYKsqIfFQdye56rILA4zlQOCq+x
TOfPo+KLZOMGUZ2E3yAuwozXf7DUvLCOmR5uP2WLgv9dskQUsFvW9kCgUfpl9bTrCl4VYqHyqqS5
ZVvIWed7pIGE13eoknUr9WMEVCt0rJxIWSHErt2LVIxWTZ9Uq6VFVPRKS6dgFVk2wHm2vfqqxS6N
vT4BJWLJpynVnNCsUzMpVpiStdghBllQtokKVJys9LO9MLffO2avIQU3zTi3skF3Z5hO26xN3hDe
7WVbu+ftS5Yd1iujs01Y4RhfTtbm2/6EfvmwT7esHb3fv4wU+tBQl37VkJ0+sIYjZEMEIZJh3gr+
dVzkwzeta8PW0+aJeylQpYeH/Bu196r2ISY9vLKnWDS0eJ8UTYQtQjvwyr9bkeaaNRYkcB+o8Ozy
3L7YN3jfw7FoudT1tGZhuetY6H5odzQGrh+Fa3zvyY64La3ocYJgL1U+1K9ljxxNkoNgaGYHcFzV
pwBGkrEZxUT1+r2DftkzZi5MR8/9TMtC0lYDFRuxCE/CS/aiM7BIhJY5CtJw7oDUP6WQEO8HNOjM
MirgzxuFuZJPxhXmtcgNaZpOr75N/5DxBAlhCwhjsMu49XCLbCpfw+lzO5Nb+t8uYx8o51m1ZfwG
UZUT0xnmvkxV22ri0wAMyQtSnG71W4Q9UtwZaoDoWZNPSlBLAi4Snv//dvpG7AJwF+rtW9DovBM9
1JJwD6KSSecw9rki72XRs+Pt6CVqT272F7xvsQyvByb4e7pxGJe66QZFqOHoXeYGhfXdiyx8vHlD
wqGXtc2mF/gcFEtoH5sJiPVFuwhsiRucMNjJI+qmCAC1NLNPl+d9cFYoqDNKwXfMIFF21RX9ORdh
qt1frDigdgrBMpPtEPD6Ah2VBRl22M8hZ7RtLWARJM2V1mEnqo6OXAPRRTCmUX0Nj6BOCAS52EIZ
o8qLd6Iw4TrzKGN8lThUPCLGFTJlGePIVkx/fZVfjqhjE/9eA+R0mXCdNKu9aCpllDTPM0hYz8VP
4YuRFZpahoJw26RDEd9GBsW158h469ky9twDP8VP0+IR9sXyac69z8IPzgBY5zlGM4U6mSkj1BPE
eoUi2xTBAgFhgMyBMAcuDzbl2LJ29qFbHIJPH3rESd4joevnWJ3E4jAzmhTvR2ccGytczGk2Vjl8
nvj1jmHQDljOD3/qgMMzH80/dIb0kJTzXGuHvm6tOkhVNY6B90cSg2C52Fhz68n6RawejI710oW/
NLwWcTvvoWSU7hP6uWBqsk9aJCpi6Fmm8KoU1XFquXLi3aBO8BWj8JhpVhNBbxFh8V7K2rWoV8iR
/DfP1NYceVixWgeOGq/w+QNHd66GkFHl8pM0mFPb44DrS5PrReWfVG1eoWAMjOGJzdFtTvi3lsHg
vhs7seIKWyuz5wxQl8bZ40pR3LSMJjJfXowUduBb8U9va4w3JSmA/UH1IPg/Zg9av2PXbVZIEDdt
ebYUDJ4Fgdywj9DurkXXfR6koUNg5xyDRT57ZB04Y+xdYDMkqzh5xRYR0ZGm5CHupV+2aI5uqFvY
trzAA77z2+4zhU/smGy91W1dkBUrb805yZSSvsxnBWvBDCRUyZ5zJGakSwJzOuWWFkts+4pa88xB
FHCEiAeqLbRyvPhr/elGRaX8uPLQiPYRebCbSbMmB2oidAiSPF/CQbUds+6gm3PqN/qhHijKsPJt
V7HhJtyNluFNJa/xaM4sP9SfuiLqHXwdJWB4BRKJfr6vyGEO6ys2IPeD+2Y4wq+4QkElDU84vtNj
i70NfHpD/aSs2TAIsyjkDANnXExekucPAO5o2+X4XKqczI8TPbqTMXRHFzIu9lbdPjXPZKJwSA+j
zyWfzm6G8t4IiA9v3IxKjd4gduLHPETHpJ58dUXEZ3efFHyBfTACSnmXqqU8rQrm2l3DQbgYfEST
PKxJtlhjxq2/0Jah2JatEUNNF6YMGiy2QKI5IYAoVglona381pzDZgang2un39FvGJo6OQ7GCv3B
bUO4TPjQK3KgFGLT5Y+MJqTclKkLc0fy4cj6N/Q3J/RnOFC3NodCK4YBnVK6iMyyYEJOCK6cWVoL
/jeONJVGBcE1dW+W5HFBXUheFOEI8ImVFOsQM0PZ2/6/v9lwfKNpcsygwE152Pf8hE5Ez79u3Cdv
pEbKyeZ9iSHzY6XQjbHELLR5gcWpTFcHEkRfXQwogxc2rEL52oujHQxQlRJ0uP0wS7F8VezaTVvq
Wv5tSy0syCQJvIOeY5Asavhz3XNgiOkGzpRHtvNBpOwzmv8kGlt5B8tE/b8VOJjGWx3WIQvr+LOh
iO+jO4OjqFiNsGrfFWYI3/WrSM0DGKj3MGH/gAxBREUZFRZi1CW4ZAgdwwFGS06EnxvDAT7jylbC
tsdZlSzK95nRnzHGmx/k4W/knfwY1r1yOh9I7Ljr3sfIskxuqLL8BJdtdiCvEE+H7SOev39KBjkk
6FhOPB23RT8pftoVaQHtciSxUDVpKGS0jCp7D73VUkN8/L+L9dwdmBj9TdSKJJuv+P+wX4J8QIR+
RQTo7HKnRZzrjLKmlE9RuLJcQIAOxnJj9zr8uQ2cEyRpoJW8jMhBefZedQxxJ+Eh4q4nlRMHU4I1
LByG0oDWnjnvrXaYvSuo77A7ivS9Pu2atkx5odbR/x4rs7GvvCgsVqqngYsjIzQIhMtqjNKPcWME
ksjjvKJ4C4w7eAHR+AEPoM80jbxW8TCqKgBlOthIL9+3ISCOrBmM4bdSIbguqQtodAkWt6MkXLJK
PQGPn+DR1TvIMAuNBGUePEJXIalQ7vI+QfDtpuYzqiKIvoXXTzoMc++CuXZgNdjSdJMOjKCQV4YP
jQjQq+f1e5IMFQDMzz5XPIvMTzTxGeYKqV7cJm+v3JlGyG2bGeddoZ5m1y1blKScLcsyv3WoTPgN
+V2l3AVX+bJ8RlVADJ0AB53b2NyR5gXOiG3bqmarzpAD6MzmYZMMfp0DVAd2AfcQ4XJ9oXZb2MId
NeXulKUHrjJxQvaIlcxUWjoGfoXRYpS1FAg4kDLnPpZ47tToA0ocEDeDLahT1xM15B8tq2YKBMTC
W5oIoUwXlHEfDA5eE/lZHpCGAMGQ/aOxUE7PiVtcm7lyHjcWShpRbq6xw4ktVMmfrxe7yZ8T0pot
5PewlQ8CHOxY2wae1OL8Jd94pBuZ61Czp5z/TXyTEQaiMGCB1RsdKV1zFzk2M0j/JMqoiUQ5PRR/
1QsdwnAQvJYIspCIIxKXTFbnJse2CBciksLu/lG7t3r+R6DF/8PEBctMO504Btn3ExHMkUKXbeVM
uNNwqeHVHSVwhtydyJTjWgQ45SyMD//j3UuxCvDGdsSNIvr3p6KKCw3mZgum34wkB2Y8oA0QxjI8
1bb028M9ZC8n9Qo2EiZSziyE12onJAlIxg3SSVhColFdhESrLV6lX/JKurR7PGVdWtmp+JfP6D3f
ItmZ/pBbEy8Q2IeUW/4J9d3HtMmIrDQBgaYNxoBAGkx1C3lhvmdZQXWsLhONqd/FO/CKaM1TwBDl
i/qxqiZUrahdkYc0txDBAM8iPNb35RWcD5fh17Cj0kLyTx5WceO6SkBy3UYhQHPc8B6uEdUlIsxj
f46KZlHJNuksqWPd3Fevf1xqe4/C3CFI1AlpDlEiuAWLMQQWqNo8lASv5abksuWKt380JOBl4RT4
8CNHWlTO6EUZEh8qFMgabVAKjeFC2PW3J6kKXUSVNEhc9xu0AefMMw7qjSoA0AjQgOEvXhWH2yvz
wFIOe27zvEfCdJo3rwf7wEhLl654hjTWQEuQjN+GPoSViLfRLNZV5UA6bgOY18/WrsSwKWjweHhL
t1SWnPn3sixz4v12bONlen7ecJ9P87ucihS4A7ANo5+oO6QyYfe+/1NUouDU4xnbhn1hwCOLITtD
FBzGBqnMqz85j8oB4dv5haQQpPxLlPfpyrqjLG75sv9edwrQP4pycngS+lNmfxJPa1Ah3LCVFdGT
weEawiBty2lQ67CSfiOsJ3lUqMqtIK6rL56XnSsKm0uFaoLn8alu+J5q6JQzQFJTgQF+W8PpygFv
UImSCslfRqjVF517psL6DlmiG3gVdRCTVTaYV/OfQ/0AJzd5MxzIR1QvnyJbGTmKHI5p3gxbZxgx
VFE07KYnpKekVyQ4Tr+W+pZ+tDCvQRtqauBTxUCfoFrvdFKXHDvgOd2JOHKodopRMeAnWPc4EGlk
DwrFrVFs6EcxoCFef9NHmxBzVF3ExT9JW6kUi95M4PuZzKaAuKjj7Hdpu9snQQHJ6q0HdhKtRljg
ji/uSb3q6OiQzKu/6U7mDTFd/VOdgfj4/krcjX1TeZcPd1IFMBHIaA7ESgItX2fwIPeG80PE8ARF
6zMxRscJQDJEcCOsy71qbPwMIPZ4Xy/gimYxkzN2NTMCBEOQM+0FkQlzO3N1Klwhktp1b5ibYT86
bWdyGpQXEsSA7NQBJHBU243gZTvRf0px/n4qyAKcIrzdfpp85BCFRGfTmh3F/8csKhU5IKeOH6kk
1SMAgqd0RcdXD/jJMRI4ilKLA30QAZ9WUfQGtNQvwPSQQyngir4dCNDhS5Ngle1FVze6dXxHH3l7
EWkXfk3fJEMeoROBtOCpIi4CzMPjhjtrCA7ZMBfr0MrwCmD1i6WjkUc5A/hOljSGuO0fmMCYMaKT
FUN18ciqMjN1s0J7uSdnQTCXu6ZxIs5CTrJ5GJn2zXbRpiSmw3XBtGvkKSvAd2JGYez47NwvLHOQ
HU+rCIv9KI9IeClPsYGmbXE5pnIwhCKqUfmuvdIQa7WmPawrhamIp/gZSsdwp2yil++oguZanKXx
ZlGMxOqs7jR66beGOFm4KLqTJQNgjuE3xarcQyEoW1l0awyWeX+cLx7RkzFA5sZ1/RJSqxIRMsvv
68RH5e1tvEW/siIUWJhTy5xMMaxSqmomJroKGE+KB9EQhcrmE0ogRaGFIoEFdEkG3xw/miW8HOXr
10BxXkcTikZPX+9ofucVn7OMdo6awxSXJk5opeBsmQ6uoI9kGbWWjxjymQMohRzyswJVGJQzSSte
PKQlCBtK9seit2JHKeEYFY4CKiDrKymBLt8lYRW9X+fulWp7Ic6tFyDOdWXFiRZ9SGTbCFyOLUrB
UTZFawBgAJFamZv4JkjJ2A1q65draxLOPc2qRkUicufmSJBSaxBkCwxq3/FcE91IR+/euXVjq/KK
d2fYGy8rQfIuNGfP71KfoniByLUyIVuaBgjIXTM/tkgXByMBl4lxsRqMcW6IWMQ0Xp2SqGQVbzWq
F6YgeS0RhpGnS8SojWaTEWM2mPPfOcoKAN+YZu7eDraiJg+QICt8cmcXr9Btj0hm2FStLUD6WpL3
EXcxHT1VP34hYoCo8HHERCg9ULKUeguYtEwZPgwfg3Vkxt5IgscWAhSbaHDekhS6pvAcvs6NKsl3
wPmqtv89Uu5YyE4vbb7nKc1HV0p8/Og25tvFQbFt8loQAzeSt4dhGMAbdRWDeBF/KI0PtA56OiUI
8PnjLKm6tzFqBe+Cs4ikpfbi3fuuzJhIHNOcif5PVbJqq+JihqMuEXtb5/qKqnE2cO4a7V5wUYoR
A0sB1WgkXAZEJwLBYRm3gio2sIaGvgO3icoLZpN2WxdAuvLrZSU3uvWlOk4oH2PwPED5sDzkQWNk
nhrxLJzgGVBMflmZlVFEwK409yP1UsdmYUKrnmJYumYUobscnGhkrCAm0jECfdlTkbpcd3zI4aP3
CoXqJWRv3A4Xo0FR+F1kNUrEHQZrQmMBkLZdm65PhTWmONVn5Z1qmxAMiG6Wl6pHUagYvidT+4ek
mnqS2veOSgaSXd/OVeZ+6+5jqC5oW4G0s5E8oJuME5s1CghQXJx6J7UF9GPAzKkvx+Kuk3rVRTUs
Qet0iGc9SwNG3uWoR3GXN91Nqp/urSikpZOHrNgTPvmOqWw40ViVZlqtLXaYdH9CiK3FaAmBHaA+
zS5wLFwRN1QUbhLujzGqmg+cnAaVgj8ihUvDNMHhd6RMJXcji0bayP0pVXpXBJasDH/yn+QGgeYI
xHeyrWlN4EPrlhdlk0b1jO+L7OjvxOUTYLwSo7c5kFBvg2KsxGEuVK0D+90BktPaHWXAvXxqHZCb
+fDdCRSN2Ri750oTv9LS5lFENS+FlyQKTKryu/ZFH4kEBEDHZHRcP4pP3AL9XgoOD5WVKKLCHw4c
2yS1X4NLZ8UNXbst923aEJLjizT1aaJaVB8Gs6JrMbjVln/oQdu6TVoX32eAFs9IE6RbsEfOovL0
CO5P19BXPI7dN80Q8waY62lcc9szzD0PWUnhxZi0C9u7qErgCKBAh0EDZZwFN2KrvygPNS3R7VVA
oUSSDfuPlj3tdXCM6CuPbeRe59F6j4Ydy8zM22Oq+0CAcgrhIJH01RvTGkdBqxkhpjn58XpZ/k9M
o4hbPbgVTYqdYYcNmQ7aHEaHLu7RAbPxf94zb1Myitd6GR7fCwkP0Q8PBUZMr5afET7r2VcKIVge
ASP5t0vFdxY70z9uWYQlvj3fiScomyuKyXc4FAWs3A1Lte1noinkk58CsdLlS20mcB34j9VBs5Wv
75uQuMD3VZv/PVOfljpw1c3fpq9ecPhM3IVNf0pDswcyEgZXXmkw6YgxgRkmr5aqdNgBma05qz0W
HxFkGtDMw/j4kNMKoogGnJ0bjGxpfAistfFiAxY2m2aMJArcNSr65fqbq6fSXwZtxBYTo97HnIc0
E8EpmsPAyC3GZapYNkrtQ/pZWWgvUnRqONeh+EGcc9S04rsicNyttdSFt2SbVZLmOajbJf3w1+QQ
FVQzCC63LolhNksSPSJZZ6KX7ygOIhuNqeM6EPABLFCTC2iIbUkdBnABoaIY9w6xKK0ml1UIMbcC
UhjFKzaPQXYMnaMQxfirEhUjsbI06nnPtFWLVM8JpsYSBOoRxVfMW9DpnLO0JIifH9Q7+UfK9tYp
Jhn4Ia17EhUOdbEIQbs1qetNtq1HPCF1INvbUtJBr0cuNAbNDaSLf2JAN8rj0c3AanKsdzki9YAq
cXymSNDOALtfYjzLmzhca/ZqAxXe/GNFnQq+GCvGfUP0KrMpB0qjNbZ9MSKBRzLmAnFoco5v13Nx
BhUHvjwEX0kX2rYAzqCBCE3YMlhLGpc4HirLYAcI/Ohwr540b65zCm5yCmoh/U4Wd+opwYTTO7QU
la4KUyr4RUZN3OH0GHEZrN+jkBAgxuoODkB0Z05Nk8xY+LgqGgAXPiQMC5n0M8Q7LGPKyjRTX3JG
0fzFnB2XdPFFS6yV8LuPaPpOuoCmr2XYyzyyGJDgn1EI/EpVi94vd9s4npOkmeXh9GkqW16Rcunf
mATApC4pirtGiUvxur1QHVVK9zNz/OLwQKlEM26BRjU8OF6JQSf3YW+B99Ofhrv8yf7dorBgQ19k
g6vjh/3vr8dLCVqSEbXcHOILnx/IdlLlZmzlVChqL5tKj2MEW47VFMg9AkNrb8EqtPfNPCJT+YV9
LQ3DkIWMkY2QubiHsGCmfe8ZnkL7wvPoLt6jAPmO/zODvzAKf+tua1OKf79EdXOSZnYU+WrZGC/x
vSUtak2/v8v2wSiWwugs6nTB2QpgmesU4Hw4N8Tid8At7XGAoIbBjXEb794+m/DpODp5jNI6WyUQ
dHaCYxGWhitWAFVCJiM4dhVra/yLKvrvqX9qDHNvdLbksw3NTR8Bn2BafDBO71kaxwv1sagHBTY1
ewMpJMuNrkt2SCJIzYORUUmcRT0x4LWoIdBtNjA9GJlt/Yp/Yram6zSuWi+Ngh6qPuLiEgIWAdna
pOjXxQAHVs0yRuA3xCkuS6qrUGqZYISr1rUqmIJmaOHCMU9Jm52G2RMHR+lIkVoB6pWtwmPYQ1Eb
tRC6BtatZOEKFEnK1oSZTg5liWfCEUhxAAoRLGwb9HD0NTM6z9fdU3IQwvr8y9PwRDw/q0Thinc8
3hrPJUogvIWEGqoX0ig0v1pETWsSogWMAncnzvMhiiWGrHQKY+OW4OqTuNAbNYcr7si57cPjpGJ2
mks8blGuFkJrGxaUBlYayT1QtBZgM+vTVFH1ftGQmBi2AlLr+snuxEgZFT1j7A5zz7UIECJUkFK2
2JbnYoDNRS9/5oJ2LFyzlPZqTb9m+O5GFrJMv1Il17z8mbxSbExeKJvEa2ZEokoBm6d73FFu7Zfw
301j0sjWpUKdYBKiCFbwXAwdx3o0Bg3izl7qukvi4LdmL8ICDxx3+3UIYQLqceIk6zT5joWARQcU
STx2n01g3aJ1gJsJeW0YecJNT4sBKrC+r1UN5tZze1eTyoOVGIXK9BNrzEJ6gf4Uv7OK9KtmDVgR
AQxRoRmemD4Q3h0hJ7w3tsM5npvP6d3pu+mzGb6xhIh+1K5KtWV7wfkBdFfFQEyQfym+5iM4uHIa
JdCpcELGaDZ4nzph5tSZKKSUVg86Xb7Xg/sZ/DXOOxO8zE0vvsFn3VKZLlw3zhETVH0T9SZEByFN
9oblcIuevt0pdfMPbYBg0u83SluJOwz4kLPWDmUTIg2YRza3wVHc1xGghSgls7w8vFKzFA5UgMPA
Mw0jExtDunF1mtdtAhyRQmNIdh9XL0RW1DNnp8IrnM3su+3WHSc3a4ibIsAxjmhMkK5bpC7AMYyN
ZbvvGxZHLMH8Oz8vvzSu2gJhFluPE1zmbIOzxyG5Gu2nn6vdXXLH7v/A7Qr9nuks6J6CXkqrv6jb
ANQHUk8qw7RDi6FrQ7rLr3uVOUz8jw6qu8/DpwS3XL+58Yl3msGSDVOkUlMJsrtUnvwpI0LpHgow
Sakd2TUOFT/S3GS18LToCyKsCZsGPSThIILrDV6eNUx5kmuTQHeLcdNbUmZyOnKjy2LXRde+QpU9
021EDfMqZWs69e6JnMz5645WV3eK4tP4sVZ4olYqRTYolosXVHykQgLF5W4gmePXjmDCoZp5XX9S
Q+PpRu1jDHyiexoD8TBVE1pBvDy908OSEnoWaaQkLPcblomdW4dDB4nKpQastghS07VjH8cTDCwQ
AMVTepM7l8RLli/yHmZ7/n1mC7RwF7qSdj4Yf+PbzIYGtbkonL1/ogh+azhY15vZdmH3tP1s5lQc
Iev/O7fTrZKkFVBdwK6/Nx8s9UA/poM96ntjateOWcJK9Xke79E8QIOJ/s/f6WzgIXAjKciKaDdV
Vn9rdvWGwI665hWTQS0gKU/cfCfG9juCQzza4KqJsVCL4G4I0V4V4qZxbvUbTAMRRSUqYjRy4nmD
JQpVZEX/MfNWaFmfiq3UzQyyTFNgtZgNlmROR4T6vJJqwh2pn9/1JJysjed3qadIVPpbtE6ySkB2
LBSNDtmi/qPpzLZTV3ot/EQeww3ubrFN3wRCCCs3DEI2xjbuwcZ++vMJ/jPW3mkIlKtRqaRZkqag
TkKsJ9lx90/Jyn2VmMFveEdZyiW80IpVOH7iOYgWkUjP+060Z0X2dZBz4w/L004N5rc/yMZnOaBL
utVGI0hIKHSzps4vbAFB7e3w8qTmL/Tw+ejJN4jX3ZW5HQ8+/oNXPTBhnVSC2g7g3oM4ep2dOVUf
3vxBxdpwrShgDIofUuTmFz9ilh1B+ijp1wZPX8wHOHeo1VV6ZFamqzYIt9bVA7bVZ3BzBJL5hITY
n61HbT59/LjcGTrl1oPG9w81VQGXg437+TwvSRL9dH4g4oAQ/IsSTcqm1GaU/BaPrPGXKgViWgCv
ZEIxYgC94h9V05MtZxLcl5M1WmkEmckoUSdLitx9uEOkEy23ofjTI4iN/yj+t9YO4h7KC8eNcN5R
aZjMPcpjr4nXYLkhEskvrTfHtrhtLbyszt+b2e5W+XWzGCnDfIiWLKn7x1BV7/rBDCwotAtfMFEN
9R5qj03rWRsq6UlNpzodu5G4r7Av8JCC+/DpFQT8Z7CRmpWg4NBjjXJmjVLhMBpT3Jsydz6RRPAy
mZWAWBQTbz18cUJWISyS2t+3xQFmCn9NTtD0wexRaLCcUr28gPKECi1ST9XPlpFspuVEitdQMX1C
zJw1bKfUa73Oq60D1nUlLC0bWvOOCrITccrhw/pS/rV41cY/Kv5/lAHF7yPKp9CdZ3jSzjU7Xxma
1G0CcqJUcQ4PGswpoNXRKCbonBvqkz5Bw+ia11IhNFxfXAq5OisI2qdUJqYc9sJvRseAq3M/9Clv
yPjnV4q1F/a+LsaDm0QvhkePijEDUsgowZ6PHgA+AFHk889r2EW9ifGRESK/BXPZhr9V5gnmnVwG
m7m1pPr4nQr68sXZ3H0Sprr904dcE16PxX0azcshaePL9BnsIhJun1OKTOx/19qi+rh9LH+RlW4I
py50QEJQI6fTzxJKX4owD4+z36Vkp0CeMiy3vb8mqHXkwqDLFHoQwXHkxYd+uhsE03wmlf/cb+wH
E+4Kc7ITVd/z2hVu8iGFxx7QJ1I+j0rL1D83hn+hTzX3fjjjgmuup1IperlX0/FyqR3CrU0JTfhu
ftZwNQ/bMRzn7OGp8+/4nKXeFP6mMPTy/6JNuBF75joKNwTu/Zfc/e7D9fgVbsiv2+dzYsDzUXt2
4sHJcvPr5XMYwhIMGxx8QJAMakS/oNcWfz4lRqBO/Ekm+QnK4+/sqzJWOMyFj4JHk1Lrwx4pkU/F
BXxbbKdw6E8yD0qayBnKAXaTuoDDv+bfPHxSyY/Ap/ICOQFV4q/aonDGFBAk9JiLSy4CCWwsKCpZ
+Sk+hQudFtEwP3tXHVmruZ/DMkvp7ssx2N88Hw63D+dV7PX4VYSBun1qo/zX5/C0AwVo0x7O7wTQ
EpXh+eUv90tfgxWwku2to0tD7F03lirz8Rh5bGBjWlEaMig7H1oDwBxlQ920gt3I7tTWsEGc07ka
7ahlRDn1+V2HmQDqEUXxfV/wZLno8fd3X1wkylXakLyTRB1gs0tyWrNMqLuszq+bZE3QDHSf1Lmf
BdfEV6YzKM4cWCs4gf6oLL2jTJpWBfNOAkU5ajzzs50lBJESGVb5c9FP94d3eN3nkhjUzKmN+cNN
Otw5H9FWqkQIoCPwuphZ73/lpSHQrCeo7P//yXveQWm8D5tcYPrj+Akwg36UezZmctXDpzSYpa+I
oWoqhjjxTVBTwaF0vfqEb3ENWEwfF7H45BJYkBA5KsmkFGCkxgREBx2qwwDTU34W+jA5TaXqxftM
FagXbGTevSYATEXAPIvSksZOECSBSuq58veaGjnApVRHtz2S3ysOo1ywy4Eu4LdA2vr8VcgsSEfE
w2ArSO6OGBDhIR2VpNxJ7Ai1ExaSJxOSSyh4/QpqZKKIlbHw1r0RffEEpZIJxRvJwoGEfFZAxTfW
Af0F/JecIcnoOuI6+QLyS5p4uXhV8BIDRGLXDdIA3paohHNQzysh00qyq7JVTKrOu34BWDuFTkhG
JKAq+xEwvcK8keAkKkuv3wA+dpKkh75Qb7ngkJAq5EdgejGRyGWkks8rk+zliErdQosrPoz/tyGP
JI+wEcRvEyNdEAmVuyaxMICMh3BCBfordkQMVGimp4N/ykruksUArjBX75OCwugOmPGVAm5SLYQw
vnEHtAiRMrksgotI4INodbGYxEEW9Elc0vzCxSmoKTucZ7+REMkSAmuAejXCZRBLRrIGjNd1FJQG
o8MrNNL56f9JxSgVCF6dCyIs1wNSwJRbz+X7927COSFBUcWSChDI3AuYE8zdpOTp28kRN1lALAk3
JnyayFypLvVCyKi0LUEhb+zsdhALL16aH8etYHgSgcDU06KUeVEo9CjRLBIQL/iPSzC5uOXlvOHW
iHRhcWrZRNEQsh8cXh4nCCPG9MKhYg0oImEVAgFqH/lcAjRATQSRk/8l21jmSlqXVwUOEfhDLEy5
75Ed3HDlLKWM5CpavGiBbQm3/p8HeKMqnop9mQP6yKUnV7t4TuKsPrAkX/YndmTvDMXZjXAze5zi
7kv8VSntwnf+jEfxija8/6lkcMJz49wpdCy6QCymAWmJmdj6jFOAWQGOpHah/P2drCS3AuLWqzMo
zUTzCL6IIfWaF5AMGZb8A+95gWjyFQdHII0rRcPFRRGpIdriK8cKf4eHY3CyKuK0EK8vbwHlQCcK
OCAiTWSCkQ0F8FRGUNPIE98h2dSgurIO4Un6IziUTJ3KlEnCGBHR9Epe6/hd3iVBNBQaP6BeRc3i
6uS8A4yMi+iLOEDxq/K36ElxfKVJaU4+THYXPytrQhsuIQUMJAyA202KROMnv2N+nB9pIHtFHkhR
mXIvjm7EpYj0oneBQd6p/YJ6CKLS+JS7JumKE0bAGVA0GFvwkGUp5F+y0thNuOvcQcg/ybeTOwdx
wAWNtNfSJ7JIKSMu1wL4B+yv9nSHaFHQBiaBEQC+MCkgCIQFS/CvfB3McCYB/SQwQpb9DfgLVBZu
BxXRLM6GsZF0zjTyTWZWEAVJXXiLLKa8yTpIlDhAA2Eg5llyf0Q43kHQghfKFYHc3HABKEE2LltU
NqJc0NyozxxQCyYhGFCyrJ9LgfifK2F3oP4L963kRs5Swt8GDS6KgL2gxf/Lk5LvksvXjyWpQcpU
CEogeUTmuLpos8FZklul0se7cpYxkzjhJ01SGGemj0pC83R/wPdXIfXX5yU2DocD3d8HD44EcTtb
ComJ82nCNKGj/CWpVrQ+bLXc+0pZsBpXZqGOtIvc8Wrc+r7fKOhsehCIGxRi9q4lqU/kYKIWJ5mj
kvh9I6ecA4YD6skZ5OLZxqt6IdfJ5eKdY0Nw4sYc30GGJSjRWcswpToHLMyz9BUGLYF9kiQl2PH/
59NIHg60zO8cq3LR42BwGsmwnyt59mBkcQYySPotvvS73KTk10BJNY5XsHmVi8HZvHomdUDCnTE+
4pLwEHm8uwx5VESWriTjEYX9SgKKcMiHOb2mtAovsQiBFCuThF4Jy3x76zoUIkwav5U82YaqaFYu
Hv53uXgvmMGydYRjwvRH1ZRZB620DMvkCc0sovz9e/1DKqbc5u9cuqQd2oRECjIuFwvR+PFPn0pA
pOA9jU3Fw+ZVFuiVHfqf/OwohGgIwFRxfyrYu/Q3edXWl6KcVFsEZjnfWAgkZCSuUg3BRgYkQf2l
4E6Uq3wVgYUKhp8H3/pEMu87PYjJSlOHYTVuFaigPSKJkwro6xR63jEdRffpP6P90oyNqS5V7tjM
YeM1rT/IhysvOK5Djv7Se/jhTim8nqMINzVfN4HST++BcvML8i84wSuKP/y5/dACZqrmAz/+jkis
elOZiDDIGi2cB9nDkjSVIq/pQpUKNvXouWkfw557FoHHQHtHVIYEQJE7Gpk6YQFvCLQhe7by4Gt+
JdCScvcnYNw731E2nRTPkW30xmAEOoa8mzmU1XbH4d8zSHbpK5JVLjDqV/BqO8qRVimqI+v7ym4W
yOYtUfJhicJ9x+GKgdZxuO6gJAlU9NNYilnl/0u+LqfOQTaYPmooVks+OhtKVqf+o/I2+1YKM1hs
MNLEGiw2Cc6QJ8rDxCqTqAzZzEYgUbqiCvKd1GyQeN53JK9kdUslLWmWAGXCX+XqWiKjpcxEhU32
zuV+J5JTKc97rvCmJ2JNitYyL2JoGjODCyuR9LdEv/kaTOYt/OsDe1YvMDBfGW02Q8/JnJNdLYsn
/czRAdI7lNPLBJUSYJQdR1mJrugk3duXXsn/MHrrXv3ZsKxfib6yjdlsVVSLu4P5qi0RVMuDKQOu
n+hSBncN3spxhh4GvcB8oWg2tdRLJdAO/aF0PCUk/vBxMewJZyF9GprGxcJO64q/B/BQ+9VUvnao
i78+ugFTjOMdlOAUrFfIJlYCTrB7uYHS93Y82QNIo1bPx5jTlVCcC4gQPoQyO8zXtQW2aXQ/2mGd
nuIdvSn1zTENfvNMir8PWl9SF3oKQHpRsXI2+avlklK8HyQrR8dPOp7lay1thhrlc2GIulBfmb9b
40MGISYmxPM7WcWEdJdL2B0g0RzCltiStkpAH9DQroArtMn/CT02gco199WZsVeoEvupewqF1hcH
asqe1w6Y774iH8SeNP5V95vbyHUh+eR07GBeXcapV12D5R4IjgLNPcRr+PdlPie2rs3gxBqq7Vek
TvO9fl9gYCjVlKGU2LQ7A/6qZz+E0A+03j4ra5MyrATbGAtGvOFIN4drG6onn1rJO1uw/+Xlfg0G
t4F3GNlQFdyugap8/B6Y1sa3Wr/pV5zmSRb49hm2UBUMHq/IDMo9wy6myzaYH1s/pHoi61Xuu8tV
Waa9x/DDLZGSJvczO6r+Y5P3q1oJ5rCdORuwPBjoWIh+Mr3DCFsH8E2W8NHCGMm8Ta87Bq08588R
NGqwZbRBcuICg/br3vPnOgtDj7TwMXSBhDLd8ioQFrNc3okKhDMQqunGPzRXX7cO13twvH3Cwohb
muOYNkg8I0gWXI0sNmJ+0Jc8wV7iQfRUtX31EjsT9+Hl0CGq00fq75bdhUFh/gT6pXLhBc2Gd+FC
vO1aQli4MX549XF1bIzAOCyx4rqhckYIVPgXWa1K92v43Ki0xEcryAHHdAor3Bwd1MFgyPxGxs4k
XjYBgX8+52weJc1h2/KyasPiPkNqSiGJ6YmZe8CBp8BKq9t+i/pYxLpvU2KNqqUwXB+XLYFx1Zk1
4qEqA7vNqiPFY3lsvGN6NSRtHVLZAUmCDuJiEFJIpfP2ZB66ZOJoYz7Tl7vEGuaPLYIL4gpyP9Mw
x83zcTMFb8EME0ThIpsJ9/AQYcPtsczaL2bmefVTkhKGxuHCnoXM9vB7uFEsnrrUgdBeTo1zsqLr
Tv4fOkD6cAQvDK0hkmyRWPDwKG1uT1R9w5SAsV0/INNj95psLMPc3qsNO3+9xLR90Zr3o8uve/OO
d4OmZgZpNAgAsWpS5ZXaYMNGJ0ei3EFMRMkEuCd0vwMkY7JUL10lxN/VnEcrrdrY5zZAP9wRUmbG
moMkJ/klsuhjfnqyB7ibQz2fqB1rHOg1NrbtIy3QYIbUWgM5vnHVcvusKSjx1D2twjHddu1Xd1+0
+TzWEq+hbsq+MfbMRkcM0TA5fiJi9UkxvN79IkIHkS/QPPAB6pvyuuR6NQ2c+7ZQTsp1O8j/c5QP
054kJ+FQReQYRLW4WmenC+KdAykAFL1I8t3cdhcLAudHMqGz6kVzpsoguC/sImZTaPEi3yOJzDWC
WefzQpmhvDCxn5+ia2Oif6sN4w6LFcNskwnqr8S3XtyKtZavdVQ5yjXXy4CdiiakGzrrox2u0VZ7
fjeorpDquBWkP9DWwinQA3SG42t0erYspfGveX4DzKfHVd3Dq6h+RNFtUkFPCZLURqOB3o3iauky
Ebfr6U4dWxlm/djGzq9yXKMmTCse9uqH1bPPWO14AFe7n1CAt/IzAMqY1a/4jkcJelWsEspQPgtf
Jwzr6jH37fU5NFpMLePCeMtyL9NAwaSGz3X0tQVEy4u/qzt2ir8uuzTG4qYWgUVIfO02Mw4ry/Y5
iUx72plQ/pTna/ctN89quLwNrGHUnuKEObCgX/TsAVcjkAtGOpHefIhS3gSOpV6K7BDs7nfhJofg
eV24iFty/0haXRTgMy4muruyw1OpLlsceH2nU6Pirk10gzzIByDMWc+xCTplqGvj/HTc1OEzsJmZ
9r4Nk++HTohols8YdfqkLj6n7h2WHufXR8jkaGTV0hOnMwq19G67cBvvWDjUOhsQsUNEWHU2tXmO
6pGzMTvYwkUfxbz1WfnxrtxfdwwQjmgudSDFs+dE82/6Qz+A15Xz9bq77ozDbceqpCfOSA5TmoY8
dvsI0Okxf+YQsvpp9hhLW2zohjCzh1fuy710h2XhP9RUzQuoWcpo7Op9vKMrrFu+z/fs+3J/3JS8
iKZnADzwuDluKi5mQWl3NEbS6s7uRuD19FFVAtRQcoJlK/TNNQARPioqlKZDFIt/3Jh02MD2SL2k
HslQbcMLt/xdOfcwlPfsYZ+DlpPguLnuTM23NhHGg0zGQIicwi02Bd2FxDvfo0fu/C1lcNg2yloG
Jf9DLY/30434yo/097pTPp9M+ybcEuW+S0/hVllzoIRbsX8+Edtyr3ZBfUHPKp8yrfVeOStnjIHG
53BCklgtxsJnsLlQ89vo6cujACCIfaPtilsm3sVM0faZnhIsf9EvMmfOBgJmItJlHLShX462r7NM
tI6gsqQPr6jkGV3LO+itvHjd3Xaxsgy30BwXK+RClFE4pr8sa+nx3HjHL0w3K0cP4YLfKp/0H7yZ
PxqH+IN9+zixMP0IkwXtsatuo+OGPzob7QArvSGCJGRZMr09F5otCwS/KBXxtzxQLsgMPsX4j4zg
ukMa5FKDT77GwVkjMkYnGKLNbPATU5DvlU/lM2fe6eBeE00OucSWp0fSddZK2qIX3EKi2C5PnQp1
MpmCocAmLmNgLmg4YP1eT0Ja3htIuseNCh4D8ywPZ+U4bBxOLI+Py0TLI8QKhT+YxZfnSleYdsiv
kceeO6bSe4k3n+HHeKfPWFvGpmpsE5T2a/rdOrjJ0Ngg/M7sKp906njzdXIsNo+gxamjc+6aLeCe
WRvpIN9olPdFp5Cdx7y+Nwx2BYc2HUQ0RUY4T+q9WMYyg7xSi2Sosvis7GtuaIbXkSkac7I5U4KU
MWeMoL3QIVYBpnKaF5GmmzKp5f7+GLPJpJ88GhFEzrTKf0k3JYOSVCSUZzGLIi2vhWsDOo1CgAzh
PU0cte8J6g9Yzb8ccb+cfHG0be6zTl0OMAOOm9/+afpcAz97w6+DXxvu5qv7Vd+3UPRwJh2PbGDs
Y2vOma6Um98mHMdmgEUWPn0Mr3iBVtKLmDj+dQpTdiD2j47Bx8L9FsYC0/B+PRX52iHuzuK8Njz+
gtV4zFfP5zeeCOqPg5gt29n+k+NY+YjukZ8d1zBnM0e/xfXE8fDLsVtjdiufg+6HT5lkdosZMcIc
5JhD0NNTjar+ZX+kZjNM8jmblBO3Oa5TapZbTsHtrp/k/6Hlf4XdxGT/A/YQtcOGtCdo7oJSlPgB
0EsjRU9TgYMuIyOlxEKnTlSIxYD9h4VvDP6oB+B4Sf9jqUCO+CWEyl19xIiWsQZa5aMfqbdP9oua
fKen3yc2Yj63dFHMCTTR+EZ5+4V9BY9vXO2YynZPf1x9YdW/JZcaWesOC47CruAky1wP6jvHOjSw
ZK85ayv65vRTQlEYLXM+SCAj9p7EXOFvENaCd+v4JkGW6gfuUetFpyPgz/M7rUdHFtKa6yrAVx2N
DePCfkDni6kw4Lm98V+FX4AhYd5ir3G7YWaddYtYdhilrlevxQp5YBNcr4GW/3v0a0bLYmbxl1Zu
rO5nfceFSfsfMa3Ib3bCpXXfyqSagz9cmi75dtxP7P0qUnFEfFSehRQ+7osU2Ri4nzGbq9Y3djQY
tgzdmvX5v+sHa5PcZm43umOR3D7L4i8m7NyMv5LYGmJDdrEu8qfUAUZvRdj3cckuwOWzmhOe4VFd
puq0TibPEVZFok7xhnQGgei4fenhtOBZReyhI7Ubehc+w/zyjL/c46wplw9ezylrLMz05nVrEU6C
IKDHsbuQZK2aYPwy45yBzqZWPlima7XBdIoNuCQbTzO3JYat8h32PwwfA4uHcb4r5HKboxz8nM8C
42Nd5HPlPsNPxKS8Ab7mazde9ObZgeC5x4XhaQWzqzkP+DMlxuCLx6rWPGU6jAX7soX1Hb3BI3BZ
Sp6IqX1RCMK6H1psNsbO5DN25un+/A6Pn/QNp/cqNsr9OX9Yc/x6LFzWlAMcPAC2esybp+G1oGOY
vSQhKzNsFIz5lAQUAqXwmjgu+gBnEFcYhco2x37mRZtURDY6Xu/VH0Drh5/ormrkk7B0FDJNiYbE
Z0JD3I5D3CCz8gvgs2SicFHVBRg8GMlMFnuMviAAOZlPZ5oDmbfm9pn3o03YoQbT1K8ACBBUwxnb
RPOoU7QHbvyzmi6JduGMScVUZOQ43DVLlc/ZCYOLi0NHA9B/dFwA+0gpD6e7ajIRt0/5gFy+Kndh
PucUoet9NR0c2W8znobX96DIAwZo5fcji4t6UBICFc0tgw3VKVSjD8xNQDlUUiQwiiSn4sqAZl9Y
9UxZPkDfBZrR71tOs98QXgjYUJ3pGs8KQR/o8Mxuo62t3Ljcprwmpw+74+ZM2eWPC5tMLJiXp8/J
bt68LBxjbqEukaI1S9dBjYm97ExzdcpJpThTPCyOH8wU7LPHnuMnvvpsL44SlhDyKKxHd1xLTQZp
KRevhiMdI+TmIQ2cq0qxQ+Y6ts+RoMZkwkugP2oGIVvgaDN8dvQQ62wPOY3QPuuDGY5LiuQivsw2
AoHpI4tokTK1/D3gs+NtrzklbwTtZUGn/4uvAQ1z8iTFB91ERpprIK4jGV1KwOssJrgEi8/IeIXj
APf9icrECimLVQMa4J4RKnRyoX7wMF1d4hs63TBy/NuuozDyej2wfaafadeM/yJrzmxd+1GiBKK/
Wct6hFrPkgVtsGw21jjRbWxbYvMbuSNqnGlo7DgZdPQ8alKZ3ZldkkObITOZ44Ci2jkF+MggWB4c
iAlgRsBgM0ds9Mce4WeRkLnnfYbFAtuWu+JZOeYbQGk1aZtTefzs9I0Fa/t9y7zx6GLBu9kwKPKw
3Jv32YDqcFjp1NVwV+h1xsTOsvWFjOM2A826G2JKMP4KrzxcyikHhkyI1QVbBKOlf87xq5/NMBt4
eJkoOQ1yMPQphyFHQ4Mw67tbubO5beIyqvtB1WDLxVQl4yfpLe1ytkbtl+F8ycwjt+hzK7ugItCi
yie7i/ZQFegPg4rreMFAqr3H+iFC2XUL4JlUZ0wVDkgOdY3Th2OZow2vWpSt84i8K64vagnr4Qq+
pv+7suFJn8Kki7Y3ZfmKh0TqAEOQIT59gza+SH7E6uD0YYFomx2ND8o0mjrLesqRrbhfKeQi3meK
M0bsaE8Pl6hMdgBnR35ClTOnA+vAnsqeczl7Ocr3WTfiMRzh9d4YCbB5xLyk5B/UK2jw7GI/P8tM
JEk7GMoo5T6IvpasAWRg7gprCC3DgtTWXMPeinCSTtYxwJSTxTyhSV+OoHFe3gjuu2A7vl7vD6hi
bEvQtRNzxrc9NlN76Q+vt/Ee82yekXx8GvtsHMxziuPHRSaqlFMSPws9bpzbCxnU+HIXE9co3Vub
RFpLTphvZ0yk8sQspPs5UDRReSeOP8DW7iL/DNDp6AQpMmGCh3xvnPM97uq5u+QnztIUAGJoHviS
nqR9puSgHfQWl9Y4lCf5SsEi249O/QF231N0kiak+9aGARivdtqLfXY/WWd5/TUiKIkqhqyhKXyC
cJJTcqr30nXjwK4EXkp945DSJu5me+HP2G7oq/MxEbpJXH86wEtHrBrGHPFxVUxJfuYvjMrmyQx8
n+3QrmxCh4hCzqgzE53uXcxN4gjTfULvH/toax4wn8VhRW8afArngMmjxwfTGcvjTYZhnqWXTxaA
7rFK2CMy5HTPecASRqeiXx0c5p1PnWVK01OKx3+gV/iN/QFJBEbDReCuS6YPBOnUMTEKGTw45DJ1
rN5ZPpfv28sLtdIOYu/q0htp0zwrn9KZ9sKOYuTyLLRWz7LhCwAr0mB+wgItEDZ6wMMBr6QT0lNm
PIL/6DM9MbvmWTuH4B7gRsgI2ctAhwfWkZHxO8rbPNPR/qDZk1aEhGdKZ7GzRDjwdEQqX8LBk/N9
f3iwmO1FVlpmkHJbLc+QGWOmePzjwjy4nzxPky4z82d5P4JXiePVyX6Q9zNBDJqPYZq85h1AEpe8
5Rna+UlDdOkg1tseLSCbhb/yH/ACTWMM0frrRybIYLZkRulgIrLLX2XqTASDT6QnTAe+M7vYkfnp
tgMJPnBYikCLDOOpMd+aj1nHqDmKOTqYANkPzJP7/OZ4fcsCv762HkuHSFn5qrZZ3/bChLuf4elx
kZ0l0xCdzLWwq4pk9TzGAKQGU2YzXH0e19qILl6KTMzr6bwAHeSNjRsieAjQa9Jle+JQyiRph5es
ixxwHXDis/LttSzaQWYL9cCMIvUIgoZsyUrRIASvAs5ErMJ7eQz2p8CqLCxvlv1EvAE9YkqwmlJ+
4/ABNfpEmvivZUhWNdLOSDjOGxHGyJA9ke60Fx5oyC7nv//NtfQPEeC5CCiKkEc/pJ+Iec6M8Rrk
CIeGOUKyaRrJk7lEFl9T/Nq1uHmnl1hqbw2SMngWSmZLO7O3TVF/yIlKl2lftgvzY09oohdFj2V1
YT55hzyYP53Z2zxszS3JW6rob40yEJWQMFGinTjltTNHAaorOeHkyxtxK58iZAxHdqrNg/oDLYvg
M4Vkpr2QKBkzW4mfAWWxomXLg3xs0NzoWqpX9rybt/LZi3SVdUkFymL620uJpYrciHZBemVHEtgt
uwR9GnN/wLhiAkGhz94RGS5SYZ/pkvLZzbCVWWvTXTucVOpz4Ov9xD027CKoSq3U67xY/SgfXIAV
f45z9OzGHcpb4zL0Cu5eblKa9PbZ1YSS1pFv4Gk8Sj/kWrHAbEgv19gRu8jExLAnGO/FfWYZCXbV
76CHqzx7aDjU8MPiW2JVhmbnZ+Y25Y7B7Vb68ftxS/wYbLqKYIPHu6O1I7148pKOcafnHwV2cUmE
TREC2gq2oer/1PzjDmsSlmxPSAtWSGMTAODdcKA0fX+DHg06TgwgvfmycHir5zfuCJbUg5wAGtDG
dyB1AonYwYYAjzoV+q15AWN4Hg813qpfEq6mgO+THyzuNJmhUJJC7Gweg52NI1wVO077Y7e2mq8E
OzcNgN5VcBLM/Cz2MddwJu5bYOwjCbr4rnswnei+vRrwXnYj1u05AvMpOZqqCc3TMSX7VwJKE5uL
+V73E9um6ki++rXh1OKcdop9BwhzNS5GHehQdqPArYMZpZ7/HGH50wveXRXFsLInrkL8+j/AcrTp
84BHi+Dg2KDkEAf+0mN9opmI/AIlNbxmgNJk6W/1AYk51lsSnjBinp9i9QCo/6IJfgvxh+YJXWyc
L2CIwvDoK3Zfeorqu6CArn4JuS1A4eFOq8W+4fq0LM/OJoLzAKurxix3VypMzRR3aOJFsscno7wr
sOCBvrqDgHGIbYx1S2ETaHpZJlfq6ZabR/4Rs6yxch+GYE+WpXqtqCCHON10XLqrrsR4cL6eJHdR
CqqsxBm03FWufDCenLor8aQnW2adEllJYki+NjpncddIU3Rqry92tbvKENU8IwaV2+XBlmbryy8O
ivyqXYdWOmaVsFIbcqWKnWaey9snRqpxpkhm/3DJOwDu6AmYq7duqHp1uJQG1eQz0/ekzffTkmFr
3eppWEPButAS7rJnUIPifLtuzWLn1u1QPQZ9OBji0ib5x42F0QiczP+AKqKKiPAyGUbJ7MoFNyU+
1WVfB4W+1+xuOLCPXp3/xbq2SPFLChAWYKsjdyeLCLTsmtX+zRlftf3N8HRuA91Vc0hIsRNLcDCz
nyNCnWu0PeLdfoqYulHt3e5x0DGssv5VKc5UZv89u1XvLuv7SeXi05o3dVDWW73zagAex6v4E4tc
fERMWx1E3dq9OsOKgDRX25fmg8aGKkfFKHO+4sH2ma1B1GosAeNPI6i9JfxssKna+VHd6dkqD5cq
ktUcl1wupQ9CIqZd/pfpi0z/i8AqmetIXUYE4AL8RF80RVQFaXv3bH2/34KwD/2+o34K0HpaR8Bo
2tC1jkPzGE6uyhPO5tTT7qCuBhgVjI3w7ViTFLJpnoHQITaVvteVRcZGNKrOuxc729CHA+2fbf0m
XeirdTSKmBYTSdVNdRjVv4rDJVb2d6eMYkoymFbMsudg1B4/1PA6jqAHCfWdq1uA3wQ9IiQdFwBZ
QqEZ60Gsbeyhi72uI8t6oO4Gx9DTiuUjrufpHU6RK+UlGeONa2anJFlnnGm4LDqnhkIsPkE41mCE
b6rOfgfjXyw0EnqJLyQOKa8IECAntI2+23RstPM0k4ANMk0wCWe1tmETYXu03i/AKS2gQBKkazjq
C/Lx9iEa0yKr82oN74y0KLjEOsggohuFUGt2x5Pb3GyNBsCpv34IaGl/Fe7J0XagF3d3jX8oIqro
f5riekdIuFM0kdKCCXXD4q4NlY6s7rKZJwPi/dp45Bimp9qoBqYgSpxRR82fwyMhti7HgNWvYHhA
7cs7DFw3EI6BurlloRfSn4RWnSLyyZ0uAVcJfFtnAzQ5oyIBsw1n+sYxVK9SQUQyqlqldy8k/SVe
3ZsAnBIOeapbxD/Ej3JHPs5QUtlcMwBY0e0/9a33kC+rITfEpRrs2BhsY449SOqy6AEWvdbdb8OA
wnNxTxuvaL9FH9/LZSaXRAQj+4U9jdBNg00N1YV5JH2hIwIYwbbrmQ0zs/3lNOkw2t/psKv0PBac
/fhBy2ihLP4xmb9CX9wqE21LsszjKzp+c836oZDZqDqfWs4ubQofZV7X9lBmXW2oQMcuFIEMkUDb
gBPeCANDxJ7EJMciMYQQQJlqgzw3bdygf2Liqco7YQG2Jgrixolcb+U9g3jSErBXbPqb1xJ0jdnX
kV92hbyIRRxs2oirP3qhKT+NH4NcP76OaD8JkyBTK+OqpFsPmEeFxDJQhso31uRmY5LYX6RcoRSg
PqZSrs+x60aLul+anWhcC1MF0tqb7xLKYVPlhMuyczXYNhUqcwBwNCmFMB1T6sp2dYcPUifpVfut
WJOMibz1H8UA/Oc57M8NMNqDbebF3coFt+aWWJvlg0NenGX9nDUN6dGU/BPeEv9wyqFyDSiu9ceX
6oYeC9UpxJksYkQqBiVdqeq4h5AqniiaToSTd8xyL8KaIE8qqX4hwX4Wy5wzul7Y+p9K147QHVEi
7PqFZbHnl2tFqH+9vbKm7Jrk+EGqGu+Osr92k/V3D83UdmvCrxsf/a1mHzdlpNXlsGfr6bbXp/9c
ZZNSnCKa5jSfE4rgjLubnxWbjjSwZNg7J8YxuJ/a7CNTfozrlxbFnvXohw4a4srMG16MPrkhFZzs
CXTfD/WfG5rTqNV9km600A+PHyw6XeFr5g6plN19KE8Qpb8GNtnMOfXunZ3JDf2krhda92F1U20d
cpkKWSNpDer4WZt+pfmPeHKENaZhspw7LKOUBCPIjXVQyzAoo++wCyL3uyHaCT3BJNFbk7muDdKk
+FyMBtRqgqLT+dEmKmRehZhRYEJBTeVQIs2WBpnG2UpP5305jal8dQta9u2T5MCHws6xT24zvxWY
38uEjEI97r2qnJaFd3OHFWcAOQa2l5Fb8FzFJK0+QT4o6caQr866VP/lyEb2caW/jKWkUkN1aIxt
HG6N5jslDKPaFtcvteTEsU+WOqvStXX/igo5vbk81v7rowUT+kzXR2r8Ufa1As3eZJqf30+GeoE6
vZtm7ZyEqlTHdp8pJI+pg2F+FGvKHg4IRk8pyUOGTresGw5napZkqzT+nFsMsnyuH+WvXZfzNq6H
g+v30Q69khH+H033tZxIswQB+ImIwJtbZvBeCJB0Q6yQhBPe8/Tna/1xYne1koCZnjbV1VlZWbez
ZM7f9y0sJDVJlvpLj5A22NOP8Xw1OMqmTvJpG4X0bHV+39w+slZo0o0kJa4SqcZvsbdV4HSNEytt
6vB5ezQSKRl7u06ym6QwQmpJQ8zCp4suCM+m65nCOINhKhdgNzvdsaxaK9lHlCPTDdlqc08+/Sil
vja/3+fs1AOpPHP+2tEqeqgBviu1NulkebOYV0v3/ir3mTDBL6Pb5uuZW5dXuTDDZXstVqyQ1+KH
9J3zdZI3n4zio3a9Du3J1eL6e1/KR48d1468hBSwREIw4yLnkjk6E9Rc5D5365/c6X1xjrMP+9vm
XyJfuZI0WDXz2/H00Xk8OqlM/3p/2yZq8+XkUZzkOaql+fgUJu+ie05kqwvpfznC8ZDTw2MX/e6l
C9p2C0llkU3dDJZwX4mBwKoEg1dyyzjNxuXKEizWhXJpW75n9EB5Ma/cVa5cVE3GFdJeqsxDfRxd
0wyFrYYZKnWTe7J5RPuSrb2spHpCyKhjnIqjTK9UP+0jX/LxoxDdjpGlrfjEwC9v6Yb72+QOm/J2
tpwUgv70o/6E8+brp7+8wbVKHjiBs8IwMwwu0LKufbdktJ/HVwp+78e3Mxa9VBaRY8eFW/kkFfLd
tan7Fyykl9JrWtIB2va26ufn1/LTR7XCxVgU7b/3XfG0KV/fbU862Qtz8RWJr/u/LriVD1pyKqef
5fVPMiQQ3t/nP7pIhmDsPb/T+krS6kn81FGpkuwe0LXDaihvjq3r+zVT3su3XsbeYa2kNu3ze+qL
4P5LTmpEqp/uXrdRSsqQrN9qKSQmyrZOxNf35zD7UWivJ8DaEIwzUxrJj3t/rqLMT/bDyK7Hv+01
Cp2clMvPc6bji5gXgSFRHBQ7iZ6Uq+062r78Dm715XDe+3X4jIsvZAbUCSECGwTOiqPpd6GdaD0G
Ty3JyMy4VR5kN7vpDpO6/Exsy5l8hW1gDJ75+n7mIec/80lIaaIKIN8l85ruWPiDZ+/WlDot1Sfb
MajX9nysXzOvpyYRHfke+eap+ZuLVrZDMRPZBovIWYQIAa1Mw+8Wf9USkh96+xpYo2EEzQQDm+Es
FsTf4ty0WpwiT0Zrabf36n5ZW1wnt0KU38bFTZ/B/RXUMMe24zNH+1jJHqrSTLJkrpOV8yEukpc+
xLtHzLZ78xmZbhffKGbZjdZjgG9982PeBy/tb6IWRzf1PdIvx2rxXtbY6/tmkunnGvc+Y6z9OWJi
w1T/+Z57Pb9bGCbWdsuRjB4DKxGIUH0OTRJ2Z/ptrum67cxkt5zMxMIyNoa6w/fLSzU/8rhnucAe
pRTaRffmVs69Jl/O7/d+oZ3+mH6HWfUmQ9il/6by9m1/K6e+5hO/2CLxryI9tVuFjkso7bZyAoZu
MLVR6it8YNiafmugOyc/FoTxH+XNKrJ2jzN5m7aOambIzno3+SRyhY0CsZhjaz/bUfKRZTlbfs4/
M6/X9zQOdwum8LuKt7Mw/utJ5ktTlNp4IaBFW1guunVyUniN/vpVluf5HIeluJy2sqxwprye4Ees
k2XWLtc/vxcEuOqMYa7vdxR8rykYiHMmSd/7e+K1+LJ0ljmXN5/pUrz5tNySL7sJsd6MhHRyzrxC
VOqv1Hta2m/+JfF6ly68a2X6lAEbTME4/BS0dxL9VGPTyppuryEB8NnP9InLeTPp4Eahf5gEQVaa
hHaqKN1h5IkpPd/MTSLMEqnSA4lugJ43uxroC5F2XBys2oXhvHrBrc6Vl8KlNryfVE+PvtFO6hRe
5wHP3P0cAAtvqR45nu6iAems+33xw+QnJHT40b8sjvzegXnml8vxfTYdqRpDsPk5ZAE54EhCIMTu
vBiF2/62LyiRM4Jv7S2d8bfDT3qQG2YH+U4OHjaWLPd2fNv9SJAfy7EMlzjP9m/bt9Tw11fHkPzH
7hElP4JBbh8eFc3Yx89eUeUhxqNuxkn22lXixyA5oOP0lu+EpSsl+DfGkudpD1K9x4DxHM3HIZnu
NrACgCTHt3tvOkr1wh+SDp3MUPdJAJ+PLxTjf8Jsf4TVnhmyvfu3S/Pq2GoJf5Tq13ydS5v9sACL
o+xH6sLg3gbH2b13Xlf9Mjm4DX6pOv38UtfOj27qvHo8t5QqPmJn6vNx9uOUrM2VcXOJe6V4qFra
05E18/yyspc/z6/pP9aF3uBgDcm9Dc5v3qHcjFpQLA1DtMxWx0zpcc10BEPkr2XJEG1n3sAQXKQ7
Da4za27+s+d8MsQ8Y3HKEev4pn23QWa4kkFJ49mMCRrl01IlM0wNdRCFxQ+7C8t4nLnZ/McgnmcX
OeCv+VFm+HgpnCNZ1Yl23vnjXTmqD9bLes5+PKnVmR7Jj2yoP05B2GWSH5S/W6G0W6ktTd8eYRKd
71VPnxlKwP+afqc/WJ5sR2tvA9akm2glKRmfI7v5+hEx7y5zfqf/cLPogvSEJ3Q/lpar5zc0LDSW
I5IartFuqd9/KO9IlsVOz1f4nv/QJ508h6dCVU8winbEcIlV6Bg59s9h5jXjvvaF33McOu2Tfbu+
509hWzQw/ibtc6VtdT6+vjPOmUtlL2d/yaac36cjhonSDXN1fSdLqwj5q+2r9Hp/t4UGbQJWYzNh
Ve3gy0mJOrQL5yA48a5QVuusED6dlOqbfGmFzRrVeRvNk2XGQz9TXih92V1ZkPXn2q62q7M08ylQ
scwKsmHAMAKBBA8yfWVwOolX9qv05aPJabSbHAlcPt4KX7tJsXuYGJTVgZEKuqCXT/9r97cLnFIV
1o5yxhp+lcHlBBCW7/yKT1DNg7tIl2YeE1noBzV11ujEAk27i49FjanafRa+5k9jFufewVZ0SkdB
rCPZuo6K1au0xtP7XG7QMSJwEzs4VrflY3SM0nIG7/KY9qrQPv5T26h7NT7F7ZHpLW3+J5SDW31J
Biq/3Sp18rdRMr7RWsyN5195uW9OHxHhFjJqSg33bcI0GY6KcB1VmeURVNbxbwQoLqfrOJiVa2Va
TsTrOFlG0CnPq/tY0nbEgfQvU+Vw0ibZVOUgyn2sh6wqp/t4VZtG6fJZUhoGRPxo7H2VYNiopJrn
+uQU92X/ua5E/kLz0jDB4otn2UdiB41z+aT6qQnjCiH9n9ARgz/vLeN956zRIIzytXopXzQQx6P8
tZHPGjQiNsOUdC6xgdGmWmrspPZfOyExc1ONgtrIrbz6uHTT0aWSjkhhWJtSv23t0aMlgb98bB/o
gnQIWVBCWZTr9AHKi3/5+pkARNLVczbSO2nt9IiTLxOEds09psTtl7doXb7UuS9ynEMBluE6XtLc
mFbIYEvZOKjsHATsaCxGD/Isq/KQh1Ae3Vyz2Fy2qM+8pJUGDSX5qpsX4aZN9/Dv0J3+yAxvTWXb
5+pLWeGPiPGpEoKLC9GqSqrGWbpNQD9aR4VKqVKKFBIMOmHdIAWVqiZogqDxKZhJAqB+eLM8y/KW
f+ZULo6NJynSc4PsTQNPrQqUJWpEcdRN6JmQ0DhKqD9UeDUxkdU4T6JtXslGH/gPUS6+VFIxk1Be
10rRikJq2IepdsYfrEU9EZWi1ywRl0UtLo5YQ4pMLU/KD77JJ/JKnCY59vb2jLMRRA4pKOQX5yMi
KHFa3vny37b9plRkedNMUfWRXh2V5DIhlZuOUFbFUggF9xZo74gBC9nz00apiyIbiaq5UXcl+SeU
HQ3a9YCViEvZIP3SnMd0MRRZypnQ22g/cuLWmHxzWT8F/cP2rhvSqCk3VxI/WKzmml5qheRrlD1r
UHJiNVn2SbSxVf9hvIGKkkfPnWO0GwKTB+pPjGG+/furuTH4qxXvQPA1r067yUnQWM42jWwlx4mq
HyooQ+3zUEcSSzvVEkQd8pEaAW/nqqlJ+nkTZ0koHCrF2j0mwytTsdR3qUiNtnqq+vu66BzsQrqO
dz/vPiqQ0lT1HJt3rezfuv9tguoJZyWodvwSAwijQIspvrfvcVjd2wG5rma6deueuksnFZO5sSc4
EcRV5PXQis4pmL1Aay7WhHx86qzjFk1arRUK0tE+yH5FF1c13SZB5S9oZioV/qjfZVfWsYutsbzm
y9JgDcfhWYgd/EtW6NeotQT1i6cvRpe0X4aWD+ixto6zn5ny07xTlNZMjEKK5u1vfi1b1m33FtRo
KvLoybetqoeIMrhZWapumsfeU5iwtzFXoQzlZXOjV0OJTVkrjRRVzcXwvzzha1PyR3StnyL4efOu
4ef6uZyPQxlKTKrqgvGcxudmMT7XEcalyOyN56aL1fUShPVKfwVYz+17Wxrgv3ND8DLKywpX4Tct
NfXBLNZkIdRLpDvubVrMm/K6dW+X3hDQ7qgw3WlT5mP10C240Ll9bZwJFx1oahRmwqvzl4dkFblT
63/LwKsvDub4c0VSiwrl0mybd8/txev83zpXXaMMYDYH6s0VGvjBm8wOhPwLeOahuNqjyd2S/TLv
5nCqi79AwFDs4U1UORu0Pdu8ofNMCJGkgcyMemLI8jNAP+E+tuEHx3PVBo4RLzpNKwuSFvl7L1HP
dh41Pk6WficPGHwZ34ImAVQXyU9iuZAwEDmUTQGh8l0vwR++UdYodjY/4ZJeb1+O1T8XZqvaHYIy
lY8mND38nsIGUv2N7nFQ49i2E/N4aamr3Rfq9xUL0bTzOHLZPQu4kMLtA/xOgUht74sGRd4cSlS0
vV76+6gGkPDqraCxbgx31KZzVOx4l1vmPWy+ExyhOlc434F0tPUFaYNttrIK7XEXaovH8skZrO5i
xxneG9f01uSUhQ/wY3/9xn+JunCQJK3kq5dOTVY6aHxyRwvBWwfRZL39UdN/fx75relyvwGn89Kl
qf80KJy6/2sXXryb+GCe9+5GACCSqrem9+8UjDbp/H6ln+npkG8Nb161Uz3etwPMQmZmTLnDRhCu
bYiW2pjpEQTunUJ1Q4+Y1hXLH6+zIMcyYt7jrxvDxSC1W5PNABc7U3tOmCzh8uFZUkYj2wmtCE/s
2vso/Beeq1R3jg46sPMfLyoChtyLXwNVklxjUB5/fRJ6xA1CJxb4IDU+66OW7ThFcF2DyEsYBGrp
M0cLMmWlv+qK1I9Dry3aubnQh141k8L/QWQ2TLZpPl5kIgegv6uVzn8fM2EgEgYzCLSF6wb5/UJ7
4wi8aodxCzPTWOl6H6PbAjgJxRzDLRehE1PWyb0XdJTD7Sk7h9HQF4u26eDBMz3A0SO6prQ3YLf+
y3dgVZoS1gmZ3FbqXk371jX2wYN2eTXKqC2HfyYiPPMcJVqloPDsrptWqqEXUhAFUkE+FRx62lLt
R23TCoE7iG0oRQKA9vxhMj9q+YKbOTWhJIaqkrKR9Z86SpYJv+RsCnLvTaHRw9kljDqfxc1CY8Sd
oCYvoFAdV09+hDuGgQwNCuevoB+toYvy2DxHoNA61YTysYdslhQBSjVc0TtPv5bi798iXU8JgmnU
3+Qs1QNamGcrAEke2IgLNPzXASBlutSOKY/aOssWh64PXabCSqH7N8GyHYjuD3DMXuIlD+StJoQE
Re/a7153Gvgg9huaHFZAuMl+Fn7+W3bW41emQQE7PP74+ZVoTbk8X8mPC+gq9P+pqS0OEa4uplpz
2AnAiwtA/b8TXgauQPL+ht7oQIBrJzecfoceupAw1A0QqoQnAc44FurvNptGkqCRBb6xkxCy8KA7
GIku0oeFMK/+Jmaah++lEpGROny1FKrI6DCt11QzIREu6q/O5GIRXAGJtE1oZSW/9zMvhP5zBdc4
eWxtczKxDHj4UBFnxzBc4V+6qzbFyo/hyiUDnOS1uMjfSAc9cqUoogC+hAaX2mGMU42D41DdRX5v
EXgmDEyKnUk1AtRpUqgsKLSs7/86WNJ1qKuU+lqsYk9RxFSBeCFQpJPR9Rw/LlVnsszX770GSHI2
u2VrxWOkwlMqE85Lu8/c60UJw2slLfjwkulnsvFucpkU3kN9q0TGoVOqxuJ78XE+lM+3zvn7Nim9
n5zIwptLbYjhdvYcJj/yo3vPg2S7z/5uYqFM/z17bA8N7LSmZl8urTQfOcjnhDqZQYopVGydj+Ew
e3pXcuOmCK2LflD7ocfcD2pqct/G8y56CnUe+Yb/TpUNwhDG17xSmleub0LiQTzVhkPFecAijMWR
uYhADS7wLdm0hNk2X4lfb9+WASFY/pweQTzS+1hCKMdg+nGf5YaFXti3hsvxek5HU94ksAe/xv6B
wvjjyzyEysmngc+FK/HpKTvtIyujMNwsovO7sOL17a6iZ/rj8WKDMNWc2n+us+OMBRYF9dbz25VH
fw8hO0wkEIbU0ZDJGEy7vfq8hE1actNvb1hbfpbPHV3v9AMfgBNlO6Z+LYXAEWVsd46eLm4VnJ33
SYsP2EEoyv3a2s6uNn/O84c2MLGeNzzywglDK5g4tmn5Q8XiOLMGTOwTpc1Mxefn4xxtwkI5jKsL
w2wcBRfBnOnRjKhurny3uedCAIs19glWh9mEIq9/mEOdmGBnDvVnJkDdyQ/VDf70NAkL5kfb2eYH
9uksQWINtAW4GmrNoQI5Boc3bUq54XTEuUp/bGcWDhuE/HKNs7Ael8u8skBEHwePgefgc+gsy/M5
pF7+G9/7/lBlbIsTT0fQ79BXye7033wy/Xcu0Mhmc/62Fk90p2cIsf9Hl/MLNrEgCAfb/tBpMJrC
0DvDOPpFgCyFGoFdLMWz9/sG/Q5A3fInGWrN3QbiOS56fmck8qC2+UTzXqDHOjSgWZIWfEX+gFM4
WiFIlK1T0PD9WIFMQeCP19aZXCEb+wgw0dV6thb12runBY94lxEXkiuq8HqMAEv2jKsQw1/ASJ+W
4stecWb9ykg0lAp+NIxHAPlBC1M57SHm4sk0k6F1UY9kjlG88By2/8ntEQuOCJMUR+z2UDw/7LTW
3bJil/BgbIi/2ZfNZDkBPtcFkIScQJWGCwvqQ9eAg4SPPFcArAHSf34bOcjB/s3dDZQn8jZSo4ZU
w/xm/eNdvg0V0Nbj5TgN3WfCTuFevgLXmT186zGQ8B3qtf7kHa8/2UWlrkNw4/yG3m0X3898Yjkx
FQIJhnXmXgSH8BF6fQ+RzLyucZyqHBtUrw9Q7iU81aMUF+iuoxpYNRfx6ar4lsp0Qg7PXo63Zg5S
jX33OPwFATG3DHsxNZE2hNpY3S/eL8ty9OtQljBdhRreMkO6nmhaehw0lx8FTPDS5MxIQnnJvTK/
+0TVAjP0LuUt/0U6AINakFhWVvNAVvGSvgcRBxe5UKZMu0qU+SFwuXPx27YfxnQbJa6REN6hRCxG
vI/hr9iFBBcFVEyXxCk2XUvXiBwsLXN2LubXFcWOx0v8DKFUx9NSmIpWCoxKzIdts66R13+4XGFK
MU1OpIkwqF7nSy3otacjT2cCArL1MpNqFdkWZVY3lqu6bjFF7/cqaDMBjJHCUEBJjQXDg69mW+L4
cCcdDXiabJavbB2wM0CegAEBP1196j8KwyVNX52bCyEuOrpibNswP7RAO9gxn5vnB5lMxczyHOBF
MyX58vw6EfKaC/rWjZrlYEXe39f3F+2+0UFnjtRZPcQ5VX1URmDN7lU26ww3P1R/N+/bc81C8zkD
pZt9Y4O1H3qQMBMFzVSl5+teQ4+EeQGB/sQ9cQrSefz/wTZMNjYMOnm0PHLhvSSZc5TBciHkBZ91
jbDsj2H2MZvIDHrbwHj+q6LBGhBa+4vEhk3SYjmMeYgMZT/SXH9ld6VKf9gb9LdPmRPmircw/myO
dX5+X/5s33Tff78UdtVzYnUhgoYLzNClwxTUTl8DAm5pmo8hfim0IzQe5TdkbMnLOn2ViB85kSx/
PK33PYeaHq7org9awzJ5yqJos8KrOBkH3TBZVul7xdf5D6A59aUzTIhkXtxQYLEJPTco+eVAmM81
Nd83WiSkqPlWnM6wUB1t/5x/U0OHiHi6ufawH/xA3x8ejf8cfHMx7FMouVTpcJOPFRuWSwqy+1To
EYMlXBlieY98rPN0mrZ7JYywnXzTFsCHty9Jnm4jp4mdrJ4/4ojWELYNtg59w5stSBxEeL8AuCiO
wcXhE+tb9D2h3y8efW3Mlypmit4+zjTxkSQ48Tdmf5fUXH99yFe7maDff0uez6c5yQ+m0OgvgE6A
9n2ZJC+TZd54qEPF4Ju/bm1PeQx08X/N1Ckm5ZX1SNY81rQUYpLMIsdHaFwUlCdtJz7OUl9hH7qX
/XCHId3sqoVkVYe6K2c2IzuWyciPmDu9pYW3Y+T2JqYQ7EZweo7xGdrHYqI7mDR8Bb0SJh2tTjHf
X8HXiodyNbyYsJl7gS8SvI3moSUWKUn5HHGbPbaPeWu6o6nuaDUWUl/BMaBHs5LPGWIg5pPfuLJj
tsZg94RJ0OFh9xVFjYnOa2e+bjHZUSyI5IeuzdxqdiRvV/VND5XyFTNWYw3J346ejfnSohg6J3uM
5vgMFcDD4YdrKLETBCOImIwse1H21BeDmlKGRc8tPz2PD2k6+2Pt/3m8v2/Tf/vZ88uKDJ2cKN9K
gun10Amr0Pk8oW0CgTFUuH7C8FXMw1lisMzjZHDIp9/WCfPip02xiq1g+xFEecDZU9ElGcpidy6T
FQJdJgbegev2jUUfYhX+0IeXrCehRZKFpSjECV/4OXJ7dZ2Rog8sqCUqgPYJonRiAZBNAMVtgTB+
WiiEsCexonBa9mXxvXw6CCw/xd9gZ+P0h7e+kmP9fLyc/wTrsTggjavoZ+U/iLg/sizUYVPzLGgw
bBvP6k0JcPplIhnz2CGrcw1apS9qcwY8or/4yhIUBULZRGu/cUIhoUz8VyDIRjlIDEMKTqnHzQ0A
DMkNPitHMwTwOIvoHRiIbTS+//NTiL8zFUlEOSH3YNlOj9hk0r9KP5gLhn36rb6DLYkf9JMfWbJW
D+N3M83UqRbcWHXQCmYmkPEOkzgZrDtDEdb7vYwVbfc0uiaCzZ8VY0CWm4YdN/g3QZw+ym6bvvlv
xhXaf+UGrV8OwTmDnBm+WperlUzs8I0beNW+zUDZw/14J/gOUIDcJrSXKOQuTqSlGYXJ4yY2dK3j
GfneJ3NfZtnVYW4fZpbdxaJimB8ApfyHRU8CtjStG/fki47z3Jkvd7VTY5SMki/3vs5SUguLIFxE
EOvPTRM85hfwcFAYeKJWvtnM+6H7Hby75/sjHBDCSn4OeUekI/cmc/y3BuLCl07BdzLHU+/FFx0r
TAyZnqB0mIh20f2yxapZG4trxaPfe3z713B/BxaOn8U6WzuW4pz58YJRlQ3nWeQEbdhNFmoMHmqC
gFAZO8Yznl+/8ygCia/psreTqsCC53Ay3Kk7vzldrloniycSpJ3Gj53M72bJgr9WrhhBxUEG06id
X1QfmToJ9v09hB3xJWTNpHbV/Y61qee3jWXKvhrIDr6mPzOEir8LEkHIAz9IK8+Hx5rd+1/ybdfO
9uRolKcteUBlqSB0BoWgYQFApraNt4Z9WX2Q71buoydiIlQZqsDNu/ka/zku9dOtS++3mYzvtArl
2tgdOosPsm+ryr656i6v5fIZ14TUKNPbzn8+6FlfO6vWpX0cK2IlOtndj4mBzn7HxfKuf2sf2sV2
tq8GS+3UQJrNCqgoph7tB7lsGc06cXk558uF8YYG3zjfu79s2sVZ0VGUMIO0EYljb7JzsqeI7Pou
xTI74f82rx/JconCslCc+n3Jlq3ao5Vi6rX9O/QS+4dsovdYoVSJm3uFp02WaqKHrzEUYK7k5E9O
tYM6bHMxsi3sfjDLaRffy7+jUrycFEepoRBtdrAQ+qsfO/lJqrkSW+kVmqUmebRtsrIazPGMVi8T
KuQKRM17j/JPLk7Le7xXnbMKZeWq3Wo64B9Xcv3F4PdefkymL2CyOg2+IIdcvn2GIGpBPCbxDjJN
x7c1l7oi7EgmwXznSPcW1wg7szB7NNcTc8RVpt2lc1MpVgvmxRY9KL3vWsWX80VaYkvl64F8jmN7
s40f3b2KDclksAfJAdGNQzMhhWZw+HfsnzpnxXRSrUw7VS06qb4duX6KTQWVHJZNvPHefEbPGjHx
RZQVaFNqSjHKbU/BqdaiT+gHvQTfKmJco1PbjvgicN5K1kjx1+ZKUIVq1odaqFbg5CnARM5aeTn8
bcLY6+6ue6jdBdYQb+qSwzfUmM4zSbFHEjvNlU6R1dEjUyAEIji6HOOFBWg6G4ODZC+08N9K7xei
6MvoOko+Y7uTxP6RrPlbXUc8BWCr05YBA7l83gH84xuRMLDU+Ny2S7RS8GyFOsSujElKpqqs+0cA
BckiNdRiEKRRu7ef+JQTMw2R4kf3dFB4mQTmOi6On8Ww27QWH2OBic2/fW85Sq9qz0m+Px9tZbzN
0v1t75oAoJWz9KOSBDWe5dy6vd1UL918MSCxq9oROS8YvZGsPfb0UrlI9IrnreNwqtsGdLKnPDyk
lJagT/P2sr/WiucX8TS/lTb/UNhD5mDI+FJgRiLjwTZdm8s331SQ/mXBpB6M7l8Y5tEsYL4kqjJE
EvIaONOJZTv5R7O3ubnCQLLyo59R3eU5Kx0ae3P/IbNLStMfue9xrxyCh19OiMy9FXC5cXzwcHGp
QyaIJqHG1w+pV4lfTLcSfdwS8reOYNdJ8cIGJQaOJsV7L1folc4UMWaItw90/8F22gwMedIDhfoe
cw/JQB4WFTyp/UvDqfJNyNeq7jSECzy6vmVxjDpoO7lWgXIG5vfRKhvtno3TZyhI4+RPPKC2fcvn
WpkeJ5Mvck23uWsOxdtiDwOb76raA17/Gf0am2Yer1NSoMowas+Tg808HSyh73zoEQKXujepwE0C
WdlDnrnPo6pO96qNLp1tcYg1TPbAFr92/odiodKjFBzhww6JoiCJoUIo04pDHV9g6vh7fQt4Sseu
ldsNbtTjr9v6ohRo3rtS30l/M7mc+utl46J0ElzQxvnn1aLmTB1t6w562e04u+nboYuO3LtqjJLj
+LncdrmrhS+X+Jre2hhHdtBbk59xWQ1OLaP0vbQHiWnIhEQMTNKvV6g2U87RQb7gmwdX3Wt2ofUw
0bbY/HBTYguZVgHdwHRYiIv+1pZxUfDfAT5aCNT+dji0Iu7zOomJt+IHZ+U+u854A8lB5l6Vf5Df
NjOKH6zftmLlFqf6uZdW6fVYLfVKhOCub05MqUaomHuqh1i+auAKmGmnEhlX+Ay6WOQQyIFbKIhB
eOAfG/IvqJkrgSVJurcQhS6ptn2pmBtv/DJWothNZ952lYMjPBaXfIFzBAgt5VF04Bb46KlDXVIQ
H5yDDGzCk4QWLKpK4uxO4eybHqRwxivMwvyGc1oL6BFrWp+2tk/5P+UCEervR1Nz6ssPNSfpYMS/
Q25WmxiYSKOCAggLy4jw03H3HmK3KfEuCcTg2HvPZLn4OkPT3zpqzLfd7UUtU0BgprfCe3vJXRr/
OUgqknAOEqi7Q/DRqmlr4ABmpKQkq7l3p5Nfqsaks7E7+ywKEGcTTgjcsnOhnbo2EoXK6la5iyA8
qvlMtIClosply9eXdcDXeeWLbxboRDdOoDa6nIKBwnmC0PNPn29OWelAboLsvyVgIIqXkWChoQYg
KkPrFTd07O0sq0UMm69EvFLi5+f9XJ5ZyPEIP2nMunryTYsjGg3hSpFkV/UZLKmOKtQnUToutvnw
pvmPDNGpoAih5qNzQSm40bhXaOVA7faBfQ9QpkWBPBslK9kfBArFeDAI892bLI5A3FxTxyifBgD7
dGc3lkVQv0xKr5iMdHKOk1/TJSvS7BxGLWomZ1jSuX0WlwM+3cf5rBVmqCATynJoJzjHWRWotq+J
a1m9wRMyUKG1fd3UV6+iBNO44GyF65MKiejH/tYE2Kr/SyZgKRV8Xt81iUIgVqZs3FSZGkScu3ea
4e0kjCVZzrtDwK2PTVcQyzATJCb12M7rtcXqGorkqnmXOwPBgzM/Ni1vXCJHjq+yFbB77r2vc7Jl
sR8Vq5uEc27Qa8z0VDkoZ6PcyWZSkvgtUgr4tlPuKgQyy6XPIz0gmojAq+1B7MAJRFzaOZVJvRUn
3PD9bMF/d9KZ/ss5vB3V3wqgPB8XdCVJ5G79fECmS+Vbe5uvJ1eD4rJusy4xil8P7Oxa7ivxuu1Q
q69mIptRnBNiQj0rEz2JIW4VCRWNaUVKncrdQk29vXoOKpQ8Z0A6FSUKX2qmlNfxaYJKJ/BomLuF
Pn8/0+dSx+kmCU+liBSuaYUi0r/N9OQ2uYhEIy02tgpndVSXiZz9kUwK/KV1/GeuUN53lZZSu9/3
nhFXkdz3tcdkPnQa4UttunsF0EeZe7nUT7SKg0P99nnqybvi9xc7y0/kB+fiAAn0S32jf/6e/9Ur
zimURjoyfrRObcFd9Yev79ZXIt6/3D71Wul9Wd31n/PoXlAkI/vpSCCytWoVD0MYTjHA/2otwAvJ
H1sO1cPo2ZAzKTYDHXWM2Ewco7AggSz4haefX0NNH9OpKfgTjpaqbvF0fxsy9MqLd/JKqF0ra21T
/jxFn4AcbJ7DP8VUo4Mi5HNcKEwn4cyaJVnHtvqXq29GaM/sOt4mNK7DAMfbFpGhyt2vq+eZLapb
bC6iD9mio3k8vle50/HhPZwrFiPbBUNE2ilXdcTfN05qqCtL5NgG31P/YzfKN1C33u6fWBavKAKZ
+u57U2fMRTunkVhgnuZP9XPjGLTFblOrCEABr/spNksK/u6IM9+aJAt1QhkRJ1vOtck2rd7W91gg
jxdF66q1s321FD0Kglc/wsDd6WRPSguqxccTJieZYTY5zrUoLZN6bnaOuMjyCfHl5iuUIMhnIx89
z2VxwdqmfkYUlDnDq+2FWhl32R08bWSiEgZbXjp+YMJJc2AanAkZ57YTqzmNkqPgDoodzy4WIqjD
iKqvn07wPgFna8u4U4SKfttWGbgc0Su0RCf7ecTtc/ejk82r/SOkk6hFUDYU2H0zyeIVudERLEmC
ArC3CYiqXRu5FpuCSwSRfb2IpMMeWzlquYXWfCBdSLWZ9eD6+ZAfYRYoLaN4cTvtQO0EuLRqzvGy
okBH5TNv20V0ctNtPxQtnyrAguBZQZ4jo58aSrqtPsbzY/To4HStozxZ52d8LbLYqUmuveVFj1P1
4r/Td1ZhvFx/GcQv+r+9wtujI9ba2I2OvCidhWVnpz/2OBxOWXhuFcijlRyIaMAvNLakmisPHMlf
lMNsBeQXh+RKR9V0k0EsVE+1Q+04KXU9SEN+a/tcKQwKzeXr2YlT4Yw4N3Csi7wrWisb9yKx+1ze
Naf76l3g8V+e8ja8ubqp+wejpGeWE4gDBYwKS/kyyb5U9g0lJ4nbcjGNveUXkr2bgg5SD+cdIgLX
aTOZGiTuVcz6XOvhBLQPboaQHoObFHtvciuFIYqHFp8RgvNA8b1EBBtpVpH8cOqhHgGoBWsIt9na
pAPVU53b8AzpMw9g2wCuAvBR2q6d2m4OCrAjHmfitR87+68/1L0Sw5UdX7ZQYkYVQJ1ensciphgv
jfmYjZ7ChIYmfiZhh+V9OtgVuQlI6Dwd7/4H8VMX8PweQBNFzGQzPMtOMIlUtM5KuxbMizfL1jVJ
aCBepaL72Tgfv+QiKmwUH0PyBq9CLR7C7TXIpBpfebNcwEctqXzT+/JE+fpWaP7nJD/cJKwcKqC5
/rTiaU5onwic7UC2o/Zrdt/R94By1a3kpPOMG48hWHlOcPh8Jz+jsb9ERmQpncs5dv+V/mEsHQGI
RhwiOyAtBgcTqsEykguJKpFQQhmEYRPNkMq+DuptV1jf9D+pWScP+6owwt28T0uPDZZYrJ0E302O
KWE8NlOk7tjgVchflGHs1LU/VY6ZyPfSYp0HAmQM6ReDdu46klmOnrfWcpwkMh7JRwjnvmX4MO2P
JCBFSP9RDcaRvuI22PR9B6Fcmkx3Nzl8ipaAlG0zgPACDz6aMtj58DX9Qo+Fjvs/R9oTru6PSXvs
EzvsPxtBpZkGzvjWLfBovjddAZDecXSuZeu50bNzfkl1roo1dm4T1HieF2dpXJit+snxunXsrbhV
B5nH5d/hsW+JBTWk60zggE8//+T98ivR86rrzuP9jpD8uf7eDBI9tS1DpJoTBxoVQE+8JSabkTXn
Sqthrr3uSpF3HDUYuIZ6THI2jzq2isiROIBls9XpoUo1pJgneBPDEgscCmGEh6BexY+8ZW8LHb2I
hEAu2Rry/ruKn3aKnwz7KJg2pwFhGy129gqMGNsQ73GwOI1X/afSWAVmG2ajyD0hDQ68AAuQcVtF
HJlPxIKkvw3VXOodvhcEwiTFCxA6/4ofcsAs5su0cqUr/tec330H5c22LCPbiO+KXE8Oi8ahdvjL
V3NOFUpwAeFz0UcnREfBsxOisQcHbiqmyflhPcSa6ar+woQX+U/Z2wKBF2en/Ogk1VjUi0YBA8Nd
psdyD/ka23sAW88l1MfGkd4LQFKqCM9Tlhht4p1ZGQLiMsaeXyGYjTkcWMS3CoZXQ20TuOdYMqQU
BBgT+nepEbjKxe4+Jl10Rfc9jm6t9MvyczkJpKM1wClvn7e9D5fV6cuic2ut4IQqqsTBYh8mpYbE
63IqEqn+wLoOPKNo3XOaDYXE1cdTh6Ezl8TYWTRXg99OSIvYBghFMCZXphSKMZxuqkhQubXUjesr
7biviLdb+YSFJe2j7VDR7SYrJ/usbbCJjeDMVeLqB/4c6KJJXPbnruQtQtREWRU71g55G9DLDtFR
Z0X2bbKb+jgyf6f9g6vrT3cW8AX/O5v3S5VkH24Tl6o3RPlC62mf/B9JZ7akKBKF4SciQhYBb2VT
FPdyqRvCpUVEFtlEnn6+rInomJjuqrIUksxz/vMvuUfXOAZ9hXj9uAki/eOmENVO3rUtcwaXZIzi
KTmJxpTcIu5LhIuJjFtwgKU5Dd3qmMyHnK2VR+Qru6NFlWl1B/wTZ5mNaaCPUozqCgDnJ/LTgILd
wdPYoxmmG/9C3Udvvyf21lXYFbGkgHacWDhL2uIIpVIU9G2cSpx23M5iTzDooz1UQULDUBcssIHf
o8Sh0rvAI6KIIfB4/LzJbryBmb/ruLKc5jMmRbxhwSAeYKBPCrGIT7f/KkbR6iMqQ5pQTzPI9+w2
KcOkU7N+r+VdMmtnIcx5Ez4+SvbTE+yIkII5scWcR+xAMFMQ/9/KHQz6fTcdBIBq6iFfxxOKuuMj
dYWjlcB+vsKznGcDUvSko+sXJvfQm/VAaA2KuUmnh4m7x5XfQO2iiq81B4I5idUrBLAcJsPl28NK
mxoLLtJctZFkTZKAPaieiaqWjYERmijguJAENOy3qFcQaMCYodxdfM4w4rk7CiRTzXusqCBbO5sz
Gxljs0oVoZK/xzSF+k4IGbpZeMIDBNgqtaRjO31zuWSWEvN3UsWow854/GuI2ubUoXw8ndWyZDbG
ETOEVMVHxeAI2BlYjZ3ptePYCakAxxDG33d2HxpI/IzfewxSiaAIxc4CPJlNO5zF72yn/InOI0p9
WGl3jBmoT/CCFCb5kSdzRU1EDy9xDvK1DrKZzlzSGjK5Qu31W1/rIyyyDyIUnNmGS1RmR2HucA+B
7WgeGRa8UJA5QIVRfmvZRxlDfaiS2dgwpczvYGNAbeFPA/lAWHtaFBK8A2ZgYiOSGZOB0UyyOUrG
wPzJjnwTJhEc4qDtTILiO0WNJshzuG3uuBb8Xq4Z5yJ5yiB+vCCXrD5GewaAxpbv43AGbGWqmB35
+ZzaDj72Bxt28X5RxDK7ZPJMu8AAi4IKTvldJxCW3YtbxgOisajSDRKPBU2npUyICewZGRiA+EPu
Mt5U/nAuiIBM/DiaFyw8jjNKh4aWI3U4sJhKwV5o+mmDV6Ayfu8Vb7DWHoxmuSi4zAvMAryaDf/B
WURSjJgbQoD5/8QoYB5/HYw6+aQ4oHAxqQkgGwAtvXAPQbmCCwY5OZQooFDmli9BeGHPhywgdv4/
Tk635FaMwMquwKkcdoPf4Q14Cj7GHmLvCjnZTr7WGJifPzDX2Ngh960iE21cWrPqMPTh6eStNpeI
+nY3EDJYNhDtns0/axo+hpviHGcgDoILde3O17kB5TXRPDR8/8prfm7ONFVbKjZ1yYlOoQPmzN3l
MjM75q6WXG+Aw+nLqWZoW2GkYP9PHmfPrEkJKNj6uXZH64DnIFeTjW7NPi8JAg8PBx71mHhFeyh1
h36VsRcBBp4Hm7+uH0tq/Te9gB5Sm+LBeRaIW8j+MLp9+HjT10re6XvNoznPjsaWkgyRM8uGwSnZ
5mx++/rKIituBoEIwg+Qgm1SeMoEYGUfbXBhpHhZ1CvcbNFgAD3jnDaBFPAAynv9KwESRHpsOBbJ
fqQbu4hhlqEjg5uni2jyQZoS+yiYED+N5kB/Xk75yhxkxlETQCyhLB5sXtPG47uCbhL6zLXsbDKE
5eSzSoJyKx0S/7WkMp3hModcq6/skTL+/Ka/5ZajBfxDBmtCDsNhtpKO8WzItt3vypV4jpc2diHT
1zJe51b+gzhmE3IKmV6ykeccWadqHfv4rPmf4L1INrQLM+y7FvTiVGfRwjjqd+3nEzyX6kT5ydfd
FnQhu7VzXpqbpOHHuhsE1b9wYniqD5M3KFdv/Pb4nnD/oGn9V04IpIUjEQBbBW8/XBkMmwJQjPMH
z1UMJ/cYJ2p3A7OVjbl/Ffjx2fmZ4f6aIby2NraCUi6mxnD2wE4ctjknC+ihfcUhCIwQzcThCjvy
BK9RVF2QD7g9yrrZo4Y6fCEzg3UvENchLcOFrLpXi6saxFMRmBvOOQpWmkNu6vJl515oM6EaP1yJ
Y5tt2dVo4oE8waNC9EDhNPJC9EEwnnzW2f9xmWThIjECwF1+iMMTfQnhKQvzhzxdp9xpHupswDTa
qu8dHJDdEPtK/tuCGR5x33EVQhPTabnnQ3vhVD2AlG04z/zXSjTB4aqtx12FSZcNYKf8I9Mnhpup
Wa/W6xX2Ken6RvHDoY2Q6I0aKF40KHbwRECuQ0yuAwdlCpMaSIF9iRM02YD4znFnlpa8nfZKX5kx
By08FT4g026XtBtPoSAc7b4bOhUbaJDLwwGPYKdfwslRb/rPcBvN+onmhHa2IpyAMZ3YVAhEJ4qc
Noxgj9jqyZ5mTO2/kX09p0vdJ3Bkh7xnDVgl9Be4m1stlP33xNg9UVyufnGZd7pJz5U3Lsk69z+/
g5+msx7b3JMWz207ky+U3RtBxB7R64v8URXYtF+J3QBNoRMCF7y54YD7fIIIRhxFJMAXOA5aUfft
iwWYzDTkAab/tDlFA9nGetwXEit2ZzKB17zLFdwSHfOoAaXjgJaVrfsDdP3iKg0OgxkYLsK2ArHn
G7wFlI0DAxbnFFqG1br0aWN+ifOhLGiCatMxScVnxYPEfpJW7U/hAWBQcIiTR0vsmpqwBSVEUeU1
KFLFN6NxdaUp/FnrwUSe0pZiEj4bg4yCurmlpqIEQDMnbdIg5RpjjuJ8AnWebj6o2D4HfYFf/Qxf
zlm6LsxxtMb5JhDpkSPrEk3wDUG1LtRUuWhm1COnD0UhIh/Bu6f5Lm2I8E62K6kBgfVQdCo8bg2K
zdAnHWcq2P8AowEQoSNuITaBvIWYE1Y8JjHkoT077hFvZLea8WlW3xkp7/WUTo8PhMmC3wNbSXs6
JySA2jnxSTwmhbpetWyY+Zn4lpCumXEYZgQMmznaH7bI4+P/eph8gLGQl5CKzHUgWH1WB82smD5V
oM3a1jfPACUK5erXJwVomswMcP2clTScP+CKnipQAlxIMZajxPKzgIm5CLwhfgiQoAUqffrSdEDw
Nmx/TwU14Suugeol3xe75hczIh43migXoZUojOAqOv28nA9tbZFP4InkBzrQVc1y7ACZNoo/PLbz
evX24h9tBa4mz94is8eRTihGPfkE/cgz3NFsdGki6/vDF4mvR1oyqSYfR2TscLBulL2ooVf1qlnn
hAbXNlEDYLFMwil7mTZwA5pFuyxXj1MJuYEZrv2AiOYBFfDEPXbJpt6F92bRnPGS4Yl/8cmBtmn6
MAVxk1m9Auii5L8Vp+cx2w5+QnY+YzrisGFXXRfL5xX4HZpZ7Y7YS3QPdGXwM5plq29sifMs/6kv
2E0uUtMud/qdSAm6Aa6shF/oWOgzjc1o0c8aD4PQm37/7IeQTBgE8LSI0cloRh3mvjdvcEBa98Yb
zeojyh/UXNCkJqCsk2xV3LDKRsVGQaUFhIt5HCKWOR8u8MubJLNkUZNvHWDxifIBCS8whS6qjFE7
Rjbti+B0JkfkwxoL+VJsR8CiMBZWbz/muWlmgwudLbHzIzGBXYIt0yIWfEe64WPIoWheBpZom0L4
JaRBLGq8c9EcxzAbSNye5EF9iNaJT0NIpGPlCXUxqByh2NWsAoxr0YebfjtV5/VtcFaAVdTZ40Rl
yR/gWWDvDf+MkQ4FwvqD7hskh3Kyw/2XlXp+nVI/9qVLExS0KczVpp2dMBVh86I84slbUGUfGQba
sS802bEjWTGpr2+vCVCMB6LDJAONJHOxQ4T250L3Oy9qhwrAAj8/VUFja9vIG9HAMrZyWXDdNv81
aIwgws/KHauRgUAdvJf1r7GCH3Jnw9k/QBlRWNHtti5GHGxVZCbZhculdpdPu54NqavtKnjYqNUd
eQNKjcVGENraFGEGQDkaXXjOG22KzBb8EQh4AuQdcaYnbN1bscQTD6urmNYao1FSt7mSPOmd++XT
IAJkYFgDXRMEthjcURoZR46dPW7QB5ozmvoKli9nevyDXT6z5nGxTALG8rAVTTr3eMOgoKPbFqge
d3h0Zf36w8MDfM3iMJ503Jgcyh9b4iSc1DMW+IThhS/eTzVZ46fIUgmd9wzm25MgeZiy4RlBl84W
f6nGGIGwfGF+7jm7WDMSJxTTDzYYyrAN64gXghQyMRYl4vxiRu+/TOmy9dgqAd9wTEPDTWzanLVA
YUzdICTIawnPJRxE3JvBOQRxk45iFbMckGCVDi5H5N5/ZiaS1WJeT7spCDdh1cUkDloehTzoRYE4
/ywyt1jqBPBY5IoU8XnQI+HgF2RTmcwGliY4MSN0yKd7omBIjaSnDEULFJ3ph1JMRTFAgPf0Je2G
jyeJDNHXbuAg4L/Rb4ns8BCxNNlXoDFY3C0EO0vb825luD/oNZ16Wy246EscyOG78OQ+sM9CBHfC
8oVS78PkWLK3/C42RPB/TkhaeCoLyK904DUz5dTO0LtwfE2JlWUCEKDqnfYA2iPrsyr53KSvBpxT
cADoVV08Sdje0bczQHR+EXKD6TztngWXOHAglkuYNMwdWgY3BNZakiVK8PhPgS67v7vEGrEy6Wkc
ZmQ2zd00XteQSmFK/V1mpiac1NQtgb7CjpMrQXuJ2Z7VLIqVsl+KikioxzXvfS84gTu72UeTzjbG
a93JJ7ULnic0+dYn94DlDfez72GvAN1yMJ4HfnMX5/eLZK+vzzicaPYXSmzUXwS+iMqPUSxtMm26
JchttN8fikTTgw3Cc/mwr5VLmWqjCpswZHQfLiSIpTpjaJH5kohiE8sy43MJOwcNhpeWOXrmKXc2
qTehYJmHiro9PrnHCXVJNEEjP+adzhg+TJ+g78MX1/SvxICERDQh06xoMxJ5CviyDnC+jbl0Qwwu
FEeA9djrLrBD1JMDHGJUkv9LPsXJDs8L5L1fMMNnTkHADow51iEoAZTuRbUval9o8qh8J0xLRMQf
x3F/PUatcJ3ElRcYH7iC3C2sYDOym5z4TPlPSgdmuzgGG3jg439EqBlYPRapF3rYO1UsSTBYSQPf
0Dgz0kIRSOH7ZtL/Bzn6yb2lIIZf5IvNQ/FFZAUhAjHvQFsjBrwDZWhCCEwP3PcrikoNJ6evTw8b
72mHW5RzZE4AJZjrLwJs4b3EnISx7qQ9PqbqMumnwy2euXCRObnr43DbX3HzFC6lsi2oTgGoCL6i
mIvOg+aOyGHOxpstAJe4NaA3aPKVYGjLH/D9p4fghbI+pFmDZhjwk6KY3oRzUPjOev9LI0vlQWB3
DfTpUNSTvyOwUTfk4wlUlcXMUgjd0H0cpM1jy/SxP7BHcy5gQKyNq3+DaFonlnr4/KQQpY3D8NL8
aysrXJmrciZvCh6lS3eIfcEMp5jCt0F/kYpKpSgfRYH2VSrnyOZLN8UNpfw9wvKXiZrQ1+KfCtw4
qANjtn3ACwwLFEAMgvCg/+EiDg8Qo6xYTHeIWSY/VhFDQDSYgageKF33BFroYFlUdsMRis03uRSE
yXnpWfO/+N7T/aPkDGkQwFbXcBT4lSq5jyN4GNBm0DRwM9GTY+/PElaPjQP/goeXpmdBZcc49wFW
zO0Xf9Ux1GKow62jpp+DiDDm/NAm4bcRT8S2xZm5ZrESg+19KIVFUmW15/FcM2pB5InRAdkDmG3J
VwZgd2TbzL3gGDIZY/WhBe2XgHp81nhhLLE2RNAD3gXNT9ryTuZYlGYIx9CNws0JAxYNf3Dlxyme
QYgBy1UovjAHZe4AcBUL4O1vWWK9uGTIxvvQ1zhK8CY1yhBcdj+8H1J2hVgOK+HoLG1ZqDxU1JN7
eckyhR/I5XuSxrE1f7X1W7SeOBCRcdFi1b7FO2TJkuUi48wN5uMzKRBsI5GGx8MF2onZ+ral5WEc
UzAKZz+fCpQML0LOdHodV/HwLxbnCBSdMAALw0MaERxX9iFMCB5svYz4+W8xDwM6bWTwyrry2yPP
H+CVD+DGI7blMzOmOoQ/IHH6bzESslP2heecx0ZLPcx2h1v+lZkSo5ovz2SPEolFSVHwOzKXQv1d
iBqDG98ezZgTRAladKguhEM+TrQZoPHD1OuXFcAuXQF6ogm5Yhow52UJ9hPGBybunvTQQjctNNP4
sd+B7bDvJiwIVPWXYe9IZ98RNjmcnuE/hD4wsrcDnx1+PMJgDE5/5eM6eA2R5r+OoiAf+J1L5Qf2
957yKgPhjKZgLIWn6/pRHpm7YSr64ZLIW9lcdjqOkO8CuToNCKaQ9Aa0oWifWEDYMsDI3dLU+k+P
KexzIpOZI+ZSeYENDQoXaTYQKvYJtojiDEXT3p041QOGEWgydij2XVRa8K/m/Bwe2ji1Ar9iu7Xp
Tm/MtfDNYoIDrNffntAPVyFBt0Bt8hRTJcGHQY+CRUhj3WJ3ZA93aFhp9MIzfHN5pQMbmg50PI1j
R8ZPOhpC410qOEAuUX8cld+BT7sHZZ1FxJpUhCUDf4bkElBg44dlTHCjx3QCfjUXQw/YqUmhfd/j
v6EIiCYdq2p1KCUHpEWgPmO34fDZAaU0Px1ufQz0SmzwOOgp7dqYc0E4rOC/gqPWsr0qa34IXw1G
e/yO8JenD9Aa4hZvB6ImshDKGCZ2EnXy18cUDosDhDnYSZg/0shXt5SMqew/NMGQRK8oj3xkP8w9
GGlwoiHi3/KS7ZGsQywdcPIjPrsUSkZl4KfxFAgUtHVwZziEiFuIjl42I8CSwaoGdaymXTFxh5Cb
CZgxmo6i3XIn1OkDX27KQMyM8FpTLEGlG80x0YVQhCMBikWsWzNhJwdkCu0vPCvY7ypM+7ffDWQu
ZWTL0hTT/u4kMwaZJ4wGUTyf0HGcogL8pOfuAYBQpea2hqtjckFlVQfaQmfKaPzJ77B7TKcTZrcy
0+4T82cNyQl2bIJruUE2Ds0U4yxqomr1WSsLvOI0BQ4RT8LD44ij/L31hLa7BH8dqSDWTNxRcPFg
vfevqeih2J/hv7o6cO/qeXpVTF2B8rX7a/cm3pNFQ60qah/iFInkIzoV6HBfknxCeprzvacSYyYg
ITDnDWfQdw9jAWSiFjhaQnVb7SFvN3uGOuSqmcyygR7lI79Shw1Po0oOCCTaKW9D4Eoc/Qw92M6Y
3pArQQyh8XINaOywjGj5HmdiHiiXdmLT767CMSvaoGk4JgsCSYfMGUFKOQYwshJkV80nU4G9lh/h
pzk4NZE8K7KHBjBuGJaw1zMP0UoR20pSGbtah5ekkD0R0wEpAGL/gxkr3i5fX9oKCrIYtzFx0dcm
Hs1iRtTc/5IpoD8u02JPGAz72AsrWUZNo6uokUQnxniMp4ENjQVHfaX4f+YFrzCgFmNIQ9nGhgvH
AdYMr0+xBmuiIIGUBIG/kRfjGr6NIUZ3rGjj5oLfg7adUhgbLGFqgdliwDO2HS6hb5jCTwTcGOKx
BLeQdwpPbY+/6VEgW8r6ieEZRmMI779uARz2wAqF3QAfhj0APscmhx+zEp0hlIJ7prplJMLvJoeR
raK7MuagnNuzZ1BNmwHzrzOvOX/CZs8XvF88E67wZPghck34CBpGD3wedVkc3xiCIw1mpiYkgRiA
ADdyvSAMc234UXgkuXzCg2yhr7EE3D7KCTsNTbwqVOsak5896xdNq8DKhAeNGQheu7IWFGr9V94a
c+EhPNqxbk6Px+QN3znGSgyn3ikPGsME4bwzxw/18vgJFya6EjiLdE6YFTLAfzmFdcu8sl4iaLF/
yvH5FI4ZqI8hMdvGSQkxCKGnnJEgZyOnQGzEx5iY0CoFYkPlarHzMByFP0g/hXuQ87XcDt5Wy0yj
nenTUp2GgPjFWHJSWH4vmbH2C31IQqPLX+3KUxBSHNCYTD4/ogvH5XkqUUA7MeQ50ayG+y/wCpGl
K6ioyYJBlBgVPW4UQrCPJKheUPAtYMLmPCCErZqOyBndI52ZYzBGIcCJjKqFBUeIE4YaUIlNDhZM
EBXrNeUpwGyUioNZFM2lBomNeWsxN5bQ+EV1jncJ4EANBN8CmcAAXJBglENCyO5DsHvQAkg2AL/h
L2nl1E1I0uGew/nNx+BGFEjCC0S0UiJPna7pHDGkEAnaxpVyD/D/l2WuXmMRi5iNvGb/zpG6Rgqx
PRLMijbX/KQxOY3EX0fZ40s05+5b9kQkmRljfskKX5+IHEVyjZLWhDxc4S2dNspUCgt4CXk/3Mjd
Y2BzYpN7Ygy4o+2+Mb9buSJjxmhcoxu8NsWlletu8/2UD6/vzNiuxAtWz/S9LOSHl76ToMukx0J/
G/lSVj6kDZC+Oho9xNQsNDcjuasd/AQbmWGDnl7VF+Gbr/6Z+dXzec4y2aoS7T2LlAdnxnPUz8bu
o2WcZ3zNjSxCInB4hzuG11rCKfv3z8Uo/wSNBOxhpuamkKDfZ13B3Omb4GGj5NHk79sILoWyPEDB
3o8kEluGjq6k0ual6uEml2RsKQcpFuKaIhS18WP7efbpfMg0I+M+ph3KZ/7xm0cYYsmV6T5ScjS0
Ilbdvy88GuqaVjDc2/es10BhxLdravPYRt+UOfHQ+P7/ncm7i92klZ92CTvz7zvaYZmT6al8JlGl
J9awT718oCFSlIGT1AyaoVpvikyFcplnl1RRrV7/uLERIS6J2mRbfxjpFqOk8hopnejqgCNES95e
q32SZTOUJjJRE9te/KcuSd7S0hw85+8n88cgyIfSapCUDzeTTLKUxbe9BxqLvC/J2BF/1f+uRSyf
a1l83cuN+SjVXwujfmZbvgE7jqYvZ6kOqFO9HuBl1XA0jUxtMB7IWb6ttT7fpkq0yFrVmJWJbI++
BtR2Seq8oSaPrHdUH8SChgRoksxmSuyBtpktP+T4PectOBIxTr1VMQ8D1N0pYEzhor93r0OZbZ+m
PSIMFo5Wh0WCW/LY4hGN2IdkZUe+Jzyn93iHQMWL6V7g4K0GTFCJOIEGwKHvpjC51gPVfiH+AQGN
55otr3NQeJDgbQTCI6hnIyZRQBHk84wfcCjhrZsOPS8kfgJ7EhxmHmPzzH2vOks+qMCnml0T1zQ1
DjBWesmGXbfJN9203oF1PyM79dvQJmQigx8EVp1Y7/VryQsyT41IBxqDF6JSoGqgVoAnT8qv7L9A
JdHfF46hTPiWNpvW3by9cNXidho2jgE1a2NE43SdBHFEjvNEZz92NMijHaxJjn8alXWRWPDyzFXL
QASuhR2CQkfEm+EwjBRxi0BtYDjqwzVLp02n35+oHX+IHwsy0rKOPaXly5UhF92eQPiUyDDerkOu
NkHO5EbPv1eJUkG3ja8druTe5pkazqqg/qCMwfjOaisMDVEEEufBmsU2YmS3WJptWtmKA2Cza2Vn
Cx20mZfeDQmWZ6o2N4KUQjO0ChHe7b6v+q1H9f05SSo8GXkSgRu/xwUUdXZ+xu1ATiGlNK2cyhhL
wYMG3mnt8nsitmEUqoyjM68TPhp+Xvstsoi5hPX/7rGv5h94dLrbEqm6ilfKsYTSIaOqtl4DjhF7
pP6kqEdzK15/KE8pqHTxFo2Am/C5phiTfiYjCNmZK7+85PatEaNNNBk9ml1+7I7FN9dpACEl0NhV
S5mK1Uds65L9nTeevmwKDAfHuW7Ls/ZQtc6b0rawzM9MXj/5PBcGeA9izca5Ns7ASHwp6KkdhfsC
j8WnpRq2yY3GWRU04uHk3DecgIDfLzLArVr48iKZm0sEi22gg+AcVW7i6ute4yDnNMZ4fSJtop9E
8lSEpk/CI8cJ4jNXvX8VC447SmkJ2BPawNCPlkXisW8LBgML4UHMOo8Hr7w0UYzCVpu9PvMUOd9S
lpxop9tV5BdbE4OL8feoga0DqmunngQJ3PQQVxFdYulb5Sj9PpjK1p4BDQ3yIYYmGI5CfDrX63Ql
UUASnx1j6e8UUFk6i2Q+bfJch7MhWUDQ+83JCAZlSN41/AqVFgeaDZiTMwAZgE7UMbXQVtzSwWgM
++A901kjYIsLmfFiwO9RQOLgzElWdHyf2AUkxHy7wfUDWkHSMT1A5HXBd5bhHCA71WBsqU7UWiqJ
2tVcYvpvxdcnuT7T3O0yp/R75llr7kPyT+Z+fdlkYEpPNFxTtHH5nQ948Kg2ryxBlK+QBrxpe4h/
jWStr4aIlVC3Q+UjUxAxQIKXBw+D9HI6R3oDU45Pr1kUwMLAo2FdxK4ytL7/eBIeTAdedrPWIXfi
6+fk+G0SksBo2wsTl+sfohb31NbuUq9ANrn6JITijPuppsx0pHhvFElsRXD4dt1SR3GLZEVzhZVP
xkC+uyXrWraM0GK9sMdlppuYhIFAD4fI56mGXxu+1Lrv3h8ULmTvb4k5DWDJmMVRQC+KxGftY1iA
00c/r4JnuyBGfhX/RryjW23CEHHin34TbtFsR7HTrqupHHyhAFrlOZ0+9wppXfAeNKai5RYgsutt
nQpt/Dl9gMm4hfPOGkCOkM+qL5HS/cA+aKwhCB9CKXJ7UGRl1klQ4sbPqzYkrGT8j99aJbNPwODb
oFRCX8aWz/6NfrbePW8MLPCj2I34jQ1TCDqxlD4TI39N2AISrtVj3kPHnC/weaNdTC2FyRn3iAHl
Q0Nwwk5UvSYVyoHe6Rha9C593huqAYzBdDEExTKsIRIgc5ywoeUkE43ZwOnMVeeNYiq3RPIQ9gWU
gFG4aD4/inKCkU/CNuHflYHwS/FJfW02w0PMoAzBLLrIAONa8FvokmyLIoWR0KQ52YuUkOQ5YtID
ITF2crhZkQV1MnbM1+QFQQmkBdIYeUUOaN6ZvHgFRQnMKBhdyBlCDEHcRow1Hw9PBQKl+2w8alw6
THBWttdMdEOvCgcOSlva27hYNEQBGj8NtiXYXCAADOD3D8EPWuFpajAsOcPgaqDEUTmfeX8w9uBT
RfhwcNTQyA0sFnkJ4RL7ZZxCOIn18eNWvfANXSmks5NOzOyVNwjVrXTpjBkLcf3Lajo8vm7xWkNr
xWgGMulpsHocvnDFrgaPEUGxka2DEeA6AyEcKp8+fVzCG7PEFAk8gqetepAO0cyQOFKZmNrZKdJd
8x+8mWaehAuGA2LQwKZADrcOajYlXLMqXZpc4wZ/TYNbQjA69nRM4SCCI1jBLOxX+RFtCRZVEGCI
FpmgB23x28uudHQgTF+B8sG0MTk24N2zNc/Mv60AvfW3nYKUp6jVSItFLXAGqW2P0SI2Ldh/FSY3
TLdA40n+YFFfMuT+mG0JhRmRoAiU3/2EgQxHcYq9TOyMKluuHZ2ooTfjyXoV7rm0YB29hnkANhwo
TISGqMk3TIQVN2Yp0hLiZsCJtWdIRztiTNoiYIwA5MUGiEIATSIB61nIAGnQc3P8UF33A3hiQ6ao
m/BujLxi9dl3Gr6F8Czt5h9jZBzCEztEuUYwOXsyrOQPUlQQUJuky++TR7xTJxvqngKfjMTRKLAG
Yy2zQvw5cA8JmRiMZMhO5j/zDkjyKm24kYwIaJP1NW0dLRxQx6N2XkOnrgh2grO/ePQuFBGw5ew6
QiyK9UNDJioW/FhspwfBCgInAlXlYRnSGaL0FN59yK9p1j8g5gyJYAL+PfGqYocwkE08fqxk05xH
x+eNuSvxsCzEhvH2yBuWkw+YMYshFqKYFDdq/OOOPMgASrd6VaOdxd0R7uK1vCEmGpzr3QvrmcEk
ol7ql6BH0Mbv3zvI8Z2fUoauGgLws5XhD0W6s9sSCIfxFOArBQ6aJjBEzucecYe8k9txzISCvv34
PUcbvgZHccsIgXIZbZiyeOmECE4A1Sq4CBtl8cFwE6UQ9n5LwXBqzmVqpYpHHQkcRO53sedzQIEk
RBb9yR/hkUvKXklOLGMWvg8OVHMHyBdjLmP5Ema7Q2NaQzP+Yk6E1wAtNNsGatnh0ElyJ+Mx/Yeq
ig3t/VuCviy/i2bxOr0X6vx57Mxxe+NdUJczXubXILLDbusrbjE3GiE7ECiSdWi7ZNEgkYxkS8Jt
6iJRsHBMJHZH9mFHe4gkzu+/XmoSqIcPvnAXBafkDoMHMTLgN/CBiFFm8+IPxFCe8TiZYuMwLO0c
8wdscXpk+uMWtjyRifc3toDov/Cc4qxu/56cFmpoCWN2YLc7Zc/dlJj41tNXbH9wPIAGGwq2knlv
Ovt1GvTeg5qADb9i5OkZjfespqVCzXEsER7lC8C4rNsSGjuqvezNOTUtvgcVswXQ5T9k763PMnXO
yKb4UyQ9Ea0x8hFERZ1KoxnLWZBiUFPZg3Oxgl1T9dYHN/fYAjRob3Qw4plGKlri0GZVd4aO4aV8
u1RVNPIcCpgcAwZSXjuATINqTuIzI2aY+883pmmUEuK1GIKxoxHHUcPcxX4CO5aXW0lOIzklvVgj
QqQ5KQTdlqcSmOsGNNPutB8K1M0LPVxjVbFHL2biL/db3yOAi9/8+Dqw+xkXWJ4xZwvL7wuDXDhV
tJoQ0XDqlDeKC1rmLsWGi/Exte1PFVnm8FAwgWGK242x3JBMwe153+GFGvg7XpTgj0PPRePt9Oy7
vHYcLqSvC/zLyWLUPpn0muyl4ZbQX6bnKQggPl9j3gpAAa4aZgIotg0/Doc5G6eOX3yPP8eSiG8A
CtjxlSC34yCGcQBTo+yFad5Uiz68tdm7n8rdAsEQlky9Sl04T/4CKKHho2/j2vC+sFmz0pFVhy40
Y24RBheEk1BEYr+DBhgGDyo9NnzDeX/GJeKIFRSF6tf8+rm++kDM43HYc6V5RAQJ4LEqdtoeyl0z
sjLMTzE2wtIK4g7+iJsUQkfjIW6DDsDUQsj2aMTgxqOgE+fU0uhX/JcNhgQtQFLO2xJqVo+cz5ex
9WFjREL7CnLFlYa/L6TtGEOh2mJjPREvWo1wTCl7F1Y2NpVXBZipX0AfB+4yKkJwrZIvg35Bp9PH
0oXqsk2D/sBxwytTr/Fmq3N2SzoQvPTMriKe1yNILNwpHPzF3G0N9vOx8FsQPFSMZDGuZF2qmCrQ
pXNux6pPwmmsuxwQjFhQhRGMOIBUCTOz9njO2YzUubZXoKxRGY2O2p4nmztNaU6ZiOFNFPmvC+Np
bEiUm77KReWYgeMgaEZAykaLWhFa0L1V51VySPJZ2ou3i+0bMyv8NCzpyhLspmwGSbpqbw+czzaP
G5wH31xEW/VEPcmmxlOERQGhDZhopBx8Y4zpgLqpq9Lzc1WcWlFHT1UCAW2Uk/wxibs7dY2rIj9H
UX8xi/HU4O4eHhKHz1/d/fAbuEl+R7v2W7yW9ZZQSX2RvN0GM4qT4C+pR4FCQgXQoTtyDD+tEXwQ
jNVjN5Wsby1ck0fYK7N8yL+KJ3BlY8OVibCpEZuQpkvLyeonPJqqoLVwDeIsA/+gG2HPhpNLfYW7
HuQ4Ey5fNqVG2pLV+Gd5rQQcX1Sp6bnr8ATKzwAuuzTdUjPzMDYvn5vJmQ3wu4Bg5leqi/Cnya2n
JPoQFh4bACCMaGUironzKMYfwSjXYOGwzUfErk/SkdPWFgX+A05TR86gW1+qU4kkg8ZqNyr2OiX0
y42HGwNAPfSfAvMffzUbafhnw7s32FWZ/Wt7RjMM01Vw3ROYQ4c0B8YLthdOitlIuihntM0lt++f
qk7oOSUcQMAV4AFgcVreYoiNDEEij8uWxfYj9kINkMgqsbg44sJyxUydbn48EOeQ21sZqDbIMGhD
FITMlRn1kjRXTpTdSJt1AweI40PpgLUecAHDgqaZkod3Itc1pyTAkQ8bIoOTdxx+OPyRUlWDiSk5
387m/RQrKpehMclFvAMIuCKeanGqIvaJz4xhpNpTwhUCR+zN4wtngY5NHvLfH1WetKZdlFZ7xsQH
7K//CdkG/jEI5U2Qm/5W1hQEyIaNxn+dYJ5T8X17AYZD6Mk3/S6H4dwSCosOBipgoe6ZQ1FAMusw
bBG/zhDrzPQei52qAb8RI0pkujQJw2O2y2P8oa1q5CiNHa/1yJdR/F6G4J4HngZVFes/CdIfdZP/
pP/kC3yVbEts7gzmJXSpIYyF9z2DYjDFSvpei9Kb0fWSMThvjnoGJixcTFay4EhRQPZEXCAN/aut
0AkuGd2huV61y/pvTiHPOrrxwbRfJ4ivJt1aDQhWvww35SH5MU8EG/Mn6sY0FfkPKBsNsXpRD083
275/YCrWF/ZKNQITiZHDypvnhXZlcJPO2ex1MBbDRXmpL+bqieXxwTh8Nm/IucV8eG3u73MyG/wY
h2wrXwSDJvk32vBq/4AOOB0GNK3gIuDeuASvRj+IDrYJ9WdDsyUM2ChrlsW+4zA+v2MMbAFF83mF
+ZuGnCQJMgTxBdF7lxqY8R8992jTzqJ/JQ3FJvmh64bcw3tK1uqlhnnGPxOs9QbiongD07w+j+0K
rtb33xdUBEE/vSmETZJWcNQOhi6qAopLvJoLvPiMHcM2SE4UNdTMUGfeZ+kKA0wCq6HO2eUIYqRF
uHsean/cHMOJsu03+o1PyK3m9Od/4n/mSlkVE9kz/HafLdp9fNOP4TGE13XXMJ8ZZ+dyr1/5zM7j
EgfJT3lQTuaunHF5GoxCOGILJvzjF4NsxltolC/sqRpsKFwu6QA/Y7QVqW6lQbSmKmHrpSUxoJ5q
4/CmrPDSWsq+sc72g6v026/b/1g6s+ZUsSgK/yKqVEDhVRNlBlFjkhcqg1cB51l/fX+LdNm3b24S
FQ/n7GHttdeGVzFppedl/5k7UQuICwrOUi9dTEnmMNMg7c4vb7H95o27/Pe7nlu/+xA9z9R4M/N2
7kzb+YUhUXSZPufrCVWwvjtUO6gbPmLA3jELb8xXP9fJ6fM8uX0a36v39vRI/XtGcwwc4McXgeD6
o/qA0YVdJH45fBHq0AezGfR+CJ8ANDr/iEarX+xS0wFBKEoTxWVWfz7nRsLO5VMf51wuF92ZHiDM
9a0fkDXQ3gdx07sJ6Max4dmdvonzenvoV7Ba7LPL+xOslTFhpAWoLhC80bHMuCMUnegj8bZQKzLT
HHXRs47W8zsil19LRJsJkb+uX8XPKaros6VTDTEwIsh/nZ/9vz36WrPVt3sitGA5tXIfjl9+kp6C
OJXMowe/svprnDMFFbBZZCXuilC4UySY3IRqTrzJ+1/tPghrwYXQ6UcPv+oFvBlXXEzaYwA4FwQb
8i3wLzocIF6EJSTAe68/JEF5EO47/T3MCaa+9++/l/xG34VFe1NnceFGWPfBHpZqn/iTI84WZVs9
MuoQxsyYOfT7Ir5T9sHnhx0gSeIISL/wq7iyS79B20+ULCgtPwe7392vFRXzI5HGpHMmAh0etsC4
7dgNHufXCmZ9SfSh/wPPO9S1r1qu6jDgVG+JuYlbURKkrxf2N+rCE7cpd9ifCIMRknFTWx/dCHWW
7yplX1cpzvQZMi3pzX6vsngZGu+H/E73fWfm/CPyd0WRIx7BTJPogWZcvhAKyTWmyHgn6kIywiQu
Z5x9QYsF+SuBlE1h9jgo3thhZDvXDK9noeIIcFszrl0G6gJi4jtTvBkrX30T07I1PolrgT7NE1p4
NIBgOH67v1BHP6rvan78xsxVc778bmXHb47oNkXoRkVgQj2uQp3EeN0uiim0ViCAQpMfIQpQDrxl
pKe2J3QXXkiLH3Dy//VYrMYjAXhVKAN87j6xcRzPB1uG+44jp6OK9gMuHQmcZj8AQYLIYBm4vyC7
Fv00rQGoOxvTBUfi8hxtyRbEcj4qcItyEUp7q3qwbw8eFNkhLDOllf2FocXM0kwGWAXqUw+mDtuZ
ybvAkZgiDCfwPyp+aHuSy2zBhfvX42BP8ktkyHw2oop/1bJ/wJp+3sBj+e0F2lx3i03RP00Y8vyY
tr/cfx1i7uABBfLr4/qvO1kD5gAKwpKcrpPtYdDCWoJ1oKxwIIMG4gXkeqk2LwVsLg7L8oXjwWnm
rAP7U81QLWVsfxqfF1wffBboGBzq99PPCvgQJzNY6Vgbs/v4hJWeEBw5EXomcBE5dKjR/dp0h6CR
7IwoNVH1YstiW06OxxD185dLCp50OQj/nv+2b53JI+1kbk5TXSs9vd+ydmLm3BpMKl2PYAf7V1Bc
4ANHO0tbbDdYNSKQdOHsaCuAY6BD9dLuvOwtyuL948fp89mmNEV0P8gx+RR6qETj9Sj87dAvmhms
/Qcnu/oB5CZw/iSWuM3WnF9a0CbYXLJkwHuC0PugRhcKVbtaJqhgSiF7BQKjAfvW4x2UiM5s9GQ4
voTlBOeXF6JYymSg2OtWfgCPprPCRgxb/+eTnHaD2wU58YCvOZNstjVMWm0lAmBMfWPPwSTAg4iq
QGhpSVrSaQ+sRfH//Aq/HtALMLHHDFIQp8ov6oCwzqLdmbbhzQvsApAAtAiyelx/3hbrSUUrjz3H
mhHKDMjsScm6X4+YGsGZbBq1AMwm+RhoLl1J1W8JUvUPxiakV9QpBEJCeCte7fNoaQ9hdkKf0GHz
7rRENt/YwSliFsL9pQNAAMeW+B5FYLQ36DW9q7xVj7mRBY0ffBnSicNHwjFx/87qZ/UtJVTVD8jF
/qP4x2C1t5KIgcLnNzRCiHR/CT3xA5kD2DesKZAIYVWHwTvADjSQdqdfwJZCkT4hGoGhPLcyXPlp
wfmqMHTrX7Bnah0vdCsAgB+6NGJi5p4/0Gn+EUBfp7e33RfZIl/TCggs3oAHl0QQ3gB098v5d+8I
PCJ/gYrC19VHhWoBPSOtgU3dTQnFT2fG+23Gbc/8JpXHdl0BLsAp0NRjsvFd8fr9m0CRladacVsc
J+xqfrS7a6u25xgBXBzWE0PUpQ8ThiPq3wYe6KVL5gZBG2iPddOybuoR+3KHJWgPeBIoMIQaI8Qw
HZosagtKwnC/5wu/TqIoujaNhsYAB0r6YiPdbSkkgPvNDnhcVLmmMMUvCFiZc8J2n6wLG/rTneMW
iUmwWGAw3c6Qpz3ZyEzdYe9wFB3AssF22Jt34QnB9CXS5vqAtnERTNBCjYzbS3kVPdPFrWnmpFxI
sk8/MELS/0zyBRx/wtqTdGKxO1/WW00E9dFZ3OfYW8IBTjElWczChVlCzOhEkR0Q8GNJ5RaD+rne
ez2sL7sHJ9FEPzQgf/L5cX14+M4HJsChMwcouD3c3UertEpX6Wri5k5mZUS+8SbWv3cxtjrdxfqq
jh3Mkl0NjKSO3eaP/n+c+2XcSxwAbDt36GzMsYGgErGbW5mkpraelVGwnwHd9O2kG12Dc9Dyt6H6
emxeYNlnSiH9WC5NC4SvPuqqNHPQDPglRrc1BnYf9/qgGTC8JSxITQ1J3E0isUt10ayzXdPmi6U4
5DhBf0PHM0ITHz3PLYAinowhLOk45bcYEK9XtNFGkbKBMyZci1B0gK8AaZowmK4E1FuatxTrmzaN
J70aRkqvF83XxoTW73QfVdP1FDiJa2CM5tRIdRXnqBjTaxdd3vDMe9Q77hGyIKf+d+21GWDY5l8O
8yxRg6O7rsr0ZICUMuf6eS0a6hJCwq8z9DKHMtcuMObssC65Etk89zrs+C3/HCyjM/uAPMxOLDoJ
iNm73C3MV9ZL9M1ejqpubOZbreyAVImGG616EVHJy/ZhJ9PvW/7ec6IOP7U+bDIvyzcGHVJqQnU3
0e3Gkcx2cY7uSmjkUAEIj5C2yEu66eyUwYfvNRxBNMbbPqJ+UBABcOhO0iA0VrcZSEgIPxFRD0YD
T2HZYdPbzQOIXOPAKS6QbNJuQiH+jTGOLGGZL1kIAMgtnZkaJAnZjIW7+mBLBWu3DA8M4qw9VBlo
Wg5sRARseidRrg0vMS6qHoPXBNvJKV6np5iScjl+EtKkT1qwy9fluJpsZFYqfkitJ7jQ9my9ojGs
O6RRsuffKltlyGEZKaIlERPWQ9vrLvDb/O5mTDP8pEpJb106QnYckJpt/6R6gGCKk4ES8tvI7HqU
izQ+Njwld59JE1DmqowZtsk9IjHBovZrNiNumToXj9pbhjTrZCUEBjYve3vJwD+aQ6+ox+AB1tkh
0U8oc579Tb5n+1Mxh7F75xJPiQHPgtYpvaw6tBlEm6NC0O2rpQRCXUhskBaZkdcLO/nJcDoRX48v
MfnAi00X6ynZ/9b8jVGCxRlXEzfpJa2sHjAJOoECsg11UC0fK5LRxRnc0Gm4xXqY4ToFv+yT8ec0
5IdufmTTbZHJs5XNHXmiE/080FqCfnIOtt4yKrw6Kjn/RHXm+BoUgAhkL/mRrB5VKXQesPesI/Xh
phtvvpoY2CPsUOomJCgYihQ10kk5Jl8j4qhnGD8hB0V0QY2NL9jaGeBWs6WXM8wShqxgy/90p1yI
5cuswT8YP0Ptbx6zxqglLqfJTpYzzNi0lbWyrfdzDowZWVgntSZmfKFuE7V80jGaahOzeafz/Mxn
XgDohl3eoo6NZDOThexkJLVJy4fN8xy3/Ee2DuGZjTvpnsgxfQbdtJPacTe10l58eadUW0PJSGUR
zbiTdvs2/78GZkz+iJQkjUbMXp3LnJ7nTrZwEyMHI/Cdj90Mq413nCzHq9ThEspZOdMKkJNw0B86
7hz0HUlZn2y2v6h6/L1EZL6Iesk57MBOZy+XrEHN87oZyMys62vN+EfL6P8QcGekA/zGQGu7nNm5
exkeQWusDKKHm5QzN2duCeXM2Ez23PpydPSWMYnOhmesoKxjVTo+tsZfsx+24THchyb2Zh+WcUE2
RjmOr+ErQlspYYgRKyAAwrvyWsVwiccp458r7sLNd3Gbzn0dMFd/0C24+90vNWyeku9PAACduivs
q2ejbL9FxeyUbLM257iL6iKJaPj41FN1LNZspGe4oMFxvJ3Qap+eZu05pUt+bC32FIplVm6jG8Dx
Bk3aR7ynH5CHd0xvI/SWaNmSsoSO9RZgmVnD2eFrw9d1vs5g60ZkgxxxKpPodXLBet/qvfpBGikw
vccMS4EOAgfqTud7kQHgzZbjJcbayTa7wQH7dBudkgN+7uwzzJjPpLejnoJdufq4FdqzIKIj5Tx1
U/0NkpkeaNtzJ+j4oIjrYhC4UkK+xhjWqFluxoxJ4fC6Q8sdOIv7752u6wNNtWiAsq7qeCzHh9m3
+myFvGBdm4/Oj/VLjK6+Nc/fYT5Mj/ZIrKIak2nOhYgTE6JxXnEfRbaaMLAm67D1bc5BO+nwtzxQ
GVuZdgSYSKjjz/ZkR3T8H1mNPTiMXucJqWfHRZeBzLrtuXOC9eYr/sWl9LgLlCu+qY9wCbqoB4Zc
90uLSzTqNboP3ibYpzLzexqHbUzzhiW3kSg7YLeJPKNuZnJhVqYYxgDzKzjCTmYkBju9hxE0EvYG
4bjeZTPmPXVT4h4BZR+jixCEvwE8cBFWdQFrl/iuYnyMrKDHv8APehhp2Iu+zUpBkrVfiF/lihCc
wcqSXqNTgbnQA0XOTGFqfJgJdWvzOzJQoKZjLna8Bj99hkqJ0+WYiJlX4za1w2f0rZsrT6Qr/tlE
RboD11yzmDJTD9Ya3w5C2iw/BnCt1sPQpNGxGNJTPWqPOZUekwx9WFyxG1vpOSgjsAofU0KI52LR
FBkS/3HlU96/jy0gph0vx3pTnXomkvvgF2eCOpilE9n1Iw2dQS++8g1FLDSIR3tCFq4m14WWLP8V
O9DDUpZxhykANq9kfWBFiVHqQTG1czvH3usXsMrxnx1rpRRgEv2qnTh8wL0nl2LHhcf7lXAoTy48
RRtJj05aeNdgofdyuYnnuVQWMJFgnNaLvL9Ovz4Tt17iJws5ikWRVelzfsDRr9OGho9e63LMEyck
DIxyaEwAvxKuJ+TCVNOhU91GCkNYFY7ZQtuKXyVESOTACPFllW99yGTykKv0ihICSfMh3k62qbYi
YBibisRQe8tEL214QknBmDjjfeROahRz4CUQlvZSgg5iVrUi0tWYomTGT5l8yLjrMnnS+6QRvHRp
UtRP6RqnPeIxeDOJWsmK2X/kvUE55oBW3Ew+Ap70Em/TYw3NxiReIQAAv8XEFAEdBVmZVxnhN3yW
M9oVRSB7JrNKQYwYCeOh/vzH59N/Nm0J7vDpu0MdE32ME8Hj36Z0E7xNvPUoSMYL7hfmHzY+djE6
hvIgEHR7yQb/3EScbHltdC5SeYPsgg7Gs4/Dw9XoQO7nNq73z890CH63IQWglm/HJgV7dm4xfKQI
EQX3wY/2gR3f2YDF8C6dYvaLnmjm2mK6v1oS/oxlY7TBNzMCu91Mp1M5D16H9+X7JDzJYoeBUNAH
Ip5dEU45EfxIj4C1jTYYIOfrjpAOyujbXrMhFC9iH7XqxDN/xgsO/wjmVP9BxIQZf0btiOiOYC7o
Lo4f7hAGXU8mFTALBWJO1ysZFdHS0u+NV8kl2iYV0UfytQHBWuVFev5XTBDsDazJB1SDVEWNO4du
S8SiYwfiScwVzmlCpmhLbLGea5drxQiEMudDq8mCwNAgIOBMEWhRVlH4YPmYRSwHZYbQ8n82AwIK
jhymcUXARwANhZZlwjBM6sZCyirKKwIb4ZwuhKvPCIaVNg1caGLfPW5xQ0S/JUuSmQSjpsm3lyJ3
RhMXyB6Oiwox3VH0ibxRP8ePsYs1MaFAv4KyPpUg7WzqJMx7NSZtRtIod4CdtZrqcYW0/U65lX/2
cH24RFRd//HUCXkLrc7veo0uxwcUgmPDKHfe3k3V5ab9rmQSDQ1C9G1GbYdtfQi0reX7dcJrDDFd
m9kCB031hMVAI7GJmRT1YmhykQBubHeWzf95jkCpAmoDnjLdDtIqDpvu7/Dh8PM7LZ2hlSmLAO0e
7NBI0ev9mUh5pDImzVOc1oRWsoFWdp7r99FsQQttx5ooY1KC5ARn2nSAp/SxOmMqe7TZ0/rGCPig
RqyQziqXruIeE8dY55gl4KNDe6JHvDtGQ4j1TJFrsdfDZX6MeC1EVzA3rDSlQElAFcgAUY1MpHpJ
YBRPgdw5MwgoxUT8GNn/420MPBeMR20XgwPhNR6LXUI5j18g7PbcBFmI+BzWbB2KmSiIAk2R5BJ0
IW29n1JWRgUJDMtIpSHAZ+Leo8qJiEcE8nckEFLwo4qaQQM2TER62uwUFQG+LmJydS5V6gckjN7x
w/mi/sYF3xL+pe+wUuusS4cZKmjMp6YZzNNY5B5tx2SwDH3X/HLN4daEYvUwocZKto7yHIIkG+KJ
26jtbVNixRG2I2iHFepxQrT5RDwGRw9FABwP9RzvPnr43eEqpJMpMoNDBI89aI/cuBfX/gVPXfrm
qI5MvqM/+vcGz136Sx5lxGQa/j69M/6KZ5wDRdB65aX/5Fn85AccIDiQo9yZJYSDJcP4fY4obkhd
1H+G2De0dhT1KNy7a+VILZGZBx85+xQrWM8S7kCAXFxgQWdHhDWAHrKd7nl87oibLbJWpeWdf+q2
V2K89XUohZwo0OFuMR76TnR9/tUmJOMl2E32Pi/DhuKZSBREYCHQamkhxaVI4mOVUVn+Ef2h5jtX
4BAEwVG96NDmhjZYeCLCpAMOK3r8QBuB5d5jrE+jfeqiYmsirlayC298jDKUwOrV5+Nwa4UEbRIU
u2i3VOtll8wNYVY91kzsqsAWZIiadJsTdPURXSDp1pMBXvnsBHNgltI+Qp/5vQtWs0O7oJfe2Cmm
D+yKnnu8hhhPW0DsJFX8969HqMcq1qNC5rfmp5vJKuC7npPYvp1VcTc5Ifqr/t38wOBywSQmNWEJ
spxR+Vf2DSuJBGHjPXASWFNcNvHmqI2Ak5wq5HK8o/LjA3EFwcuQAGJyiAufUJKApPCvwDRI5WCu
19/H8Ehk1MXzsSP4auuZ/ETfVYK6ndjh8UO7oEukutNpYaT30Veyoau5c0uOCCzoBKJ6QDy75189
aJ9ajYqzIqBHc9C2UftnG0HF1I6Q4XBQPOsNnbf9hxAZLjLl8iEB8BlKIA5uYJNAoC5HLN32eo24
le7F9penEtzoxAlqU05zQ2FEYv8llpn263dFHzW6KtLyo7ccu0DMjSTumTfuBvoUVQY954jUI3Ve
CmGMT2CXCAQB6x3uh72QLhrp1R8bBUe5BnhACJ0Vi+7rmwYq/k2jP3i0L5BC3VHEQOIC+QfprvSw
rZB+OUhEOvzhc6LLAU7Jzj+A2JQh35PKH3KVy0DpOOl6iMrxWLjqk9vZJueE8g5KFVO41ffaaAiT
i73WbEiFWFefr4UasZLChA4YHAvWjcsWufvCdaTqjLAj+1xG7kyvs7onuQkTOByoOmALZQ2ZfI3G
A/YfPSyuXRoQZz60MC2iD30AZULy2oQw3yYLs8PHUQuHVj9rN1cqkB6QoSZV0S48IbUshIeQLtSP
8nu4iRUwWSIMGAmwPpFRePeqCRkhtodcncCaCJqdK5Wx+RSeJCGn0ihlRBRb0B/qefQ3cO7PJNUY
WPJkmJohAC7x5Wnc854+NJBgi6AFbcgAddpCHBV2mVyBwqg2Rk11fYwLR74EoYwrYoVthBgEkkdr
PrrQ3GWivWqL+RWbKVxBOQ79EOIIC4YoHjR3nwHyvgtOaeILNiG6DYzBdOJbYHg9VDpchB8aiYoz
bdZtNiiaDEHlQysiQK6JBG9YKZZx1F1wvyIo0m8125RKKfpoCjPOjc0URrFkyffpLX7ERZd89YSz
LFnfO+qRnHoPjCsFVPIdYlXUNZUZNpEX+0oeVEiujPwy0OEvA0aEkMIyzWYmJJe0iFBbIYTjk8Ii
YLMHY5FXWfp3fNAmqiOIMUYMVaE3dse1bwbrpMzswEYWgrmFRbrMVnR9Rat851/g6KfbfpXsot5o
ldBkQpN+bMH40Gu5sbwRhibZkssTY4agZKhLKdvfk6Dpa8u/I3/mHz3+hJvr69E7N/WAJ86pxPNr
52t3ImoTHd4wiRxnm1Nxk5MFsah+NngBsl3QSUUNjJ3ArpCg8cllIjGPLN4KHUziC4IP3jGDK0Ey
38TrPoI7gGdnXCOYGYaSleJcUkSR3JeW8Tkn80jvIWOnkBqT7WSxfMq6z8CIN/jlbmrEED02kT6u
Ed/eWbtRd+Li0p0JKxI8A7nu9qj0+Rtv3P580NYf71Fl9pRw69R0P2D9TcqAkEfG/Q8rviAzJbuA
Nh2fhs9Hjj+RxlupW0u8VyBXFEDsOJFW8ZGBQHECKr6UMRRg/pqRLLAMmjQoVEr+bfXh4L1w3XAA
gufqdU2MK2cMx+53S5C1SfB4AFQotivQvfpdZMZ1osgBUXVGNZFe/t8dz5Csn36/zM9oa61Y+Sld
2LyYkUplQXEDYjIa12SmSAng5cKejwpovKKSxpDF1cz1DzjHanYJDd/ILt9Wgtx8YKHxpIAUeQKK
Jkd/lREjEHpPt9RypJOlWooCfjljxSFX4Hk5ig6DX9CZ54yR07JmJtATgxKBaEjjZjgWVhFjdYci
IaxaRpctgyUiq4LXmiKjql2Dk63ehe4rboDZsaQIo0hPm1APeRjCXuJAZPK9XcjQN//E3DbJ8R9S
ehVxDJp9u0dGDmlPzNF+uBlzH+TZ2JJ3D9Qdjb8yFouW8yfkCyjA75ILlKRpm4itA40KQrS/7cMj
clKLnJrvujHnybtSH01IJ64hCUK4P5MStz0+t6wMhS0MODaQsY4DKuR6U8Hi1QSLMKaar+xMH1NL
AYZGnZVgFUN8e11jy0/AGMQAc4FMiiVYONLS24gOJ45RCyqIp+CWNqtgNzPYZ0dE8o9NYGlQFeII
YtWbCJhWl+A2QwLxl/LaCdurE8wQOgImJH8S1y+Snt+MuUwQ3d7+7DwjcnI0QxlmsI67xaCXrWPX
P6GEkBbMw7Qz2z8wr/rES8gkE6cHigiYhuEX/5aKYP32VBifUL/TSGfiL3N3fG4u64iC3zVcpcLH
e7KIuvl8DjkwBSEtPOmTA1ITNhCrouk2VoxDrwWdYBaRBDP5CFstmHj41qu/x2NhOTAJsmXHsOvD
vyPSSsrXA5q826Foad+q9tCYi93SC5xg/SrkJFvyLm8o/jL0BBl+YmKLI0nBPYKboR3DNiZgAOTF
TANzYzUI5nl0Uxv1TzICh5Se/jLyBWAMXzujPVLOoG5hxMVoxsPydCcgHJh3IDhqL0quKESF5ScW
AZ/+AFOSqaxJ2pSzUAcjBDEAxVyKCCqrINL8qkOD58EWyrjIaN4Wtue86cApv1QdSjGiUnfIBhT4
BUWpyLciYYg6yHsRDuJqq6j8BwrFv9yIEd9hkSOyPOtlDpo2ezosiBh1nI9sZM5mqPyp8KljK3Dd
zyEoknUmZyQfIQnqe9QqKUboji65dMy1x22GI5I+vVb9yuZjzhSZ+Yl9qz9Apfxtet0uwwcQ+NSB
19lnEgG7noZlJsENKkww84kgsnxyiAghSnD8I1iuQyrUZC5Q9elPwAhAIgSAQ86Fq4Zb0Xr0W1gG
Pj51UNAMYeEyMbLll5HcNpcy07HjvAnM4kTKR5kcworquXanXA6G3as/d43Xop+LjHKi9rA2OFSb
qEzBJUh1VPZQ5kF4HONIX77xo3rynbugfYqkmQJzbgmbqMYWPJEYOYdQ7+CWARqwGzwHVE3pEkX1
UNmM7t6fXWvyIR81EDq7nLjyLzTJE+SsIsSMaMEKCmjnaKwplKRhj9yveTp7XJaHsh91C5KUUd3A
EPIDABHcfZpFeRWmDOAMGDsZVZCvmrx8S5iFUhcZj+ylhhbxnbFFCGvjdO7YHpMXbnucJoHtitLR
d2RwLi6tqTkIZdT7/Z00rbsiQHcoS6WNpHxRXz/Z6m1P2DKkBNqhyIUVs2oLuYnjnzEHB25Al6jW
yWg0Z33aUwrbvAl2W4F5F1SxlGxjAplCW1AnRaZbwa2ba04v+DCI0B3Ak0YhjjN8JDIOytaAFtoh
LtgFyBX7fCuKQDlQRKO4VAnnjYMJTYj6pg7ik20JQggy+5zXNgK1/0NEE64Mmgz1GiHVTwHGwtuI
Bgjo9OHuXO8Ryw1uxG3/u0bUOOOjohcw1g4wgQyHi567amdl9IRM5kRA+uDQEFy0K2U8axaEHJuj
wZVQdwAQFqbhq47jUgNErFPk2HQ3I2oPBfKpmsVID+wjIv6kbPUb7Im+cGqEoCOhbJSrFbAdALZi
lGVFJzmCu95Zz5Lyhio6GyyLcBxIHNCW2JhCGtB5Qi3mHdk3xFEPb0bafgcbJCyfAgN9IbEEaoXC
kbAfTuUDEUP9BMK64MRKQjIgfSR1zICO2IHYIZpm2vRe/LKhT8EJSqak8Wygr8vbHaxb5UJgBABy
IcDCreqYfGaDx+vxmYk4MfViW8KAInvsYXSYhqYvwDo5p2C1VJ74ZvGGUk9fSUjDSMmVyQmkOyV0
JGoOzA5EVO8oi4r5P0FiWGfrTNHX8UMo+uXTWtzYCxQSsBz0hCVGsiBuJN+yk3UoILHlV3PLB7tV
Fd1s4muqrTFp1wq+w4mqhcp2Par+cF9AfFDmwNndf5VWMfg7KrpcZ82lK+bGhQoYw5XKmT77MO9U
JCD2DGAHwOgxqeNDjuetBCKrlktdklgTKXt+k5or+1/UjP3H86X9smRjMH+D0soONJ8Ts2sKHm5u
sIeE/i/R+C4ik6NUxsgEiBIkuF6DeXoJFfQlJRdVWHZjiIh/dZUHpDCsjR4sOWccd7ZgEpvN50M1
yRM/SgsIgE7CXJJsPVAeQ3AZ2yKKzg4FL9GGNDFBMdyJYd+Iqc5R/wS+KfJtXE+28XG2mdTpjB4Y
hug9UxfRvU0oNcIqiotYs7fX8C24g6DBdfgkcbv7sE/gH4mCMd3kB+4k3dpQL0ivVQeUkz+8YQqU
b2sXtKOmtrLONG69NSgxFQUUvXflhOLTgIWTR7Ix+20wBjfdAaJVSBgEkIh5Lnmu3nqDCAjDvmUG
7/gqttoU0S669VFIdaMnMOYz24V87RmhlWxCMwORks5V0s2LfDkp09W4E/47xtvZciKX/Hvpdwm6
TnQA4609QT0UfNgfMix4NOwBFQ7GDQiAUoELIXRsKjU5C4KRmx9I3jk9qJQzDKPBJGC6MhZEsbSM
obIOsNt3tEb5iAJUDM9MoQfFOpok0O8li2dTPlEhHCPEBhAwoOJKuymubMaqRmMJ/3Dz5SeMtBd2
FsXSOwVn0AdVnrfpN2IObHhlBnoIItaWqDIhgchyWiiUmSyt0nXkv+iZYdQjZHS4YOVb/eZOVlQl
Tm/KQdekRztuJsRuDTeCYcKJhSLkhusfQSZ/NR+ZCzoVuK6byq/wVLFqYsW4OCV36Hw9fQO9m+X/
kIW2ryrXlIwabqNIRMRbcwLVwRmdZc66gDnhIgRGvG0Kf+04uKHj3v2iUITnFbakgyyEZEMOYDYY
gsp1zITiesU6a8oYEp8Wu4iAFPYbjhKEZzleMNSDahl0m8EqUTpvknnchkuOIfWjhodCrx2VuuY4
yvBT+AVyIHaK9wQxKmYhlIuBUMWUH2hHqIBGgfNjo3SAay+pRyvIgIwAhOISEdoMM7Kxx3TSkdMh
KQ8pSd6bjH0Gqwz+x19duKnyCSiTHZOjER/D9Djsu4DOmr84fyNmC2XqwsvAxMfrZJ2cIpNB6Hxh
ByYaJt2UxllSdfigUHXMJNtT8SphLuLnMI4CuYTLCIO233EbDEr5NiF6Y1KICsmzIPNsQ8un5NgY
Mchd4qYs+bskD4B1yoefnZHOLijmNNWAqW6QUgWhpwKjmkIqOzF7JEKCTEV7ZKj4HphMEAAURzQc
Kc9K3Vhh/jPoIJBHHW9NjmFDgKADioVH6p89rcyCVCdWVZJKNqjhktj/NnTSjy09uknF3VyxDrcI
BQr/Fj0i4TiH6ED2oLkrLQU9HNpVqqhIWWJzoAQ+AL19iJOI3aJpISeGkT2CYxaxhaCTJBtcsHiV
sj/rVBkQf/CMqqlrg2h74DcUOmCPsY36VVExIQ4D9zc4bgZ731eADGN/8IcIEl9gSqgLsSAUVXmp
BWwkGIwwQyGB0YAPHWnB5fYVfpB0QWyEwiiGiXi54sUwYhazr5hL+wp5Wty/+JNCSJXE/+Gj3ypX
0S2pMF90IZkZ9PbZwVBgxXVh/CiF91odB+CRzOwkfPwr1SrUYdQiGvxP//wL+fAZXRK6pYeMd2HJ
xD6lQjIFS4a5CAhMvAIfRwUsBh8obdjhdG6opUamf2Pkd5le4+uo662DKmDqclhOHuE+Xo+tcB3s
0mPcmtuZgzF2ck3pWMV2ZuVvKxgAqDllNQQnvScESJRBLMT3xQESu7ANv0mlVtYCp6hSj5IqEWEE
IIqBC7FIR2pGYR3Cnzs8Zkqcn+wHOvYU0nLMuZf0uQkrVOX3r0xeDxaw67HDxJgE26ufHkGfojbB
RoCdoEJG+vgH9ImJFVlBlboly7/D8P7xCPYZLVz0Z3JvtEDLhGbrtNT4ojHivZHFx+3mNV0leTc/
8fl/ma44MKGT7kI6c3eh6dPEfs/EKF0Cx6gMvKIGhZXO0YvMitEBEy3U3eVcX/BaN2wQYj0vLuUN
B72XIVoLIo0WwWeJzLRyJ+Lx5vALmK0TUSpkrCS23Js4+KVL0IsY65Lswl5khJLzRCQu7yb/IBca
fXp7EzcyYLtK4bbHFE9VlyqcB32nYyJQ4hGxwkrvIjoy3u3qxylAPuQvbUIDkXDiO1goCq9FcBAj
gSK8t2ZkNFUaeitF3Tmy16k066xp8xsKvVRfhJzYy6EmhmIFPAEgnQkQrj1+Buu3df91/gygEt6D
KyBCCxjShH8jcsw56GIOxUc896A1iGEmihbEWNgOn9im16f4SePntygrQETzv+8pGARBwQmvJys9
/oK7XNQswvsYPB/omsGgxATUEi4j2na0WeQyFVzjtfrfjJbmG4ScHECx6ZrIuTllfzQx1QiU5tB7
XjZ+XokO5oJyu6zg/5Ybu0VmR2AIV2JAM46/pygLP5dIidyB0F8VKOJ+/zw0vAvDat6AGzqJdpmV
r2d1uqR/Leh4DIa3+ueY/pXX9bjFMSzTbSzoqZt0kANxPdjgNBSkh1CZA9W6UKjUOkbWkbuuoKqa
lUSNt9DNaF8LVSO4BCiUx0c4uYrylaQqm9SiIX4Hx6epUWhbbDGN2oDsXoJE7eVVhqr7tBPEjGwD
VYe4R2vw/ac3aTjoTRZE4ticQPrCOdQi8cBT1Awu3kUhcXsFN5kZL0SJBcxfjBFbmbG5EXKPzAhv
sZVRAMt7meujoUZzFn3e81WwGtfDzeSMCTrP1p+t0KEjwDvHLaaUbrBHm9T5PsbV+BaiPoMiGjVM
J1nNVjNgULJ75qSz8cV6p6Kb109N4GluOYQ0RV8it+hs3gmddOt37KvTiGhW2FxCe4IDUxVKFszT
M/L5dzhXgkU0i+2bXIQw8M/mqaaM1MBAXH9FZyZx5hqinZGa7+IkKOoR8W47VaQtm6jlPxCxHvD2
R16H3I0bAZLJgBstYMO4HNukL1emeF55vgA/GQIXegi3AalfPhvkAsRrMG7mD6IudI8yqqz9roiW
mJVwS7TMTa6cLj0g3yJ4qce76yFAA+eBz+aThPCQKJOM66iTmuP2mOI/fDX9v5O2eBQe/VueHZPh
YQEE7TnUXnrBNjkmj+jmX/wr4Vy2JcCpp2awx4dy1q20O2lodcQqPyVTYKi3cyqpMRL5EOgAoUzo
yUw5igC5GH8WAbeHkVeRROakl5vEUqy+OCz/14YXgg7BqeD9MY/JR72K8oZQaowLbzmnaNRnPNIY
qVz0t8Ib27+977tRK0E0HcwW+90lqbpRDR/Iu/Uy06f9jVif9j8kvY3ot4qNrExb4TbeOf3j7Mi4
pX1wHaGO5m/zDg1DUS/Qw+kb4yo5RMvpLlolLuynXVRQaIFA/bqkcQ6Dtg4zh3xSVBm4pt8CLUEq
cpk2gdPo21EOcYdtUax0t1RAuOK7DskDXJN9qv2pnaKF2hHh7cMW/RV6AJ8ABbhsSxoIKGb2cjR8
QS4gQiqUMjDKop7dmP9GUt6NxG0Xd7v1S4ab72lU4f6a400kXb1ltsyubz2Ud/N1sk8q7+FfsEWe
G3ysclhd77LVcLAgUDZse5pC4ZBEwj17RMgEotSKoe83OYKKgrLEO9igp5kYaN8Kh5TSC0RAzi4r
Xr7tJuIDmQ2FFIhH0oNPbqXaeBm8MJaNu5+VbNAaxpEaRYB4BPzoIbOs4Kwiat4t9H++p23Dce1+
QA1HeM6M5X2sVAi1ioWqFH5ticPXSVfqmAUZhr5/ib7KbN//uETGaM39NOJdU0ITLUE8PjFMgRSw
7aoBW18pxXrc9R7itoqCj7dNjn6EYh+Ryg7qpJGzF4WZTg/2tJwSlzkAaUw3MxwmBNZTxGFRlS46
DA/DrrcPqpBuKULlU1SDRUwPUTnV/9dvLrtsVhGV4SDSR+gyviY0sjotUyNbBWXaCWdXtBB3acez
wm64D7av12Sb/x1Ixgq8HbQ9WVZRmdExp+lmUY7gs/bpnhCdayZUG/Ukmu+dqZ2w+FBMnA914OiU
qUKhbLZhBghWET97vJ8wMYySN9xQqCAU5gkeLrMmPoU6hsKDTEtFJeLJY3WDZaG0kjLHgV520nHc
571PF50POIoxFMKNKqu/nYqocAbLrqbwugjPSdVpoGSSJawoRW13shiwDnZihKqJSeJJYvQuAAZ8
FrrqdkLmSlDAlD1kE45zPiB1qXomZBShhBl96TT5qpugZSXHIiyRvSyH9J3e6pcju9p5MVavS8Y0
MuKo82JWUYvoF+B1PXqsPKRKEF8Tgw5hz+XIZGPusz0KOmi4XYZWD/3FV+QjgCA2dXZZoFFKf8Lx
ux5BpUMLtI3rRMz91Wy9GtuXG9Iu2aEXwVR2neEW/IREzHi5r/p0QUMNQdfEIEJjBgm9vvfXDbNt
GEBAKdb9QnYJBSxr5n7TvVojB8EYruheDG7tIRO7jnQz7wZrdP8Rx6LuudJUoQ3Nyfu+WY7swuse
Q+M66HUG+58180RQQOe1D4PecrQvXzonKV3SMY3q25b+4s7bgW6eXXJqv2yYflC+Ygh4K9caXdsD
mMqAA7Qh0gFLjz6BAhJOjKGj/XI72KDoM7NR7fqg+xI1WHo5kZBgbCGyJLf7690eHCirUGLiRSo+
meY2HP65790F4pSH++B+GtD5d/vcIx6GbCVdILTWnAY3mngRdGLgItJpTHesP2mSbqNLCF6FqJ/b
v6CGTi8lKgM5lD5wUci8KY0kfDAIA4heaV4pa7x06Ex9eZpvLrOE62G9GrZ2r0tr+LCGNONaKNAj
mWK/tphR0hl0bwxiGV7L4Q1yAI1eTG6Ywqqj6VO18vKFlrg9almoFlAkRuz9/GMDHdJk+nuvXtvn
l7L9ygReKI5rOIz6PaBPBH/7BBr7Z36CJMRMSxJVGjx3g+4bymSX7esDGNscsLLXKc2+9F/RZfwc
oBRhHCSr9zhFmoq0HqJluWvH9NJ3v8gZC7Xi0Y+OdE53mxaH8f7+ckC1ZYGFr9GNfKBy8NJhkjH6
SfagOiMcJWWeFqApIpmo0TCbdPV6YNBT8bo++tyzFnRAjoT5+h9P57WcOtKu4StSlXI4RZFowOCw
TlTG2CggJJSlq/+f9uzaNZ4ZGxsQrQ5feMMocb+RVPLocLUY4D2i6eHm0kKo4zK/ce16+v1tSaQ2
mosBOGHiVr8N6oKlhxozM73BYu7mghUYc5e7jLwhw5t9Q8xlUggLjs6t4CEj1fdbUzPCqN3ZIWcG
leTxOQmVJ2DqMJLVT1g7qEUKbjwKavfAvPl3mt03rxTfRBXCydpufoasVUQ/BngoAiKCRBdYBYvN
AxDBhqDj4TKkOew/qgvNAuUtZic0y/SxTss9+nkWwgSf5Q8HD09V8GwkqJVDC9VVxAaVUEaA+lsd
3L7yC3xYsRKt/JTt8IYs3DXOPBbjeHB+XTPxBtzjfJRPocNq7zYea/SwzZca3Rm4KSd4yzgSFL8z
1tSFj4QodmjQp6GF65Y3oIJD/kNojE88CoaI3aFGOGIiHYxXZkuLH1/vt/pyjD15rzoLBXbWP0n1
FdzRJA+SbwXCA8p465IGUUoqiHI9E5kx7uLz9+ljCJLrS40iSck8cgdqIwZiQ25vuDiEOCYCnahY
uiNAhClAmwqhUSj7DNuIfCxTBn8PnKYaIa2AFhvc4cZGHwqwUkYTBig3dRU1UudFjL0o2mi5kLED
9QVpVRgw0uKLF0riN1C93yD2U6pUM491cW/WXRmALR5bxB9DFCJsLCRMNIGrtQ0MO46S6s1qjk9k
O9BoxrOv9aEsM1Mfn8afkITURAhIxLNgz6N7FGNhhqaakIJjN230wGrdBAwPfmtmlNUR+qWQ0gWt
UV0iUWA67NiNjgq3q8Z0LRclkpFk0Vf9ijwElAlau+oZHQ1U4tg6wSirB2yg0FEdIUo7i4YBUBfC
qbdfqFzDtTkIoCG8ccRA190XDVL25hRxQ7aBi4xsPYxRgBCsgn/d6wN8CAS17+IzRmsJKo/5naLq
RUENpiIbe4Pruoe0AlQFVLOlH1QvyG1jxAQfPvbymbQqJoEhw7Nq+tXQa0cbhLf6wqhUQsM7DRyi
XLxrl3DNNVzTK+8hb1ARRBetMn6e94izgHbM4+npSOyTjbaI2HYeWA4kxApZyIqwdtjmEWTQzUBD
EwcVK47Mu9AWzCZxqMgosNKPBZJzlS5/6g5M/xmGubKATUibCEkkWPbspLjwEKrfVxpdifu/GeO7
wRstt8Sm0Q4lZB72gk0eu5y0Benn5Ep6MAKRkFYGk/2nmkK1Ws14DJlIaLgKFT1U2BkL4pq/Py+d
hYEhDvM791XTpaVNnbN/5w52X/Gv+YXmgRDCHlGcEAz7PPelJEjeUT6JYfzTs0M+BVO4wX+Abk6i
QvL4UaOo8Dad0EcvaQs+XYcWHqo2afjE1gRPiMGVFHGQNZ0HCT/rcFXHbxVWfoJ1kVAEVAK4tjdr
jVENs5/zg3lKvU5IdaFUAJvzi9SZOQNwEcQsLQrLVWiwfCBcqNWunCEV4KMmMBge2gDMewMW/vMR
xs8AlyUHigBqzGimFIuKzh9+2GhfU3hA3xmjQXI2BPWw/sDF5gWRA6HfY7jjDX1fVFsXqNy3lSu9
GX6j7jqW2u8d2VMsRHq3u064GkL5R465CJ8cUBiZoS/EVosiIgdA5aGfCs8EVRkhjvGOahQTuNNO
TXfEfach9qHiic9c78PEd0jNmZiNP9I9NIOSN3AiuV8l+HRRQNO88cEFh53mz9zq2e3wGJv8lm0S
N2X8CarF8f47H+WBKw/NlE3Cfeq+3azq2M8yd548ZOqpZ2WvqAmgPw6dA8WIfo9oCLKR3Oz25b6f
CE+qNTO4nF2+R+UObQOUD7qj+lwg+EJRl0VSmHvlL90yLuq5P3FII22BHOkdzfL6wPMczi7YF+a1
XyHuxcZBAfwG6/xqvd1RVUARH6tkpAhjBBoXLWLNlmeg2M5GyM1OF7mGZaefwv+msFl7Ugqk20OM
qHkEpGwt059NgkIyIlDoGCJtc2T1Q+BlgaDj/58y0/hlAv5ApvijRFoa8U0OHNR0Jc9s3Kg18cZw
fZ0NHK0RxDHrQMLK+ebdY6RmgpmWNACyyp8V/5n5puaZAGDLYLI3Ld5cdYjAHxEncr8lRtloxRMT
ai5S+sxNgzif5hq/Ml2OHFTeEflB28eaAoXC5s0nrCICSjN0VIIMiS9U+LEJ6lxkO6Z/xju4LZpl
nEioXoB7ZGeAeYVmDZHWYEaysmhxYkMUFkY+GpPdwkKxAk9JTXwgR9q3+dJKtjNRLBrw7CagRNAd
TsNRdgd938jrSVo83tEv0rkv55K4EvmM032KVJRJCiQ4A4npXLkdxkbERQ61/Zjpz+pvPswPi0XJ
rED6EclqZP4egTZ59hhy4iXdsqZPV3I1YU/xOPfAPEJJ5xVGlLRRxvVw2kAVMIvdPwlln4BBzUKQ
bogtsx3FWNNdrfONS2PvITqmafzaoKqAosZH+9ac4vX9YKFfU0W3j9jmFEKFxWX7sXWXix8IOelN
Jwj3Lv5TrDIxSFlY1OpYxZaH8pd880F5sqKZRNw4dkHydULk2QyBSVeIxJfHJVueEotjoATbPAGM
CbijGB8U/aHVt3YaDpafcCLHx6eFnM7SgeRHla3388EHy9jjz1OcM9IKovLamwFKAFnDxumB3BWy
nygp3CyUB4WH1X2jKB6tc/ncvmZJYFZbdvNyWCdZpOHb/FjiKDGWkWX8CTICX0PMDJurwUPAhgDR
ebI9uk+mnOYTUlRMwk54oCX4CsMzTNBwlaIci6zMkzSvBa7+FEL37Z9OEGCVgNgiXaEehS6F0CK/
gn8sDfS9V5O+w8QafUvpncDJxNLSLBj3YCgDFBSQiEJWhBlqZS5bCfGvRefk71ccS+3dY73wjVP6
sRxY3EUk/9CEJShicdEWAwrrV5VQ4W8s38BVVvcgt09dhOzS8+ZDwx9QDlojh/1VsCxeb9dpI50L
3bNayEr0NleTtXn2ftr7U88SdY0LiPOkQzbcTVKCVp/xQdUZK7m8Dh55ABDFwGFAWj017O28iu2M
BtXosmUquENZCPe7SR49Bo4PIrCAazJolIOjxKERhc41aTaYyfHPxZWArdeYnB9jUFhek79mjghc
FAVlpiTIOa6FFBnxaX0VGRHygxD3q9CmV48Te7t3oJRTzUdBgXDpT0gIITxtRQQznvrTRBswj4iV
EL9HsNRksSlhqbDiV4PkW+j3wp27axvSIYXMV1uBxSW44gjrX9gw6tmT9JAdjE+RPZYiJG+QgNqh
48T+PaGjSsJFbJJgd8CEX7BVP20RD4pER47AHxc1M2F2iX5Ivi7kndQu7r+sKfZbDo9nvm8mdgpS
6xtyYULBCr0otOjQPPtFsWueXRm/ZR3RK87QLZYZNXUHgkWg0SZL3yNPitGQx9+m9Egh0ZVC5oam
Hgz8VnfvbYT7HPO0UVaEpjHOwLWXAzBujw8wYWwKGAccnWlXYJzFM9gFSnSmXsi/By6DKoY77R5p
qLyLyBS5lc7vCRcea7b27ybd3As/phTNgQjUVeze3w/AIjiZgoK8b63hB8UsIpb7/ZBpZxMIWB+J
60TGXAr0ec+2+Uz2I+06wAbuMzmPuI+TZU0sIZxLqlB5QR+SDONI2kcs1t6ihDQZ/bh1c/9IbL/6
N257A1nHoJbdR8vsCmQS8PtR3jgrzCEmLL8Kfyy8YsmpSErHcWYQLAF5MVxLD0fKP3VoKAjs8SJ7
kfxhcRxHdwtLBbT4X3vTu7+3t0/qKRbadlTqE4ovI36V0bPx59+7b3+nyIxd5s6T2VooEZCvkFd0
CNW6NYH8u/k+bYrT9FH/yrU4S8sPQAdPD/U+YPXlB+/Tpkvni6WCrilhALEXImPcCpTCAADUrasn
kZl7lr1w+hUTCaNhRO/kHYKzdGelD7q4jHGerfsukLIn+Q2ChwHac/Yn6Q2FW3ZkaKmxd582sx2M
7B96FpaPo0P36BaZhjv37CtufmADw0EBLdQ6sF+nb/WD8XMevnYLCC5wFOvB8s/RHf9gdipS0txD
OIp6mF+q65gx1RfIR9Dj3yDqRRjEFDIBx2KOzIkmLS10Xu1wlDb0/GVofYnfp242enLAidKGxpUN
BufK/NJimgQMExe5ZoV+XAf5nIwbmtHgDz8MAyEaGrMsO2dZXwGbdOcBexeaJfdIiwNCVg6cNg1k
EuUumKfteLyxw7zJdOpb306PhuU9aEex1CdgoQQB10qNlOxQFeuac7Xx5cavcFtGF4mt4OR8seBG
54T4r9yxFhdz45Uww+OdjEcH+rUC7y4TFetRb4TtU3zWS8DtfENc+uG9EIiUv8kSDN6TQISZju2B
ItI5FHmxnM3Z9bIl9n4zxocP+vtkVGiCswfMt43FUajtR+2f3Hx+O9iu6vWHUr2VTTRUB6N/G53D
/XFA6DnG0w9HBTznqUlgDLSSW9yK/MohzYxu3gTg5dp0PuZHOjk1QToODpNv9gel29V1aE9hXy5V
fYfgCfKGkqgMgyS+WiiaVBfOGu7lKLkKg086wxp8TxAIo64XyNBJkJxAFkFdz1BWMjgunH4sMSIp
AgaSr4mddeEAHskpBUiL1goeRZijEtgdaCTomceVM3fxGBu1LVsKz7ofu1cd7CedGCR0vPqNuLzO
IkgdG0d2mz5SbyvVQqb+hCRaaeFqExK66q81qL9f5+1OZveSb8bRH6SgdfYStpHySplY/NQRlgPR
kRLo/cmg0ARGQw+ZLkgozU8fM5YhWYGHfZjh43PWNzg0gNrOFvaR1qgvI7V5RKHMAKKCB+bsJ3aE
jQd+GDdk8WtsNqib8tES2gI80AVdH5mYwUnrGvNTPRpt9PD8u+whcD9QAhQuAjwLJXeyN4ktXijE
YpczEObNWpSAaZERtwZGreNMoLttEXb2C28gQw6mzZv5rbacutOcntA+JZuIP005YHOrnLXjuFO6
MWvfcN4l+ZRbETU7dRJuVM9uNcJqQbcPhnJfhEYW1fi942SFu7DwJaq74KnthAQlEqL6uwpwMy+O
ur0lLm94DiqSDv43uDJ+Vq9ErgYKfUhMxi+d6hE83gFhsmODpSl8osR6imYg+xTeEOP+JMw3lbVK
9jM3LsiymQJ7q6Jh+JmD+iN/Sxinirh+b5/6/PeBxwsFxg3mRuxLz4+YkIuEC/c/57OxfTTpjIiq
X2G5+Up/cPKGnRpK9hIvnowyP7WXPMhwElA3wGVrjcIuYjnSwSlepKewX8UIEIIMNdKSuMn0rWlr
6Ov+sX/kv/b9mLeYJy9vnMERbkhxQLm9xgDsL6BBnsJY2Se7P7GZqjNlcHP1UP1iCg3ENwvbZ/ym
dI/YZGZT4V4X6ZokkqOvSbymWbaoJTZ+R1dEoW2Voq5NGXrD3jPht7prHLaNPNDBJ09kyTLCwuX7
DNhLXZrWG0Ff9gyf8XUGkZZv0SHXrIP1fJ3v2xjHwyHSx9BSfDNbm+mexkruZ1opIsNJ6V19xCV5
ZePSDRr6rvqyujbrfzxDfhzr53upv/fjRjniOlCpqZuWkvc0cU7zqDG5oCyQQ2dXr1apFM2Vr8C/
Vr84DYgcvimF2wTxkZIGXY4d1Vq/idqgPYfEI2TB46l03PR5NZtAeBMh7vTEpcvvMFgoLmb7ovdL
uzrTC5nXVrcfUOCHUmfsmu7FmT1cD9Q87AyvNjEQ5hYImyeZPu0TE5qLdt8a0IvViMQcs0F1j5PW
rYP9b7nVbTvSoqRZhRqWutGQMFEpbhxt3J87a9FPL9P3XBDygZAjncuRytapRTAX+8I3GrRs1M0E
3rCgML0fvvWUgxn8VB2RiFf1N9vtMO9urT9Lex0KgL20siXSpuXJeYR5Eei3UI+/CsOv55dMPdzB
T+EnZW+1KryFKcWuIv0XN54Jwf4BH9srE3a31/5PsLGOPQWv2E9lxHYlYHo6VFmUVeysmEk1ssRm
NKfv8x3J139PaNZKYBmronmZsxVpPcmFfSJbvJ0oaNuvRccxsx/GGq+wY/f8GEDS0MdQJlQZYSSp
zDiD/DO9hYa8nTA9kvYNPjoF2zEll4RMGPunIrilXr8r98/OjzFftNzxnIOZKGhiuNqXXLiPMnxI
OwoRdtDhx9MfdYoZ7ccNW7Xn3smX7HHSjeSNlM6t5ZU1k21F9cO/J1u9idKeSUEkCfHv9TG9JBKc
LtYjOR9Ny1RQTU6k9MAhwaCwKu3lcMq/+99Ouxr561gfezoxkrF26s0kB8Zj9TSjjjzZCKR8RThj
czwSTReeiqA0xmTWudaDZyakPpcy/ivTP1712S8KbaNSU0HArF1NuMg3H6luUg35UiCOKP25fvwY
fLfqHz91uTeqNwn11toU9bq3vFZ9HDNRP2bSc8hXhKCml2ekxzuLfi2VDyKuEg1M0twKBxy00BCi
oSNPU5jBfpIKckG4cxQeYU1KmnKmNZDfVqntUzPJ0TRU3HyCvxCPmDQDi4drh5+ffB6cldq693Uh
r5N6XQ4rDgZHRiJ2R9THpj7oXk//+flKjirRVFQD7CDrUpRqCuVXwqCE/V17myVfmhagEromogGT
6GuHQxH/9nJ5HyPdifQ+TLGOyLDAbVYTKoUg/9rH/pZch+wtT1aPONBQgFaDqvZ1a21Le6s+kFLO
Fw7BHmaOoUVUXsEWZKGM7gRMYUKN+kKZxABQU4Ra+xU/lwl+Pxw/RIMOMUpCS4+WnPp2M9F+rnYp
ro+qJ6FRCjkSfqGzbeXtrT7EYOjG51WZo2TM/RY9uXbPbswBeVd8ApM2CSjfpEv7A9MmsWtwEZbs
0xEgyMQXUad+s8ipN1Ohemx6jVBopfcoJd2B83bCgsXufUdb5j+88YAtH43Ej4S+x+gpf9FydgvK
m9eea9yC8X2oN8bDt9kQXlTiGaStqZcSgPc/9zK4zdTBgxx1YArgkuesMijTECegzsBNvr92UzDc
RFUyAYhUkGexAwfJ8dl9PHsqI4sO2zoQpS8d5EEOIDXksfHnceblHhTxpWWNGjism4+kw5tC1BWp
pXc4DlffZbnugKc5u85cY7Z0m5d1tiE5nGgNO6/z84TLiYYQoPFNlohZfSqHtBYgABTh7UxNGjUd
FEA2nRwS0TpDKN8+Y+WOLDNBwDmhzbBijfdoz9l+Vm0URAZeK66qohuwUfJdhonN079jLjjQkCIF
XsCxpXdjmt6MmKzonMZY+62a7vpQAv5CoTfhpF6tHSeZ0GpxK6jGYtJ1vddR154Hk5bS8ja+aM9o
QvsuC9Vn6HBGTWFOWQepwDycTbpQAW6X6vqxyoBoRU4VdEY05ehcL0cah+Oikeiuu0TJihbKAHS4
IitS60hmv5/+mSMy+ae7SbcF5hkpgn3DWM89FwbjQqQjsnOKBMcaFqhoQdw6r2TCJp4U+wRNHRXy
fkGuHY1vU8O778h9FN5iClIndNBqLlwFcy+Cs+HcqF4TfxmFz2/lJlLMD2rlHDjkkQaqvv/VeUv0
s9Xx9dkDcR28nOxm8mt4zCNnr9/+dm1IE5WohR0Uzf3JWlLmxAh3hv3AnBCN93uFuxDFpDWdDBVR
9DIgwEPKa0bMHnXfPGyLA30MHQz5uJzg7stUpAIbJFUrpItT3Ds8HC/46mePSi7VB9CvMvHrv2LE
SanbxhBgNPJBGxf4x7GLfyxKrDUNHiM7mQ29Yr2mAeEPIDol+7OlY9IMW2X4HQ1kglMyUijb+rZJ
3kgea+Njc5e3DVzrIizMSDJWZYwXEN096S0l3jAxAnr+quN54Njod1Z+MpEHGb87wBUpieuYvVQD
noMUGBGdYhALikeVE8bzizbtJPbt3gl1BKP0g9P6cDy0++YG5azepvHr0Fwe806zCAoDa1gb6fmu
09pot7iUK98JRZ24fXGo8KpfavpN1Uux6bNhv7pS7bciwdPE/kyzdW7RRgn6mN4Ewm1L1Vnq2uaZ
b8oiaJ9vJuQ6O+xVEBpny6rxNaPaT4xaYNZmw5oaPp6AM+jplCPlZQPPOgzbpOuNv6YwJhxcvOcQ
jRa1yOMdiAFhFnXp+5qmydyuqaSlny0SnNbmgWF8Z+NctTHSF0qxmRoJjhWlXFx9b/Sjqbzc4lCy
PFVDNPD+r3JcSwlVzAYMf5oDNd9UFhYxFL89uuHs4GDtEWYbNnq3ZSlQK6JTz/LQDg9YBoiimIsR
shECDsHz8KfzXOFOiEDnXlOO+jkFf2F4NBALaFHSMev31I0r6TN9bjL1m0AR3ORXNfnINnsEAydn
xaQNad/RM+CyAjoGw15bZX62nSYc1VYKqCbQHqga6EqgHR1faHyeBLecrkCxBMwwyiGfF/n69rGi
EfmMEvKp1ouXnxjwoLaNrAU1FvroTf1xqyOqBRgXZigkJJ7NjvXL2cmJ0suH9OYb/2yop1SRKSIk
uE65xrRojwni59+0+siuOlTCQDaxp1KwuDlhbkcKG3rrFyQJkWGtp8RLm6jCiTucjCPvMch7E7hA
96Vakc1bAqSvoiepN0Uxm4ObNlSYolBvLB/I7Upujt3sGDUAjnrsh15HZZvrLrFVC6jLCOpyjbuQ
ZXLWe/2dnjxZq9eSVOl48/mk7jka7sTOY5galGg8zT7IUlTyTReIYsMzzMqoUwMATel4GI0Xi0gc
yjMFP4YX+1t6+xTMJj/jvYhdmEVKIBqeRiiyi55PH1Ahlqk4jyHVYkT9eZBiY+r4RrezkkDgl9hQ
84AiE/7zuupmOLkQ+wCmxagpC21g5jQS0mA02AOAR3jUJFNinyTgxW86Lx7W+JjTnXM88S7guCWi
l6AsA37VccATfU0eyTFvQVtP9KP4L+r5NE9viPv74omZP0BhF92UrSh0mO7Nl+xA73xiSdBLpC+k
y+mClI1P2ythBQkBzXuoucTnuEuRxGEtTt+zC5iedJxxQtYUDvE1xUZyGbq3OHIOTwGkGDXRZi2S
iBrrGElg+ga/tQNK+owGF8bd4R4x7VvMoOPVxILtQGXtmGxWETbY2SkhsQ4XwjuLe9qAJBLpAoG8
BngFVLDhc4yNGDXnARsno8orM0QZTgXDkqgG6gnaVroH9oQ8ZYQwWy7LKaiVsEebnIZ9FpS1X4B8
dYKKALSMZALWEhfgjQQdHylVbmAZ9l+4KBO08K4z1WYSdsu1e2w6xMhyTYm8tMAyKzTdX4xq10DL
R1H+GdokhZR9LHBfAdic5B78uVL52Aw8wEZwV0RRAoLE06b2GabFdohP6Uh6gbVqYJNEx9tB8YBW
AlsyxZ20HCxlRe+E+wHCjEvBddy2Q8ofd3C9DVAHzzTDUg5Wk+ardWhSoh6WGWWwbE1hWb8f6nyf
AISkYk8dxnS7yxOsr4ZuN8KEVKBH0kso3klENAe299ARIz2WE4Dqe6RiL0Hom63vINi851XW3R7b
DYBZXC3YFmYjU1d8Jr/JxOHLvp33Pvow/MpIAlYNa4EJn+tiGnNjmKLcXBIJbokOX7+lwYzvbPjI
I15WJK5zxNImoyGAz8w1n3bEgZNMB08IuHDUqrkhEuWLcKCCIe3xAKnj15ZYxV5m4IAVr2IhFL4T
vxRzpBGP11sl3lXmmrXcQ658kCP4PD25rzo8KCVfkbeA7BwQREh63gM92eK7MoHrcTZZtX9gv2sv
Y3ZXNmlrxeQw8cHVvMJwJUdMP+zE45rikFhxZB+2UAC5kXHRNwJpCviKj4I9yF8jWWfKy5GFFiqy
h9pKs90a0H8XxnV0N7BODMTEv/nq03MqdyAFv4HC8VkT4Ah02DtKmBSv5H9W4ZOpZ/dVCvwuUGum
kZjd5n2TYviq+QUcLmWbyC9Wd7TzTSa/SHPp04mmUqKzH9ERWLTmgh9lgGVwntGT+h0oAC2a/fSq
nUfC28MM8g76AYAUKWraxZPCBTg4uD6AtFxpWZ1bOt2XJndL0F9bfU1j999ALex8+7bejHMOWCd4
+DrMvLf0Y9zmH8Vn/lnum6vqZVG81nwzag/9wfoarumHli9c94xP+cpt3fpABs8XF7Osjg2YAY4t
Z0GXZaCmD9qzpW4h7FvAQA1e2fgpMDTALLhlgJ+Ev0+RAFV6HDZI//H6xCYGQhv4O6CHZPMfi9tV
xjCThjJJ6ZUfvPhDWtHDdn7lTfFJXh//jYwYH7rh2GaQDah/nXF68fjTXnmYukB3AjrJOMp/rxR/
E6gEPPzc54G8ns+vtP5m0K40FFFshxvzYbzVh+rQHp6fxWcClvK7PyZsWdfxTTtr5/SbKva2P6QD
iJ34vYM5mYivJ+MLxI7CxUIWJrECAPVckJjkdXgDD9AuWNZx6d1y90Z8tL6f+fVw4T6VyL8DO71q
OP4UC5nC8o5qEAu94K5moiQtXbVP+/g4S5/6+/O1P4/8Qz7MC8SxS+GaGdDT/LmYl/ncvZJfHfqj
9kXxgcKgNgkvHgbVdKg90QHzGON5WuDRw4NANCxjoYI/IFhmxgEcxLwNwNQfQoVaE5Ah6hO7jtYE
cA/bTQlSDf+pbYg2MnBvoBqRzKDqTjuyp6jpkiAwuqLt/zdp+Z4Es2atggWim/x3g5jMBQlqvOCP
uWvk/DopA5ga6qOgLzDrAhQFUvCJN4hLFgKWBHwEFd2ERwAUcrmgeoDKkWX8fU+jja+SD5aIX9F4
nie3J9cBu8D5SSWWHITw0BBoBn7kcX5LqYloMvtlbqILRARFq4idTa2Jj0XiBO5KwpQKSKftOr+U
mMfUZcJTh2qu4GE0ZemAswGjl4Q6kKcYOBHFAS540TaLZI3L/KqDZ5Hu7zsL3a/Hbtjcj8U1gZIw
fkmhHtx3HHxLIkN4ZMXGfC021a/gYUhbEPwHK4xfnhsjxH9yN8MiRq7mwLpBs8Z8+Wx9aKzYrsFQ
LVG95K6VSxrvzQYLzE2z1H67TYbS2Pxro1O9IQxOdreTcTBfszdna79KAOkB0wOPYjw+9FfprL8C
qX7NNwVKmcWSaBfeb/pHkJHCZvnY0Vc9AhLZSSuJIUghVnTLLDIDxe+Wit8srRXvuiqWtFOSXbIz
DihiwLJBCq1ccMLjgCGYrKhcoGYXL4UANJTnMxj8l/KA/vm2OchbugjQQSeQ+JwRr8XKodWOss4Q
aptp1+4Rb0AYFcL5st4jiYDp48YLtv+2qrvVgi0KLli6QhyqkDJEfnLTnvD7QU1CuvA6fz4M6/G9
xZxHEGsRvz7XlNiRerXQ5zdh7xIf2lfzUzriTphv6d2ArgelfYlPGhwCbLtslH/+s/wwPeELeAt1
HoHdEwodkHRD2IouWQL9okHBTVshTrqjp/ef+pS4j8Wy3JRL8M6B4GnoASaW4R0aWLaaImn52HoZ
eyUUOCGgwLIXQpdsB+ZO2ZcX/ajRSUWfel/QcqTng57TEA1RFznLbv0IK/6RI/4VGploYtZbyK5R
lB1S+Bb//ZtAxBOs2Da8+2LXd1dPLsEM2iMNGZhBZiCmbBKJf/J9cRLTDwPvzV3wnwGDHG6neUWd
KFTgKj0342+xJDVdgnPM+WB/Om4NTOh4cxNZDvEd3J0bTEu0ankQnUzPxkICrT0mgVCivqGFBPRc
ec8PxjtSFOcG1UJqv0hoQeWGGgPTRIj5/Gn3rvOzkPO5HYSCPFYpqLMIDRYh+HWDei7UWfp1fxF6
9gg+gmlHMPn+eveYXkL6UXAiETtEbL9A0EZIRQg5Q/JteyV9wA5AW+IGm1L1NU/QKAXFh2r8n862
EDyaUTMTSjJj1F4El7dnxqQhXqvwh4SdhY7ucBtRzreXvZDFoer4p+l4Tn+Is8lTL/kPJYvbP+UC
VNoQ1IoFsxI3P4QgyXEossJ/GjC29J6H+cR8/2q+Ok4p/H3piwMXdA3gppiXfeQJ+Z5bfQgFRe27
+epP/R44dPmPnjjWP1v7ql5RpL7/ZmS6bOac0N8AuPg/RWy0rPA82z/ebz9QPGZ6nvCyf5ofysnG
O6pACQ1wzjCAae/gcEFVqj9c4IwZhgmfaCYU+ipPnLjxN5UkjmnOZlvwkDjVp4+Uct+vskt/0n9W
I6oAODbhF0zbB/M5dNy7Hz57kghrO7q+4P9MmACkw7hA4jEHxPMTWIID5JVO9pWcOXnnwYHOLWr6
sCYlQTMA3ARhAa14QD0/rNjHxWY8/5GLj2hScur34IEWwBatf5RVeTh5y36TX+mNTmDFEeWDQqWk
Wv4gmsPoM+jYWRkXLnY6Y7H4hCWAeAuwzx7hNlEJvkxn0Wb9N16qC4k71VfrfP99iH/AfENJ4RCZ
OMLE+QFKbcO5wXnL6Kh/cQldSUCmnHYJNu/g3OotP9of1dftqv1WX2zZnLxlymWamw7i8wX/TopA
iNKB5wfMqv2lrRK4VGCWAjP5ENae/PLxDraHj8SXefpzN2QcpZmG7uPCY3ADSFhBKYthvvLT8Jld
zCt/QGk+u0yfA/3cz8eFN0PLyr4CYeW9aG9jOsKwxuIqGHRhaMoTxFvxX3DEJ3WfXO7v1YVbY55U
oCTA9bgFQGcpwcBSoKTD/eKNAZl88TMFDWZjDZAvBzSFV/j/DRo2fwwdKS2MF85dTmSOs3f+ZZaC
BAUhSfECj0b6eUxEzHOZzfiUgmLvFhQYQRBTYQNrqIqkWPw53xBs5prLZOdHGcDp3eXcJx/UGsGo
oY9Nn5vLBTvE7Jprt0H+z1pgpDpIAn6e0GnDcasWHoqZIur8IN/Aeotl/QAlAkeExueCQ4FbAO6F
34rHYwHNHfoliKVM/kNc8RTw/geq5nRvflkmxSmZyZdFPEY4Iase64Y5UcMJw1EPcNobDRDnl+A2
/QTa2eNVml6ZLvwxkRfPmrHSnRaa0BI1wuabec3H5U0mw3WAKGMUSSlVAgACVGfx34cAQcRyAurP
4qLWClGrFp0A8QfArlOCqV9GW6UYA258QWWIOUsfkViLL0J05EgJzpmgwMLFR0AugplLgAjMGeJY
LB7hvw6YEoIfGAcDqaY7mmsexAMyhxZJ2567TBZD3IgTOxLnmBwTqAPpIQDD2ZWpz3XwN4ZbEDJz
2hbiNgGIYg8QBVNkrmEUQSdATRbg3yDuUQNskE9SemwirAlTfRW3T9w6Mfw0Y0iAGApW+6fyj+jD
+scUY4EKahX7IKA8B4CeiC4hXhH9KjMl0QWoWWxN42bFImZ4CTOpD1N0YVu54YRKaxdASCpeBMxL
Qy5BFMkWyB05i+lP/2cxHqUv6a37TN65M/EQstjYMSDqseExUVhiN3DaKEwS2kM1xWIH2GDLDgKf
R7h+ouUEnh9QJtBM/KeN+O+RAeN0FzQAXzTUdjwfsBVtImFJxxwEnafR5hGodUpbvAo7OvACIHvF
z+2MwuUrNzL+Lk4i5NCEWScxbf3LhTsUJxng7MJ1MsRsCCX8YczttAXt90RQaAROW1w8wa5oZwnk
6KPh47giRNIFe2Qp/s+F8/YVfpnkL5xCIb7O7wCxI6HkL0QOsmD46V85paYd5lfwoApo6qaglBgE
+zSgSBHIHvBT3ce/j8/hSAUk7NDSQHF3LzyawfjwlVzwsKZIDbHPrbD0/lv9YLZE8ZcLvXL/mSLs
Z1w8C5h1C9qVHwsGYwCHJ84cljcXyhefiGUMsoPvHxd2ONY1H+j2c/up7IB5VoAgpDgNGgtRpceG
Djerh/+aMjfOU/74V4wV9V37ypvcL7w9WzZjwMag/h1b3B1egoXJG7ON8hyOPHZO1XC5a38W2I9L
8s7jBo00ogJ0e3A1wZmL4hzWnbrwGHb44o3pAwLmZPSpPtOJ+3tZDse0j7hn3EIOTtEarMQaGkBX
c4yzs9K4QgSTjsbfDkr6QKZDssARJRJD1ii5HrsQHcgCRqPbFKITOEG7AdxK5gSwhPuCRFMvMrP/
TySZ/CwZjq3GIx1hcdApFDKZ3QKVXuaaHmBu70s7PEYu2N6h6vK3bTIorAARX4sZKgmSFEQimj98
w0dk5jP/6WNJyE1ANb4J/OuoCAolvXcgXvwJI0vLAa+0i3Cyxsrrw/y2vzlTjV/20Q4wEIUSuDxg
kElB0b+BOE++wgB89WhFfEIJ6N089amTE8ZQNeCjcwKzA/IjOx2LheCBhX47sfWRima0mgnCDh2b
ifKPAedUZFaRO3ChcAH5JEQ1D8mTgHP+JN9Ck918w49KfatwGoL0KPyyCqIaXt9cZAWMBWEhagCb
64SdJ6aRLALaEtAu4NOMoCQXKrEIoQmzgNvOhKq5+UwiUKtQYlGOwgyTYjx1RbbFTEDxObgB/nBp
DQNIEMUxX3F6lt/Np6wJFK/0Y1AmAidai6/m2/lqRcDFM7gj4OfhO3AfYPuBoG+r1f9IOq/dyK0g
iH4RAebwOsMwOSnrhVCYZRzm/PU+VwYW9nptSxry3g7VVdWEDz6Y4Ij9PX4RrlAacelRHcFWDV3K
KIIOmt0M0ScaYObcsthiLN5tIRaFco5RRosi8lcib5grBKAIdUw+ORgAdC1tdUZkZwNPobX+qzwR
30FHJooJXlEh1hhzf7hh8gdk8ZgbwXdGNCKqN8pKqjfnG97n9MsKV+qM34F2ncdJP16vCShsfdf/
OTzZLwZ2nK/vlkLvzXkbP51v9g7F4jpxXScswFsU76OHLwVJinuCnQ8jMERFOABRvdzVv4XJqKzQ
tSKipI6HPr8Qb8sD6uEImwrsWXjTzMC3vJQIFvKfOpQTod+7y8DqkAK/QpULRN6HyZeqgueOwAA7
O74DpTFPDmYsT5SLbONsBDwLtRGFW+kiU+bVQs2B7AT9bPxEkYJ4FsWvBe5vMF4QzA1j9mEGlpMb
tyyFZsiwjmJk6dDe8C7hIililSsxh9yRvCTZT1+/DPVZ4f1bLNAcdt3oN9HHPJ0seCaN/tGggZyt
c5E82T5lCWBOwSaLRYAb4DZUtSBELR+ABb3OCppWitXjKDIGn4HryWEgDzGv5Z3C1uS0wrTjqXCo
CLNIFYhQFG/UALMiZleUCtQPHdzL+i8MgSaqguMHUKuFHsXewD5g2iAOME+RC3oZTpNA0EyIq3xB
bduG6zlFYrvOEcEpiGn4Fmsp9STuDSGVoTG9c+pW01oHVWDh9R9sNjNRZi7QMYpfP1SY1T0bwVnU
+gHiR9AgnhDziHYEArob0WXETHKEaBfkiIsE1Gl8UltSrlD4QpvjjMLp6KF58vIQJJITqVU4H8Qu
DjMDsFAscIZURP/VfRP1CHYoqPkzHMm58P/PthlsE/Dod6K7dsv3ycG44vyQ3rIP59/f9urso7kR
23R6Cwqd5+7W3cYzqN/LBMgLogA2fK+/eSK/M0xg5tDcUSSlZHfMUriJjCCRmkkrhYqf+pAXIq9A
LZEUDfcmg9u50u7aS/ZO8IQkAPY1Q8aA/wAUwK4kVKIwr2pBCuDliebnryCVvkTg+asX+GCEK6J7
e+SicgyN71q0wmRY+jZUTCTdv5KBVobM1X5Q89OtkqlQK5Cs0r+anlPFvySgcaQoLMh7LdGheus7
yJOHcWRyv2LnEr/qH+tTA9lVvOzHeGn71fAZfivwAQlGEL8+4RRdyjf1aBVC75Exdqc1ZD84AQMd
P1ggGZBmDjkkb5SKgk2RzSq8Q9WqUUzyAT/5L0r+aFrVQGacDr7th3mKD917ucnvYnJDocH2ZIiP
1nGn3GvqSJ4mzGyRVbyQo8Tx+ew+FzDhd4Afj1OtY5chv1MTk42JDTzk+hfkH1oa0Gj9WNMhoMgA
eqX1plqFQ4s0w2Tq1riI6pitMoPiF80AnY5I87ecBZ+IMjTKzG/5LpGsiF7fCveO+I9dUb9i2fU9
fR9+yTPVR0WagFLwEb8/PusX84M2j2ZR/xWd299X5G5TCA+0J7RY/boOhcTP+ho+AZ0zUkS8w6SG
+7RAZa7cJvf0cDWGwNhr9IFtuOofoqhwEIDHrvAQNFcS9wc4+be/DC/VnafWjFtNqJxWFm9zXCEq
0KBIpaueco4iF40BQ44/lH58cl7F6APx5jMYJN/h8Vtw9f5iBV+aNE4+X+gy6Hw4OP+Mf5Qt/5fz
VLwgIkjhpK/lRn8a3Ung3DaojGgoaXApTpA00/aSzmOR1Mli/J6rav4VXhxZ83e5Ff8gbVAVEaAo
O1A98pr4jgRJ9IrEjuazoPRiH/a4thEnIZ8Vo2fKljWB6oGUlo+EbShtGuU15aO1SkRxuM4IkMoa
TQf/i05q5S0QS5Q1cB+q6oRE/c3JM3jTPw84ery0dFWNq4lWg8qPWoQxAv8z9WUBSr8axtXIf8bN
p+2FZhGvoIMhyDPu2Q+TnFemSTSYtJYDTecznSBtjcIw5g9n5zeoFBeQ5l6gG/RGTA8YCxAMecSU
WAZp/MsQJBuypIilxr2FYPf31HkrgPq8DcpLjRD5Iz/pz/Iv9TvdkIANmNz8CoyB5/IXKzhwxbd6
YW72NbwOJ+Ou3Jc7EWh8Mr6sr+inE2cNJy0kIAL5HCjrqV14g3/zEf7KRzd5l/whn1sQ61fKPfmJ
3usP7h6H0eLQ1Wt+U+vrtgPsXyv4Oz1cmt5RReoi/pGYxouk42XkIM3U4GKAZdBn/GlUqT6Ia/zE
nBLKUUolzgc3Cwkw9wq9P21N8WGKQiR7iH9QgbtYXq59l/fkXryNl/qHYDZ/8AiozCkx6Y8ZSkn/
6o/kJ/xmlmfgVwJY9vPosQVZMWqz7s2Vi/WA+BitGRs5yDFRz1BpSRsJwwo6FH6R5MAAoFpXOw5d
iv8LeQWBK4mfwq7xFqhzEFV+GfH9PQ4yBkGc1AGkwCSI18wUk46cNA46QtVIH81Jp1qg0KOxA6/j
HggdBpoP6sSJKhe0TIi+slX+M37qL8WH/jpchovMXlfle/kOP4DMT9oniA83jrEwdxBQgDDQ6utI
IxIEqKfyfKtiAgH18BSuTrN2YEDnfMKQ5N72vS8aKsynXg9MBTO2HDPORlKAeqHf6EmwzJu0CGIb
meq6rXCH2CXa1kq8wdxYjaewWMjZF5anKT7qn2JrZW66eETPxnIhK0fyvm/PWnq1VaxVDjVOWinj
4N3/LUMPcXTahAaD9UsXnhb5mKgHnWUj7A6FjYV9FVZbYTDO+M+8KPJzqJ4iqOz9pcPM2XmWwQ2L
byO/GioSiO20nMPk1ujPSQ0f+9g0p0nzH9VWb9/K7kkZGICz5nTPmLiObz0jk+7c24cKf/Jh32L7
Nl0VFn9NXnSQ2lvWHGM24c57w3nvhm+l+S1x3EiIYpL+UWdfAzS5+Zqy2WP6p1VfTfWVA99uuul5
Md42Cn5WzVmq9pOnac9yfYRInBg3HVujbKcA6tdb5EjwOEyQNUTOKqoI+F9Mw14iMxgqv6NIpk5K
PMZdpKVUEtSbcPL58draHc0XSNBWHmg46yIRRB/WQT12adYZM1JCFA1lsv/4IQ9mRC2kc0nAOV8+
o94joHBXJya1hbuUAU0aZ8WpOeLuTKnBzotBsBXp6GAoEaRAYNIbIX66Z2f9bf5OXyaKipTiYGX8
EgQ7bJVARvF7AXUHFqIpJyzSbCqARyJ4PIpNXPoiMlbucJ/jFcRPMNNfVJgiZCDR5ycWp9N2E/yE
/uqsshW/4frwy6QcpDQkhP6lOTI3yjzKZBpLsp4IkX9tJ/WyTV8HLYrPb/gmGJgtkMuSmtcSGAS3
TDhpgLZgzC+tbXNN2wBDyUbiBzsNvYQBWQJzpkCGKMKP/gHSBOu6pwcW2BV9FYW1B/kkBffGbeq+
BPxuupbv1KXLVX1CkyNjSQYOUL/TpPfv9pP8znDwOXtOLuktv0nB4pm+tBPjPBv3rexMAXlNr0SS
6mXeZE+YqL5Vx4qVLMyVAiLx7uGjE8euq9jZ2H4px2bXX4zX5YsOgUvEkxi+aMcbgW+HP9JV+Qdq
SGtNrhGks+eF8sbjHyhppn/Fqww7eDW+M0QAUqPOLpSgfQ8jFwXO/DP/kJmoPyjBgSP4gt1rx2bO
BgS9fEZmfBPzzuLUNgRnISb8Dp3Yi40XhxMTy4ep22syWn1b1Ne16lN/2+QQWoU7D9QQ7ixf/XiF
vNik52Z6LUCCFF59NkFyuztGUBqEjPNYfiHpVvSjom3NZM8y9JL6uftiCLdy3HCdB0+ksx92kh5G
alhWuPeAnL6jHB9/Rzmh2SQIQQGMBAUYxpO9uC3U4OjUc/sXb4CFMe5LzIzhtIlehobw4vA3R/62
WdSQBQb7Q5i129uleS4woWRGnm5h+tGUFRjDrCdGHzwjHeGLESB/jWALYecrraMBuwhPt93JviWT
0B3jQqNASuFtFIHa/Nh462LNlm5jQBt4q9oxQcuGTCx9hbfZ4mNjeeXgjdNOm7/BBhFFxY/AnFA8
3PP+ZqhQLA6dovFATg+MI7urrkH6/IU1L0Hjaf0OSlgCrrBdyu2yuIg0Zcw25b1cwI0nLgc5GCx+
Qf0ahoiEbQVCYR7bxXK0AMwW9SqNYPo1dwFkvQyfXzgRWOunHigrPKbqTVM3GeKENKinAGWfxHYz
YzcymZY9ZHkRXSSeR7pvNpuFLRyz/8DqBpdW/KVnv2+ujw61sltIHuVAwXOCXQ8WufDLKyb3QbyF
nLD44EZ54VYLXCJXJG+YCb9qg7WRX4Bxjm6qoDzyoBPA28O0g26Yc8Y+d0oETlNBk7FDCwsyqT/D
C0Yla68MJtToYQc/ZUJJmStDqiY4TR5U2qrD/CxIIx7HusJUo/BifESg1cguDGkouuA2tJzMR6gn
5CdRUlHDUo2vH5/YGCL6R6w8B2ggHgbkCHdAMlzxInxcuujCIXpFNIC4RegiNSIpoESHNEwLzvPH
uaP5o+0YclBnPgEd5XcEkaz0FW2D6QOikLpC3uc5FYw3LzHX6seAbQKkm+8i49G5gMsUj9RTBEdi
qwZdpHEfzbGGY2qJXp4Y1lQecyp+LKHwxUOO+mlas4nuc6g287SO4BG9TkwNub709ca6+Qa+wJUG
ruUUgH2BEEHvYoqApwWc9gQjLCBP5kDuNB4nPH+6fUO/uQ6BrLDDwW8eiilIVcSUyvu/c5mJsZUr
TeuFbcutO9huCmcMnwbDg90O4UVQpZujam/x6lGEp4pnsFMdujKOJ7CARq+VQBouseonRoDKwrR8
VUYa687MKMCdbWHTQU1HjgNwZPSAz4WMRnDEnMHH/4XYHes+tNK2OMzSNuy3KEemW/sBaxaJMKe/
7HmLECsmTI7WeHiQdqpgOlNp1l84LwKz2F4iu4q5nu6NcEBbtWQIanP48xyTnzH0yw8rQjGFYIOb
lSHiB3g3BLJfIiXQ1nAWldCjPIKHpf8kzzaWeqS6ZK3gigR7h0EPyAzF61eUr7vBNagDZYzlcMCA
BLm2GSrhytK7Paxg1YuQSSIhBTscPEXxUx5CuAZwICXT/iTqWmdoVqK7YiwFNXllTNhe+Xy38J3o
qaIVYNUgZ1DlkK61fzxo1AacUZpRTg4eIIwOncmDrsoBIyvIh7WsrSsDwWarYoPhmfD5DA+BF60z
M0OojGp0sx1WdFEx+zzewfYR35uDJ9WBwgZjIxjHqwa9GuUxfvF6YBg7Y/629YvUXYhX1nRguIbV
BDVNHBYrH2uYGMatDZZJ0+Wq+gqMrR88A647k2qEidQbL7ZxUREo1kGBGTv2TgjgCagIELnX8mFc
gkZza5oMFWs2X+NTsdsNAwXMFFTbPUox/orBgs/Nw3dU4c4HVooxUTR6E+YWJdpMD0MNBLtT7Iea
C22SoNyzmWYUuVNEzvqIr1xanezyrLN1GB1odarUoDD9ihuJThOHK+ZNQZb4g+4anYtEiIZiVmDe
iRe4PBX1F7mMIoZSDfeDjpufebzpCMl3tDb+zgb12YSnW+v3MPZIIAawcMD5hsSJaIXGhyBMtYKh
HRRw4BxI3gzqFktAynQUwER0gjBTiWbMZ7G9oQNbAFuY8y6erroztWC+MUyfg0I5iL0Q6TLH2qPd
QjnNWQdIzI1cxWJMsgYTsmSYpv6cQo7HxQnxEzfZBVFFsTjgrYHCeMUUkhmXsCEBs4rmXZjuS9XH
sCWtPXwRKL/y1CeuIblXI+w4hLIUWMBM35IHZH9/kf0xd+nI8YRB15vcpI3xkcTr/QARLcc6xjdL
r7fWWgcxeD0LIxt3tt26IALSkrjzHccFLDM5c/C/+QlJC4Q0tLUPUwCGqKtJ3cLnTCA5HDKU2Q9P
k1w1DyofryEg9k/GTkxDQRVt+jnsLLUNiDb5se4CazoLpwxGPYwHsWn5s/AAVtQZHNgCfW+dNapY
u/UxnNPznY4bu/bs2Bts77Lk+DB9JwoWmmWHS7y2SYpPDt63wiFHdvWZtHTg0hCKKahgdkvFhgMP
4qlQbCPPt9bkrTiiKViBS0sYbNjrEtb1vClw3ZFRD/p1xf+1Eho7ir9brgjHzkYYb+2yO6MgeP6q
5fHxxv544dLC+Id2H0liKDcmexlT4FkAXwKosAFv0XH5gBoAtznCHoblSAJmDxIu5NxZ8nuE0JGn
YSrGMBDLsk644GUgMhiUogGjnLEDSOhAHXoXwEzXGrw0XRnXOsM3youQlfyV2IxJUVcyqXbEj2D2
GzGCB5vzHyVd27EptljG4J7zcCA9wMpGzc2nhmgu5nLU6oZDjBTOV468azrhelyV2yTeCWMuA52w
IOsDlyvohgz8ra4Wu4NZxmFs5cxFuV9IblT7VAYj+CMeejUt0br6kCGOpX6bBSXqK/eRBUDKeFXm
+peavZYsHMKXtntCSUGYmakdWKIIQEHwR6ARHhRsGWPcKkLS7yzvrdJTt8I6zXLjMkB5k5lUURg8
HBP9K84CfuXmhfRiJQzB3ApbS+ekY91CGoRgQV06XTIpiLpziGMzdwwpnL6RWYoobtFLrRznEicr
j59fydbSNyanaOwHZAuTp+q3OHszcIzpb3mPROmze+yombt4G1cHY9wlENbReAwQ9Dy050gzxk3o
PE+VD9rqXLThTMho4yBqr333LjMoapjf9WzMoHBON4jc1d5zOr+Jz2NyQTA1jK/8jCbCMpaKN5uu
CHT2KbabTg2g+yNAgjxJbZq2/yztGGJTACDYhq+P3m3Z8YL2dtikckA1YzyYUOPUEgm5+mPYVOpL
HRFXaHVRvcY4QwhVAnrmPPInNVDKPfPGmQuH7QNF5uKn2g5QysAfN93aimuz+1B9UrJ3RUULuH04
50d9VOtnE1J5dKWZlKMvXcLKEjcCr+pOKLKk+q3FdZobyZAQZvG7ViL5pbzaSsOJNoDHPeu7aBNG
V2pzBdUeTj1UjAYAh/bhCMMg+oDwye5utoSv4MXGc6TakGxq4aK5g0DPpCM0wM1dOCVTsdXHrUpV
S/EHiE/XxArFHsfMY4kNXnnGELO03Rayl3yoxtOY7bvsuWEVgLHrkOuwEW05y9lLrAZOMPQ3rDvw
P23rayRfIhZlpC/8BhcHUhtWMsZy0/RzPe8K2mEWM85bWuNodntlq8BHtjYdN7j70sqrwgLxzitx
bU7cgqVw5QbFUAxr4rHPhHKSnSvTE/pWpfeJt9g60GDnFLjyZrT3kXpkk2SJnY/z1Fuuebc7nH1x
bmOkhOJYLjHc/Jez63v4HSF7d/zu8U6TGFvHkR2lEsk3ZvqJRpgUhocAMN+W5sdGFlWBvTM45f7D
wBGMKYBqNtcXKI+ICG+wpDV4LXuNFN3dpuUo1XvtxHNu2HNVflF2Q0nC5SPEyBSdAasZ+disxMiZ
k0lfWn8Ia69NuN+7KdkPUuCU10w/ysauMA9ofh/gOTKZYoP7YY60jnk9O2jDt6R9JwgmuHioG3SC
ornLj9X4asQobP2FVT5sGn2cu/aANLWQN+Rj80e5ciJ67ZQbR8ncgU7otLD6a+MEC/pVmIsxdT4+
iHjYV5sFeI5JXIMh0AkxIpddxSUXTwENCQgqE6SV9VbPfIu1gpBGOtzFsFFgxEJ+Pc5M2lQmv/Em
4StlVPQeVYajPhfdTYrwnjyQ8KDR9PMOAy1e5sKewKKAG5+dRMBkHQ059WixrMu4ZM5rrfhF/yvx
g1kITRkUlW5K9MFLHfEPOxymPZrwEM1ZGij51cz2OIqWj1UqBfiKahXuFAi5PGSudXmm/jBxVdBc
tLO/TnVA+ttDvQAXkzcwvqhlo/fhzmSw/glp2ox1klxsxUfmlmlveGjMJTbEr7jpYJHcHjPpNMmX
Wbo4xk9dv+aE9eiKm6fJwkJI41ChUYRB3l3OlbobdQ8TbrzJAAylBLAfaQ/t1OwtrNFkNgurgHSK
QAgwWLVw7zma2GTIboSFl3YYw6+YneuPbZy/Uwxxu0AbIvldKzaJtqY5gQzGCEcTemnWxlKCXAxy
HsyeaKOXO/PGuLCEfxALz8zwDBUYjzqaBcut223LHl2Weho/ffOuTqcUmRUW3NOOUtWOfgVQOrMA
89DHT6AWve2Wnd+W3vREmzzyQmucGikSN44TPDpfkd0x9xDzqzhOkuGxY8b0BdbAuMpkqmQYCqSf
Fe6/NRMz5yTTl8l+bgUGzPjkaHTbJjqlzUcjv8n8F2n4Ej98DSOHyW3Yc8K8mIkYahaJjsifYLNz
rAu/aG9W9tSjdG43RvPj9LdFPi+sOEw8kMFy8fnz0gnK8Gyz02bZ8sSQhCHWhByUwciZdqIgsrwC
vWKJQ/b+oe4xTANKkX+Z1DE3NaDLsUA629LUKZiKagfLOUnsW3sEcekS8eJyU6MHjBDf0XJ+bikQ
mIJSQWBtGobCPakY/Fb1LWntQH9RKXQ3WoGlbUJ5EX4n8OQRzHa7sryYCJOoaSgdXfyfum5nGz6W
uBkZt+R1+qixGa1STDKuJrhTJc4QsAa3wMKp99DyKlC3MNCF88AgZGQczlCA4nL2Kgj/wxXTQYXW
0tiyA5qOMKdMPZe426m7rj7O+b9HTi7KnsCChgeXb2V0eyIu1QjFaGPjUiXoDcxX8NiGs4R0I1tO
bflhT0+U+YDROAlZbMvBIATdFh6K5kZFYvY3naKI0zVPSTdqh/BeMAjwYAXLHttd1xwwpmi086S8
zPGvKv3r+hM2TiXXEJjbCerq3GcHh4iTHsAkMvu7wNrCxLDC/8EuxX4chnRnsLIGLX4RyO1f7IyJ
sudR5cPv5Bl/WLgA6HOgFVRsPXFAzPksJyM6Kjte8tx6I0+7OmK5bWBI1rkKBoI5pJXvAq6Xk78v
9gcCZo0VCvMllQ7j5ONNBSiSzkSGU5mfHNCbGSHqRoa+hzRj3CPro0lK080jfi3LF03b2hO6wieh
dMMGlc4Y07wRpJoxFUYPLp04w1SzoNBgYuK1oWtCbs8xiDvUBIDyMKfnQsMnPahBFdlOBexDJYC4
n/wC5BGru6r8q+9wa3CCgpWjpltluJoF0Ds7+r6vw0zwniHx7st6W+mBNLtYiDQsf52C0ibxEQpf
iL05zWW5o9tKlPeZ86YySXoYT6DfgFThHHB0+s+xOanmXpEvwJszHgjMVHO25BprbMPQrRralrzo
6HscuvCWFe+u29ECMlYz+61lXrH1RPYrBOnZ3pqfen7AOMBCq1EPUfo2xS9avQ2TjSw/L9VRxlqG
XVCUWiXuEDsqFEwSE/ndUL/a9JSyTkzdxvJVbs6p9WHpO84eavmaXdqcAumlal+T6ASre2ov4AN0
nJl5MSgAHtZFiQ6wbB753kh9R/uOHltqAMUJUoQCSIdsFqJ5qrKHCcOdp+l4YJeJ33YD7HpARNjO
+7bb5qaLUYTZir/2w0nXv5bhHEdvdn/qDYbkwNCvXXno2YNlBI0NOYCYq4OJP5qNQPzTVUd/msOV
vVr4YmFLhvJDY//8mheEcVI5Hk38m4CKMTysPQPJq+Xl+nGQMSHZl8h3UVSybK8LZIx86Jv+wLoa
MJGwU20EToxOmECCp7qEsfd7lb4o7GiOriFm/HOASZXM4haaNSzuxifT3OApRMnqkBS+mU05XzA9
1OIrHyCoXa2egRc6SfA2QY3LbO4L6rJ1A4qs7h4IhNEuPM5Jd+rb/TJsWu28aJcaPnFFBH1uo3cn
xkiAWcdTTJ1DoZsIUAAb5ZhNbeGFIMGQS1uODsUjyZR9zRLjrTcz/6aKifHcVj098meLQ0HgfNLY
yFd+FPamqJ/Zj4LjPeOaCguX7mw8tpLsKQ0Q//OI66uC3nOD+Y3+22RXetgQp/DlMIyn1Ap4tuZE
MnONwRWWhtjitdtH5FKvWfNO0Z+c8oZjiQRKa3qUgzWxie3eFkbQfAfhvBpP9zbbx+1TyyhP31Tj
XU9PVMOJdLcf9JLjD8YzHetYMPBXslVlbPGWh/Zn2hBlPRkkpn6tzX1Nre8UZ/6UisbGFSbd15CG
TddIdwl7xti62Hq8a0N+KbqLbB3M4YiJAwUKOpbo8JhdhgxLG8S1B+ecHg9SRd8HMpsgJwhW/twc
obULBChcaf88xn4RHADGVLPg64I3Ol/FG1N0CBXC3wwiNyUeku7fMN/lzuQ60hdYN6AHdkNqgSe+
YFiqLFrbmAdRiOqXUbthaYZTUqNdF163fB5aXwF3/wMEeV7QYwHaYhPmLcsJo21ebxJ57TjfNaX9
Y9tr+/m+mMdG347Dc6Y+WaAVfXHDGKkCirc+Rxub80PvVedRXJ4fE+TmWYluDV4QNiYIOTVdREXK
IPaqtR51miId+aEdRHC0zxHKKGEAxQTScZfex5gUmKtj/e2W3DfxVbuDPrx09ksKTtVoCc5L+Cwa
+6Y81zJBCfuSlYYeXz/mFMiOs0+tq51UaI3Bw5h68tArtMXF3oZyOC2f5EZx/ADrkBxBFAyhVmM6
wLsHEYXRG8lPvBueLcQHAeuHRxDUAAuNFiCctWksfUBt0a0Z3D8ODlYq9lEpoSUxVAcjIh81FgxX
HsVsUz0puyV+G7EszYB92YoQP7ZZg34QrC/GUIulPhYGfQWMEAwSXEbMCGgz+T6xzE9/qtOMDuBA
nVzL7qLvSDetxOhQbiis5+0Mz05KFFA/2mLptqWT7SD/SfMhhJ6ypM+5ttVoQubLEr4PyVtBnokY
6cB+bk4cY2wPteYNt0XRzZXXNvJZf0Nbag9HapRmPGAJIrWHiuZEtr4RblPDCx8oaA4Afkq8V5Pj
lB8AWinETcwrlOsy7ic7MOezpr5iSzx0AE4+rhT2uGbeIVUe5hWCEM/SJFCbJWDDgGSt4i9N3oCW
tliXqQHwNINyHDUezdV2vqQ8IAqguK0pIpFEMJXI0V+mr6rj29JHZHqqTX6gjkZlv24ZsxvRlozO
6xemIcyMcyS4xYt4AAskD0UYpkC5KSjXaIcZwLaqV4DDOCPfzje766P+4Isl5XkAxFnUc98fmftw
N0EWuGZg8M4nBk667ZfqZpafpcnPjR88fNN6C5eoG7wiYwwGj/MouVUlGDQNwLOlYL4DwxSTRUze
4RSO1fMwbwkdQK8P421RscK96nBkIQETYyNG8w06oBALToW5Zg5/8JF9t2iu4OTjZhRe+mTdPy69
1xY7/H9oPgE2cDLKzJ+o+oB+VI0vVnmxpIOwEwk3BFqavrx7a/o3mxF736NaRhQyyX42Pzv6WcLS
cWIqxpUAFSsoDnF/T4tjD2HINk4xu4VBtuRgQGOcT2dAdPViMGNTHzeTR2XvbOAY9TYPh6jz62yb
mQMkxWsTnmXkPDJuRcwAf0ZGF7p+YtEH5SbMUF51jPRR2YDtFBlkAekSAUMJW5eJrDed8U8eiq0J
IbqMIs+U7mrsbJTpp6if8gKPg3ktJ684NwyOMNgQDJ0HcReekitmWzU3gmCJ47MfVtuweqcnGbsN
rFy1vfKQFnmjss6x/ulGqEtRIHWHqfCg3fDqkuUOs7bxGs03QZ2wW+xgMvXfaoetEmQxv2jYcl0d
mFpVA2Or/DqM1yL6Vz+OifS8oNuITrkaqAwqCsDw1DmxCwq7U1ZZdOa7brDTZ/6saNDm8mxh/Fm7
EcRQMevxiymYcStJDtXjrMDdi5XDmLDg+5APsQfM0K8ZZONsWkVBR5T7YhmJwggdMGlYMfJlKUgs
nCHPI63IY/KTZR+ZcNqY89jbTn3GpwzbskV5phJlpKaYLs1EV0WYgQGU454uffYMHnTr1fJ4riNd
SIpbIcOf5YYFog2NMfSB1k2g0wW5i7RmBwT0+mV4NXE9g1mgOJeGPoa9PCHHzfnF6rIejipTo1A4
ymTF7qH5IdgvK8FCDw+uRpBImR5Cl8aOowYZf0nsZsXV4bWjE4PQcREjTvYQIUhBKIRuzVOxLer8
igu/QAEeUEO4GeOs9JCMu0d6kfU3Td+q5GMsYVgWY7FsUqGsOZjlqWePPDsKSO8hji5ba9qHwcQR
hLRCZ6CgwAwwmTSOZXriSWjJGUfmGPpuwgojtWIaK8R3yY+JaBmoGZG1FbTMdfS1gs8ysJ9OM46v
mXPt+WETlWoE4sGGgQvPGyjDOUtgAbXzoqoH/qRi4I7xDSa4gCvlpoXCgKsX5BonA3LFJ92D6K84
wjsFPT/uMn2SYwP+Icx82hu0IV27mfYXXNdsy6wSr20V/1lmjo1yhvRlsV+3eR0biegABTbfKuNX
QpsThcfEudkYWlvJeZp/QGp7hlYYLNTxM6S1BNBfKDFK/OZ3A3Co4WqQpsdIfKIO5735vUueE/PQ
WDDg1A37wxzr49F9yFDaS75sNoLaIC+DQ+3iHYK8BMxB/ZdnTzRJjw5GOmJGCPP+oh4p3iMuTY+T
b39SVEYYoL63OcMT6rVASW5QndygQgHW1NKOG/RgdXvuZcO11xlIH/iR+mhnQKfCbsSGCbHSUOLl
uTvd4Wq36bM27SLBG9iQNocJg2Ve4I3cglsJzjumKUpUB4atGClBcVKRfi3G2fkTFVAhNM1PhQub
RDILVGhRUgxyuCOcKfJZo+2y55PzuJfM9KD8ArlAVWpuJnsL6f8BGhsbGOxgSy5ULcg8cvVcsx4j
g6GcQRSujg6z3gxupMO16YrfgqVkPrpDo/uiYMMNJK7X2KRwRUBmpxdpeont9wk0pMZOT4iciUhQ
MwDJAUfyfLMQUdkKPX9F0ADgdAoPlTgPVKhbo89M0hF22VtG3tN9YPH3Ubd2db2TJRDDt5Qlo83H
BAdQwD7H4R/aJZx8ot/qSuxXSMjRDYGMjDnU39I1bMZ3tpuDlRA8Vkw3xGKGVQBlKxjzW4XraX9l
ONVh3ilmr06yGShxcZtYjjwBFBR7DQFjvgYUktsdQ6VkOc3qwWGZI8b6OPvZtGVF9cv5DX/KB7s6
MAaIPkZGVqiuA4xthZtDkawBW3F5LGkZoa5SnAgRaXt8zAbaBOx+PSpy47liFd/iqaQKJomYS4Cj
jX6VBxgpmdIHa68TEP9DRzXNAIjElnn29Dvc9QWrJeEfL+GRma7bb+c37s4Lw1KX9TvYVGN8DWeV
uWL0C19Zh32PuoXzNr7ixpSZR/WtCExQI/Vd3hS7l6lDicI6vFNa4VcLNXOb3+yZU//JJMlpDwzi
meEzT8NICsQGBqy1i6WDj8KFy2XjHgyFD57zEZArHHfyrxhhgJZC7MIbLYS6czTZ/pX5tYrcS6Me
qH2Rs4ih+Gvc6ZLI6+NeG9dpMEgstccywXXACVXW/3jVEhh3g6KwcOVh9QZxnCJNCRjycVum4hTB
qgfFe0+kTygRdr2RmfgyigaUtmKkGUUAid0xWP8SgC/a7uhsy+eR4ZjOEM+jkitZ5sfeNt2nTcY2
nEmgUHxErOJw89ob7UP5ArsAs0kh7uNmZBdruTH5ix/XiTVnbLsLn20qrezs5FdQQ2qoKHzVmLCz
dHbQzxxElZohr3bwXpq3bNgOdBb4rtIR6D6+2lSNOdoNvX0nMKFeofDT1sw4QhV/36Dn+ZYsymHy
coY+RLQ1vqe38KMBiALxczKEZxDZdyxYc+DViwZiCSZGc+c5u1sZ/8pLPpNkJ2OjEG+bAqgX7uY3
bmvCu82Cmf5VkE4dtyaEFluweJSh057ubao8Xiuow4QZLH4Rli853kGAReGx+CejlcMW8IGFkkki
XVW9cKRybhbrRxkksyZbH5+jF/Trr5DQ0ZrMbC9kAuxStJBbYehS3dYh8KM/v5POauateM3wlqGO
YPVFORe+iMtlQXNkTFwMX2RXW2WKxz1dMYd+hrhf++LJCS0CeBd159W82dSedNpCNBOFgllsO3Tj
50UKGmAeZR1fq3t3N+C8sHKc9SrnFltlRtnk+3xDbaW/0xKZCVXyF/uFL6ZzHTGIZHb/tHx1uaju
OccUlfCjIjcjwnfrQjuz8c+xKMIQFbPXApc56AlTtcacGJ+YeB0XAVRha4cxk30uZrdiydQGatTS
nXJ4pONn3u8ZojP/Y40IflCWEIOA20a2B99FO5FuseNjWbLV+HnhNV+MzGdMuhOPqKHve80jujJp
j/DE26gwiKRXIv+S4/xiowyHuk9h87X8R9KZNSmKrVH0FxGhINOrMiPOU+YLkZNMgjIIyq/vdaqj
uuJ21K2uylQ55xv2XhtyG9MqUBCp8GjjzvzFztSbTOr04HlMnXexMXV8rhhYJ8SKLMHzopZP4y2f
GeZNJlIZd/rNuLnuaFvms1p8b2xZ0X28eMogWnO6LdlgvMflhF0maiNkjV88a6PqIPkwiWplMtbg
pgB6y1noPQik5xBhvVYxH8G4SPn2JN8sYHswKhbqx4KPxN2VpptJGWhf0nmco7vC6/FdeeZnrCPQ
wxvSIFY69lp4uwWMQl+F378s1tyx6mvfZuFKL+RJNON/6HqVW4BuE+0BPVqS2c+18T2AP5ujdsJl
NLypLTjUPGkg8L5OUH5b5ZWscI5bQk0VD8tH+keRASjqhYBKEsKzl52jfofxIwcI8Wav8J7tbt0S
USEi3vJSpQ6PfILwNt/0xXbWrkvXbMJeWbORP8MfnDffJoZJgS1MPb4diKp9udVleyBpA5+MYbGJ
NCWLiUiDS8OS1tPWzzgTN4wjn3/Kw+48WXgUegJO8MpXv5PpqW1tSMcdvRf1BbYO7ZK99zCt+7ed
XtMzteRD394IYMHJGFFiKUbAqrnmT+gX2ezjOY0q7N0wyvesBrX4fNN+2ASMTEkMF6ruI7Ge6FNk
j6n05OHGExt7Sze1OkhouOvReV9U+PPoJDKnO5fkb5PrUH9y6FCYdYo3+2Cxwv2BHpKPGME2MZ7S
lObsZvcMn+gLiEUnChMbS7o02dz95iwftRJ5r9t11p0bTid5iKCTxtGKoMOChXKZ9mA8QaM1Jhc2
FKgupNhNuy0vYrcfOQxx6uw0i2dsZR7Nm4UTqOXcgaD1Ck2y4+8fo8bUaXp4tbv4vaE+kF8Xeokp
zlaUwDEaK7eaWBNu4ynytV5h8kGHWkcackwU0FOmGhM3zY5jYvU4JD+nHYhB4tiIMJ1jJC12j1/8
rNMzWuYBI2X3DTCSqKmiODH4vKERlZFXXYfeekdPgXrRim/t454LdKZcsfPgTLAZgqJVZUdRtB6k
xJRAE5b/pNqGb3ifQmKPLOb5g8exRNqD+xKsiEna02Zkyfx20QHdRxSXi5rcqIOCkQaxDC/CNTfd
SRG8LgAV6e9yZijK7klT2y6VH41pL9r4M4YrSujbGZmsXFOSHQbNoxmWlKh5rfMxehlncmru1Kdz
3HEJMxnTf9ztmqzLOShlfWAWkcjAJVZdem2nO+WPEk8YS6R9TzXnqFsguuv6iHihCBAGQjG+fT1b
DzvayEphXkvCfFcS8kdiGFLF75hNuWlx1vcxYk1SFxTioY5JfOSiy0tED8O+MHw191/1Savpi63n
pWVT4zLGmyBLyQVspb07zzdEUJHWJqVr3URP6yDExUaWjXzaohkQMbwTt8C8KKTDfDWShZqB/UAN
kQdVUZtYirkRYAP0RjA1U4LV3Pyx74NesE94NaTTC/QpGUJ3hgsoDFwkYQi6Zke1dIy7W5BDSNDx
HUWAfU+3hoYauN9zBwAxZfBiWKSmMMNSV/KhlEBpb7gYblhRjiZrocEm3+ZN3Xh3b8z9WOzeD5gf
NGLZDA+xM28SIz+OB/SvKDRNZt5gQBm6cA3PAq4/FLTKbEtHY5Bj0no8Eml9ohJGjE0JN12ND5dt
swa9ykqgtqPEFz6qWgnbzGv/mK3P/PeGBAq28WIgpHPXCVQg1TDFOkWNLM91suVJ8YCTxInAFa3s
Z1qA0LZR8VRYHB2zdlUBQ6lWBpc/Jo9jvGB1jfavEIQ/2HyvLW/lBxNq5KUzdSf41Tm5HY/F/Z8F
KtPhCR8YSSEN5MBFTQ7NgzuqfR4aAjFSuL8e4qgbOqQLvQnoQ2DlP2U6L7gX8lWNL7z/g8D4jJFD
L+7TXY8NqlnwMFrGJTM8nA8oepWtFL1/EKWpn5V4GFAsYjwg1I6QqFcG+N0RkJZlmh2qb6Z1SNfY
SvMhu1MJ37esUWgJgd1NLtJ9wxP8vCjIOXCu8a4QAgluUjv1kf5aFJtuV9+WDCS7W8Cnl5EN4nQE
rPKGCNh/nv7ceTw3qFTbPwbvzJsJ3mJqmThqTS/gji09DiFaLHwtxssChU/UqZYeebVaySnbgHgp
HCXPOTLOQy8ts/xTR/9IniEa738Awam0v/VLGuFEJ8MnSBkX4LygyoKPx5t4XHQucwE45BGSY7S+
egeM2MbulfCfQ4lgwGuGkuKCMWV3QLcgE7xIEBAIOF4QBK9cFrc9TMJ8h2SgX4xRF405IwgksC8b
S1uKvhTrO5bLcAypSZh4I9yNWY1W8ycEFMViSFJtbknYG57mKvDfrfqUqr8yH+/GH9fDPwLX2AY3
nDaQ2n7uM4LSFwP4Qmqfm5ift8du+i0CyFheRMhakZGiKVCBMsXFTzmQXBZMDeed2yXreX4xnQu8
PmcShz3eDA+cv4TWl7Ou82CC5rKLTIP1dIVooRQsCjyzOYhUpnkg2smemMf7ls+Rq8e27BA+AefL
n7BeB/n0eScq2WT5j82wcvSr+g8DluDcfDCT9dm0P3m7c/R4/vsjYTRphm280x7IwVcpah5yC8j7
+57w/zy8EjC5d4tdzlC6CvdZXXsm2psWmhy2dd5InNziGF08rceKshYTQ8Cq8MCM3uYDTIHFLAEb
EH8iprTvxLRL2mzpvaphxDLsIN7v6SWOwQz4xZraTo8dFSifHUZlfIgydMcL3mx4ELBV4KB8i/xb
Wryp3b2xMfgj2ZgExcl8wK3bFUtjuTS6gDoKN5KJwpDXhTqkd5+dDZqbCTMKElyApZ358g+Dy9IX
u6MBDRYZrXY3zjWvl527M7D0xBWClQV/UQs8p8N/sesNYZFNYFvythAZUbK5mGM18lHuMfHUcV7B
Brdgi24Zw2X8ReshzMMB+F/BI+MqHRoHFqWMOJlCXdLv9iMFNnepASuBUQaktEXLC+zDXLXDYdex
1edqtXVaxtEyd5Np2H9DXC/ch7KO28dC4fuL8xWZxkbKEzzAGam3abEkBbptnDJkjUGE55TBq6si
uYokwYBjG7igNnotedaNP7YIoyQQLC/a0cJOjkIhzxYDGcBFcaU/HnQOR7BIgIF5AVJgI/PJBqES
RqmaZdTCOMmnYse0HPc8qKSvYVcG1R4XQCitW9nF4GD61Tvsm4hLSX2HKBLft5Cq9AbQ+5v2k9kN
xTDgbHawa/gmqnKchuACCEPOnIEw5OlFE4nHK1TZY2YnExvlMsLsvHU7luyyA1M+JVNvo36qdGoM
D9Ch2NASgK1M/FhiSOaaXFndEj4h8rQ4yBajoi6GnyxfUr1V9U8jfzCkYCj1NAn2QrGewQsKGmzW
k9/3LzApaqiKcptzuji2x5wFFuVo40rs0nkMLNgyL7EDLPMf+ff5Q5/JYkQMUDGkQLSeLSArIDZj
z4IHm3nVlD8/5o0J+MgiQyr9h87CDu7CltiyAXY5LX+zR5fF48LYVyKDJjnCF2mTIHHNONT+JbX7
j8l7Hn+8zvmerLoQ00kxL/94InlxyE1nyctlQAudWDJxcpx6B5wFaboyvu6Jg01OcO78zLASttqb
2XVYKec+FsSRh8cZpWS+BLKZz8eH9sPtq/4LVxPkhzQqZ3+YUuqbU+genqwU5d79Z6g90nOYmVQ5
VFPRNxBWxoSLyCK8aacZFquOFDVqcYcmlDOS8XEYf1AITj95ugFM5d8NdYpNf6h6/+SSMAmfL9tw
n1/lhCqdrTVaHnJjo8RrC/+JWPeqZ6DIIKHxBIc1Rb8xPxDxxJCFtwcXlfSwmGoY/VJfl2xHlhkp
GPs4eFJEFwwz7JwsVs0e11oe8DyBeKjxij6Z3djS8v5m5Ighg8eWMdziXaJSnN/p7IJ4y1/J2Fow
rEZLUe0phSWknQFhMb5qa5jNcyvZMvJJPQQVJbgTvPJ5ueUmrZ9EDrBExvNxwCAGqA3lHpoImi4Y
Q8T0Casa3K5xkyDAIVHz0CATC9HXydPVc+K0mwYAqTUAlaCCeYeg+mMkd/fwBnCtBARv89Zgn4Cn
gZbK6MOnfmS/Cg4v/TJx/2YXSJ+ZRaFgltxoc5oV++UOBwF49lESUKJr3x1lCvALZYGn1MCRVLto
Q0j8fRkOw2m+5hbwbLJ4Ie0lrH0xJQ3CkSbQsR4omC0sdgyA2a5yVrz7w+O2fXdr430x9S1hEDqL
B2TtJIw99k0Zdq/vUlkxM8JNUKZBMbJ59Lo9Ivc89l+dXTXRc/ycGJNF0i0Vkyiwpdm5FevUcn9v
T1gjp+/lKzsk1UfbQiIOZfVbea3NMqyeX2Qv6izCUPDpwIWG5jAqH7OChedZWxcGMDEc4GH63iUZ
sPxjnP7EkCV+UFq8CyyWm3bwkQaUL5GElgz71/3XNPdGva3brVDnxMtZu5/tCnwc5i5OPvrkN5t8
P+vzSzm39TlOP8iBL4ikO/QGsWcHlnTTTUERYuBXDJEYphWUe6gkp+f9mOUsCRhORQwujCKcqJu8
28T3Q/w4kCuMUV01w2l/YgNhjt8NjzMjtTZbxZqHHHg2kGOlHysqpXSt1uei+0QvNQH0UhBJRC5Y
4c7+TGlROQQm53cCsqIZK/jOwadBhzL5pYBMC48er0UJ/BYunWnUvd0YLXsZSZPLk8TGLmTk3B6m
SqAn2/G5G4i8u68HYy1TgLD4BRjeXscHJh1pq8Yb/Xmc3Q+MeLvHubh91zcwaxuFGR2XDXGT0uxo
GiTFLu9KRM/d1et3Hind+R1L9jisqmEl6WDh/YoqVPPLWchznN3YuW+5puThMDB1IfQ5AfwEhJc8
hse6nDjdmxux4/vnoPMHjZQQHyQJ7Vw8OtObR06rgcYtPsdaMZfLZU0qvOIn4BtBZJmHW3yY0EO/
TgnPA7q9dkkIAh0Can0SdCig7+2FJo0gDqPa9Zg44XUVG/6T/OFpb+ISSB0F3IQu3aWqT0lUcqfe
NBQ0kbCN/v+Rr+ltrJjpAR76dRtxudfRlGRC8YPzHSwuuzsfnK1XuOKHaQvM8MOT+fkgXkT8lA88
hQteiiUCqsla5ocO2FndFv453ieHwkfa/+8nMrZVu4Q//c9F9/gS7FHhno5/jJ/J5X25nYbLcHn/
DD/0+vzU9toeHOmeaxBy6vQzvdY/0vH/H/TiQ+OrAS73246UAVXaSPfV+SkvZfmPYCBZCqp6NWVs
xkek8A3aRsxmL3Tcf8DcR1j7d1eJV8rop+QLVSGSBrNCVGffs/CBR13bxLPzqzg8zIOm7Ee4xfEV
ZIikbd9QFobz9PWZj0zChT93gJmPkFEmbesnAYqUxV+6GmrDmc/wxJ+6ja3Np4G2hFjysGdzY9/Z
UpSOghHOtD4m7M2mt2eKpa0ZZt7RnPn0zfrEJUNSlGPk5QTMQAz0eUFKIZeKbQ5n6vui0Y1RvwKB
XCNp3uvb5trBpcJvJQILsT4x1NBdPUrZA0NV+aw8JFaivP4l7IWmi4+HK31xNDYevwrmC8EnQUiN
Z7K8mz9CdWUogEygZMzVVVzROoXJUVDeEJEdcayoLmQ28fECCkIkO0gynMZIfzZN+AiZCEtbmbp7
vO1T+iVWHiCiqsSRXKPzYC+YJw7ynlQE8loXM6zLoPLvz6A7IQmhhYSnhzwvoqFj+h1OIFvT8FOu
USqwC109YAFDpmTkzHvE10D9B+ZrPJvM/s9kjTDXLRbr2ZGjROI4I2EGgo7bPQgGdovdpLSSncaa
i7sIoybFy2d2MhOL4ExiwnrWlieNjfeOsR+rvgOTPBOH4BGBKCtMVDoc4ekajMUxBemMTBpX20yY
g4tAAOOYW/LK+3CDiY5cJ0s6U8rV6VbgD54XghaAxtIS3WFfWTWr1oj+FBVK/oVfpQu01u6vjxse
0Ui76C5rT6bRhJmgocCn0LCYQ8roxa1LdTjz2WzTiJiMNGxtY2z48tgcUrQRQhbyb/cjRQAWI6b/
uBZCPNKcs92GioxNO64H0gKedvObftxXryX6EhKfDuqlWyYQT1ccihqEFavkhkZsPXylo4OP5qXa
NwIW7dm1leyMIMPtTLcmhVeekOvgV6bAYoIwTw8vDNZs5WhsUVegpbJr5F8NLdP8NtndXUpl7JA0
zsUjqt7e/YVoc6G3q4wQGsqq/oMblBkOLrJbGbG7n/X+DMOmin8GIY+F154l16wNsI4zSIRJEVvi
92GntwTIj1khck+NDn/TNptEXqsxoS0bVAaDscns8TDLxDcPui8ZXRZma0SJGpTTt9WgUucLYz6B
3ALIkmojpKGxak6M2Nkwd1cDD5v9boRnE1kd+MEHpbd56GW7MQKBFk2cB2BcjdE1hkg2VFYxuvAH
VQYLy8eyPZWnggsAETzyJ4SWrP3tF3YA95SrC4nlR7wQkqe70wlx3twQHuNASewMrdLEF/AEsg3E
v9vZsNRhh+O4uW006gTm7WhGtKjCIxIICuD2KYdFUJOvHVNT4oDzC0zBL3c2sM5c8twLgHmcbSCQ
dofPz+IzC3iW2MHh5WNGITNKwAfL7oPhWg93FCoOErN/0EgOp5/iS/nJ+HmLoxl61imydng0obqf
bNX9uKbt5OZn7gFhBAOoIsAniZAoWirWAvrB2pqQzFTa9zfzTzs9oA89tafnaWQeAfJzZNCGjtBm
1OqpXnvsvxE3so/tvxl9Y9Fn0jFlbQ8Fc1cczV121FezzSME8w70vYMXVWOIstCjU8++19gAkUKg
dQIFh+zg3z9kpHK2mBwPKCSAaJDmykCYX0xEaAA/xY+Bb1TdcfTiTAcBMbk5hLWgq3rNBIX8caq+
BMB01f0DKdPZawYdEqR9VHF/plgQzYm1AjzSIn6USC6foWIT9F6i7ZNqfSP1nSply632frrcKpCZ
CeHrlMhkv4uSH0MWC+tS9IW3azYs5D2ZNPlJFXFjBT7S/mBUDnAiITVaQK+ADsh2Tr6vOUJbK2Fd
QpdhAspGaWyuAAOaDCSNbaZtUBc91T3KuApQjafyBmeMuAGDOvFwLMZF+SWPft0fVXTAMBYrG+oj
0wxU8CrC5gLmBBbPDZJHuYclYFGg1sgu2wo7yy+uBcpfJBzuHXyfdJT1rxbQhrZtzR1x2JMMSAG5
WeILbgxW7z5r1Bj2FTqZfg1rKhucqvjtPzXT43KYpVYtUh0mlAaTPXOYdrYBEq7vGHLVg10gooSf
hhxliBBCvebPY50Gce8xxhAa4tkm++M2Y7WvC/OeC7LqWCVLpNT3l/hGmDszL+dxqEIss+SZca2+
BiuDH0dzw1rGYJrfLe6bmWBHbVjnamNYVwcmhxrwTQdxjc7o4gvA1EPkYYwz5/5zO6uU/CuuzE51
cyI7IxbunGczY4nZpHV5Ul9XBrj/4PSKFt0Li/C+eouK834TnvwMRQUsFCItYJciy/3iGSbMq14o
TmtPrtUrxH+fuPFnQx4SkhZGJJ2LlblCjfLS3TS3X1Ck6PdlBngRjn6j2MfwFZRlUfH1JrR7Xhw8
Dmrqsqd6PFDFO9ngyY+j4QMlYEKuz1w+WHCCsZ0AUwJzgZhM3DcYHsFerEhswmpImTjZqE8HoiYS
eQz8ujMYfwTLFcP+Xa1fMfMWX8HfPH5I2FNvjz2ja1oiNFoAM+Ds8EF9XXF8sLJGSILXl8qXTWuJ
10hsYuvGTxgy4vAlVwyQNXJJrHi4OMjHkr9myv6deDLjRP7BF/mP92ESdMaagC0mM44Z9HISMNG2
2c21NqNHSzl2MDF0Eb/OdQ04nXjoitn3plG+EEuww66YqrA6zudFhCoM4c3T6QmlngYcJazJc0Sq
BGB9sBCFGt6JsCpE4JwQA0YxcDJ+fhOhTjnkRJQCDfYvSrbGm7bL5HEwugXDThZyMNiWhJzJr5C1
F345nCy4tDVIYMpvGQfcjESJAY3moszMU5uDCXIQ+pSSiGBtkHbn3pkA2ykp4IjAWXXwsAqEMOyn
9rffJuNvtq+MpTyZa6yojg0REozQYbM8hQM4frp4GIVbjn8xjtQW48SVJMKiLd5vjC3oDWM2eMh+
B2vyw/cluN1giLkdoMcQ7fYKtg9i0t9tbyUG7+9m1m5aHSHHZ3nHV84wIr6avc2aS1WtoVuww362
rLsttDkNnAaMa+1FbYBF+L3ROWAjWoePBkF1CTaICncF7fgfqtkR/S8s3xvUCZUpVz/u2IKZ4gOJ
sQKFk8Sjy6wAbAiypx4GDtVGicsYlREaLdJgLepPC5cFqhNYsOah/o7jcJw62mrELodCfpNJoc6T
qm1GwC4z4lRdlUHNibkZQ22IKdkzIEjrcds3SHEkhtJIMDOhMVRxzgrTHW5k3JopY2twST1oiQ/p
SCOkCMaMrkS9+OSjXaOG4Sqkm8iFxa17WO3gETzidWugOsg/tQQlGHK4VU6h/vU2wjddDi/daLF6
Bs/A84VT9P6kn/zkMhFjr1Mv5D4WM30eVX5L5g6528zWho5m00Y9Bo+BPVcJz5IVImIJTl1iv1B7
SdFLLNL4jqZ41S0p6OsVw2c8032ERgBy2UTG1MZr+gSoIM4SChO0WODKeEenqV81q4QamSeVDLvW
KfPjWAT3G9oVj2ac5qURsYF4CHCe3iW/+yfPAaowVSMDwQtO9tE4UD4Nukg0FJKr9IhNbZSWyE2G
R9Ty8l1oeOP1mxtsz4zdfHvNdEsFDZSGwSBSgHIDawGJb9thUVq80aZahOdhEH2ga5i4xjhvIG7g
3kBRUjky0zskURJ1EdgG8q6ETBJzAqnl+MoA8zqs4yYOzvbSZ916a5cISrGcY0i5l7spyIA5G1cY
EG5CgYZn3xe1Z/0pVqFMkdGCN6aDRBPrS4eNYOrX6TZvrSfYHSliPFKi/cODof3mP1SI+B7RRnXD
r2585IzheQTunMXIwbGX3aTLUC2leo+9m1jvGZ+Ct5c1vgSRZ/ShqOUxrhr3DVVXr7n1Fni58A69
uJTqJVXlyMDd6nHU4RPhTnb61hXmIba15+G2eqPezrZq55kSj6GD+lv+ojMATwFOxzZIzjGQPP8z
QiL/p1vSQs5QWhJysK4SjjxqAaIL4LMKNIzNcvD/7TyrOfaTareqmUkzmmUijbBVij94dYgB13z0
iznbC6oC/YY5TPfr90qGyX+FAyHznkypqp3bdz+1dTuJum+TL+pfUE0XE++3LXcZbCrNKWiS9G9K
+OvrEE0fLFDsptjxbeAOMn8SL1s16KxgheLuXRSrJiVQ1FIcdfbHNE/t7De/X48oExC9Nb3Ty0cK
ye4MjE3L0R/bHVRkDAyY++LolQ6k33zJcUR/rqjhjMuINXherabKZ/Pa8YjzeWUh8yQUCJoZGbVk
AN12rBLBwuZcBMjKdeu1uDWwVijnwYa53ZkChZ7R74v1YC4VcNDYpWRKErvOr5i8tQIRNBYHewZh
BwTJNIRa/AomueW8QoPBaH/G0YWPObYIoHwT3idYIgChmSQwYogT96UEcbxuTkxEqGVAUvAkV25B
ZJiXf2E152BHsmdOtjGPmvqTcrj/yzbJfOxrRME47Q/pE6w2E59IJd4bMjcOVJRi17OQL1BF+BXi
oM0ITun9B16vJkKocgZ27HZJ2oJseOzOjk6LSYBRtm1dhlBCSdMtYE+JKIYkNHgCbSPAGzBbAE5H
5lBiFdiVK8mc9zKd6MRGWk7yylpnenWP4g28LRgZwFadLsQpLtIuhfq//oHBjBJi+kkrySmM+YnU
Uo+GkUkVUyvpK48X98xFqvJewyDjuuZ4YhDjVFc+u/IBxjWGdigApCpGbNjQn7Cm4L3Fl9/YfcBC
81+2BN3T8A8ky7YccVyMzGxOvBKb3aywAOLsy4j3FXtOwIj976WvEWyw53ghxBb4/TgoV6qDkykF
RmosquVtWTGK8G8Skk53CNiUsW/VmdZHiNmmLFTnCEk/VD9dJtc3El9ESQRPgIJeyax9/cEtgspq
XXCdtQ3ZcJts+3MObFkOX2i9OBfcfD0lOkrTFkpIJWjrvAN7xBhxZ3WhyGuhiI1IDkEUY7Nmot91
hw/VHnj8J4w1eSTNL16E+kLvVC71XsyhGFfAir6UUCMwfK55udLVpCXv1Ta3KJEetETMD4BLnPIV
pzT+nCkgs0OCmGN+X5KUR+BvYqk2iLVfcDgccegCLcq6G4lb3XcRxbBAQO5ZTo2xboH1GnlVlO/Z
MibbTuIXpFXzPaFIpRilK9pg90qvjN3Sb97Mr94MacNmlgygg2lIeUTqfmSK9/gfhn5mXmOuzEXM
GQzSSDpXVpz4SjhETxKm5unPmyWmwyEaBzE6mZbDbt4vjWvB8U01HrC8VFIbztwbQOeS97Jiu7Zq
T1Nsh+TOfBWnG0mTLCKDCQK8qHFSH6oTjpMleoBuEf89+PMY6m3YjEIGEQyQubrBJjjl+vdxp6PG
kOa3Y/rEhMUnfDF8l3jvV48o3oHbVaR5HZLBegA5gKVJg2blsavOrnFUnu5fyc5khsbX4SU72p+v
waUvy8iF3bIYks5EYjVrGj4PZhh+EbLB4aBELZC2wc73+f7/oJc6yrZ0TPme1oicNGo6MeIjFQ1R
bcJnik8Z7KUX7YbNiBkHGQRXai7OQNqvNuJWYKyMTK09MkmArKT9PXct+C7UFuzTEkEdgrnFlAKJ
LsUdI8kGbBOqZ3z9bonfbpFsWJXDtB5AbVwRR29g7WYbaYtHD+VMcoAPkRPzN6LRnXeBur1dp66G
IJX9hsVjy6+q0Rhoin0fGMVNJwsgAibpb+gB+ctCfSdUanxBkL8X3E5sN90i4llGI5H8jd9qzfdY
u/p3tgVfttYB6E9ItbDwgAb5Hg6Wxft/D8TSk5S4f/kGxkd5lHbcWB019wd/Duc8OdPab/uh7DAD
je5kjdXUPv9LUcSUCrTANQgQ4VuhcIf8zFh7l0KaVe1skx1QVmyzgxThD8BJSTshMhyZJjzqBf3p
CHF13p0eJ+L+fOgAEsypqF2qQbOK1/wuBK1XXsM5Xj1u7m36lYhGCo+6fODa0oXe5+Fxa0AGOpum
EEIhjCqgJ+2TbSlO62gMy217LCPFS2ya5Yj3DPuNfET2p4KxmT+c6iPz4IkhkWDLt5A84u0DegLt
q0cTxXZ/KnOnuBzqDBaa3jUvnOQKTq9d6aU/A9F6zQd/UrKo9hKlMwhHbEVbNG+DfY/KP2Zqb9bw
ZQDk0Zg/V5k3Hh4fZPdoAX9kt6Ssak9IEbFTygxZf+4nhvTqXNmjMzBRJHIZ+BVoEVrBpYpqaaUv
gSmzKVQX2o7SH5C1Rh88XVj4SuJyLgIL0yBHAH9Es7XLj/GX4j+DnKd2CKplsoKIgrsA8DjhLIxf
SOtjlDqzS3udovrePgmRlPBxeohtWGLjWwE8oLrJ08qYXiEP1j54uJLIHyge+eh5GOBvvYOONN3z
AORrplju6DFHx28dH8wdCX8Rse3yRrWNZfw7oAAJiDJc8j+MBvBMR1N1bpYu6MQGwbL/CuiDCEw2
aS1FXifjdJIqtPVsPQZCLXJJ+E19ICISidILymV1UkkpLW0xqoYMZX4KuaXDfzNbk3j8MsR0Bom4
vn2caBVxVIwSWj2RoVoL+j340f6zwbtlgXycSbhBnHINLXzSzeUQ8IWLo7i25VBiWRb2BE2SoL1X
mbUibRkOsPQCQInJ4c0JO1cJcePJlufmllJKXBMXDC0ivpGkNOxeLD+pUhYTshuTSLXVVeKqK/rz
UPbJBV81Hk66fx27ttF6j/KKqQ8Ut3+xRfe/hp0BkC+Sxlv3HqR7SiZP957H5/H+cIpgPD/JUCGv
UbxzUPD85qyRySZoNijWHyEPLw6CEH8Oe3IOmlW2FDXSa1f/PD+oRRBENFQSSYRBLIncTFuZ1SXF
wo/ycUby+m/vs09IN9Jan9lUNh28pKD38w1GMMrWjbYV1zoudaQfFCa4hNnLvBfxVp1a9ytNvj8E
fMRvS9yIdzHK8agk2lN+wIx7gZKHS5Quepl1joQxRdCqXQ5bNJ9sZlBwEDTq6TtGczO/C2KHMFR+
8hKbETrPx5UPAGup1e2xYvmCTjIT93f/JYyAIg6Z2QCm2Z6zCvQFAxBOqk+sMIHiUkSpKq+RgKyi
HRoBnpA1Kj5YUkSvFqGoUG3KQP5mDhoKqHzh92cJ3BEX0ORpvYrFcKzW6GGoPRxUFPWqX8I/GOGG
zLHE+M8oPtUrTpTX8j7BSMnhozvV77DCqrFMuSW99pOZe0YwBKu9OUpjFwU2hwXFV6DC+dzGG4JU
k/kMOiHxeqgv/QIJTrYU0pASsZtQ26B0xTKnrSFeOMr2vuQCoaYFL88tHTBSApgTigXoNF4wKo8/
uBs5DlnLFxR59Sdllkph9flaPhx8GJ4Svn45+pbSWfEeDik2rStO09u+PWZbkPzf8hHqwx81Bnsq
nFT449heVZBgSL7EL2DXn7QDA9MEyPXzZl2E2KlxHa7fEd8cUT041rCzGeTEsevq11DRUSQTNvii
/qXQ5L5m6dNGqMZBTqwzVbDYymhKEEARwWjUNsM/l5NKBG3yxwDsdpb9Knzt4uXtWyx2M+p9eoku
kH/MiDED9xbRCLyJo9sHzJ3pDnPuDjFtL/QljxiKmZRac0suQb7nZa8jzuxi8SBgF6w7eB1QO+gc
+UxaSqjiml7oYfnJh4D1xNSDt+Kq5OTWn/yOSA0Vi1LfHVxuWNCG1vRMiOqa1xCR0we1YLrOttm2
IZMCdDDnAngggFdRzKGmlG7BRw/fONqzmwMmWQ3EocLUemVuzS1hsuh+kHQuGXB1AdJGL1u+1+Jb
+mXtyWBR+yUYYkOJ3z9sDmyOa2l1m6GUmCsUAmwC9VAJ78enW1EpPY9ZcCdCmIctQvbEW0yTxDnS
MUS3KofPP7A/BFVM/Alcsg0RlSWiHLNjF9KeJSIhsBLzxZGHEgnGdurygQOVkoGasDHqoyAscZZA
j54bH5Qnx9v6tpZWnFXpHmH5GooR9qgikIj7xnM8r4MZ6xLSVKbLrLIy9m0MZb3352w2Vz2WMxzL
rwUlmBISigTBavT5QL0kuAUWYAkQepiy7DdHYG0/jDkld3kU9Au+4khdEd7pt1lIiAZnNo0elZoU
JQfth7Ej40vl2pyUa/+lEevb7XptTlDinJiHDcWaSiHCFK34xTB18waUWIhMSYZ+nMYgO3DYSFsN
EoD9us4uvHXsRpVtjz/ErjyKtgkYyDmpxqf+bU13CP74rHFztn8YbCgu33+TY4bynho+KPBNiD7S
fd5dPbWZ0XNYshGhaZXxAGOJAbY2v5/kIH4sOFDl9xodD3vgZEWlzomLPWCbHhKO5M6Pr3WG/meu
XuqTsWUFV9J0eZPtDJXn8h6LvdWErexSFZaCcsXkgUWoNztCiyx45R0xAeGp0ARM8/4n7aQdLRWX
GfC5dA1lP91nEYtbn7NJ32EuZNZbhUyY8ytKPNDL2EI2OB+QMs8A2Md7NeBiBN5CTPn7YgAqx77l
AxL6ASKuEXGBtopY7U9qX45h8xOOlXoT88gaOB2wP+IfD/yZ+q4hHoMtSQYDk5shC6bhow4U7ICm
rS4Z4EW39fMo5kh/LT5TOxFObST9xS52kx2vR6XaCk6imPEHdmoYeX59IrQsgfugW4J0RnoaWeS2
vp7hInb0teS91thb5O1kS5sCvmRAKf5YNBfaINOjfZF4HufVpbnUV3XfXJ5sst7zNhgg6erOdF0g
Yji/t8l1CHJzHh9NWCHrjLeVNgcPK9cGowts+iwof8oV1wj/vJbaSXf0GWUZJkoh+SX6C3MYzCOo
iEBryXLO9zrizoKnl+Pm7bLUEVPZnpGKz7PPWX1fNqQsG5zgRJv5swRWDhpZl0oJ2hP2AJz4xVLZ
6lsUnG/iCUCQkGKDAz4XLHa0GtyxdM4iT4qVBH003yhbclL/3mx5eOS70aNwS/JjV7DWF+6dG7Rh
wHMu5g7QNXTj//jvADqfPsROPH3swVhGN3wmdGI2yG8QuSl14zGlnOwZreFP5RHtUoc4aEat6C9z
l3sYcBvXoM5nasbm1cXqQ5+SZ+wbxC9qTE2pmVmucmeiL4S9M3+caZCgotvchKKE5Jak19ix6FQr
29QoVJBZT6B00cj+mYOPsJTsFxkUhvUmgm9r5i6JMArWRVaM5IrmzPWFfTeTkDSsEaPGFMRY0Ta3
I+W3tMnWM0/znqmLAy4mBn66ldfI+ztmjPiTFEYFHAN8NcvmHvC8YMn9pZ7gDfqPpjPrTlVbovAv
cgxAFHyNJsbY0XcvDkERe2xpfv39yn3uODnZSXZ2IrBWrao5Z82qcI4ZLIANGAMxfVUTUDT0yeyu
7V2U2mSDNDxRsvl4A8PIQQPiOIM5IxDNFgNAbCmP34KdLB+sAaaX0sz7xsV6dGPw+5H24FEnvLsm
ovIfFAzYkbazJsA3huJUWfRzKpod6hSomsGw9GDIlbyLZCd/zwbZu/PXN4d7B2QA3xuhjYedDIEy
9DYWzDVW+rSeYOYYr/Bq/jwgTGRArNi0isXhwCCa1S/vxPR7+zl6aeGN7gxIYjwPfYqw+tqOsRVi
gJTRzHwkrYSeCiC0iq+WAnf1Y7q0MLCCMQs2PYVJpjvf3MBAsLb3JAsiKQaR6/6+7PsSPV+zMEi+
L2STGC8j9KhHe+fq3DAT2RS04ZBm4nJMSkhzzovBJH5/fqq+LlnxGr4jNmK3mvZa6+CVk/1rRm6r
4egfnCyGAmqMbeMpxFjTEtmtdmI8f8H+WrrWuMj+F7AuU9CRVI13U6UdlhvyH9qaBI+eG2nvtxpj
oWL8kiNsOU3baeE+5p3FAH/NITTCQl8S83DTpDcXxw/wEaZpUe/QntoVYIvAO3AgXZ4hOb1mad5B
sKJDfqK8gFHc61Ds4JtfCHaQfJLsYs7fhTMZmTNFfjLiHWaDgS/+oA6BgbsdvkloKREakFwAEgIL
/Z4kCwr38/Lz8tVfxsTTzY/3LzJOQUV6v/RAzg2mKdnqVEoNUhsE3O8ULQzeoE6xwgJriLMvpuqn
5Q0dqs+EyNUxIJHYkT4MSS7e3W/MYIMObcV0RXcAi352CeUzSP719+of4JMgosPnlGHh4TMtb2Ms
2K4/IHpOZ4sLIBmyhQkf9fAVugybo2+IdOyEv+p0BWZugwyaGm3IWJfLXKn7UpzRp6A4fXSrJB1L
sqKjPwEt4Kf2LZpaLodhX4OfYszLEYcEAgUIoYiagAFpmTpB4GAGiXu08uXgTFKnpyU9KQUcKIae
IZKRP+jiBH4UW1lvQItJ/+c+0c3hwRsgSDzMmgaU46fjruyWdv7HL82Ue9rAnIOlo9cKVkjeJghi
ekxs2bAT+UT/4kdzx3qgmjYAooaS/Tk6+6RRr8MY55KJ6e5ntQ0OTFW5nzBojAfcZI/nH50V0pMF
Cm1htVpO+5HMjQFlEc+ABpwbLLyJCPHtmGCOSLlLsXyhZZSwdAVnRMIeMh6Xxnj/5uOQAtxGWtid
7v+OSQ9Hzk+y/9Ffn3/fHoae+M9wLavej9aAk3wfA87QwZIogaRbosbKLiyjOzwvuPg+1NIEDQ5q
eTSLWF1QL/3w1N7pEdXrCNMnoKzzFuMu+BK0ccUS5HR4+5N0D7d1gjQWZ1+XYlzPCqsK+HXv2YGF
xElCoYnhZYVQhg6Xb1pTOZ/fWIJR6zEsAvZl1p/33Ov0la+SATOLvsQFcRh0EHOhVnRNe5BdvL1D
XHjOjovVGMZget+oszP9j9XYDNQpIabguJVq9Lc5jh4gueftYfmcApch/AJ6ezHJgBY1CmxY91mx
2E9AMUSLs5/0bNZRJ9G5+a1F86+LQxyAszLh4IOfJhzyAccfh4Vq026FaRajv5oNOTQ1X99rYsoV
2dEeKXdv8QkIWBq3LAZEtEo9Rh7SGzICjq7E41xHJYtHasWQSLp60RzSKdT9ke1P4dUdzo4zBS8f
iL2RHu08dAtaVPzumY7wR8TDc9c5mKO7OdJ/zqtxH/evZrq3OMdBTRQZivpVkk4FD4uREzrDa76L
X3YSEgWCN43B33jH071/RHHBXmh/ejl+KTQ6F87Ow8j9lLOFuRK8YX6b6o80EdUFL/wUootC28Mg
eK6EGPIM6bQEUlrFj9qm1+zmn21msPZ+9W2nNxmE5P4GHfLSCLufYkz+CxOoBAcivOjLfpFLDqKC
NjZkE/jrnv4eN5YImd4vNjNEbJnIOapWC85AmnaZsHiir4AugtF1ceFMVCbdxi1Yaai4MGA+/zXJ
xb3SiUDzFDiyOSmnDIwwPXO2m7N5MOkRp8SRYnXnh7yTdBKNUtyYKxnjJFe/2hIhKDrWK3IQRuOG
jG3oW1wvZgKYQHaQ2NmXny64LIUnaBuXytTuHiIfm3kFr0T7Xv2divFzRr8rK5d7ufLJ689OTbLV
g1zSRF813MPuDIsY+KSdointOOW0E7T2JcBrtpMUi6NXywSp9jxaZXR2AYpVWE1VfEbSdl+D4HbN
YTXjWVv9yMzo9125h7Uy+Jo9Rmwit2B2yRpUbarT9fBT4zkzprKuwDHGiB5Q+KJdwBEGvI35Q3Rn
EpY6NnYfz3U105i+RgcwHaQXu/+rzxQmiYJaklTdAc+h9C1lShubS4rVi3t0d22141Cb4mA6x5MX
vnSP9BO7rFE1Y3EePelIcklEqbrAgUgoD2vcGMph/UdGysArKuYCsUw3YTwPWjg+P04OQZUNbFZj
9ybDdGp6FqWrR0x5Dn/l+GDjlIAFy3xgPedHZnetUDuBP0xe4WCGr6R7huu72lQZr3npnneTctJd
dr3rbw/+wjn80Qmt/6It0ab75R7zd5paoZp5GTFg5J0buDwFohWJUM6JVu5jvosS+hBgn+sfZ29W
RgBDBbbDWjLI58Zki2S/sIUHmpGQBkjdvZ8/SP/gGLEnGCNjnex9AsLlj0YysgiD4Zgca6aFohZ8
FsUpExWQ9AofRa7hQL+SNK+udEvTiyKXQmlBfL0mZIc7oKT6u8P08s3trzdFN4yoHqXieUszoxZT
fhkLhsZy7CKPnpwQkA37sxcKKCghxjnA51LKkOvSqZRBji2JOPdfXvozLDnKn1PT6pPqALAjd8cG
mIQWxB6AmeP/ur3NaYYINYQPTxqsS5VkGVBDmxyUsb5Eew+iUNOpq4waDwA/62d3h34S6AhyQeeU
ouVKoW8R1dwlknQcioHC5Ryh/mf26f6HO7ddbcrwFd8idSED6rFrScp84Ouo8hDK0kVKkk7CR4Bz
6kU/YlWdHDXoBQWr8P73WL7cm3tbvucvV/Wf9s1981XWJquZ9X2Msd2aPhft+mrdvDb47KrL2sBp
IOLpa9m7AZJmR2E3/NVsMIZgMONUw76GRBkRC4SsPGuW47DnkOOS+SPM4GHt8NvhHZUNF3LzMaS4
45/uk+Or4Dnn5LqFG+Q7UXd+qQvqbYzXHPAwT1mCeQ4StiRUyztXomovs+N4MfSgQzjlTYTYj2mR
dneuOop1CbsOv5/VosR8HlNymRuqKC0uU+4dUXmox7wMbu8ezZ/PxNdq201fPvM5IQcQIN+2kJp8
EyQYvY0x1d+3HvOgLzJnftEseSllcA8IPgC0yuy86eX3tZpr0cAWVTIWrj5QFhg+DkTWado6XeeQ
nlJeCE8PFbsj9dDR53TopvDw0HAcDL3QSG/JI6ldPNxDzLamzfyRXJNu2vnebTULuSW0pbPfkCJN
aOCylBl/ei9rNdVn979mcuMrK3jg0dkjUerYvBvY9KCjCFpfgmLNf8E5UlyZBngKDmvWSptzL3kr
1/T2eyfn4T28p6POd9Hdfvt6qqRHXNLcQ9IZ0dO+HzFoM3n6z62e6uEARpSsijf3Yj9YRK/l235Y
b9bc3eG+oPnrR8+gFmYMB+oyqPPTmr6iMngGD7xuPIIzFmCeLiO8EVEYdiOzj2XILPewzPvuKeeU
6SRI3kbluqC/iMvvR8h0Hdpx4u4aY4iFETSTVdj61L9fu6hMWr9y7zaRGBJJna+mly1KAASjZ2+V
letVdl8/g6MQlnTrIzKK0CIq0cq9BPAv9iuCT++7wAiJ5t6y2m423Xl/1lmbXj9mr7OQP7uSRG+r
xQR21hoPxuLoP6W6Z3pt8aPEPdoiDOeI3mIvq32/RQ9NohB3HISxbOcrlObVV8M27aaYVrL0rsmZ
YspIL0uogudS4GXVYw1sL0vA2sf2ipTh4Koh/xiXHMMxNzQmWbLWNQ/3y0fWmxcBfQ3JJWdT1oB5
hYNH2pUpjKsIOtOMVty2ev1cdBmpu4vvizao13XQMDOGh784OScHN52rVwfYrZaL/ebktMHVu7Ec
Lk67biYyUlwlYNy5wQ/CRz9lxnWRHIkje0qvCQ6PWImtX97duTjyhOgJotUG0U0vR6QNyNijdAOh
ekkLTX8JjkAc6eC1gn4anzYE0e+p8V39gLxCXDBv7DXkhCOGDf7U78t3Oy9Qj1Db9L9uIo9GsCX6
bXBNvusS7D0o2RasEqc4GkBpSYeNSVBNkcLeEZrF+gRhHh8ZPtzBtAFxYhLiGIy6JrqSZBCfqNdg
Va9/Ax7OfSkfbitfEhmOXfq3GKRjHxNKL57I3TWmOGHNacgOr3bjX5Nq+3P+PKRVzF79hEBkg3Gf
cAHjPNeWO1KcQFjknaeQlOC29CSC4JBNZGbmbYRxBgOunsw85nl9HtnBMaN3UOPVQHsW6m7GXD4D
9oAeaVHJ9lV+iHrFWne5l0ZSpIBB84F/zQz/TLUeo78BsQZeED0+l3ckGaMudemxRtfsg8MAvHCu
dMNr0gvvy7eF29eSxecC2jRzCk4hSKaCvFRz/iSJ64a9tJfShoLfDT25aRvyU1jhhMlTSri+cujX
jjkrwoEYQ9yirkTkBaB73Fh97xIi5ULZzwn/OemIftCJBOtLyBzTxTk6R30uqIoIr5ecWZ8RJhnZ
0XqvcWR27qzdej9UZvv4vV6BvC3OG1nDlzWMJXArA9bdQaLar+yUAyX73XnF79Q3XWe1QQXVAXB4
p+xhtuOWu9Lf0D3HYrJe3mHaTGr8Jmofh1NfS4sEP8Wdu4Oy8w/bYnvgv72ba2F/+uQbLv7B76Ho
xFph+0hfqckPI+UP0XFfw3NqbGrufDzw2li1uptd2G46jMwaHsM6VnZfA5AyfODItLrxAZliOBiV
PtZ5ieqbv+f46fSCasJ1rT/jUrUIDfsHTG4y0yUv7XPuylX23WukJgjYwxbzlmvU2SqbymKBc9Ys
qK2UGB2OdwhN75Se0pUnByKF1GqzlUNZx+4DBu0TlTiMj1sax+i2M+P91riO8FWie4xzau/TtGVz
4ufvnJtMQzFVli3WL2QtAVOOHYTjnvn7JPy72u/Z1cKzy9WkWnpnGGXIrMWQ8wMW+vOpHl7s8k9O
iseyWr4d5pRoYgTyJvX97ozZ62xnUnhsL2C1n2szKhfHjUSsdn2Y3u0LN/9NC7X8wCK5UMJgRf3F
MNpth4+2gm3ycBhPm959sTBOn3O1HtIY/PvkpT4Xz4UsnmZ2cthRwxdofeEg9Oj+fZfrd773uEQt
Y09J7s8JRCApWYUge0pG/zQervyFnrE8Tz9tI4eWzp3hHz1zeSZF8IhUm3YlEzKGYFzbTKtZNpZs
B5yNQvKiPkGbhGbTXUiScuLhAAxiuncIi/AS6rGQo17X6Yn5Rll+rzbIqjhd2MZkxCQxHESKqybN
snZqG+yj45/yjn+LqIUHAFw0eZDEyquQVwMgXWWcXq5G52ZN15vOkjH4F9eoN7+NwKZpvfYHvmoT
36za0TeMxKvizpoXeuhOqATJ6KqOzBjBNEUYJ3Ny9XEHmKEWIzsm+yeCiyEWds1jenFUfOTx+i1G
DA49I3LEzwQzdrq38Xr6NmwAUYUqHbmjK0lq8MwBS5k+3HeR0X6+hrtNwBoDNuXeDux+1ub9bO+d
3xz7z2C/wdAlP1ocWMdNMzsTFs5Wuah53wYwWqtoF4PTy9FVOMfBmCSYnPVJqyY2SQn1ifw6ZMyn
QNKoACOQjGqPfGjZTTpbntH0kEoKztjzuOccws6w63DTNesQkpWTLaIq8IjspHHOJX1PnX5MFXDc
voeDYQOY+3l4RPlaqAAyfRLUXM+YYHXBj5gaaajrYoHPgiOs52Q5vXk3oUlUqcEeFrfMOH3T76Iz
rJxGMPpG7P1Yc+lTjPQlwcZFp6dk3b+9xdnAsd3t/p0g0aEmW9pM/esGI4DZIKciNKCksAMwJzvL
zN4BSSDaI++ZaxlPjNbU3LCr6Ex6ycLhuIjAUhjV46iLS6jE5kaJyWRiuV6SVAIEeapQnGiAfLKP
d3rbnhO8ext/EDa+DOxI6LO2McOgZ03xyVl8Or9d7OHSAflsL33wUeNXTjMfpJwgKRL79LFVUxQg
/Dy0XTBgpFU7n3eAm14V7+ZM3+EcMXhxHX+QVCJ9PQUrl0uhwysoSSO5IM4+57Jm0spnw7INa7nE
PTUBq39NIslg6ZzSp+EUkmoFN5D5LaodjBUHwxdXiVXJBpBmw+gKhtU28TOlkBpiUEw6wGDZ7Yme
7BHDaJBlfQoF2lDq6fO3L6WDGfdj6gvjjMGG1GbIW7At2D4xDpN/3nGoWVcWt8wdg/3CrDg4YJ45
gfnmd6qG/CzMIARV5oGFlEKlC4Sy5YDlNEYKs63D6/bxxd9zOKf8UQjHvX35RvjaHka8pjqExSRe
xNSleCNz34q0inVyjtUs4zFaNEWibU8ZyhV2BkNzxlkw4rFqseFw7HIGX9Lre8LZ6PHpJeVSuK6a
Ghf2hsTVlMs8Q8rwUvk9Ys+FI1VYbe9uL3z4vRAPaQMy5pqoaUkso0xzO35BIDwEDCtnvFCmZ+zj
T4TkzzZv8yNPpM1X2WmNLSf780hCA3rDLpHR4P2Ijothy6Zh30skDqrRhWihZzuLv+acHw1snS+/
edCvDMHH8DYyEiiF559kwGS+vURxC047zbuxr8/RIwOJYFGM6Y//oinebR3d0zOI92Ht4E3tPaJ7
XqwPkkKs2CzkkDlFAu0mUvm+1+/1frPbkAEHd+fslYub1Q3QOw6rZTXpMnh8t3mubx6y9a+HN/hr
v0mK8l18WSjR5yChu5yroYWNxcCZz2IiSHA2EJJVtDII9mNwTnAC4R1EkX9A1ohSAOPRXx4KmD4E
FH+NBgIdPO/5CqAJ4AhHAtijbGHQigEdGt0hPTeUx1BRYKLftCjeDRpcxHMLKhRjP9RkqwcdIeIu
omBhlvJTAN3B4QWprMdoLDuIsv3jkQHP2M4yr4cu4CH5L4QD8KS53SGSxEAFL9ENstvFe6nOGgZO
BvSjKkBQsRJoa2X+dimeGeR5EDy0ddSktW8Z9mSfoHjJxVKgl4itAJv6FoGvSIXHo9OWvGsiqQ9c
eSoUhJJkUFBjCMvmhsUQzTIriWdVBvy5e2N6heYgQ72pZD1pReHoVam0y1Aj1eHXp/vkjEcUKtgt
e0iV5nGvkT1ka/5zWVql9aBt5gu5ULEpvUF0dPD92gwihbM1A5Tk7brm3Y3M86vD2eG1lBabPcNS
ravTiZQ1A3v/mi1IgSsHO76aHLav7IWBAsVswJlj2J3kI9WHE7wHJvVn+196w8jFoUytZ9lFFMnU
BOvTuh/dgybiZlGIcqZLAgFyQHZw4argSH+k3f1MeCB+0sq4J+oShPGA25rb+6bcXMAXacOPqSMh
XrAOIVbzHvxL5OevUU/95sawpyWYC6LFO4QHCV0hvk7pQnacHMQhsBjhUDWEo+fGrWLGL8a4+hK9
Bimyym7II25Bw3Y+UfAV0wYGBiRlTod8ggd54cFpwjxpEQndfW3kq+jkYPx18+q15PLIiJ1y0V3f
rGYC9NQNroAXAjidLQrRhlYmlMYvzJRbsfVl5AFQPDbLDLzmYxn/vMayk0N/h6UAfupf8IzQhuwP
QlzxmPIBS8Bw5FCWaG44msBA/ZguCCBIV+UcQiAa3pLSVaoJN5OIt6F57BV3gvIXOPLrQboAtYT7
xRo7sOxmse4Ibdkj01xlCSDtMGuQXgWs464/CY3diRrS2P1L2WQ/rYd9dwessyZBKTs7bHZ08tcj
Qb3ptolMY3TyVGA57+A1+WrMoBeAfN66EfSTltNfquUFXYTBe9SlubvjItTIB1kn62WsQCU3sibH
WtPrk5c6byCcvJR3r3x/+TbV8YAmwa/b+swS1YcPG6GUQAcCOgGwQdn+d/pyrvH4OCyQ7fllyM1i
RjWmvhseqzNYQKvImQxbd0lXG+kFeKY1W4pVoPh3623dre5M9aoxMuBqQcsSu9+q3WqswmR0f8rJ
CxVjzuu9rQfRgQ1WbK7Oy1EpOc9bXgit3E7Hf0TakqgQDRKMbXtojQxyVlJMddFLBv4ru0aVRfLq
0ZbWn2G/tWxtFeLoA+tRx/GYJSkLe4tPWakuVMrJnY89VomYmmfO1VDJbPHFghxGWiBnKWvgnu6+
OdE45lCFc5m+4XA73iFlz5HT/C2sDVjLE8AXX+z3d81rpm2Ya79u2UHyPfKlD8JDXclt5IJgQmg2
RLMIystZR7MRTjksGzlfSEawBOcT8cztg0Xp0RHM7bBGQm5mnzTtyVlEjdHhCG0k6ekkVHyDxEj6
rpFw2kX4NRNVi7SxqCs8LpRc/UKmyuL1ylSqWuQm6V5gVFqSaIeTP2FAt3LVn7d3yDjYEWOnARZR
jKbFqBs+3dsfK9W/2mf7hgpU3qMXFCx7XKYIa3k2lEA0nhN0rTvwGa/2Hgghixyej/k60rGAi9Og
aTsolGtSzh00DWH6QLKmZ0cPaw3CQcb1cSAWUBin/HN1RYDO5/uSSzXSTR7xIeVBYg4qoG2Zknpw
Y0WzzZ12uCSQDJ4TF4lqBHkg9RG78YCog5egZ4Lv1QHH9UINOIidm1V5PQ5v5ud5lacGdWBGl0Vn
TDzie83o5gmcqkWUddkjOuW3SFxvwB6hlGm2ZhC6gEn9rB8hr7YpM3sxFrHFtrtRLQAHh/FxVmdj
fqCAsOPxAeP8jLjY3uAsULHTMvz/0hSLFBpm2IU8h+SSPNzybxdV7ouUQjAgPKt4xWqwjwVLNiVZ
x4YnqockQUE/O43bcihDCRhXTqYlWF9BUUm0a4i+LbILjaxHYjBlzdTwH7F8XqS0qKI1iZW4v0H7
HPYcTiFW/mpDdkfuR4V5ZA0ffRyVjwlQ0LAXouBMzaAeEZPQ1NAr5Qyyk6flj/UjGGRa3smMiE1d
BeztUbPuRHfv7p3ip1ctnmx+KgHC6S55p/2YfSQR5z/kv0wvYBFdx/R4wn0OS9YyqetG8HrMoGjM
eMX9WTchuhIViAdSh0sa+UkkP8gxjRj0Z2QCSRD9Kc0ls2//4B6TiqSBk+e/HVMEQKEASp1AILgX
JfYhPYSSJgOOdBcIGauYJYYKuWSn8wrfhCPuk/UvYvhsZQOg5JMww7ZAHvBNBBQEqWRzJp6L22c7
YhH+q2NYptzQZ1inrFZZpQ4/dIVbK/7tQ/6pvukt1IVAAXKB/Zn6SYFeWddWPjuC1IWs9/IvDWZq
8bD8epGB1qQGLIaoH8WnhSSog/FjVq7FyagHRn2LEOaXeDYM9Q1ZPmUoo13I2jElfKZUzehRk31S
/HRDlcKC1J3n8l0upXozphXMy9fRhnt4UNJBfvDi5bKo+hwGiHFzzpE8ixd2T8WaXcDObTIlu+RG
gldtRFqJBuMW7Yf1kA9Yk5t2AQwYCyile01ccdPN2WB4SDVwjgLCqmHV6ks0aXglcV0Xpw72o5oc
exW1fHaYKjBQ51iZ3Z1uAHI8fDvKTA002A0y7uUKm+Gv8q+0Xy58an94dCssUuiv+dLDm7sKSZfB
CPcxDdRV8X1YCzGkSRx9gHtQhFtHurJDeghCDrySMoFnJM/GAh58pvLE4d14j05v90vavfdJHD4J
xA4/ZYk895STgw/NzQ5nzFOKYxLheHRK+TH8szIt08/5qSPm1i2WlBBeqw1rirQdQG6me6pD/lGN
QD/Y4PAeHyqL9O/jwhV/kIz3ehc/vHZNsgMmpgLhm9HZKxwzMzO+n4B7kGOCN4U8WnKu2jYoBfZD
sel6ZdrSSGgxGfh4x/FM+JRpm5Btw8H6DGUokCxhAmwaGwcEQNSYfneBBMC7h7gAW31SQRg8PFVm
ks/q3mBoJBTMU8VtNsDM7CeT8rwCsn2A69ZOYz142JzlAcUIon34BhcbaFgVVEhCO5HLM0XcBaIl
WbfLHKLS7c5Be4U49NiiGw3kEaUjOfrXw65IIxCy2kZYoBSs+86d+0SDxSu/S2cWpo8IZB45PcsY
Rd3yOlsl7wjd6TXoRtKIgQTCyMiMDl6vOzQiSez1fE8U60VGVNDMTxtD9FpU9H7ifTQ7TvXgCfhd
uzrNAO3kDtoVa0HtrYj5HhN61kpwddSZHrSzkpxHpZ/g7qkcCzn9Ihslx1bQo2K48Hse66uD6vnm
8IO8u6tKeGhTMFVkaSwQ4RM/eSioND6QoHsrzm0tBgC39A1TDbmz6uKa6d4tA+WzW7tB2Uoxklzv
I04EDjgqqTWQR7FWQJHw1RWYUqfYoLyQYxfIa++FEkxOYCNyKr8puYHANHOs7b6LaoQXD2oHeulB
9VZv9J9D5qrh5kGMA/tgagJLHjiIrfAx0AKKxEarwVLM+KI7D5knDRcCCdG2yTdQPSBxqkWpCp3F
UKSryEogdFHU0TvFF5C2w4Ji8feLCaJ/pGBBdhJ/MlEhU3n6MzhS2Q7MEadMeHkvr5jiQMNrRu06
NX+L6f3v/tfn/Xvxcs1fZKUOJg7m791+aRzLxfRtH+MKJtRkp+w2wjieuBsHAiXVvPshFKpIiSEE
3CIsRv0Jl0fct/bjPq1JzxBt2ipW0xfE3G3LKuSVwspV4C2gMVAhECDhw35bjJCdlkvRZw6mJ7xv
WBWHGG3/XdpghppfRMb5p9y8bIauQxG95lf7JpAPYO/0DOzK+AypdaUqpLuqWPdoBYS9ETkHjVdR
s+kEp+krhjthQ5KF96lhSEpTnKp/ZZ9WKAtvgGc9mEIIqsofpBe3mt9oZJGP+eiP7jczeLvK9uHU
3tt7LCjQWdy9WSEFelCwsouIPbbYT298x335tF42vhYqUYBfwa8zPcMvwZUPUMYAlZmE6nJNE+Tm
7rxwUvjqBRegsAXkszvYDU1IEeGjK4iAYlovzKk2Kxjbaekz1X/OlRAyYAglcPs+JVC0Iy092U+G
BZ3s67LcQg8UiRKWUC/98D0nuv/d7WqJgyCkJVzt2sT7bSP4r86pDwbPmZmoC+HUiegxLccoxC5s
IRYjKuIPrvZOhedSwzNSJ042ErIPk2pQ7Z0TOfiudiekOPvgldr2Yd8SsSOb90xaSijcYN+5QUlv
hsHktPYum9Jq9oQCZX2xDvHb20GlBPXqq1lrAXPrFlJGflKeD2AKWEwecyYal/nncCdFFhKcyL23
yvXBWUUPz4yK3Q+VcD2qCe+CARwc+VtGK0GL96PCKdcUznyI/Ch/f8O6kLFqWa8R64C9JyoIOArc
MCRHqiAlYKyhe8AJQArQFXMsEUxDTMgTxFc+dhPNvJm33iE+bC4kc1Sie4d3hsAcDzqVKTlJ6la0
GbJmJNwV8WNxiG/O3dL9p3uhTY+tfJS6jc1zjgpOdVL25NYd3nOy7x31juB5CDNa0WmWcLLa54gD
4eOg6+ZU/2fv9vyWa+XaeMPKVjIeYpYUFcS1QARQ9C5wshHd+BHFN6QpBAwdYrSsc7GdhPNciYo1
jMINCzSBGoSekhvyiX1mxk/syc0ioHzuJJ/zBiNB3ijdjQDJudwzDeBfkIPZm9UKXfYPYXmmmPfd
qO4EBoUhPbhvmp7ONk4ibGZ7AGxwhu3VfJYNhCg2HoCjIViZD/0IN9bPgABBddoAI95yAbZxsw4E
sbfN3lHnN6uY9gJldrSunpHDcK079tFDi6CS9R89DWq4FU5p5yGysjniJQMGFCPdI1Y8YakQiNnc
Ev6KZiQWJjf1iLYBm90eP+/mQY7gc05NUXk37P67VD9diP9e/6MaqWD0Ec6h9oiRswk8S+PP0PxI
HsQ3tJfUDuSUSHZQ7SOzBNy2eyEyBR+E36bnv6LZ6e3el6/5xT2SN15YG69t6V6WSIkHEMng/tNm
0Q9ei3aizJkSRYLYRxwQsdKAQU7edS3ndC/i5GSxsEaMkRpxxrc/j3y3rji4Qd6W/YQD/hiskjrj
czqKqTn5HlgnHCGbtTqrvXoCYc2zeWyPCXGblmheKKKiFyGyDsnQU7otBcu+CPBKjraC3+k6twqe
QVroMLSzG9Kngd8CNghkrNodHx9wfrFQDjvvHrT0UpkZLbaspb0nIB13rS+LTFh4Dl/6NU8B5BZJ
zosKEsOQBEKJxtoZIC3lghmQ/uH95HUuYBqGL9UIrC0xoiVzKtIWrkk4PZDrsLOmlkNCYrEevUtO
rMj0mVCmT7Q4egj1qadH92RL7OxPJWDq/N+frqYvcLTnQs7GCoTthndnBB9H0yDdXJIuBLqLVT/J
7OaU3lMzNituFvXAnefW+EV2nB5RNCi+5rdes17ld4+5exhS1p4OodMsnmRkp1hfP8hsqoXCHiCj
QfcGD0L7h+SCQivC34nCh/Vr2OxT3qDi2AovD4WSzcRp97p8+ignpzey+Tts8MvFvZzzGxMo/4F+
6O084WulKL4vOjmm1Ni1xzs4PfrZqN2N/Ox1873wAYQKbIU/G+ESKLKxyfhF3lmKpqkDWgyOygHG
RiFKfNhdCRO8JhEZuZBzS5HN/YOjdTBnqacoOiHFWnuALoKhkDN8A8miK9mBO3qvpXqJyhxBNL/n
EsBMip6jn61cMOgi6NpFIH9fBHsiayJZeSdAgYK6wREI7cMfEpoB2lc4sLHDuni17+TwqEOINeHA
9n7PGVCc3iKplmpbSP7G0txOQDLOFHnBMy8pP42qns8QloVFSv9LwlM2xkdLHQor/3QeS2bmuHi3
M3YQxP72R2btGNk9M+IqPSVdv0xurCF1u5qeYyMALhkqxKte/kRRgezA49YiqXVJn37IzZ6IgdkT
gKLEzVemAtQIjw0ih8yAtJb9RUd9+EGdiIicEnr8xrj4Rlu3MR2kxm8tKJMjJ8oKKKEXdflPja6A
CkSBXnYLqlyNmpweajmSBtkjqIKzU3HmMojDIg6x4PgtJgsY5IBypIazVNxbhNFFJCuNjrseQ3Ho
bSQgsjoQLoqKoA0ootgSCJl6Ipb+2T9GPdr1vOpj0Qb0hliKDqgBDJNs8X9HNUPhMIK1Cwe0XiVG
MtxGZjefJB8pyb0/WTfHHr8YfEJWX0mGImvBXPK7YcY1amXk8i6GyiOSc0HEgCnYIrxCktFlu8BW
4D6UIqDnCASDYUzSkoPCCE5f9hlBkvNaqPqw9nbTcqMHe/qwCauCLYPUbT+SgJX7OWU1dHZPafkM
8OngKt/BidqaYW4PD5mMdWb/XByEnZuX6OaCgxxKV/57WOr84bb+bUk8CQ/2KSkTPSXMPMnHTihD
+fBit/7LldwbDdjiusHwO0BBT0I2+OIuXdZgoxz369YYcYzpXDP35I5wAm7HpuTr2rK5BMVUMj4V
U2phobVMCnTuGzJOCZ2yxAAG+QxtRX8AFVRFfN7nAROOleUpL9i2lAovYo1Ihlj+tJwBduoUE0C8
lCvPsB+/Q5bfx/3jA8myaEBEKFM6zjsEz0WD90mNWEkCfXvIQgGfpiztVdRMkKOs70TRHpqTxpXP
1TmohGes68WV2Q2RNjtMRXj5XKhr7uKKMIT6s1y8uCkisVPoJrMuDrfcOzmfNOcuDbYVaR5RbSU0
YISFGpMjZb1A7hNCzIzvYNqrx1Izmq89FmTkfCb45F6AVshSKfQL+UNu1Kg3xs1OtiLGV2eiBD1E
sNrUjydkJN1564jGczcjhLVIUHTXSDASrLJ/mRP1N2fVRwPBaRWgiRBVi+aeIwAfeDMoIEqAp6B2
R8ki+YQ37m2Nv7Knx2Bagp4MHEhK6OUVIgnFahecLOBq6icYKR/JC3tzo2xQrW8oGBjZMnAgyee6
xY/a6UQ54PYPpMLToT4k5wJGGYBUCW3ydFEMzKvkvRRg+u2i667IQZEQfPhx2na2MNBIC6T7/CoF
Fsj80WcLiZSPJkQAeZCXIwNNBdhZIfzm66A8BU22Ne7ZTVw77R/uFggVjzSEYK/nGfVXQSsoSRr6
3+dQwSoPbTkDq5lZY/xc4x2xmSUQEwAQ3bfk9p91iRETqHX3qz8p3HsKG1GndPzQhQ/5fx/jZ8aM
5fJK9+Zfjz5YXBMqajvjKEk0jS80nIvlEk4fO4xxDZDzNiiTZtrZFNgLPL/UA+aa3wpUO5bIjOFG
oujT7MkQQcqP95D57ogrmaiB+xvKGcjfN91D6ugVm+xhAB8kadtdgtQfvg6JMXQefWWMy9sST4+J
wbNjIjslG9dp3sc0Ctxol0ZThU8jA4LVz4wszMzgGimQytETFh1rIIA2etX9e2JO6/ywlkhnJDsQ
qaik9ihTajEk/uIZybgxYeKGh/KPeR5ADHoMRIiQGvdQ1MQ4Q0uf3c9FGTOPwkh6IIs0eZCGFmLN
y4Y4r75koKIuJmotHYwkVaM27/1hXEMZf5wz7p3mPw/Ygl96nR9GXCjONTz7XvnNBMP/sXReW4pq
Wxh+IsZQgsKtZBDMWvYNo6wgQVFATE9/vln7jN67ulIbYK25ZvjDaF7HOhRDHpWJKv0RmGKo3P4Z
9dD1a+RTJucTdEq1d9C8PFV3a7ZrhFgqXpw3sNZH5/qyh7jM0PooHfzW8qvLK+9pn3BdtuRYVHg/
AM6e6DIhJcO95eLux593oRdlOK9mE5QP2L7nVkRJe1o5rfMcM/W3VQt4qjhHn5YGcOYH2MP8H9wR
+CSWjlmwjWkYDwvIGoVb3NnPXxfAuyhDnr+5/bhvvp9OBkGkIOO/fL/WA9YGeHIUOhHGBFfwo3zf
wTKiMDCGShq2mDBhq4KXOLofgPBNKPoTY2TXLv+QzgWiMLCwKBRqILc0reKRNwSZ16DxL37Vk2Y6
RMoGVQcheD75FLRudKV2u4QKiiQA7Xz+/LQ+rvNB61fezT/xSLqHm8SyCaG7LCnShtHgQx7lbSPI
J48NYGKq8/s8c8CVTBAih+qwOc7K5BHjkZhaYbaUv/vYXDaxyv/m0grLpImPMyvs47+fpLB2QzOF
Gu0/Yh4uAawetbyg1s8jPsVtLr7yzXpz3WAJtFLCYvYIjjMlfMUoryUnnixL+e4K6Pg14dtBHg3i
MuI8CmoX9tR8U62RrGVELxeimWqR4ne8c+ZJUR68aF7DKBtMTU9zpSNieojrhNLNvjhMueM+RBmc
X9e9RkfeEueZaOShqmVOFJ8j4BJCXoy6KXo8UhpzqELi6KfZJEdwi6damLNqeuZPw7W78AKGkZJA
QoAPdUGXsyVHgSJDQjw1JwzH5QehOcvTy3Q0Q+B1hqhKhFU1D3CZnqg1758I7HkiWyCC2ZG8Mg3i
nBbJt15T3LHTYm5ElO1aJD0My0damz6QKF/lSy36Kz2b8LxG5mp7UVEAa6b61xDZLI3nQQcLY1ru
7q8VXVPTg/3EasJU0gVFy02pPPX/t4eV5tXcqNaXNaMGMJiiMhpwA098RGU0GfzdpUGshHJ/uCnB
IDi5bVInp00XW3P5nvyLPBLie6SEckvb5O5fPJ0lKT9Sg0Gs88Qm2a7mUmMgjYHyk38K0KYUt9v/
2liIIu0RDHaju69BAWy8M95fAPOoq3jhXs9dfE1Hnum9P5XoNb1ycY/zLFAoIAeze6Rs7lEWjKZG
kgWYNEYw+MMGI7pRcAoG0zzOA1zPw3GEK/i8n+p/m2sEXbELoQmliMYvVU8B7864MuynHdAoz/Lz
+BJ2XM3jfMiFprCZq2wfyzciy7+sTykQS/ZWHlhc79NSnkDeFIUgu/i2KLmmstZklco9kYpp+oze
CxCIFZ8g3Uj/AkcW5JsEhf8MiuQYVQkfE4y70epZoK7Lenuz2lhKrEYlOXO3P0H1R1o0fLHYWJlk
vvCMea/yROe5iiwVuA2CAjeft9GHuAyFb1cWOB5r03YrvyvVIasNt/PzWseSAvmS5quZ7h4Mf3i6
//6IgpHGYS0L3ljos8kzgnv095pQaImYjLCo+u8Hz3CZt6nqlLgg/z0luuYunCfiT4djscp2zGPZ
mp/UzXFNsJPlNohfsdrZsqqGP7KOctbiUJ9An2DRypL9e2TuGgue9yvXT4vYZwXbrmcJ5EEetCkS
RNFjpQc6/wyiCEvtzMPLSkck2CujZsay80deyYt9TRvuqEQ+2bSj2d+2RXiePJG6eUoCLN/HXpJN
34QmarosSdQTPM59PrsxKcOsGSs8XqQsS5PlBV81rvAoIPYg3u1j5xGZRB/NPcPmkrVsbFnP33QJ
IC1557ns/B6OZBdaf/FddqxBPNJcJO+xu5g8AuSv4webTj6SkpARzopZHiGuQaSES8tXxUx2nfxK
Nbsmxey6wdAN4bZXjJM5V/QVDwKyB4Rx2bJqgFcxF+DFaqcv1qKVh4hGuTR4qw8W9IllDBGX3SH7
IQ8e035a8l50j6PF06dMJzhMToF8Lw8wMPF4n7B82MhPf+ia3Kqe9tprdQren2jMJNh/+d33LZHz
SATQ5J3J/eBhIprPETGEu8SZMBkE45ADZmlyxIznyrRMOnIhaVfztuUatD8lXtWHQSABQeNlQFRc
3/D243b8qEHl1VAtecexRfB5xJYDghq9Oi1E427RBFZwifV0xB9MhThp8kQOKpI/x+La/XetsBzH
hDHioVgoQ3cw5Z0un0SokxvRDQ/YVFwI2ed50IeI+zwkGrHN5eWg0UvNIsHC2KhO/xetZFlKbOEW
c2Plo4KZKxULVAouo/zPGIWQR5S8+69JGXDYRyXBY0Ro5ibyEYMlPqosZzk8r0RFuBFyFbC75sIY
vMuS63vlPZ0Sjan1YbiBbEp+eGcLPake839tAmvxgX08FzuPiMFBHeEJwS1pffoEcevfIcfKCmfN
Bo+V6nScmporu0/F2iznFckeV6JbqvOuWbxUi4Kju6xVr4dKdvRzqLBfJR0YRBfwngTySyKPBuUx
1JKry3g1PCI3kAVZgIEoMIoKLrlP3hjXgfIjwRoZD4S60VZ5RmNwbCIqBy2ThyPacWQW4Xl6R6WK
X5xZfAdRP5T/6qCl6oyw5ZkyNUkBjiH0oYaPeTal7UNFhFhHrIZUR2qIM05AVj4I64DfxhljgAAc
lpi/OHldbaizCRh1ebJhVH/KCVqndSoRZsyhLPlXRwii14uk/BTegg90dgpDK7ymHA60xTinUWzi
yO5IEOTfP39NOfFz+87rfHIaZUHzheCNzkV5+2oIaN3T5UJwYTiq+LFQhpDjrJIKqS3pfc/gids/
b4SacOg9RrhOxbwXSp7BinfhoYDYE41Fu/Ad5RxEkoEYCwTslsiBLsWEARPTyESIgjC3og0n0U66
rWSgDoLX6TFB4eMNA0FI5kg5cG3lSiA6unraL09OnGwG15m/i/U4AvvecVjIGQa8HUExvpTzhr4V
UUM2B+mUZGKauyHYEytldpgH3Xrk3f0Ra6hNJbKMPDltZGfwq9ElrD/JXySjI1/aFsiQcaT/qDMT
p2Wa8Egg8HJwMOAXLtNqLRd3zL/qp8e95AQYqXD2gFjwJIsauu2y4wimruTImz4IaSZPTMii8a+5
1hZPViIXODI2+iloiCeSqGjEL8mR5HdkqdepnCyv6WtKP+e/81PepeK3ac/Rwavn6JHkupiTxXNc
kimSLoaX75xI8d9mZxxHvLPg/V7YRjf/7suhp8fIkLCxaxf5cw4KLCh+hsRKXEUIG3LYyfe4dBDu
qB8JDqPgGqnOZV7bCuHoSegZEJjlt03v0+THDS//7+242mawlsByjWreBi+AX+5hqWpusT+55QQq
IRRsNjoH1D/J49qkgs3DoXJK+jhPcPVM0YyOG1Lwj3xqJg97EOkLPItn2sxMzOTmoCk6K6f5tIvO
MZamwXB+psLfSegG+JnoKRXPKO1Q5S0pGbJU9HnHYdDHfdyQ4CPWCxNegjQEr2KWpaek9mvqgsfu
QYiz9mZ6xKVVYrKcZIP4/nOKCFAErZv/ae4uZH+ngGk03uP9HACXHG/3BckCB9zZQ2yTdzUgDxj+
1UH1XwljhR2P/giqGWGWV3Wc9dTkvJIyOenE0Udcb+QlodaEySTcfb6RPPj7KIcKR2wxk9JI6hk5
zPKIA7rbnUY2XyfE6kUJpzxW5gMK9xlXMDmuzLTeDJGTAeNCWKfWLR2KwEyub3Jkyq/B1LafXM4Q
vlpG3TKe5JshRLn1FTJ7hmsnFsTeVQet45gcjOO9VdtIHeSqR+00ds8913jEuTM3ybPw3aJDENNc
3hHiMThOjRDxuIBKYk2FjVq//f5RY+3KwUEXocBVIjI2BkgQlffw9LGzYBFt8Oa7F9S1CF05RoRa
9fHmUgWBHUQBE4JLSQwcnG2w9v9gKUW46/CmiwadrvhZ+nI3OWNxI3lA3TOUiXYPz53dH/oDErNN
rJeiM8tHM72IwrHd7GizZFp4AaowdpvYmKtLg14OSJ+/KzfERhARWSAQzDjg1sF0pZmIbME+P4YU
FAQY7dOK7lWYukQEzzyQXVnSG8kXOSX8PPfz0Nycf8/xHfE38OexCVais619ASN1Robx2KmpcZ1Y
69ZD066PBn4PoXU6aj0VkRGMmO5T5eVpH2gCBWUf3Rmmvib6goQCIRXwc+GL14Xhitx8MnlO3Kif
3ej9gTqIrO0IWZmNtSXL0fwc2pVLo6tyMEhPn3KWztqUPoIBZ1oPGMv7V5IcVGHsq8W5X59IK87f
2k/774FY6mSwpiBbS6pVI5ojshK35BWfNhhy7uqRbY4BRDYxzqgmW9BugsfFaeILVXDaI02UKt4b
v6LQml/pTezzRU2+SJ5wnr1RD5ywjUxPaSbaz9MfcFZGNFGgCH6oKIgFJY05oqQUZCPIhEt9Stjc
N99Axgsi1vkbPZcHDAzi6ucnvPPTm85LwdUR8HhNs5pOeIjvHVnwc6I6OHsNJ+YBnQ4ELqpZBr5l
d4R8xN+G/zoc8TUSjuGZrnge6dxm8h9YUl91ZOKut7svmhlbnQbhYUi6oXrlYrCDeIjy1Mg25q/S
rgYT7mmzU6YnHHFG0al3qplR+tWslT2/ueB9cuh2+YbVxUYczi+746H1rOnwu4m7AypY6Iejb4iY
WWLMFYP1wuYzU9YUrofIE28WZXLZvbB3mJebUzKeX/B2xjEmPO9aHGkUkKeTUncu8Xs/SomqL8cI
84R1MhxjqX26u0ONqZgzGHt6a1/c4dx0eQONS0eIFP42oSjasaezZX91kNz0hqxpn97oU6MkdPgt
aRaNwfhsWCbufXH9R5kclW4bSZt0xLmQ3aMHMcpklx7NSb6QgGRB8D50wXFVJ8rc2tPm2XDN7w+i
KfV4dHtShdOIglCuVE6/evrPf2rQrYqvkhQ1fqYlj/tYoXN3P5EykipjqUSAHsX1af5qXO6RPnA4
4pxnQm2k34Ixpxgn8y+Dwht9FcVfXNHnd+jGkZvUKSIFUIuk1iSrshYnZEcc6ZcgnhshMMOJalHs
4fiHgH5xTJFsoZrtCt7vaQDAhUr+84me9h5pOZVl1ZNEo/dbECL9GurjQ9r8ALaECXKeDr4kgyxQ
9U3GCWkYzUOxWbnbcHwGqJhNWvSjLbvbo/4BTYeEtUXyBe2ZARCQSHQ5Of2BZyCGx54XNzKy4Or7
r6uWjqPyEzSsZEsIMBkjET8E/kqJEeB4tzlbaCY3XzgGvrBaQGytDsZJ0Qpd/kx3CGskWJrQL6sA
SvrMwkcbPw6GVYw967ODNxQUo+GCHqlKF+n2S25NLukcedNMz3lAksc7BwaMeqSYxVdEW4KsBdfb
ogECfDCFu6SX/hGx3smt9XilDQNzB2ISjYBiTfLOMOkd0Ve1yCeNMkIWOWDCmrnKD3jDi3jSkHpS
693YXggtTmBK6UJIpWuBgA2dWT+fIbCGRBWzo1LuLBu+cDG7mVu/eTB80+ORZO8XVbFr5406sYRi
EsKAxUo6r9fIkpF9ZZfj/iomE9cAMCN6ag/4iMiPFS5FQx0rA/eNNi8jWaqf0h2nKHMzUzoS1Bcn
WAvhcQG7/ogW/6xiNlFE3RNdPa9aZA9k6bC6jl4ocIIiZviE9uId0TfeSZHA/g3HaT3ESFDUfEPd
oViZYrj5PQoRd+MMavwMD2reqKC0RuHtYM7B2r0P5QqHLKgJyMUBiZuPU6Yr2RpCGXaI2KfjROHg
6vJp0sBkLhiOgVMF1/V92myL9P2BKzxoDGtymhYjXCyeU8BrG2vka3H+db+JPi3ULtAB0RtS8+GO
/vF7gEbjpEHd+bjI0PGBXrTX5+OlkqrfzRM15+fYLljoLXVkeAOUtUZvDri+6r0JipyAomWHzjSz
HhM9tgZl+0tipQqGHAZiwCimr9+Ymoi9/DoLNJ9tAiCfq7V9oD8156IbyzbmMUsEjnlEBgmGfQM0
N8Z5+h4Ol1rvYUBx/kBoAH09D+2dwSzzeHCkUpdIDIY4IEHSFMW8N1+3+C5yX5eMD8oh7AoXiSDs
L5oxt9gBAi4ua3hhtJeo3xtoiBNJET/2bsz7EcMJoQm0up9p0KvkYxvrICJGGpYWSMtiU5ww8jHS
OgambSwAHgz9K7WYusLFpZ9gZCLoTlBtyj+23QK5KZOB+19v7oh4xnDyRZpRo2sHNfu4GRD4WSxQ
M/FZY+hVJXduP7KYoKCRgbvYgl/EK7iUuddIEfZHIT8EpBGimHRzlIE97iYi2c6wBhxoERLgLOJB
2kELoGqhh0Azo/HeP1eSXaSDffrXjAtRbJZdQXU2WhGrQPkmiNcjDRsek6PPKDCbjua3A9s/RciW
ERfcMWSazhu0TYW8uEfOaDDH5pbZiI+6ORWNJUNeGtFvGyDXyyNSMp+RSpH4Af/KSvuvcpd5VxLR
A2rzEFlI12R2lq2hDfAFN1ZLDZefDL47XKBKKXQL6upubyXllqj0ppJnVuETRRlWHJHkr6b6rA5g
sq9pbNacvYigJbKpkuEh90ZwIVcD8P3MQlw28uJ+OEZ4m8QGwH+YtdzJf9jy3CJQtJgg/4OlwPMq
SHzqDvYVLS8bmTpEFDYI6fGfzDU36OxZXYyc0HJI9r3Xa8D5RJHjn8wl4mtAape8SdY/HDVSAf7l
kp0+Rk//iVD+c4e54IHJJsci/uqxSiA8ICHuQ5hWBHB+dVHM1L9NAx3F19Orf4fDqAjhtDIWOK/L
9I8BLvxvQisaan+sQn09wMHDQ5WLuJp55e/fzP70mwXWv+c7OH0C0f4TO8bAmE+OIebE6J4yrMSg
wojANbUx209UabvS5a6cYlTKp8ARARo/t/T2aDP62iOQhJzhpbWn1NnzBULhrFVMxidHKKgXN0dk
ACk8xlWct/51k909ioObn5kAf89Hh1Ncpkotriq3AFDp4zvDRZO5O8kadfPNrvYqKI7WgVepRhwr
KNT2XsH91hIaL/TXKGJ+xGFBSvlxct0qjX1PgR75JgcIf92OCA/aOCPk0dh04RBM60+OBaxLOCpx
ERgjTPZCJ45SCQFdskPqY331jodINaHIicg7Bio31dZ/bshUd59XnCq3g9+3Zjdj59F6Jw6Wximn
968LMEbkxD97kOLzh98hAPQ8DOsQc7i2Dq/gdkDfAxUjbnQMTMGFaYkB8+v+muUo3SHt4D1/QTH2
U2WBd1T9yVixO9tIsyF+UH0jbHGTGUJcsSGmQD/ucJiVSCXPcc2Y6eF5RrcNZZOwt7xBUFher89G
OneJwOtrpfM6vLBUR/rtnVD2X0kvPGy1UXcYSU+EaMScgx2FyONv5ymfozUqM0IuKG6+yFHQVpNw
jKULeuACAR/aauX2yFrhUm+/ONuQXa0igRSS5FOCIUFCxywWq6q1Or8egJGNIDC9oAcuSDdOVVCs
C/Kcrcwd0eCkz/DBO0XXb3+CA/ZJGvgiu1wMKxcGCIXvYHDAC7HDSz2zX306CK4JaiQITkPi5J3F
hgwz9YC1Q/Pl7FVfYlftFqtG+g8KruxgXiTZp7SEzdPYBrY9Z/tpCoca4Aqahx0dL0TiAXSB/X4I
9wNMwR0R9EvA4UvYu8fZutsDqGB4jdwUEOkOYc6AR7p/EkfND2w7OpTmPFEJw0B6Je+YI0WscuU8
YuM8Jq+xi8vFXrph5xAA0rb5RsaEygwnVt6p3MVqxZ0qvrjVpgceIQ8A/DWAiIGcFowKwSdYEfAm
+kdhhe7wgSmvJPW7nl4Oha/lXVaU3kyqEez6BpdawAaI+Umd0OU+mS7X5YZQ+oz67koffcxLaOks
7hkBbittWjxjLAXNFYaPmPO2YfOBIdysCE9bNFiB/3kX4mxGcWf3K/FJusSkGYG17mj9cF6n5/jl
Z7Vz4lCjhlQmKOcQINCAhkvbuLyyy6qbjVDDqZcgbPCn0wr7aBBPPdL361J6fEg2o7+tTji4cmSg
sXNmxPxCDZbFk1xhquce6SJWs6xLlBCgVfAcQxfYD7CT0fxJLJ5itoUIjpJWdEGZgeN6wLKFc4Kc
Pw4Z9AmFoPiCOv9L35EYdKQuAY/TQTN3eFIWJ3gcCFEiiWhRGpxdGMOMhcieIUu2FF+1f5yfPkmr
31G1xkIUuatz+F5eGiEgjJdkzAMExsjYs6C6ofBqPwofCb02ACuKXxrIYo7FARUAozryBWmqipRX
t0ZnBYnMuE5liHuCFZoBmrWvwCVfbgtujWNVQytvS11D1xR794hzYEt7ck4BXO2RSKHLQncYLFq2
kroEHZh/6N7DA7lzav2AxznnAXIPjP0Fw/fTDhww8kPFVkc2EAtkz/CtKDxFCx93dJQicu8ftIiN
ZcVZ7XCN2Ryk6cNRdFygDors75PsHkXEm3PcUBagqA1M6ZtTms70i+KLCobV2q0yHE2BqIhoZg2B
ZfUgLP2HVqCxRYUxjizSi9bHzpROlFU6LNTXQVEChvYPwxcJ88eB5lqedMhy0sOu5jLwL1YacRGI
yGGsTKz9K9bwv0D/6mMALpARFG25AacmJq5kCNRc81ybVaCXEk5tVgPb+/zz3pl0IVAzBVhcjGyl
DoCd1ZyjMcAWcy/R7HJ30WUmGcCFknwf5AtIp4wjn6x8FA7wtYA1nm9Fbd5uU6BmHrJpOj6VhsPr
UvbsPXqT+/Lf2fKqGQXxNbJ+zl8N54hPVNK2fVjMLS4VI3sK12outHgydH60KaPzLKMBcyMUvScF
JBgL2LTSTyyyaQyJcAHXVsW2pgLFSNM3ZurVvn6YGwVHQFT5bs5w3hzqTds7RELENDdYQJ+u4HQY
RbHlCCoqwj7YH2XJfRQDZKGGxnhSu6T6V2+GgCVZhwTq+VD1h9BGGS0xPVYT9gxsng7EDMLsXMen
B3hJl+hUvGIXySBB6oIZPGPHBazBt/6dfndHBHYfPQoR+Y6hSX4QAHUb9LTeoO9xQ8iCi6/cyRBj
e5TfHYaeE6PBDuxiOAwurkjHM4a9eOzEVmzpyRIr9Osn+mTIMBwICp0Zlh4Slckplvwc1DVI8c1z
V6+wn8O1OsHZQqqckhJYHDke+qRcdaY5wd3AmlmVV3IeYJzAmAeM4w2AjT0Yo6YXVlvty1xczo4e
GSD2GDxMz7VzQyiCSgS0PA+EFgyBp8IZwxsu2fXFELngOQ6yGhgPc4ZYIqgkqnuaoMgXY3Zt4OY8
vWMbub6gfndKNcqk3kYjG4hANScF4jfpOwAEG30gSgko6HSNz3f7cYdL4YyySZ/5YF4xdC7mCNpi
mYuY2LT3IBFzZf3rjgKM9Jr5IqlvtYUzmk8M07PSIiG7hNownJCjl2PcayJAZig09Tr3ylo8t0/p
xCxa1m1s0aeaDxr/jA7wwVx2Izwv7XJTiJbIfFAng8JtyeEk2tPusHo27GXxRgB4NAqOCvrk1qdm
GLb53EGSfLGAnExbqfl3ftudXj95n2oY3JG95WiLPMMCsiM+kUEVaKg+4ZmKpPb1FjbcbBPN/MGn
dRfh9CrC1utGqk/LA891tyrhdaLV+o7x5EHUz/y5favubYQ2UwA74Q7YLK1VB9u+x7YI+tQUEhiO
IeN0FF53BOfBnFCdA9nPM5vkheyNQlfNcEdBmf6Ef4z6RVMhm6HVhDRUBPRdt02VUSVpKsAe+AQC
8xR/iTLVBKr+HvoCJMdxCm2Ds68k1j+SboSuhz68ANrGLHrRnqLOZVErrH+0a3labPPkUGNRhxx1
aB2eco/revRfrZt3KcXv/hpoyeXjzSESIQBKN11FaFgZ+vvqe2CF9RErIGbFl3Uf0lkCGzS/jibM
U9+/6gc1GnVqP2l1bxBCSBuESHQja4mwLVr71F/kK8TGEeK9iCfdHPX7ShGeBf2e2hJHKzDQMLWl
xhWMCUcZ+t63mG4QnYIryScpWNT/M7e9X0QP/x0+Sy9XbbSiiwVkEzhbAVub/7QAs2xi7gaACupA
OwMMb0qJy90rMUZzMCzECTCf6ciqomOPQ9158TYnBd5zzo0ib6b/4Ldo4O7kI/AMJ4qBJzwmZIFJ
RiOQ9wWjC3ks5dAlNSmhB+s/ZhXlH8eLi6Z7eAv10cTEweQB9wFTmZ9naOq8Lg2s3464fosBfKKt
R1lkhgPSQmVCGchXNCk4IAp8y6107GpUypCljLMPFhHkHCkRbvBsB1eYisYCmVa0cOqtuaIXR3k8
+KDW7MWDp/w8T1t1Deimm9K6JBelZkdkDbwNo5EtbThr5DBiTd8LdUapBqPkNRHlaLoTpCPc0IdA
FUBCveIeQOrDZk5Gv35J7t8dZKoTg/bUsNPKPTPFE4Q8LMd8cGRLp1ZF2n5ZrV6Zc2UIdgrGW927
1y6ym6LDjchL1fvWgukC2w8aWDhqghzCqY3OFnIEhFb2DCRT4xyMN7iYA5LCRAeTaCjvqz+9H4S5
yzrG5QvONSm24Y71f/nK4KZCizjghHAQm4ZcwU/1jKsIdtLQFL2aqxBXpM5znEAe/yoI/cywWL5P
5PnH3hVni2+QwzTkbrEULuCm0HWiwYIGs9Q1W5O2Ku9BGr8y382X2Uxh1osW9wCeLDkdl2RxRIh0
9h7TRr3G2P5N6QzBg8X3JNbqAMenHT2ZfKYswaAz1Flm8+M/WIi8eoivG9EWxV73p/tH6Le8+6ys
7d7HEurqncFLdw4vUnVx2GjSx/Y5bUb0tOA2ddsbDGI8OubGZWJ9PD6v6xpr7slQnWRAISl2f4/0
1Uj39s/waEzu3/lXwx66UVW2M1Tk+cMcIlgjDGujio1nBH4Vzb8heZSN4ygfT7P8q/YGuH1QOrpX
z/Ky31GUFFh7aE65P3+eUzNzuxd2t/TBfNxEPvIwWxRDXwlar6KJwF8jl0HrAxgzqgJQlNEwg2az
HSzqcYAH/R3tKbKK3s6SijN9dk5v4R2HXNVlE7n4MjKpUl0KxSNzGpokJdH4hR/gGNAzKGUmDC4C
Rlev/ECaJIGuiu8KzfW5QVRPT5Rd4ViF/z3BnuEYKOjJ2uZvPu+21ixL8jWT4oVJ/MGtKOVkeRJ6
qebg1Zzc7p/uvn7weWNNrWgFzUeh8jkEUz/0aSBkwdC/gPd4Q7T8MOhwekdsLk4ePfAjzi4WrAG3
8/SVIPzAMRMEHzh1Ynvt4s5FTEKM6bR6/JgIaQT/2WUO10QVeq/69hhk0fOOWeZpPnq717nqiklY
yZDVI2IpuMruyarvO1YYDU98rHFSiTSeiCW4oHf/+8ZSDYA3KxPYCf0xGNJowt8iujbRy6RWBC8E
evEN19SBFt3a2idVYAktV0STfskMbjX1hcM2QEVRQKMMNk40ijiSQIHWtObe9kWsQih8qtwxhxNq
30EXvUA0IUzMSIThApwW4jpKoCcHE1PAGtKzF8NLXg9SFEBeAqyEH8RFDgocAh43BxQ2EHYa583P
aA42fnTxqMQousrVpcLsqRPHtucOiz1NDDXUhnaTP/jB7ySmQkdRwCbYouVFqY9924xmeIOB24M2
1BlEc2ItoXGQhSPm3nmMVhSqib+JzOVuF19SgiO7BtyZT1wLeNCMLx5rhorjLfNaBhxrgY703xcH
8dXCMT3jk/wUbjMYqxltpg5cBekVYQMLRg74fpL/ju0HBcXNuZQup28bnJF9h2YAC4Btr99dUg4l
pQm6y2f4Hv6rPZz6aMLgsScZ5ayc9ZJQWqk5p+GjbLmJiTkzousn4RqIMC1WwO9zsB/XFHgn5bcF
pYjGFHeLycaa0TjqmkDjYYySOQG8vW1f3t0tU5J0HHt1aCYd0yCFRi3jlc7L09dHnrZ0ixkDRCCO
zJstQycQUdfeU/FkRhuGXkxopTo+EGOurZLSymYOjnKItJj9HiFgI1Arp629fP/OsIjMEIK7vIlS
J4Q80B1ZaiqOsNmCWHWaYwKmAX3/uX+/mEevocyiO5BePeVwjh7LJ+gL6mEaK4sHboOMGqpIf9qc
yosTx0PC2Q/R9OoUVJDcfYUmFbwDxtR6YBzwZ4Xt3icacgaTK2XGVOnt5xQSc882Oy9HUbGsuETr
LBlDiF8w3Xji6YWM/OoVGascRg1gq+D4WaRYp1TQ0U7r0xxviiMEu8bGDAeI/cA1PN19hrVHIvHa
nN2H36eEUi3AdeTucAwZ8esH7is+RUe6GZPnuiHEkGYdPa3gAnSfGHJUEDSSOwd1y3Hs8WwSoYw2
uGzL1qmnKnnfF/Z159+7V/y+Zzf8VQKL4donPjsfw6/xFyMbDrVKLJqAAHwNCrtjvK3b8MHaPV/h
BnKM21B1NY+vjABb3sVZbBJrTF2GMVmTOW93NJj1OQUoY5FsjdGk/k1ShzAD8llMLMwruct5IyLc
74PsR2xBmw1X/xw1lfP66RI84k3ODuyOv0v+IfyLtJxfUlz+SissePDfe+4S3S6IBC/v0/tU++iX
lpd/PMMqGgeXZIxrOHswMfdN0mzGrogL/5XEVxeRQL8IsQFlwojfOx7dqQHqeMTwyjYYJ4VqhUYq
FuVAsjDdGnzLN5nwUYFGOM2b00LMaG8RM7tpnjM6RclVc7Kp0JNeDs3px4SWkLZQtsw8+9wdfgIb
BY1KF2oJ+jJuPHAILygBUGxeO/3wUmlSj2LGy8VHGfSrfq2wgSgO/D80FiB/hc+6EOcN40dVQFYV
0BDypAGiIvmFBFfMJ0jj/prnhMP3wD2BkmHWhGUmCSGC5Ow4xnW9h7ieIO3+GxkwzpIj6SYjKWLC
20fYkf19255S4PUEbOpvtj7224OcokUcbP6SdnnGNX51+BD+6YxB3ySrgaeKjhozWaYMmdcSmK0l
TqNh2zI1apKWCeQ/cUYVtQrNYT0hHaiijnD1Xj8vkBlkxivFXeIIhLRsH555/2jaKC5i5KmQA+Ae
FXP95Mk8fQ5QGR5svkTIvA/p0KoOCI73D6AYUh90RWnyL4AGbcq3YG4jlKPp9u3Ad05p8NGQ4kRE
iBOGPhg7Lh0NqvFCB+hO2aKcZHiNXC4p4qz5evvU7nTIyKdLh+NXPDzp9GlDF/ulHQ0acgkaWEMy
fFxM/T8fWv1nuMZCLmCO+UJkGorX8o6RabcwYsPrF8Tkd3idvWm8EcGNGA2Q99CmmdCT/eCGQoFs
zim16Hl3XjNleo0GragPnzg4AJjcMYXppA1TFWD4rG3x0X93s2pf7Ks9b8/YnIHRqZiwwCtz6ATf
tky/RitG1xABA8GPGktKveMQj8MBna1ZFXVigoh9DofgbhifGpfdgw4JtfybYOhmv0eLi+ScvtXC
7tNyRDIx9k7ft5BggLzptAiu30QznLHnBLMs0rdZM7mtR0RCehFLsqeaLOqbqJYeX6HuSgclUEZ4
qOIwv6lECw6WN68Ar7SXj5QEGVNAiUXY07FkQWfYrvd404HGsvyx4RIVzstbaEYGTfu1RWd0ewur
YAwQO5SBM6/l9SZSGZR1+LKNg4Lh5E186vUHKegQ6zKqq55RDxAq2hq0WRE6mtf0O76H0/cUz7ki
JrZZLqMEpnSN4WC4duGUVboY5ifUL3y+N2OiYuZQgzGgshii/bmqgZ1hMo4MwDilGURpJhSuQWyS
aoTtybFegZXgAiEHaT9t6eESDgPaJrSryhFoEoW4CgqwtVyZPFUApoqbrVUu+Kll9z2GeQdLCgWP
tWJMdghj4WvA1m2crHPygyhppwZkRyJvTXp0TJAPI13YgA9mlkANby0vCdn5nB/TcgX64o+D15NQ
zl2IzsHAcHDGzB6B0omEJyiD9470+cUS10Mj4zJQbnAsHwHhgqsTDwlGL/k1RBkhGR1tLegS2rbn
yqlca5bPMVpkJtpMcUp7ILSvCPDYYEL6+rCSP/VOGm/Uq2MIeYiZwLEeb06WY6GoTwkEFotxnwLp
RPgfNCsW7ZaQWqd4Zo6jbDYGuQp5hTTgAzV3aWc1pCF/FZfakGMb1KiFCTOQGhgRXxom/iBsx6BV
OIrwp1OefCp03BVVAz68AssQAtQYioCATDuWGdBufQLU7b4xG3ek2G1ioa4HrDZ+/5iVfVEcmAe0
8ylMVvW/Jw23DdQLUkTThVJ33aigLOPniDmQ8/wBNURcY7/je8027b/vEAv+Q+RCsngD4h1Hf2wf
NswweVaBkBHp2aHu8aLj5pAGKi+gksF9IFHHQpsBKcyeO6GBt1TOAfkxsyOR+KClwtTj5CjMoo94
zTolDSzVvlydzPTK3rlCL7wkTEburBNaEcj4nRx1tL64NWr1MBDvgWJuu8Nwr6aYDMba/IYj2lRf
diBbwbXOXzLeAUk3ZlOB8n0gCQEJUfnlsAAI95gyK4ImChORvv/9t9wq/4QUGRmcvtmKUMuJgdHn
F75qJ+AK1VS09ZRkBFXbQk+hWE9FU+IDSDqZPqV0lmQzBNa7I2MOEk58u0GSCFKJD/VbGBwhmP4F
FqWV03gFiP6Y2VMNxnDXbqAdCuePJjwTreeEu3SK+KKaoQd0eHInmNJdoxxUKjJ9AZPOU4oqImnV
NsdicvjiBcLVzNMzw5h0xCpDd4FsmcYEOofqtwCf2rGnpWKNXf+PpfNaUh3L0vATEYEkkLlFHpCw
ibtRkGSmPEYW9PT97VMdMTHTc6q6KhOkvdf6LcGHpBGS6ELSU3WshMfpbSoUWHTHx1f6Ro1OpwWQ
A5WLrBeLWl2jbSEB1GCKNMkyTJ2pNgPjQQkC1m9sSfR6HpsjQ3MMwEOzadlvclohhOyipLRXjPpP
U3Oi+bNzc1J+lvTLg8hcgeMBkLVbsr8vo+AzbxBEpWw7VkG/m8DreUHpo0Ypz2a4J/OEMjdK/VYS
Qg3JGiZ2uaV3sUR15jVUsg8oCxqvI/8ICtEDjnyJorapENEjMK/tyao/sa6gqfhwcXHYIQRfT9YV
KgOqnBcNU91U8QlF0VCsTGLv/c9Hm4or4M2yAnIhMgI1L14wmmdn/VAMzog1n3/5sGx8dT4ChkKG
tm2WH/yKf2n4PkWb0anzp6dsfy9pYGUm53fHY87TL8/4yamGfi1GVBMSfg56QHXmffb2OfECw/km
I5+10S7OHxWIiLpFpvFqT98xaYNQJoTpWxkoNnqBWz91pMSmFG90KuDeQVbmEp3J9LH32+qnvTDM
UObixAvG8YqzrnaGysqvxo6cXabUZJ2PfR2B3kbk6+qJmYdvLELojk/pVkS70UQH/Lcs+YeVc2Ld
fBYcDRSnd7ufpwMIXZ2VZXFTRHH6N8/OEFlYz9mcyAisjnGAzmNLn2+1GHRHcBLkq7FfnVmHEQpl
wLbnUcjcbbTOewG0ZTOXdMs0LNb/wGvq67v1sEz4d96eQBBXbSe7PRoX0IxbS0F2h5fY6jdvwCo+
3I9J0XP7V2Av/kNjgJRm07FtrHhcli/dSheUujydNiDypU7m3XcZNItJPKcMSy6Ig6lItg1gtdgA
VBD4zJKOSBuooQXUWCUmIMwwa6TZhNjf5Jx6BsO3yj070+d8ptrpFfKpZyf1ycfz3CUj8xEwzZB9
yQQ4J+1QcsXxElN7upIipvhRAJdQ0Lz0g7yLSR5VZCm67d4fW6/tO4mxEiEvCbU/GFvwiFXISzA7
ci+WbskxNUJCScXCYLLe7jMRU/IcrWFExI5sZdueEjMsl0JojqgZtfkK+3rML2O9sAkgbFfWsMJW
vYgGRLpIZdEnpw/4rxJ20J0iyjfW2jl+2ah8rf4nJp3y4zPGSdi0uel1E3gB/whgubGBzJdP6R6d
5mdiE108cvrTXcNA/s9SlC+pxEQwhmKI2BjilqjyCJBGjn7jJdAIWsIfppHG43tAZcKB0ywMWNMj
fSzJrkM5s+2O/vs47Zw7mPalxw1+rGXn1dtKbTKhktM+PVKyKpITv7UpRxccNiHGAYF9Q0iF7ooy
Yj7RAx88Ktgi9ytWCbzYsuiJl/+FbKFWTaQANUm6Fo5MBT86H2x1e/kgpveQDxiuG0dWS3yy0INg
l2cve6B8CvAULe9oSRCCsGPRAbeNqVEfjiNeguMDpCX45DY6FxyguByCty+W/qc5+D3QqFikaaN0
spH1pCe9ARsVTyhKGp7Rr4GLLCPcDa3dgxxcEXQCjz56mo8l7dfCJ2Vg0DIKGxGC8CLBkb/nYyKn
WQfjgNGKIeUad9Ak1XHC1bZ65JZEEM3oqB+mYiD6/VzgjOZIBnHW+8mT6RLr/w9tvoDL+9e1oB95
ciD4jfMuWyfsus99swd5FLijV9wkLlS334rhCtaCuKnYzDei2hqspOz5rVviAM5MaARSQRaMZ4XD
adtfpg7U1L8K6mlhfua8qrzVj0PL1uvDyW4mAVf/yHmvB3WJEyMJpr62T5bpQVWJyfr85QADU0It
eQFBt5FwedTPdnSJg5mgPQse3KtrCNB0Hp2jtbzu6kX+G635i3yW62GhoLd807YolIFwLXPxw79s
Bd3FkYUQeqUQijUi3tGbAbwJjadgMLbsVeIpFTmmkBzlFxoekahlkTERrZEvAcFVnrpvxq7MfHaJ
l5Ad1R/JEBtGpV4XXIRoE+eO06yUpWBkY00rQpEWnYVPEZxGSrThQmrK5DYhedJIGxNAKNpH5Br0
o0O0uOInaSjJhgrilOF4oSuEDEIVuJjKbK6qBRF2sffadL4OQu5MiWPUD8iPGMfu4KJmu+HvH/zJ
Vdo3q4FbI17IuhUd2AB7d+qJRpM5b1MblF8IepDrcYY9P+gvWMOZlOyEkYi0jdTHtmfzRosnsRYd
D6AV5ATx+/F+jOBDaCMMkUOhSBXBI6kDDZn+EkvCC0pHWGsR9RMoC10VvwVooCvgHNw3xEVwKTqQ
GaU97FmHxB1U/zEbcAyECK3XnLmn4VYeHoe7AFmQxnj3/Wg1JveRF2wJM0oGiPe5ko8mqCxBYEkW
h3dDaOVjns5Wigf5Zb82UCrlXLFaQtyQdLS6XfNDmLRnZ6ikzrFuS7RlBWgWQVXFKgWAi76XD2PA
5pcR+70ccqwRgKud+3Kg+dMbVYReEzDGAaEQRIH0iv8cy2ZGQ5ReW6PBrsbmw2p/ULHh2GuwugJO
+syTZ5FgIFx+BP59KOlByQfULjO3x0gUlS3Kq4Vm3liYhD56wOMT0oNHKso2RnldZM70+7kqbhB9
/Fqkwyw+fBrwjFScik+32EVnEuoq+/XLHzkU8BoLDqPPZVgqXHZvPzkXuycoyCtsL4qVL2RbW4h6
iKk3JfW15iCDMMhOwwI9m5dVtuZQIOH0LrC9sSDdCqU0MiKIKgJsiMZBhK3bYJoG9zjBdLldByzQ
vEziIW4hC4Hy/xu4YfmkOSbJHd8tNywLE08R5NaGtuXSRhcLxYbIX7ZQ5Ecr8Ba0/CTTkYu9UrCg
yj66oglJ6ChKpYmrL2kdfkvAqJpXu0i4NWcgrSYVSrz7vvLF0cc9deoPdSjhZ8dQOZjFOoVvaCh4
1/9KQM8Rj+YgRC2I610iencZqbiYpIloCWTUjD3pMNxnIO388HgOWNXqGyom2AE4a40diDjoB6yH
T4g/qhi0CNyxoxkF8ZwfnM215DAnMQPxPlA+JiS5vCQ6ae5Te4jMaqESZySTJ6Zt/8sW430Rra+s
fLz7RMagmkUuhxGpY3gaT7AopOadbzjDp8QQPpVIkWLipaK+IVKg9frYluj/piiL8q73lIw3+qtH
nXV/hOPHnvC2l3So8NHVjDF3T+Ggrgjnh8luKleDEekEEp0pLIlWRWTVWX5v9kYRiEPpiKr6Pb1E
j2XPS411Co6LuCqiOjjHI04oDjHQ4douKguSLAYS0V1m+FZbTB7uoHASAkDwnner6OnEbIVTqHlk
Wqq26Nh2jcdqAkv3RC8AZt0lVwnUa1qR4ujcU1dHSCXnKCNIKJecF7eE1VSLvrXRa8Mof4awUfZj
sj3A+tW8oHx4/9QW8Dx8nWSr0DL72k25RHlN29aqAf04cTNp1o/t1jAjJB1ae7pz7MHyjeXzu/I/
KBEbhdP0XA6rZ8ndAwDkNKnzYpxMXWhRFppn5VB39ZY35WfX1Td1+vOhmgprH+wEK3RDWxvimFjz
WsaqBlNZ4mQNu/vYykaLHtEtNoiXzRHEJTpCJcud6Ci5CeqdEEPJs6LAg6XN8nV3G8y3vG69Yepl
xSC0THkAZOLyVx0ZSe8Z91uxQtrdKX6R7RT3mXDVMLoBZdIvIjFjYhII8Yqoo1XxseqftzsYmObq
VYUQPnitCIMSwTYZkQHYVeHFbYUZa/sgRo5FosN+rJgMTG78Lw9CriyqK3lnqQonWYEoOgIuiKNI
7Akbnm3MQQspMpt3VAzcbdZa5K0Vuj10tQeigSHwkZGDNiem/IO4vvOyMYIHJHTA9SLwqPtme2BG
FGOWMljsZx0wrvti1HUY7v9JKyzYJhRLiCi+uVw42yWvRT/Bmkqf8lbkUAJxEM2wiI7FHEmp8HDV
vsR3l32/S+jQOIjWJCsh10jWLTamVQq/9fSMK6J7oWaIzvwEaZCTEZK6JIb3Jio/YBbIT7gxlqhZ
BR4ZtlvurzrkAGLOQonIZgpqjSORDogQ6xlI8VZGA78uG1rDpaWqs0QJzkgwpR2YpOJk57sz+A/N
lDyo9TWBT/jp8xFKfJb9yOMaJmhkySQR7++4FNplD6nyMrUPChCb8NzXkm/jofsE5+ajedm6CFdT
ZlnGSm5T6uUXWsJLNxPdXHfISAJG/fFXhp7rK0Ih68uAgWSWAqjWXkEmj1P5SIPqkc1eHofSScUH
AiYhk6bbLaM/2Z7YUzQodYAq4Fs7YpVRvGxFMKKB24Jcq0D+ycEHaibHJ1it+qc4j7slXz/Ejdyt
ikL3A4RVsYxDbvzEh3/n66lg6kzNZ3EZeNsvYze65Fio2CV+XoY1ybGNfjq8lsmSpNQ4hHHH1bQC
cgUCzkCsL/h3FgD6+QbpSx2Ad3C2T3yuoqDsOW0FB046vZ8GnCbo5uH/EIaxwdVn0C1cAcIWhRAF
5QnSLwY5kXZ5hWAEBhfNjeQUsOnjBpMR/k8ALDwuekOdTa+A4m2DIpUo7lVMaMwBRoTJHVQrBr4n
T0DYcPnMscpgneHrheIlpExa8DOiDxIyG2kx+ZKQonY+WycnIZz/e8nhka2BBjjdjcKJNtm6RBdm
gjVIJ1DnsKq9lmWlm41WMX0rH2QA5XU4JWv+CGQ591Yq60a3S04tyXMrI6yDlvxNfFzl1HqgEvSo
fOFjWSPJpisi+26o25s9bnwS2MIm5EsM6I3ZQw0KHEDIyDeAu5UDUoy98qczzPeVRXIELBrvu3nr
wKTDXbCCe3zgE3aNAOsJ9x6CEfftYUAQkyEvKuDTMe/tGrJR4TeYIc2c0+QXyP6bhwDY4Jj8tQjD
HkukP1OXj5SDg5ov4eJj9ExCUYBrAdKD6IpKdWJ8MEvxZa/h4oGtQo7Umiz2b/Lf2CjvDjwQ2TWG
OS7RnHTX6a4zZvVf4qdk8tKtJLlKO5NYrWB4wukqL+1iGWkmKFZdIrITmD6DKmhQdjaIToO+Z7wt
A7nzWF4h6MVC+J/aN3JuFPJUZO3hzUpRWIhgBQZJglKni9ctSi1gXwgu3tzPmAeUX3ZQrpxtDFGc
ZOyELxdtyGcKE5p6um7yWlZ7dd5esddOzJIq14NGQ1fM+uECtY0M+m1NdcOdmSGeDlTA6l15yA/D
SbnF20fYcxldp3Bf0M64OCbY+NDqajNgHJYgjgRReoiTizegQJ5PuvY3xqQLgMWbbNAPWP4M+U7j
8tWSTZTAVvFtcOirK9grgvlXRQgVNiZ22hnNW0S0+8aw9W8R5caK+ZqpTxCKguOQcGjE3I/9Yz/K
hCGLVb0EuMOkxXR7ZVqqFsCVuMnhBnkiKfSB/ICmMY5CkPb2h/3zRzbMrsMLgpTeRD1xX/3bwTmk
uwUsHh4mDyUzIyeVMhLDg4PFRW8o7QREnSD/N10gf6JS+EpUJm4OIEY8ZqW7iT5gKUYMxLcPXMXi
qIBaWWH7a7NFdG4I9Zu6CLXKILJIFea/wLRHiAcJI4x3GLJ81N3IQ0y2pVtlI5CUXGQGLHRIWJpF
983FhWIq/+JEook9AEtb1JeYO3bicXjWX82asSsRofYP9t/lWPJZ9vgBfKTCnOmQuahW6AUEsk/m
94ts5WvkHxutsLp/li9mOI4tJHdgTNkf7y8C5uXTxv7Em6iuoQ/hDRHkqiA2jM1frLyUqyHzRTKK
iIvXZEUBnoFGR2xKBOVriKQGH6bK7VbygeMeIb5q99di3TX22wATRfyAknR64qx5L9sr0q2SohD7
IeguxaNcb8UJgwFxxxsYb9ozeiLrXyALwSwIe2OL62lwAZGwk2JQmmkGHzJfgTI2kRSCE7HPa7ZA
ebAXst+bjG36OhUqCcF4aqKasdjxNra/QgCLYrG9jBqv346+c42foGQBJuSF745DCLaRdJfiW4WP
xiAhxHrYHCitQdRQ+tz3qc/CteL0w038IAgJ4XIQqzAfM8BisIKaLXYCFfYrNZzW498EZMRJbv2l
rEz1MI1mwB0gfA+XjwWpQgtRj8sUQPmrvVBYAPY+CXWL18QHF0sRIQJTj3dIoiGD7jxM/NYxBtEB
IU1B6LgEgw6TheazRZAy9bJztS7nGqcNnIctX5t1abOVEmLS+BGXE/i6f2dqJwlKdsdvSz/0F/23
nBeiWR0lApc8QlpjmwY8vPxS1UJgR2j8vLEGcw4oSSbMYNKorlv37YTokoEY92RKmKPNWzxZ1Aw9
cFYO8U3q09JZS35lbyKsVDBL+YvkKlI6uS2oqsPxs9I6URAcOVBwaL2emItm4r5FCw3bEE4eDgLZ
zMxkO1pnD/8l4AFLnNScfxcIXJV6cJejC0EZYDgxgn8PtAB3m08WIWGMSIKNrrTyMPrYU2qb+HNj
NR48ApYRfW2aJZqUdQShEIdA3tyKlI9FtureUShfWxp8D+UVXCoKMK7p7Df/jAIVJSQnI5llywza
zq6BTlnS/m03xlIPJf/jDqcxIr9iz4MfzYuzYiHKUZlNd5JXrAaejH+40iNAahutRyEP8fPF/S/7
sKIp3ZYkEI0Mu+eaXKKWcKmvIZTpPh8DWyDTgqHErmZHJOwTXveZxRyOdFSDCRZhndh5YzNo5LCv
ThovOEzhb1WHAB6JHm1SLvYM6rC6hiYM+RxBXD4F1vP+Nu2sz8+/dwyGBBk3C+rTQ9uJhWPHNoqh
Cz8eSC55RLHF6MNhQlEvdBZv9Cznb148hawc6AtRM/UeIcBnOmf2LpAye4j6Xobd7VA75YCKaA+b
HxRFFLlRvvH8UbHcL164lH+ydUasWDimIe1Gtx9A67q9uyO26db86Ga2r5YoGCegTqWFmhH5EH6t
eX5t+STC/FD/fYgN+bhqMNoVyDU/CGLnpEl4z1tCBlnlKH76rfiaMiseTo4oGXP4044516zXw8sj
S/MVZaatykOylwc+SutDJCLB7yjvAn00Q9w41nAgzPLej5CBq36XOAj80PR83x2uoKUYy+7sIhYy
TMwRO+bP+5IfMv1r5++7M0rt6Et5A3BqGL9nJT7znJNCQVXBkAkNhSnsh4+641V3Vf9RiKNncDWm
8c7KWA0fFn557hzOTaYX+d9uw6p9b8zybaPIyk7deiowmNawq5fHlEtDwdj5cHqDAMm/6hXNANCe
qAgA7kzOkuJx1adsE3nwGUG2uxXojBIyKj29bsHrGDkTH529sUXbLtT/OBWR+6LTcVCtIneCDUjs
BzglnjBzhKqskizpR0f7d0n4ApeyK29iUH/Oj8urtO9LaaVuGJ26Ux6i3CCYxl4JVCjdGCGnOjA1
Vinc6c8FIzJTUT9yInKz2XK6j/382KyLduyLYYObDX/bWHw8iL7d0eXJ5vaZIdjv5rgnxQ+qIwRc
IZVELOmgskVnwNzvctqxva7QcpGrHL0txgYi5jDlpGbR2JjQ8DbTm7W/03R+/cBb4L+BgEws/rO+
+fyBTidmBZa2TPbsJ0jm6H99EMqr89zSjnqPZo+3JaOYMzi1udo61CzCPZ38IRQtDqgiRgHIFcqX
G7IAOB/xp2ABaK7BjTZjH6LB5IkgpPn4Fqh57yL4IJz5io0mxQkDUUcsug3AwBP2Dwiv5+VfdStL
G15MWTUn1qWECRbpM6yxr9WkBdkyL/0csqwUwTld5aubYg+nenvu2wPfo3ECeh0hbPJk2cG2iuAQ
KP+3qAWkjdNzdEUzgsxsQqg2AyzD/Io2JtFLbAweK9BEEXJ9fhecOzQ2gZ8gDOa3EFVKpd9OoaOZ
+HHWccJzwWAq3wzE/lcvlK0jiGVWoKegd8APH3P9migC0m/n7WF6G0VzbfXhVTYCJIKnAjW1ZlYk
590mF4X75FTPoQJHHrhScYq+5A0koHRTKLp67jNyrc8gOS9lUYtOIyBPbmvETKQk7xhyufspq443
09SBC09W9dNJLw/qX+87fpJ4I5hCF66T+P3Y0+fjP5W145BCE574uO8GINDsyfTkU3I42hNko4/N
EhQqwhVpjXmB4OGJhl+B50x5B+Krunkd9I9ggBlVS7I8MFahJFo9NrCM7+/mm2VQJ/whahlW7xOX
boEdpn55/97oS9GehEb2Km26yE7AL1aVZrVI/jCHIqFCQYZj6lboJhUUurls4AlFBQNoJa7QlpP0
iZCfsQbTDqIcmZQFJCqon8uffP2GFdjnY6JfdeexJ26KIRx87NFCLBWPOV7HngyFRyC6q1hFiMAB
VB5TPgJkyQRwt7LTC81cs8uRTKVfuYmSJTmygnHv47spDRdpRC7+wSKpV5fwavAzIi5n0kFO5D8f
FmFQrkbEQ/qFA/wjLeJf4T/Fon431Z/JWvZJt+Cm1H+MEL3Q74uPHKV1REdvttM4ODZx4WY3Kqlk
YuLNbM3dkQj97WTKHGS/Bls5MQn0B+6cEdSf/97nOJmuw+DwmCCtfwHSmPxP8wPB1TDZkBohtuCq
d54I8+kF/CKIZJ+6DdbrL3n1uU0KUdPzPCi03WSxg18apUl+Gi5j1SYUp9uoHqbzorPel570PcCv
QRNJ2/hd5BUY/2b0dV9I2EUFEDxYcuaC6sWbF9lQD+EfpY8aUUL89a9unXZaCVqz+x64twJUSxOf
RkuLL5MFTUzS+HggwIA4sA2xrYA68cMwgztJameNVxMW6TCQA9MgCoayGWzAKOMmoZ8mIuis/jVE
aWM1ZqjvZkjOmGGgJIFewA+P9xUVHasILAR/K6CJDBMV/YzP2PeEkqSSbOxQkBF++4/C7ZDrIZJT
vEaI1/LtI/c1alZPHJ/u/Sb50580M3H0zqSf0lj39Dfim/PAelajE+oYZ0wkGYJdDh0jRK/xWdOr
xwMcYus5VholbXb9spRgdK0I4Fi2qMzgF5ZkO2DzCpmWuTvBCllbeZTkc/GdHQEx1JToCKH2JWAC
a666Bo7nMIITjL/IOAFeYedFEoN1bxoiKOP/Qkvh2WeGGWOlUfAt7A3ZgnWc0KVXXz8j+zWyAVc+
rIpcA/eFnnPwmelnpn/VLKKB5L8mbrkgPY3Qr70aTtccEsICDsZOcHNbLyYvtz7Gu2c8R9nE31cQ
LbopD69Dtm72+YKXS6hQ528MH8nS0Fll8KsgN5miwm89rr88GC0ZRQ04yl25UtgAjqyv3xXnN+eZ
RS7rqrlMuQdRX97fBIyOAClzizTa58O8E62lhuOwAQwMPhttJUHigT7YMsJ6Aq/RtyMC91Crb2pX
bi2QouEImdu87D75qaYyuW8bQYWS/nG8L2CeY/RbxAL+TdiWibcf+xCY2oX84tJFcyXAIiQLXe49
RR8wZUKoyPKlkDShbGFi4qDCL8fE6aFhigOmAhTbPZpFLMXNgkUNwzUTUH6ZYD5GWh1b0wXwHvrP
XPJ4jtsDMhd+g3jbHlAQaZWXFQ6zh7oRTh4CfIjay51R5ES/fb/kQfRVLr7l+9xhk/e4MCNEha60
K+AgD/om2z/3qrC9uZgGdoxBpB2Retva+Dw0bsSxraaka5ABQiwe7meRLsOD1s/A7oCyoulRWWj0
KSZjp73WoXC++D0n0T9t53jsP64oeUrCAVlM8LP9Acq8zEHzmDkmPERxMJ73jARI32G6kU5wLk+c
YnnHWDTnO5PD0SI+Rr8Ml4/WybVNi7Hfjq71vDlHv2rAb8GsdZ1gpl12cAQ8OciPMEpCQOIOcZ47
KLnU6Y4k1iSrz5m4H5JxQnUt/8xY0pCmQA+S/6tauF0QQ45HDtAfVqA8Exxo9AzyBm/jRLK4elTJ
6hUTLFrdSSIIiW8N4JCZ9ZeipTQQL9eFoJB8nu2aePkJ0D59gtf8+QN8Nh1bzY9+RXSNqHEX9QJ7
AjtRf2DeVgLljm0apWme4T4ixkpA9SLnWgczOisGPQGzyVJ7m/oR0zxhGN3UegMc4oyUcXstkV5H
3wpIClGEFC0gzMt9KIecukh4eD8X6Li4Kx+nZk7ZJLeW8dWv3/e56AEjgKrzJkwJOPF7G5jn9Zut
GO0QRgsGnsAIAVm2Qe0WTtE71S5mGvmG0x7gfsH6SMrAQg33rCFm6iCno/kdsUtpSYxbpYnDIvrT
a5IaTLjJPTbplsoyw+8PAlvckqXSIypDjyJbb1F1sOj5pLFt8zUQaLVQ2OQ+s+kOiJIZG7jMUi8G
l2pQg4luOY6qmyGbCfkYxqxSRMZlAt8209Y5w0o4PRMQQJ0AyAGBa0htOBX/RSnWR6ULyNzTt0M2
m4T9PL7qgTCVcTWAPCPI4v0w0FzD0/U4YJJ+Pg5oflwwYUncUSnH1tTM+5mOlkCyaGRF+mjyyLzp
Q7sxyjMH19R4ctSskEooHQ0OM5yRymYM1U1vx5wnjyiGrXHN08s0GFQrY7590tRqIoMPsYeB0gij
DsMq8wiOVqCQLZWF2+ysDeLsYqKfzPG/sSBGF2Pk1H9qoBIiO51NV+/1dMdU5k3e9mcrSTOZcFV5
CPgwGZULcqASm0M+OzMUNz/qFSyWS7DetBxJhZVwgUyQjGHtX48Zp3trOE1vgAjsDo/DhLaMP76d
x5Wblp8hgdezUaJv/xnhZ2RXAg+gGTyl3uTabt87hEE8R83DB/PH05twkX2J7sZR+P5HliNjIZcL
MtgvIZo0DgggGwgVoURjjhmWry1YSH+t+FIqK9kPLBR+FCi311/JrvBiK4Ku2kmrz7xYchqUNn8R
H9Bfe6gP0AcGqtIUSaW0rM4dCRdfPLrfRF28LghBCXJDDlEmc6DAiBRGWpHJ4aI9ZooUCY/YNicd
VHBmpPnDyX/M8tSM3RezY+nWExsXKeARrAm9T7h/wHqxa9DcnARdu3z8RJVV/kAS0iKQ/9xfIb6A
ES8kFBP2a/QxChaHgLm2+diwJjuufO53RsDnN9qHPnMRwdTk63xBFYBp5sLoiSQxO0Evezo1UFb0
F9xLBwGD0ClxmWs00Oh7fHjt5CgkimpmR3uKjiVqlSX0XiRVlJnLk1s2q9yNXU4vdvycMBUXcRM7
Q8Nmh7nY11CKeeq8WTLVMFk+9/3hjstwn8Ie9DzUvPfLhIibkxposlmgfvZAJiqb7QU/5oPOMUWg
GvoccU7uJac9c9b7yFc93hWRjXq+PYmiS3NCCG+x0wh/Noge5pLAo1AJsXEn5ITZoV8nf7IPU4Ww
W6DUVBeRNVa6TJMJDoBzg6qSp0f55vb+Qlu24yG7P4mzNfEOI3AQ4ozxdRyQ3lSdJzhU6P1lsmRA
PCtChkDbkosKlVtDR/FjF2tErAXKKvzF0jKpcV7kuoVWNWL0Lc0GOjjCxOkotQtFJUP83YXqDeME
+krOBGWL6paX+mt6oa8ztnD+vNCtcQIgTmhr4nQweULQA+QxdjF8aeICwTdA6AjdcLiw8OliepvY
CJs6H9I0ZJVi59Y1cSgabNXyPmIGzJYgRSUwnzp/baeydUkJ80O5SwAHTloMXcTe7wCoEABxcYev
OeQBnCuyo6dArWi9DR4XQd88BUb/3nADNtI8h0NlgCdnIvzoHlHTCkAublFoC63c9VP0FYICRBGE
fCUiL1CceIoL2g/kvB1do2Xy/WqsseTk+jKfWhhwwXABqSe/0aGhU5efL3/s4ISfMFEhEAtGuqLe
PMEogSqQAE9IiNetYo2k5s5qisZHJMAxGJGLMMWZJiQqTRwkxVy/wUdCrVdX1g7iUWJCFGjroUqN
jcYwP/sRzPPeqJ1QGdkfrCuc5kwntcPDRX8nOBsvJ6o/zrSbOvJxyxXfEbbxEtaFJ0jkfvG40Pl5
RCWD4PUT4/Luv8aJ1+xa/iLwNDaD3ARHSIFGv2Htj9zrRkhSQm9yeCffiWTzivGjTeyqXqaAEo07
lPQzf6F95dQ2KArjwo9wNR7iH5xe/EbV9Y2lLCZn0CSuvMGzS5RMDgRwd9gLOBsAHTgrz+8jbBEf
DiL1ZIeyOIh8sG3sqZNwoi7fzMvbjPvuYzFc0rB9wXECY73Rf+VDymlrjtmpdR8huniroyeQlXph
dnz8Tav5C6cGzxiz+glwWPonRe+W/dsiFYqvA8IVZpYMq0C+WwbzyD9YA+/k5bmafOZPxN7afPoN
rQIax2mCZk/FmcV/D179xL0CjMSKhkKbmwihvHLrEFOgra1YZWc92mFc0W87Ra1NU4RCNrRdguP1
AqJC8DOc4sF844NFcSjP2U/K0DgB+iNlKdbTpbR/0WUKW4KLBueQCCJjReLURFRUmXzdBJkRCVMu
Rl8avzZqm8j+PDfDB0KC4MQBYYjFLkV8H0IXdLtKiL0QhuwH8WsuwmZY16sGYTdrGxBplplEckgb
erfJiKINHd0n5gi+SeJ0ah/v3otuDtxFMdOiaRz0RUvu1Tudvy9vtyWm1iHWSZvbJGn1FgxWG9tT
rgSrdgAJnwIbENVm9GsfpYc3fCO1/SReUbvsTRxu6QKBK10fPNtQtLHwDICNX6es/xOT/620EFUW
LxXO0gMa2NrFfIaEticKm8dIxxw2Iyxl1DhUspykDVg2Siqz++PxJCQ3sfllmqtsuLCc+bp5W7Qf
DfSEzT4Ry7s5+kuAHYG1E3eaMqm2q2oyf62HK60VRIStK9LYrmOEMZwkOtePKN4C9mQIUj0SOuXW
Jmb1B851sGAwuyP8OMyjART9cIZvjnJ+3Xwu/7ItFzteRwjcOyLAwcrwl+UEo3JdcX2/wFh1myMn
npfuZCRy2uKgR9Vk92fYhiIxWbtgFz7AdyfKAXD78K79TA/YiV4/ik3cTuK9D/US2Cb3a7rApjQG
cy4+YA9ZVyFB3m7cA7cWK602958vlQQiW2OG4B8wz712q8ZO8wMe8Qi/H9tyy6BCrSUZaVKAt/c2
NVaKvPzAYu6D18ss9jy7BoPtAFQFM2rlLxZ6kz8EWgdsTtbijwUtL8QOvCoPFTzc7GRLn7/pDwBZ
C7H/4fhj4UGi/CAV1ZsCgmiQXyIKwvjGIsHtQoT7jK5jhD5pFkLqEe7IddOSIvMkfBOZI+lA/+jj
r3/2a9zfuYtZm7sadrECuzsjtgSgRd/NPUuSAgY7zp/nx/qoHhmUxkVxixiFeFnb5CqglKUKk73j
GWC4g0HnuotschRAcf5EysEQvre9aD7nBWPCGWO/wQyGoFccV6PtW1QTLUiZCp+poysAQMmRSeBj
1if4uVAEqSSWxvRReyjZUQNyqK6RrhP6y2C4FeL18P1HlDNiCQn+e3kHOcdRipgl1xniRFtTNyeV
1enPOXACSaY0dPxQ7EcaGG3oT6rn0nW/hHFwXnAJl456qeYrFwnmRu8/36YwuNqaaioY7uyBOApy
CD6zTBbHdRLqq/sBFBCd8IurHvqaCUNY8fMlekksO11EEx8gAbQWicgilLpfIhHjWuJe5f+jN5vf
7nlVmTG9Ylvuq5FNoJDoHLtjDOaFe5IUCMmFgkLnzmh9ftaQKMe59FV40YKeT4Rt8cvSMPTw8XVY
bvXCMRBJkh2AWBAl5/0PfmuyGuDliHCGjHnRPkPABRbetcGO9AUF1CzK4PFVIg+FYACwRjTDC5eT
GUbkFuMjNxAKzyNOBqqXRREgaB6qmviCLJ2/C/mJSoUG0mNMJuidbfksZ8IKLuxZsDUgbr+SVxMS
IJypTyrrMU8995VfH9ge9D/mMWjkobHVwwOHLEKNx1eyek9dAnCfnTPJFkMqsHRlMdaXDL1R7o7J
QlkUqzvJ4KQuoDDYGOo8/403E4zanG/bd40JDx2nDJwHHZRFFsh9+XAQWxCgG6DZBf8d4f3AGgYu
Jih2pideATwvlTAECHict431cILHit0orHN23Tfh3RDyxQorFTQzrG7+hdRBw4CthQypfFb82wZ+
gjHjPCvpiF9GJV6Pq3YOS8hmIgRi7L9AtwqxLyL8n/AQseU0TAEowMLSJsNo9/6eIPqlrgNtnCCM
mFswkLntrT41g5fcXZJahGS3vklhhLUcbBCpSyh808ITx+jNdULl15zVntwAfl7wS+RX7gTOpTIh
8pvErUOY2grpvGDzmc6E7mfypS1QFCM4IeNLn8n49Mjyt5UFIQ/6Niadqw7v6w9j4vUlBSnbC5mJ
19GN8R9nl313SP/AYEfdKHcZ6SQfU01mHWsmUYoKlYfmBL5E8UT4E5IDwoTTuXZkkXn9xiw9ihft
0yDjm4HgZLT0qb3sGLpsuHWX9kvAf+EvDadBTO4Xm2tIWi22YPAVxrCURxdijy13gaWAD2Ky5pHk
2mNvAEfGfUBXFeJuxCrf6Zf6/+hCTPSSTQjxj7SFHeS4un/rd6fnMiDYN1DfbkrQH3KOGvzwzJhD
mvaAHPMNeQ5NSXBs/ovBqvsGEeJZeGPchk5Ej051KcoT5qPHZ46cctBo6p5u7wvSO5cKR+PbsIim
2ZLigIWI85FHSdiFx/0mvUjf6UYoVgRPMfHhrQDpqdhB0vfkReQul33UVAVkXOSxsB5JgSAIjeUO
ToqwRv5d/H2Ie44ks+S6PZXsTEhKJTUoN/IvLLUtdDn9F4wA2iIu13KOBicF/3u4ZGSRHKC4Yzsb
76TBQZKA7AUKO6b4CwUeoVaoPUfe628CRR3Zb45fxUQBsibihyUMrFyE6fLsayE/a+UxVqEPw+1I
7g2Bwq+TAFL2SPM2Ma5E7nIUwcySE9Kf/kfSeTanjmVr+BepSgGlr0aRDDbY5gvlgBVBOf76fvbp
ul1TM3OnT9sg7b3WGxk148/nARC/3TA3lmzQ+4mMutqZFcfY2qMn+8DRcu8stuNh/CRaQ3utaqHI
vmF4JQKF0s8fYH+qzj+xfghMDkUKMcCHGJabeGW6Kw7m5EC5GL9sb9wGKKuZE0F2iKDI/wgTVN/U
V+kLbRSvUF351kGkOeAmJjKcpLFimdju46ireOkegQGJi6/w0L7iD7VIbY1wSCkByhW8j2t5278C
pZEjg1jiRpExBsELfuwNknXGk8cG1xVQJLQv78kDET8s8AqBzpNEIIzsHY/9MxjIQTiRK/qkChna
5l9a/BxENrPScBf+JBR6YAE7HRWL/0OqMBeN6uS7zqZmDQ2g9ZOeiAeK3sxJpJtixEYZ1tBfzglD
bTnWeiLYYEY9i6gWhDIIGgqBwTBTpr/MIuUBfVmgvOkBByzzmu1ENGlRc3WR91hGFsAYqON0l01G
uMtwV3FHImchZgj3efr1/DP2EOBR8WIlDnnrM+GQumB5pJ25i7+nX1RISHP2Io5OZbF91YA1UG9l
rjCZRUswEFiw8nPP+CUs9eSwr3OkW0iSo1WyBcqB+NBoPyVvnxbH9+wKHmBDv5HVTyc7x+PtFTpa
pknr+YVNEaIKOVKys3559Xhf0D4z8h3QOj33vAyc8KTls48al/5N6YXGSf0z/pruJFSow0WJ/OFi
/owb1Jx3gd3f6+8yYOSUrkK9lrBT1AGsDDdOtQBAWIoKdWQkp+LMRwz6FL08mBmJRCgY6166P2K1
oICfZJCH0+jKpd8Dfmq+dWwPGFHx6L6KAwtgMwQm5CenYG4K8rW8V0NUFhw9kKzC9QywuAYxJBmE
rQBgI7GXaLMjYjs5pEm9gXWhfJZETNteg03SGcYm/ZXxI8CSoUw7oHC3UPjTGIGCCMad+RlStWXB
kTZ4d5iujjrRNjWydul42yM1fE5C/tdwoBE5/o3/GBGgvmPYIhAhZIpGN06MKiUASC/3iwOx6GsL
1eDzL9Y9/mkSaSA8MsQi5dxKnYDTVE4z+ipgeKcDRzHElRQkdyFOOyjCfqitUz1Axdezhd6ZCuzK
JfkMZcIW9uFHOzKP5mvAJHY0Y9PqGBEIfh2bA7GJ7LLYTHYxEdkO3GNDSis9zQjsmG6Oii/jqPqT
60B6/EGEKvytK1QrIwwI1yJ/B3UmYGo7hh7oU165q7YpVvkoxD+syUznJsrdDz53hgbAI5C06aI4
+4W7z72ZzKOjob1yCCN2gYvP960NC0PwmA+sBDEJKcfNSkyGx4KH3M1w6r393RK/kDpET5kn2MqF
GG7oMmAEA72f+aVdlGSEitDt9s4fY3zFQsfY7WSME6S7XgBWCJHZdQjzqyOwMpfVe3Ql6J1kbS4O
ZVcS7ozvZn5Rf8GmIIEg0gF3msKD8BlRNeDGetyRAt7gLz5wX4O2roTBE6gHwoA/kmAhuDisPNCD
JO2MvtETrSKBZAJLLVxsobAhePygaSW3hiuGEcNsC9xBplLhk9+2yMJ+g8BX3y+2CcqOa4HWgEXr
m2ac+NiorgIP77eiobJyS1FJ+KL/wCY1X+OGT3hTkQ5J6GezZWNkeGRpZGnjh+sRyXCPpiVesLxk
dr2JXPs3Trx8D0LNGaGWHiNfc8z32VY/VcK9XH2wDLK4mQ5o1yJyGeN5iMYj8g/rDVhh/kayy4Bx
+0yuEJkilUluvVHgpt1F+cBIJKNXVxyLbYi6qE8L7DLyNQ01TXQaQSvIjrgznVCfRKoncSK4+s81
3AbthEzqaHQJpwYntgeHNHhM5G/tXyycCaL+MECx1vzw+gSPD/gEmyYE+2j//Ws1pbPJOBVE+JXc
iL/q6QHYjtzgiHfvWB7tO/I5XjMMMvYKlzCp0ztUFQPuIMckfxtUY21oBwY0xirmtRnhzj8FktBt
QeR9MoliRuO8BEFU+Su0a3HsELVwV94rn429ufIIP5HUAd5f5TtvFzUmeyZ1OFauTd5XA+I3d8d2
OWxbrD/o7CCabtKJUbADjlxKp8mkc4L923pbhEAhiPUiX9/JHepBUkgBLCaE+ZxapoJ8r2N8JsGP
MG708joecpO2Qdj6X3ZeVhzueJJNo4DH87nvMgcnIeYHEB8sHTievnISGDOkSeCt5K1D4w1bhZhM
osoeR1C/arugkW3FYQMzO4fKG9KDHPyGu5G/ifwvdJfG6nlgSUg/sHFOBOJxPBcf+rH+G/+4b4mh
LL8wxj4kypU5YtF54S9txCcoohmY59bRdf6GkuDmKe7cJuOL+c6HRFTpA0MZtEhxT18R8JxlZQ2V
CRnLKPvk7RgYAAGnQPw4WFnFLKxQui+YlGlF5jnYBZK4uHJnMZOa5BhuCZOgnwqPIms4QgLi+zbp
t3GQKp/Z5t/tApz5WdxJSGaGVb6bO7lwEggseWjlXgm4iavVKAJ/KtDx48RhiyblDWZ6+GKVSQ/R
iXzJVbFTCA6i+mMP3jH8idgF6CFsZW6HQwaER9iKVvzQHGT/ht3orIYMq5GPgBasF/uk7uG3VyHN
2UtONTlKGoodLj/EOmA/SiAReo8dOmNv4M+bv7E/vUNkkjiLqNbjsWr3WDcTJyLcI1kSjkTsJ7Ii
LKlE12fv2Vf0RO2WENiLIXM/bgyBvGsbbn1i71blvt5zJnAgj8SVi4AdxJ9sTinE+hC0Fpsz+Kqy
1oKKJZUTb07fmDu46+l8kGLv/xaEAwFL7F34GZFBSb1nIyIWOhb1IhOxELL+NReiNwmlIwsWHd4I
0A8bhxgXnafs49JQjzb/4kc70jc2JhpF8BG+fBHoRsblz2OFsgsmHlPTmLgmjjMvQZ5FcyQ5duRh
we5jUKrxOACDTPgXmaDp0OA0exLGBypHur/wSnGZxCLWxMtZDGAFB1c9y5jZPpsdbAgaZGlvCKHg
+CFfFw80akRwHsGp5k36mvILmoQKCdaS61SIUHg6gxZec0W65eiy6Cm7fI3opWGURmJ7IlYFBupT
vNq/w+jpW4PZkXiBPd+3dP8X4XJuyWDNBB6x0oOJ+SzUnAjDMwesXpPjQdVGa4V1dVTEZ2Zs+eg+
ZhIsMYniciV1U1BAjMNiSQcc4FZdWRPvNgA21Aif1G0FzxWmmgM/UjJZo2Xm+xUy0OQ4KwzhiI9a
omHptsUdhLCBCESiufYIlbfTR/fBJItWWLogLDjVLOfqAW3m5/jNxkx8lbZWdef5yn7r8nkiSSCo
uLmqZ6/zWSQ+EVx9GgcNCDcUVVQidBP5oY0pkfJWlcUYM4ZN0VrqW9ZmsFzhvPFvDmp+9Y0zkE+M
7AmwZ1zFjw19KKADJE8i+jZd9O0oa3Hb1ku0JY/niWSEXcQM/Q4YAkZjn/i2jM+ccnUMusIVxpEr
LnrRbGPRkfR/lnN0LsiDJTXTRfjo67hISdwmawV15hLDgD0Sae0kZE2xQHFtWLCBPFzAWBhoMHDn
LhaMMdtqGvVEBApooLMOpAWT27+3t6pEe050Hb/HAvdfIv4PtWyPeDI7IwhOv7lpK4bn9fTJLYNb
RT+xWRA3zTJUY5P616XDUsmmeWYVK7Y9kcAYoUFl/THsD2icXTxF5JxteUDxG6AH52L9txU11CU/
n45I+gCt5y91A8hGdTsFWm9EV5FTzNzaEevceThNfP10o6ynM945mTVM4kLZC65DuhDpCUyCZ4Ih
ul1yH0VK3eKAwIMnu+USSGmEMn4R/yH9FaDgjAwY1YVoBDP2dKKtSZBY06S0GkSEhu2ZD1y9L+iH
UQRaWJETDUrwX7Q1vA2cGdfW8/D8tFZa/IVshhyYxq3+qWxmRnjeOgfqBeUAK/WVEYgRJ7oa6Tre
Q83xKeAU8h/qKzYI0GAIbqwXC/QsDNcwqqUrDgJ0RSBGCuuiGKDIh4QK4/V5BcMCRP1GUZMSis7D
wHPDygTgdagJZ+W27oGWhY0p5G9l3E88GaXXmiuKmAoOMzg6T5TH5W5J3lhLabTY1tA04Xu99XgA
wffiVyaq/JXDCOf7LyCGMX7gMYMEAtKjgo2J+U5TBTEe2Vou8DK9cNh1xwcCHsapXfrB5E1GXuGy
tKImQ39PUMAmK9zyF7EtmC0tV5x8iWN81SKjtYhCSQtqbk84S14tk9MMaOzIJIdhk1teE7wvPCWa
jYMwxJJTTuy12CuoGvPmFcQNf1GrpK+oq3b6XX1Nc6f7NXoy5tRN3bwMIXU97ZfVBN1mJJ7lRgbA
9JFeWKMeNkoQ4HG+U5LPd9wbrJ+ASxYO2QMmICQ5SeZLp3nNHJsc+e3hcFmDMZDd889MwY0ER8A0
yfxDzPyOC9ZaTYi00el73I4dbsd7xshOcIgI7o3wGWL+bJzKERNj/9dQ+cB+sip3wOriN4g+m56k
rGX1FqEcxS+zNO9IkB4/JkEUGkPjstyRNRYdGpJ4wAWQ2LYuDctIRGyyhuPba/RmQF7g6NoPPzjq
doTag1llZ5EFLcK2yB3lfo9fkOxnNFRwGsavNyGSZfUoOVX4uWIUet5nTu1h1Tgk+a5RnBaHMvKG
Deg3dWWiaDC+6NsnNQIbkXhFeoUpKjzojdtz+kLhigSkm+RDHXM6MeqwjfL4C432L6Jv00X22zqV
4uktTUUPxdO6ixF2HgzJcDBCLKvUS5XfDGiwSXGDUa7oA/nfnoSB2yQEgZ8zCUVyDSxidLBrL/0C
USH635q88oJWrKsDMYYi7q0BVgTIkZx75DG0YotVFkOeuY2ZkJE7wY/qHpt2x6Uvumf0p99ZQYL1
Hrkf4cAFVneR+wti6S5ih8zgwGTVuI5n2o1K9rFzpPum0PvpCNp/qb4VQkxcThHhSPhAVF58iOun
qHtei/75J06FE0RBeSJaND8BEy0mb/rAVJqI3LvZJ9IOdSOBIFzwDNxqCBm6Xbw93yVyO5BOeLhG
wFPTVx5RdlJoSrUPeV25B+pAfUW4Afjd7p7vzQIXisdLPbFaY5ZK8e1TzeLTX8iNzPEsXCg3Op4v
DywOKe056a7t7w9wUeJrsx1wZXtbjry05kgcHEky4DedCeX9kr4TrmUpHlAGeiLqLUBgWhx46AHo
30ipnBk8wLeccQmokgp6dCydujJ/JqaDnm0P9UK/zh5+Vuxa/TSm15GKYwYI4sSF7uNXgQqgOYeb
jwwBGrLh6rDVq5TTIBR0ulGk5zT9NuaBH8wNv1dehMzwbKD106ueDuRGm5zsJoi4JWjQNFxd3/AT
FaWPDSCjhhCra4cfkHTRV5Woa3LVTALxULyPfPEsWfWGxbNKTqBxDR/pavgh63XisU4uJaaezLcS
X+t/qufZTniq1fAxgWjqXpp9GDTJaGGFabSnGBM/HTu6ecBBwzLQ/k4iLpTPhyEFPRvqV2jNETXU
a/0qZ+5iOkoZPtXYya5czmq0UqxPpX7lSGGnK2xiNlim/iYukfwXhTwHE6d9siC3DOcGKgRVXufk
9LfE93FHpW6bvp00i22EE1ghiiHQaM+xXIsa7mGl4qDKA+Q4ebRDk7vQVmCNzQVHiCKtwAZaknJ/
cHnIsl8nfqmBu6w6kErq4I33WfUQ8z2Lc4Vnr/xJS4Ai7dfGrvI7XUHfBYe+gBlYF+WZZxUEo7lO
yEMpycpBW1QgSEfQ55ajU7/z9G/S4V9lCWlyq8H4hBPNuAFv2OjCTCHJ6st8uFUo001HvA4aEelE
YAY5Hskvyet5GjITAiIDbZbMO4rHb2vxApw4lMAgdeeW/LKygBrd0vWTpcZ6I9XF+LWnkGWfc28C
CWDKzLxxXKok8+CODmYuPQLk+Z4I7nm3UuJtHF5bDt5SconqNEa0CEGNuKxgb1j4Xb/uk7DqwjRB
fzhucIPchtB+Z5TkMa3qq2VfZqwYzwDvO/LD8iJlgQmhNL7mptOUWxN1IU2NHES3N5Z7TV71zWay
fGSw7eXGlJiEFkva47kZcy4eSsnwRJ85ROo8KDFh2IfncMpPvfQODatQnVX6zGuWUF8dWKETcldj
hgFgUmoPykAhgnYIIw6twrckNyd4iS2NAAk1SLQwg861ljLWj1++ErNyhSAu35IMT/5zV4XDsG7b
TUTJ8mOpxGgP4HvVNxLZFP2Y1+vefAO9n5+XnvDlvKMoO4AaJzAkoj6tvfIygF0AdRGDD3u7eO77
ORDvnBngMWZIgUGhE2XudiCF+rTB/Ge/w7pjcAXipuwhwR/yw9bAxc1OvSBMnMsnoVAeQRHcRgWD
s6DHCHMjo+WjB0JZav21HZfP0pN1v0HuxHtQ+7y+ysNJYpdApOaJZ8fP9MOJG9OGv1mEFGvxp2m5
A8DBcRPnwbCBI+ahQd87mT6GZ5jNBiFktWI1vQ3ubPg3cr5RCQsRhTVsE9Lx5zVbpzU4iUyGGiLE
lZnw1q0keb1g6PzROfXB7L9RQbHPqt2WBPzBvhsGwBsEDCdXdUxAtfSJj2mrWgSdr8mFITxsrdhv
UKdDOCMH4ZEuUFSSRiVh628oX5udfhGmEJwTmG9B9TjP1buJPKgFp5o2o0HGfu0rVEpzhnMSjrd1
dwsmEgpJxSPBj/KkSKSrH/vqgh5bQbBhUlj9aknhTBV63u7qcUM7l40lAWiJOEbbE0CgRjb1QXse
RwapfA1IwJhgLZSXiWNxeHwjauaBkioX0ZyR+bykkuU1hNNwyIL3Qi6N6+i3IopHXmIwwIFwm50R
U6weYofhwq5p+oGH0hy81dQ8yshYiuS3R9QlXfjTONnZPzFkLwgtVykz3SVUjIHAwpFlAdE9NK3E
lPXGPmoGkpDjbU22IJc7XDkI6HBEp9eUm6QiT2kfd8Ifwc1km0GcnmsrTOu3xCABc+Kdgzni/kGT
mTI9IBNaxzoTOt8HZPe5zt5sCyEfPzCdEWhmGJFWzb058mRUvYP4dyboJvKzPNC0C7X02IwFr9cE
A1mDhWvYS6yuWU6dI+2AECo+bunbknOif/5Wk0f8ipVuZpioBftV8TYB2srFkSNo7i6c/YKLwfmQ
oykuxqOqv4NJDdH0gmERihgNwZR/xzoLvDMUb/a01UHIMZorZx6FtjvYz1AvXcp7Tc2ve44NutUw
UTOIWCP8/AJlih+zeqcQB4zIhhD+N9v6sdXBOZUa5fyuaK41Dp0hKCWgao9IDLxSSBEnXmFwejSS
053fTHx6WGxYUupvTVmpo8cyWyTrNPqUuyOZV2BSBeoSY40wpXIUNehud8jkGRscQCEJEJbTIMlS
fQlZNNEe0qHVfk1lQxBsgsCoAkj6UGnZsr/M+NRStBgLgamcc2YtR9xj1EcbKx38KgPnQwolrUES
+Ixu0aqyLzRKo2QrofIIDAbfZ9dC44mWwdzwGY3VO32xKSdJ+jyIeD5xpBMPslk0ROOEpRb2yV4l
WC15M9E1TxtUFWm/ew4H8ejIp2r7nH/mgkcgeNJH3SBU+qsYnroA6Qd4CDOCWa3mfD9KgGgb8Cyr
299QylQ+/qM29hB8kK+C0jqV/P9XVTHpqCLMi/5ks3DHo4EdkFDlZENPuKH/8MjIQncWTMwMyeFh
X+hFoUOJaXRB8ihStIxPlTwNvAEnwd+QJ2VoPxkhFTM9N+W7ycPyFChKBBAH7xeDa0CnyP+/b9Ar
Ow58IgZzfW0NrzN9AhRP/T2NDxTIjRlKSTBPiOAOVh9kpWeVG/S9k+Voi0uhYTlx0jdp8RuPa4wr
dnXkFlIhvvNQpeFGXgnmA10atd4yPihE8jjiUBZavKZMqAl0PPM2jNcQUOJNmdWzXzP3IbZoSRfi
qiSzHUkSnUsUAiQuWr04Wmf0bhsfZbG3CBqydjFZ4gtMsWBlHLvUFZnrFhISEHW8zvveOLd8Oo3L
pMnkBLbI2Z/QdQumz2XN5UtEdcFLtZRHkl4rE8F42QUE7Pqq5pOUwxplBTGQJ/aAgrnqBRtPB6+I
bpdDGJFL8jbrK8oSRzqN+QlgizMTtzyuEVKoCSXxGXMfu7IHTyU7QsgRbxdrXok5lxGxP2F6n8av
6pSRsWsvG75BzljFLYYjwiCrI6qJIp4RzVrx2YDatKcHWQq1scZ/ozYuz8ZNptz7ILSuzWs63AeK
j9O1QC6kcGCzkxCFL5N8R8pac0WDET/PLL9yLBpL7AU/FR1Fu1b+6nOobouoCpxC+AKoChPVE5i6
WMvQZh0rGkdvL1C7NpvCDq0Syw2eDIL7mOdih4gvCcKRAlEc/+DsIgnCyR5oHG2UPM2LJqKQ6Myi
I1EoeVtR5wkNbgxrotIexKQTs/NHP5+h4lD3BgwT+IkWr9oWYctj+hAzYEvyscMaTJYe5XCy8v5o
/Qehogw+UOqkIBAehTy7ErbqieYeCBGoCmgrnNSqyz2PcI+QUvQTJMeDUvWpV6F25fvEtgoAjBKG
EDLoEbJUSJBUHIppmdETZKWIQ0DImRXJfVJ8I/P4zVGj8mXHLM76C7pI/mP3I0YN/iIDd3GyLdD4
3/jxNygXuz5VCe0sLpeySoKu5pt0FSAxYdSPVtptKTTxFfkgr8Qa4btlxFFyx6A8S6NWhmnCaWlk
nR0wGHLxea4YUuzYUQhcYWuLGfkdsLBo4il2eKBalWg2D3NKbPtNFhj8gHjoYVZRU1MiwtogOzds
UoghOI5wmubPMLU8hhFyDmqCZ0t0jC8tyDtEEAyr6E9Vu1Vx0P+ABCGeWxg3KluwmsVLPvPo5rfk
b5GlbYt0YJAPuaKpwV1knoJAmbgo3M7zCW1NkjkS91yT+Yy5NwL8cZ9Q9bpY2uVeGOQoXAfB+5Js
5MUopXhFeC86Mm8UvPtngqxjzVF7iI+lBGnDtiF01HgDUturew9DZ6wFi9qlmolBkaB62dMQjRCP
Ya/LHZ+tSj3JwjNvLpH9kOky/sD6OMNQgV1T8EH3Ea8oxwe+2HbFqEHxk2oEnKsE9PF7PG3iTpY8
hlO0QsMPqTnFYdTzTXlJ6/HjETc9e2O1H75ISixNn+DbMoRy5uYVz2O5ZdIfYkaZgI9ZcKxYBcWi
u8QQRpBgyGNJ7+yi45l36kkIE3Q7mKXPR3O4lZupOnfdnv4DaKycqQ6G9lFuUFQxkEmkT5Nwd7h1
/kwEx2Nrk8Ixum3uyy2VGtSM+TbCBlpsAvtvAigiKYtp2UhEFBBAY2WyRvvKyQjbRJC3sIIKwRsg
7rFCDkX6yTVlcAXra3ne9cYHl1Rz+yui3yb66W3a5vofmZUATxHaP2ud17v8NPJQ4KkmXUuGH3kb
KY3RZpoo/a7zTfTrI3E7vjIF6ger5JqWTaot1jbVmCBBljeS8dPTKO/JAaGQJdfe6JSLoyYHIHLJ
W7PheAFxUyIwfC/mfebF7r063XXN2oLHQ360ZoO94RTVyVh5qRM0gqL+BiMNZkaE5JSeoiHDLMMG
QhMNyloxzv97Bb4V3a/fRW3qpv/jcWCU5b6IkWlT7M5GmDtTsnv0QU503e0evyP80Hy0PDgNM6/Z
32J3PtuGFyMVA+h6eP2XgAt/kXrPkst/7hr/8Sp+LVMUOfOSlcCUulvfSHULqnl4MY+aO6CyyWDz
K7b0KGxU6mO9hfxiMGOi1eILYvzjfF4Kc5C9tXvMmm83LtzpE4G2fmVCj1SH7mbzr+Z8F2cvOH6t
rerhJPO7LBGtE3Wts+oMToWOvwW4cTjReBCgARaNe8ONqrsPslcJ/kM3SQ5r9SHSSka/RIKgejCw
WqDeIawH0qdkB1oboQCGYfJdj02/NxMP6afQxnKE4q2InIX9QpwQ/0amRAoJZKC3lxQHuXl81mvM
AxQUoHOs9AO6PlyjvaMU1xn9Ck2lvTt1n2JcZ8Dmk+lcNswFyH7+8m3+RM2LhbUKn1Ls8zKJsX92
EeGxjJFHkrHRMc6KEMrPBOgKMLIJyH/lv2k3bKgM+MgwamRq6R48B7imIY3Tx3JEAhFT5PSb4RhA
Zw7nQREsBfAzRpsXLGnaCbbRIIJ4EdA78jiaJb/ZC/Zk8iRuB3zAUJow6hMNEJiwmjskMxwuBBTX
RsYV4hnQE9jdLORz5Y67jy9FKpEy7UCVTXCn1/jaE1iFegT5FDo32zOo61xN9HxggEbtKjrha2up
oQKCzjEc7oxH/5Y1e0vyY2OFCo08Y7BC9L0zIWOkWut8qCE/V2a7UbqqcW4RmrSjrWDIQqp1SCiv
xuX0T7LC1IwUvQNLmE9gI3P8yQQJntgAPEKCWDThvNqY5TnawRYLh0GYamg2Wh4JbldUHI0DWLVT
rBATJi6WJ9XpW7BCFYe5QYkW5yRjlnT7akMsL7DPze52aQZiwthQ4WeUMow4C9+4kfmGI8/6Uu/J
MSL+h+iJHtO/j2MD9FhvkEM5nTDOoROMCNLGTIP3m8hf3/qZjfUkrZ66xzvRfFLFbfQuOxDfs64s
jeVw5/psrjDZT6KH8PQT27jN7qC4Y8UftNXI2NsDMpTfDKyd6DoLyagjP5dZCZzHZL3EqXlbIgRi
G2FjVgwRkhObP2RRYQ3lSePG5kzPzRVSzxbRMwzigf+6/cUWbWpnVEFZKzhyQyj4ap8dlDrIxd38
5sJvKg8QMst8NuguEdYE/gSQYcbpaYsFCRzmQ533dBzXwDQe3rdeXCgjCzPiRSg3BLekZAwLuqHP
kDj1+zfSbn6zf5UM3YNfG8lvaa+fFlYIwi9w5iqVN4KLIxqEmLMwhxEcS4+gmKIrErgKPHQjWepp
fkQVj0YC8gt9befCX1nypZ5CwKdy3ABAo3WPiJfiiCgpPlzydlDvxCP4ze8I0IjTlJ8SoBdVQXEd
GNCY79GRLSPaab4xvORFwG6OkL2nTCmIH6BsyEsDozqSzwYaMPH6neBdUTxzIEPVdd0nM41yc9KU
L2sJj1LRIANrwzF+0LyFEvKmMiuIR2ZfP3wiATtwHQfHXMW781Mys/y2M+Ar6JAPmaPgU4C5+lJV
NPwv+VVF/jo6j0P1i+MPwkW+bdkgO2/AHoT3FfyP8Zh+DZ/gfSpxhUxHlGDwaJR6COSAQCT9SVzM
YQbGRsAZQscdmU5mHneItpcQzVSKSBU7EgNTd8dlPn7zrCLPvS/sDR/+GIpOK9zgbOeNuebwY7Cj
auVGifuCqHb2fiZhB5UX4wRg2SqRVzg6c8PFvUprFtAiQ0cWwIdOOwLKxCHKjk1eLnYiByAy6j87
TH/tnuItfN2IfrrcRdESsbuDqrF/1AD4Lgq1gSokUYTusB6g2FSC4sxhx++2YHXkS78+NIKo3OnM
iVDkgPEri5xLyYWN5UfAxcx7Tb4sJkeWx0pdpYitUU+aQYkG5O9J7wDfW1MfugcSBzdqSfn1pcUl
p/oQXf1pIEtKXdp0ibI6ofyqw0VFrKPijNGX8tzXmzKDav95ssj8ZWsWvdl+Q8423px2PqG27MeN
KsK3OdkILgFN2vIJYSdiGlW8/LFc+LzC03NNBtzD5sV3y5H7BVfNa4yuiN5WJAyDWyEdooJC2ZQY
XTDBkf83uurkxr/W3fa0gHsRHWazxeABiMKDj2IGu5ZMQsR3cyTHi/+B/S72sWSpNQGG/5pCGBzr
DCnERxAA1XmmFKrpUdnLOLBYTE8SnZSWq0q0wgcmAzZek9jjXIsNkbdgcQQbOLBpj4GB+GO3NDMm
plduvFkTfiqzf9EIujph1YJvTF+R7DTnjioy4pU/RkK+ySe4UW65hGbgLKspfnjn+0Ty85kebPkA
nwpdFGv3GKkJWLcOTOTrnz15u2CVj337g7omQN62zLiWOdNAXv89dzgUtT9Z8VuyON+a6WoUAGkI
VAZHQkSL0ACNvUKMgrBcvQBVcFQ9b2tNXyXP01yiX+I2JhMMW0fDiljS7X7n9HqoHicLC0HJESm4
bq61x4nfMz300oqQOAPUOJh6Iso9ak9m1k98e0jcRMcwGUGzfFhk7z1kK3J6jmvF5/9j4MxjwqI2
+F5cobP6IuQU5mlpLAFsn5n6bMqAfVJNvp67ON7iYGqVY3xD0LKbhaXSQ8RjaqFFYO2ddxnqSF/z
+oO7Aqfy4nMSDdfqCtYuomcQfrBnXp4HfnLOB1E1xItZyKFm+S0D2hzwH2ecyA3VHNf8MFz4Zm6R
ByOefqPOJ1ko2i6QdGXv44VpWCCwz69JPz2qbYdSDDSE/KdPsY/4HMiMLTGJO5xmmM+RmvHBv9uU
JNGpPAfYG2nNJQaCrf8dRWm0HPguqCHLlrIeQK8wDKctSVPuaLDvXfnD6M+Ihi36XakIkjF4lCTT
LOGuzn3nlqGxNCTXFAnSpK3lDy/bMQOwyxbggHA/NBZssSBk5I3cufGLR9C0HgFNxDkoTcBRUXYu
f0M5ezgWAMpRzuX1ljQVyEb2pIYJDgDV47LDqjxEgdDy6Yi9/1XHqOIrtN+RgLFlsVJpEHuVy3NP
UwkytJpGhd4rVK+5MwYC3fBz8ygNOAX6lQZt4oyAfW0odesS57VgC14QJ/jIPZtPG2h0WE3JmnFh
1mof7crNUQ+W7IEA06ExzoDfL5QQcbNztgAbV8NZnvDQogty8K1b6irXqNamEYqoG4crz7ytGXUb
05VxODyPnFqLL4uzEO8kDJzGiwWno2xS5V4O79PDT5pNxUuHJgp7U3EehxWxAwq4O84v+0uF6lEd
9mw9FkWF3BSMwAoxCdxVDz+innkE6ENV9tG/IrJB61GyXN7YsUmiwsgtCUEes2It8xE+RBbjnimx
bINc2rciKWCvPpy2W+ndCoiOwBqpBs9jRx6BupFcQH4fcEyRqI8tkeAcIePmdlppRcg/DrwLaTS+
r1l2lMDkuwEE+LIMr8O3gq9uDwgrOG665W7SLwJHI/tWKl9lQwGSLSuXQbsYQhiZb8avbPIlegni
l2+0nVQ4gXX31vFJyMQCBcefSHgYqc28IPIa0CCZ87dxu0PNMko995TV8N3aFQiOSPgB/zJRlKFs
oLAAuVjikxJxow3iO2fINJ0FOnHG2upod2dz3FeWv6DZdOE28VeuewqhR5HL0rMor2O9ueHu6ZsT
ghYQvUwKbzdP8ZGD2RNmdtAbtB+BgpoIpXt+NGZnpQa6us5emfq7GlTp2EoniS12vlfYK0dHuXTT
O4kEeXnos1U5hznhOhw9usdPkNTb+LZrjfWC38u8GsCq5Wtm/8GCLsotGB/oVkoICuFsZthxS/bn
XN4qAqd77sbqu67FLBPLRJC6kGiIVfh1+QhaDNl6tU4amg5c4CLpUvHSaaDqK9RxtE9wXCMzICEq
0zx7bb/LXxwCdYVZASDqUmAD56vJ5w3A8GiuasL4YDsH/jFhgwiqFXvho3YSm0+aS45Cty3hEAR6
TfK67O5UyBbKZpCuhhrzQp1j5VOjblFJkR5/0Bdrfmq1AGjQGxE3N4sE1Af26z8hMG5CPVspqyo+
NSYV4Swf/G9gkumwLS0yrZbtX0KDIwu1nmMqARIRJdGktbHs0TTNbl61dAWc4v7cp4FM/WkfRDfT
gWB7JIeCu4BbQxSlS5gcnEWye+rbuPeILy6YB6dAKn4YUCOUTb83EMAkkBA/j2QFud2NZFe2JEJ0
5JDPOSm3/MbJ6Nuxl9MAWJM/hT5/0f37dJGKs/uzHZVOX/IKOcmTJDNljQkIhqSxXaUlqAeU0500
DiCvbd+b0e0ixt59wgpW8Du9kImp6juWU2ayyHA0Pajzr/q3kbkG+UEcXiQhRZxEgSfgQnP7giTh
90/ISOKBqZyE/uLUv3NU8MLw5WoVIlrAsWPlsz0m1juhTgyDIm4/EkVQsJhsasDiyBpgSZrolQ2A
Ib1vd3pKxu/j9HyGBT15JHPoe1TwbekQw7HkAICWt1xDfwV11+d3jpl+I65FiLEtyRKZC1YlCkFQ
TgPBzFsbErbhqiRnYBS41iL9LpEB0oRFTIRp7gpyfGGtQZ2nmmvAGeUQkIRKRelakEzYhWa6rYzN
9AvZ3V5q7vAVpOsi2jTzZajd4hA1DiM/HiCeUlDncWKQewdGM9NjI/1O9mXRbwGPbO1sfmNwMzI0
c4eyDG+YQ3FJL4TIE20PaCJmAp53Q6UYjtnSt4rPCSNQS3pEu2oW4KCM4xg5b7su8kkOnGBNWDn7
+K0h4Wujaoe43SGn1Ps/kyYxBj8aqfbc9E2xj6xwTELtisAUeqevX6HeVdmze6K86lOR+Nwt0m1t
queC3K3MAUrdxwbOE1S0p55c6/GySA9CJPQXw6OQvv2BlGKyzzEnD/kLlgPWpQPMgfwDuVjY/F5Y
/pCA1Ys9zAixA/xxuNJq/YuxrCG1ngYMQmlGLZTEBnwTbfCwplwYZgNC7TFlfzemA3eTEs6Q3ygT
Z0JhIV5Qy9asM4pA3tPL8ysTxd9rEo9Z7jFd6VPAAg7PAZCXTCuz21nFSfxzX9FnW+iTDZBNbyZS
BecR2X2rSHK59+rk3MWkPPXkjMwBt28d+Yy6cbnHmkspULKrVJ/y3bcG/SnhHozaRCygT8ePxp00
XCBU+ScyBrA88Q6p8PBCKLO46A2/w5KPFPhiRtWdL0JMgAiUqSdsXMMMblY4dEIpokxLeD3ONISw
RbpOLFpOd7jgup/yC9CwxU2fudEN9EjIXdhBe9NBdSbTvf1LGHT6By7FG9Xi9FRA5F4QUBkr/oUt
raz2038kndmSotgWhp+ICGQQuFUGwXlMM28IzVRAUZAZnr6/XR2nhzrVWVXptPda/6gFSDTff5ia
ZNLoiyWTI89Be0IKea2QPvNtGHPWr0fiKdybjKlsH1ADMZEfGyZxknPYraSCB4K9LuJiB0DTd7nf
/Vm7VMKHP0XY1+GkV9+MX5ZorjX/EGPgF2KwNSR2C8zgL9R0yeSafw6qcuuooKKU87UhLBiLU31R
+ERA+7e0miksuyoBapuBeEOiPTFmIFzWOr/zyRPqXi6hRJV2UunHwwEPTcKCTrRDRZ7PXincFMXr
h3nv0X2Fo2+pFH/qyDaS3VAcNHk2LIihH4crNk04OeZREQUxbzvhNuebaG8cjGOTEud/QAbdC8Tj
vRfIJmomMM7Zkpd0TockvUBERD+LVRfPw/uD/lH6WaoZTxwMOeg98zToWPIgXKJA5sK6mSLdxdug
rdgYGDbprT3WCMia7wHk9GE3yEFC5EaNy4ekv7XIzOLghZrda1B/QF/Fw6LYg6gC91dHWI+3euHg
rvMFhwsqAU5TeXTOkys9EeUNqQj2CkiQjuzn5JaiakOEyqOqNVxUHoEGJPlBMLXK7Wl6HOS1wbfi
FF+5NE9fS1BCC6XNFtSkRo7fMty8iS6nyMHuazvDQosozrzzXgdbEu3XWOM5jE0GC7ZDLiZxGD+d
K9hLCnPAAf9s4Xh3hvkv4xaJcOZxvvjmHaTxje5zy7uM9Z0pLjEXSueB/vKwWEnbyC1qh6OD1IUA
RLabG4BmgoC06A7cxZvyrmhQw0gTbVbt0wglPCKqDMeIwHKzGXEDPKfq26dlRDJ4C8zzfD9UG7RK
bzAl3QPGlqt1WQGr0IlLNwehVTiyeB/3E3YeoiLIEDS/YBC6+PZmLD5CcBVbIWKjFBPHDsbTmhzN
gCO4qFdAnoyb9JdQlbBGE/5YizI0a+T0f/m9u2NwUpLJ+xWAK6HBao4JXYPi8a5f65rq3c39Hc/i
bbWkjkibJWhr+MBRu6S7BDHxguk/HHPsEyKafRywayES0pS5rs3Ei+vhnwQI5M3ZXziFWpzUYr2E
D8bescGa82Hx+wZkihk9KFZNnC72ADmz3fsgQrRois2EbDUsgud41tCBUM/AVBF7/EubxWXGWgVr
yqKGYFzkEjL4mKt2TDzALilcSbumT4rup9EJgzuf+nYMHCd4bHTx2gx+P9G+dNXnLR/Dv/fiDc75
SGiMGLu7GZ/biI3j4UBw4sllLWMmiEhdYFti7uQNJv0qaB02NDHJy7ZbjwFXGa6bw4BsgovEM+88
HDEUgHiB7qA4eC/QJteNLz+ct0Y2zVz96v7aS3vSXXy3LuqGSc9ih2GRFi30VJPunLw9IGpuIQQD
Mb5657OtrlLklpWdtaC2S0ZgpBK8WdDngok3CA+M3CNVodI97KoxrjXx+2Ggwvgvl4uCfFr8cMX5
BQb8DXiUvPwmIujOI83zcQCj27xx1AUAnqyIrHkofWGxwPcAXyb9CZwn2T0O19eFTPKcLjrLe9d8
6kkKmjN7YjqvV5RPxpOSlTUVpadEYQAuUTawfglNF+IqEL0KtkSlBWLFTRQiJ+WxhDaXO2wXbymC
ThhUC6R2N1CpHpgPZwWHP4KGefEXIeQg+QJnL2/fAx92LpE4ZDa1hwUtNJhwz/30CsE249U5W+Hy
dSkqp39v9AgFCMW8kNCTAif8X0TvIUEO4YxYbBV7IZ8cPgAAtbRk7x+Y+El5abyUigqyOaNpP09h
PCkUAgbHykM6In0YaHaYPwSKUMkrcEzrjMFh3cjuWHUJ3ozWwLwcTdkOAF4o2Li0OxTv3EoxPhcc
TLjO8K9+vGvyFH4zXRgJ+dzydAc4lsP2/Kps/XnO35iPIBYgT5LnioONifjazcWGaTQbYFWSz4Uy
i/mZq6H7uka9h3Qe8BkGDVEGcDHQMKy/4VGyzulxbOcwdxEnYOMe+9E0E8I6VBE6nBIXc0ZGdxD3
1+F55rUgp4k/lfGHq4SPN8I/DkKw924RN16xuHbuFQ2oYthEW8YkoQyzB0eFz5TGhIiDlit8+iDm
vmSQ341yO/74hOWmqgPpTh0j7j3Y9Ckr9/PnbSzL27j30AICAnFecMzS8Ehc24wLj4f7BJ63/yfB
OCHNgosTiFaU4CJHGZ/TFJGo80p3UeKoiPI6B3woBTD+eEce7Xv5tmDrGRFY09e5TBuOoz/3jL2s
0GV3RhqEGToKQL55FSBOKLlRTlzSNN1pAW870VNtnePD9XN6WB4lgP3bizdX6rb5JEfzF1J4Ibc2
FS+hkkZZImSPR/t25AtSD6qCk2gyQK9lE96jV3btlRbwgh6u4VY8jabHP7ITFSBhTAPIA/RcaCiw
qUOvMOmBq2aY8eDnOepYnmMsmi4Ue02dPZGWLeMca3u3xk2GqGOQt6Tfi0ys9+79cRgCh9eCHGVw
L/V8LRYW3eBX2bCvIDJXFNivS1cssaQ0f/qcRR1Pm5R6MQHM/WoUEFmDdJkRV2B3ZWAQUkhjEOwn
NCAlR7BttcNwx+mIWIaKVIKxOSAf5FAcrmKYjom1AA4LA9PakH069vh5fPo+348eCgqCT4DlUMIs
1gYktf0mTfzuX5Ynti5N8iWcaW+wOmG/rY+tx8eFq1WeJjNeFUK8qEmdqrXXQwG8HNotMq6uUb4N
ZY/QUWZsEY6Hc8zwxL0ytcaAVpMPvitzoreYGZFzEUPjKoozlncKlgcJxXygJp6AsSzkagepIN0f
voVNfI+ySzrj9gf0JmAMgxNEUUb6Dosxd4U6S366Lx7Q245+yB5k/iSTItvin+Zd/1TQh41mHFwE
hxmRNyxYdGE0uBDw9uO6iAWnN/p5yOJcpCSgXSLK+ZDVYjNLP1dXfJQ4TJuPD4g83sJ5XN8+v9uH
3f4H6R6jhlS7artIoHl6ED0wexHGxtYAGwyzqCAp5iNzeSMIewkaigk2hjOxJuDTesF9fKx73iKo
P7mK+BBD3XAukaDY0V3wWmIJTzWCJlgqORhE+CImg5zMdLK4FIww9iOfgB2OEM2Zdk70DRUBygLZ
DzD+e8MYGf/KoH+Vo52Q8dc4VVUROR0WGKBMCAKQGr7hwosz/8qTCpWpOO+SF4IOQ65Vtic+Yjrx
kegVoJ2Ri7ftjMuOlHyGaTmZ1XwR7wdufPG2sq9cwVdhfiG3NuAAacP7aByg70W6whsPU0NNqNzs
ChVp8ngetPmyvoicqCQJsi2ZyU8QXlyyLngS4JzR3CJC9B9zhOmcxegCrhwYCk1SJkg1wjfQbyay
XF7iKlL0HVF6cr8Cn06VmZV7jOAw05gOpI8Lasj7HXe4NVy7LxSSLuEymaN0NuE0yNY5LiID4NcD
oiiPzMNgkw8SJ0o7Gq1hy/gSrjZANahTZImMjGBWJJkKIUIhZCJLiqyNzu1MDzob1JMIKXRZsHy4
6TInsoQ4iwOpYPHqmZG2qXmEIH6N3XJMaaUt/gwVNowndHDzTf5hHoL+YtfGsmObNu8AUmzWuDlz
VXzXAlK9yCe+IzAhC7YfsZ+5YILi+zYkRNRTOnB5UHg3pA4NOh9GhIj8cUzurRoA0PByE93AA/Z4
TqkcHx5b2cIhJTwEJeV8+b79IQMWBOl9oN4E+2Aab/QrjAXfU/aDxpV5izTVj/sQ9YLTl+oJuohS
3rfdMeQONmuJtTUKMFTxnTy+Od6Vkd+oNmi4NqAByMIzsk8WqPTvQYItInJOQoJ9ALcIORTeJUzD
BHOwhxlL9JQSzTOMCWzErMmsH8t35z5hNDFIxK75macwdxhE0K8ohzINoPLCu5X7WANbob+A12a4
TYwFyakpjgUk1I377xXiO+RzPYabSt0cRDJnjcTqcJFpYMyWbFufn25WqqARICZjmC8SJ332FHLB
4DTCrcJECYhZzCs8fe2sHS8TDLykGaH1gLtEOEdjWrkjqbvpXK0Xk3K3IAcC1md8Z0EVjD0MwXlU
2CrBAGXQ0iEWu6XJw1tYA86d7xx6mj2C3VuQXVzo0DeELkbEEFV/GkAnpvnCr76VXUN9njx/tNsX
JUd0fa31ykWOhdCI/Zm2kN7NNpho1NaXaTGndk6d5eDoGCOAofEe8uAUsr6ncYtIcZL/whCMK+Gk
tNbjZ8Dz/nxTMqEewuIXCAdWoRhc66yjF4JK16HOHQwlOAXBF597i/Bm1NZnMK+qR7Fr54h7mC5+
wMdYoaF34g0swgd5aO5FEEcYLC58VFg0npQ+AaqCljz20eCPAdFLMu5mz125eipeOTDfT8HFxCY5
QWLb+OWqO+ARhmUwjQ26NapLWr9tfM43qFfCQmF9PjdUFox0WkR8rc/CO8ZPxLitsjOySLDLO/Iw
QQvSsYBxafAGJeWBmvcY4JH/zmKDKRjFWxjoyh8ISN5MlONrGysOvytEk/VllJhRnMacibepIGAc
ssPhehnmqKFvVjK5s0TStE6WX0gd/qkKR25xaCDbniSs6SJLgaMZHImK5wnZaChMSl6nZEUUAF43
cGOklulOq4LxH2al7ovzUE23fF5QXHFQNum2tU6SRc5s64+Z8CQw41k3LPQZi8G/tA4JbJ4sQrJ9
2NUR6CH2xbSMTu9K1kPO9x0GZXF9DpSO2NLvc9fsja8MI9D0ysKAdBsXY40RZuQqeMhYgRmMeS65
GwZSfMY8PkEnPch+ylyuydR97/WZyHkglJuTi8OWKKBwYlzJU8SVjWH95acAlgOffJLWZ2/U9d6V
9/SThuH26xFezh/pi+urXEH4cQC9Ip8jsZpRe/7Yqhbp1m4nzZNsh4GyDyCwqOLEchPQfsw3yYWD
IxHUGIs6nQOBOJnZPkH3CMX0uH+uEoXnBFK8fri2Pys4cJhpE09ZLxLeP+a08pkWWxvY4olyHz8T
yTg3nkyVlbpyYsvvao8vboAjQMJMOImF8afD8/47rHi06ICelcsJxoVBIgihcNtxQbIaSML0zWeh
Y4Y6puai/jqlS7PatJqXxr9NZSdk8WHIrVdWNGOb6Njs4FAZwVq71ZBQ6G6F/AEeY9VX00Qm75Cm
cZsTLGXewDTLW/hA9V1ra0FKnCQgXzMIzVef/xUbXhveAG+KISqbnBPeO9hBQg+NBqco3d39Y2b1
K+nXCsmEecsu08YzRh26pmJQxaujOeNjjsYVVz/gMVe929x61TEZjqTJ8UEW5RcmpfAJLogIANkp
7lCd06K90Bl0UxvaKCDa+eN4SshO54sQKZi9QwzYtcrRJwNo7RjVEDey4bPZ8cpk4UouOc1NBLYL
otB4waSZgMTxFWobNMxVL0y7CD7Vh095HcXX7TcXHAsWCl6mxvaI1kEMTRFjsgCOLGBsLhcxTpVs
ANzfxoRlWFjdRzMO3LZDUXMsoeOZT5WDyaeeXp2WFBaKdv7iDd+/tNawSFYL5QkRux7nUy6l5r2Q
QLRkj18G8yr96t2eWhIMthqvfGpzxfCWKS+c5yDX4la9cRDlLkW4zGUPnCycgPhO6Gf4d+mZswyl
AbvQklcwK5iVyOmgCOYuzmaUy0egE9YJzJUlZtNB9bPK1lBC4/HXkEXNo+hmcfOoQojdBzf9Onzl
5H/gkApNG58FDdWKRGnStBC2BTLekRNJq0pb1LyemuTkuvMsXauYjdp5RLMQd0rEKsJfwnsCbkGa
UDyJLiXB8Bv02YgeOZf+bXiQWXCrTNuNhE7EOGbZAeMEbJKReijOzANeFp3YSMyGen2pP1scbZSN
EUlu5tvsHDUTsrj+tQ7RO78jXCJ48XuIalhz013jdbTl57afJQElFKnimiAktSY5jNIl/kcjJuxR
s3ggKgLEIqf0FO1CUlqiFUN9yGFwGm+t/YBjZG/suWet/cO39iVW49XrJO1peEA0/S/XhWxHc0uh
8iE74ck9Zad8kS/C7ZPWBYoyUIGUM8xLwkSNKGnEhpZ284+0icXFvZTHGPZxdQrZKcc75xx2/5pd
A9YLNkF6uKHXvu2m8qlvYlYTykwlMPFH8q9ScnTTSz6nktcA+sUSmDTJbsKr/CLaeZW1DgSaBfrD
fDruA7TbjbEsKlGRkH+ELkZwG8LZNe8sIOaYrKDtR56ZMh5s+jB60bhmUoycbTj9P+UVvUHFk5h5
5RZ5gxDJdqfYCDpcRLxJMfvlmFK8fskwwsWK/JP8Cxl651NTH0pGLH2/ZCzjtR6aW9fcwF7h73Nc
Z5GfeddxQ40yzMts1J9E9s8NZ4KSzOAeRjYvl833G97r1T+iyE8Hl8WJ+flTnBTOutgzpGVY74TM
AEcgHWHYCDeIS2T5p8A99NrjYsPvUhheNfa4jfhYlRncJClx6mxci7yLeacAt1JWpXk0So3H5BHO
n4iOFHqvlNuQ3tsK837KQbkthSQSrxqcNmLJ/loqe414qMdKaQ8iVPpNWQkoAAK6ddrMOUzQLz8i
m3IyxnF0kNgU8Knq+pJagxTTfj+jWYCIGktahO0+iTwF9u8hBDvHPJt/GiSjc1wMw/3YVItRtdD1
s6q5ImBaw5ewaDSexnlGSztOZN00pshCMWO/esoBwMyt9k5/NOO51vrAi7Lq4V0lzMcyZxTOR4bb
KBsMRzopCgTHMV4kLnisgUuGEDlGwiwAOwXQADskFDCtbi91hzx0GH2/dJphLKpEFpEUqO87puyn
ukhPLx83SIouHjOWnRPcbMzG7b5UbrVwqimH5+cwwv/VYOgjMwBInDIJ6FQ2LzJkm6lMQB7CmYyA
gckTlTAfNug8FtKVgohZ3tXR3tTFmg+iLeTLkZgAoJsKJP77q8WcM6RbLZp17V9YLxsUY5j9h2XC
TeeP7nnJ+TbhZizSlYTvM/0FfAndnqN5WGTQQHyG9P1H+jb0lZ4v0m76kYQ+P/qVsn30h6EEch67
rUIwjjWv3rNdmdUikCGKZjUHrUQnYYVm0wvBGlXOAHM0r3HNkS7iX+FBYvcqjlwRM8ZHFLTtg4mM
VZj1nHFb+sreATMR4lqILh1GsvRratpQ/CBnZgHs+U79T+kix5POxE6hImlEVBDcP61wLQWbFBrU
38IKnV45ZFlxpBWxtPxmrJsAIa52AUOXK5xJVNU+2FfuiY7RdypedNPFAEEqbkpkLFRzxYfKH5SZ
0f4qhmUnxDS2mB3kawpSnJ7fX3wEjK2QxhIb1tgWeQEgo/Q+IF/M5wp/4Buno9MhzxWc7gHH4nNY
wbjT90CMCdKR6L2oiXtGwQ2v86Dld1NYh8fH4UmBNEl0HSfxmYfHfJbiKwAZTGlO+0fmxsza8G7U
Ypav2SP009AbmTOhPhot8UPRucOs9tjk1pFrtR3RS06jJbh+flIxaVlf+YNH0y+T96ZRdyDVmrmP
9V8KlZLq2hRbsMJKCmKEBqYvuoG5t2lieRzPTe+ORRclUs9d+BIR9Lw6HO3Qk58f9P/xnnCpJ7p9
D8MWwDpsG7WFCBtQoqWu0McRr5j5yBkg7ZiksAwxAcd4mzMwTeiGogFtku8x09oI/tNmdshfu6Fa
WhIqQ0ITEiJlBPfJiU66B0BV571e8FbJptY3j4FXlyQRg5EapFaiDoOjiaGBLP7HihwMLGoE02OQ
A7EdIGjYFC+6MX9Z9LR5Obx34Y7+efsRvhAeQ2oLM9F4lhUzSz7IKvVRPf1SOEo5F23RRjOsJAQ6
ilDP6G/PenttMulOSo2nB5oAn8Y8bL/i03ivjCYR81xFBipUN+pHEYMSEV+Gu4VgRFbBW/pFKrdE
cSGgOzE6oqGAgBl+iL0igpsll0azcS4glB8RoMaKQ4KiBDNuw4nCWwBzQxdj8WPW4KJ7zTCfzD8B
t+vB0v3WqzDTQc8iriBw6J+cVYC8RDxSXQNxPoYawOkk+BtJmtJ2B9+PMJMLY5v9UBH62g5XpmLx
1iTmjwjscArUZyaODmMnTG/wFnVsr8JSGL2h58vSKSUo1Hn2+/lF7oMVXIUxp9TmJ9wYBA1QQXYw
D7iN5D9pwLIzaPOmusioUz92hJl2S2Aj8bJkGZQE9QfhGXVWjwmFwY2/7nRNDBfoOsa1HV0Nwz+L
SA1by10F7iNohwjHFok+BP9BdOC1Y+2k6LSxjZvGM8URyk3NYKZNSMHQUHUqU9PtD/IBcVW/H5bP
7+xA0gjZl3S84RbTfnmPmHwpcJjskaXGKynd9DdGNeSO3IQH+W9kTGiw5J7NXfYol6MaUKm7vm5Q
if//FWG5INERCg5XDQGH4nYSeXj8gPUW1Ic3BJSVYAVaJwq6K9Mgb3bGSF4d1mB+wIjEzyAT5iVT
jhxg8g07FpsmDJv4OdTGLQaOXUnBCBL/E941Wiz+ALHSb0OkLO7Usxm0F0Z/lA/FdxX6IZ+FA7+o
v/BxKg7yBZWmdmEVyP8ANhmAKTwbDtopPwjvM5sKjUufKZJzvjvudfnfVgFUbiZz3sbEoYcHbPIF
8bM7Hk9Y2QoJbZoNPU6xDA+NsBNo7h1zKxIBg0zJudb4VXvC+pQsMw8973sP0qB+CbgPczVhbxvw
hhoLkTmgPwe+dBGMCuF9NiH4m2VK3QM46nsqskti77YqJUoWIYm0CcJsqEylMn5QxrhJczbW4+V7
kcFk8ygJpPTZH/NCWKUM9NO/458sZm/xX6cn6AtpAoiGLKQ4tnJXLjq8CMTRP/9vmqwH1glUKpja
oYxQ3kJlTbFQ/fuEkoib4YHqsgA7ek1l9x/jZkkvauUhtYIok95/pcWzRVaA9IPVcgS6I1y10/cL
M4BHqroKlYuJicg5+pewDAMjSZh0OWUy1rQLZd0AiqdYCdgQXr1b0o/Fd8oeRUHHicGK/8cPEXKW
5wg5VOQvmukv5r1fkYdPoG+t4m4lkA63I5MqBkDepCBTWAKJMI62zXX0RT32Y7wkoRKpIkExYDK8
MFE3lZAQkPVU8cyJejHz6WCtahmBA8gSujCIAMBHcxzfcuzS1rx5Eak0pcApHKaA8RKsHBYvfP8/
eLZRSFGAwzGYekOz4qarQhdklOm/2ph3FgPW0ZQLiaFKmcj3EasgKScg+MRUNkf5Drg4vrNAq3MB
m1aT4gpx+SS2ZCqiK6WevnPyvtK9eoUa5uz81GzBG7wCrz4gQQNCmNiPD0k9MCBg2pVNZISqeRQ5
wn8u+2+iMZxWWVEYg6S1HNlB9dyr5h6TMC9T9QykxMcJPNRHjnhr+SpmBF3n+jnGzWXMko3qWYOf
nzA4660dUhWJTYmIDpg5ilEAwi/EZBNIP8JoY5M98rg/CGFbJZ5HvP6UoiLISp8mNF4abYaH9Z9U
uJk/zizMeP7eB+5NxpJD6NEE81rRiofXiv4v3rSgMcMZwnjci/IYam8toSMQYfmEr/8h4AGvJubL
Az8fLJeqAvJKOaLl6UiI3kpgjXUskq6W3JrUhUDr8vbjcYg3KGPSmUGVi+59UXF+Bhpf/tuQ2azY
kbzKoFuIxAKmDSx13h+Y5ZgR78ZJc9sXGlH83JM3nXrO5fk3GpPgQC8XDk2B3yymSHJWgT4dOJZW
2QYhwek9noDpbMxffqXMfonbj4FkQgg+HihQcSug9SCGcOeD/Z6Gf6pOLigcDJNzmNDx6srJJkQE
c+XGIfyEn2bm4+jFCMMPkJ0DAzJ+c8CoMs4adj3UF7nQksDpIBOjLP3SFI6FKAItAHAH2SDm3TjH
34QHLdY9FNddd6UzDuhkAqcmSA4OSvIbsgTFMXWY0x/VXa87G7H39OcJf06VHKKCz2j9/sZVNo6m
RFO9Q18abmMtGCezDHf+vNrL0RTWz5pjCin2n59anSPtQ11Y3tAZI/vGQT+6wo9R1EeQFinGsAft
yIW3JZooo70EAw1F6iSzc6V3LjLRnihpxhN6su7mHkb6oQQFzuCMhHcOHwWFRT/h+QYpN+5g3Nzu
Mtj8BfX1G01BBcbvOqrzmF30qTK5aAv0O4pXrfA2v0qbLV1NAyzKUT/PCMk8UHy1yi/RBsz9QdvU
YeBTwQc45QSZcIq1j4VFRDNzfkGmuQPazMcKbylJUxhjSuLmx3MF0zIsK3no4i0Bvvca+92t2KYO
idVTeVbTTD+5THt8Ykvluo/svxB/YYxhxI65Pm8ttycAPNcY4PIlYvH6jU/Y/ELlXxs4rj2+fI74
CrT0AR90JGqScZVg6YedM1LNE49aENQ0jmwshKEUUue968DuGDe40XneU30paSTVBCkFNAivMtEw
JvplYH8zt31QJrMBf09uujQHRufSHF35NxlnUeq0K/z7fPP7SlRiYu0qf4aFvMS5x3Vern7whk07
O5v4/jA5XA/uwXIlfGrS5OzjXJ0mvKMO5Q5EFbporpyK1kP5UR20W7ljPMB/hNJuMj5kLR1RayrO
KFEAb1CXPH59qcKPZ9uMfHhLyBg19Dky5aFIV89DQJKA/FjwWedVM7bpyYCGQIeD70Ve8uEcMDoQ
HzcdccO8XabWQSbAZoFTkTw/FLl7CEzE1oyl1HraBFMSrUN7x63H0Rm5gh1o6B8AN9Tw392RNIao
5tgrerewPJpIob1RCr0uZ+iW2gFVA48a2fK2dBrKlHiHAC7t+5fTB5TEfXqcVdP3gjCb3tF+zC2i
6XjanHEn/nCD1QivJsZaWQ6Aa3uwuvNjQTsTEOVEpuCR8u+JfVoSt3Hiwk99+3VB8WmyN5HEIzDA
7q9dLou1u7seGPAaICzRlIaA8P1F//do12I3fvk0zxPATnOJldN+t89f94e1yowZpxTeBKzfEk5e
Vp27sYUU7B1WHkA9Hi8lB8pCO3PDy59tRgQwNx1lD5Lb0d1j+uRuSOGG37pFCYC1An0V/5WhgqoV
aCJyQNg58GqVzuD0yaQW5+uUlrb8ZTcvcsVJO8IqStf4BHvgELzOBqMhbIdYkQwZMcKUAB+sQE/Q
fMipKUL035ieN2Q+nZ1ShuwZ53Klkb+v33qe9YZomNBjV+zooEfzixWOKM4LbiV5mqYLGCOzOHER
wWwNUIKnUDj/18yZmRwITh25DLQ6UUprzm3lW/tDB+a1tPvtxk6yGqH0mSon/Gf5H73QOJ857+/D
oj5BJaK4GFDRBhRwF3ZTT1lnHzj5RBethfBh3/wOXKXrDgNTMHxmDHdkl72u1oHsS/Wbel+Cd9E2
46ehZWdn7qxvin6zLwgG6T3tSCSTJ8mXtgKcbmjK6aeoKgn6oSRvhq0KfKOhD/YbuJ1BFnIf0wwU
T7Slk3UgFh2tK7wewxR5uIPtZUt0vTJnMs/v9Xk0v1NEmBPm3gdQDKpwcp4RGRUZGRsY2WbaN3sr
yrTXkXI5YI1Ms0VDD8pOHnbKVooehuwJHjCvizYNz92FZZZLNLJIHTqOFK8tt33MWxDxVflXWNPy
X6JcBeVCuRypCGM0NqCzk9cGd4hczWIndoyW3dGufcWN/tIZeqy2InGOGukpe/dwCnmKL2SLNmTT
RhtOZMZMALfHioQEshE4pce/DDgdEdgLEGrcB+M9O1+DxmliNlMSQulzGjSXuA0Dy/iau1vd9r/p
SZNc8tEYodIxyd9+8fAhc4hPNHH4weT+PUwbMKylVwufAX4ARnaGBIWclFPNjxb1ASML88CHmwHm
mFiFdUmkG4VVxFpO+H4gQaiTU9k1JZdmZURMr3AGG9ADuMtQWyAMHvmj5h/aTJ2iKw83LM4CTH/U
K9JcsOH55z4oRy7/zyjmfNgTpIs2YTEYCQfjwMpTdijfHECikeqPdv13+Gf6+bWilQodjvh4OZhY
uEd4gccbVj/RnyLcJazSz1hAIvxFosN7DZbHHRBGd+Cg1w+jNkQUzTQcM/XtReGANpP1FRIx0hSe
P9mP+vUMEBUgncTGR5I5ghHi2mDiYPNoeCUA6AdmPQSYPsaAtz9AwJil8eCxR8W/dDlHMjYcgQWA
C6Bp4iOCuL8HYbEp9mH4qTZEawUkJcP09TcoX0FpopmipOaqfIdvaljtsgw0/txfHFLl+alOn0y2
mkMhRYfKlAOptLmvk7GjIo1tgzHdI4TzsqHL9JQgR/eQkjNUFNP+sza1acsE+3KLHb/mjTsbm/b5
ERMSF+gf1HbB0/JZ/Yn9KqjAI9DJEQgrrz7nJ7MomyExRvmKBNHKwJ7hvIplrS7GTMDyjLcwMjSk
Egyw5lSkRlwM7A5sySQO2lg9mVcWfAz6bP3CkU0EtgCsnOrOFALiTO9lKybbii8k/5uGjh8Vt701
wY/AYNXkdEHxPdBtg8QjwV/nEH1t4WAD/Wc42ukrRBZKO4UqZucngrbOFolossjgu3i12fdhCuEF
zEmJvUJxzPEmO7IFx/Zo/lkyQ7DeBUQkUyGP/I29hhRjTELWFiS4ajf5uqbD2uymUUfwc8GqLxLr
YYiTHvtAhzTp6cLvPwnBrsUtrF6hRsCNABoYUVj+IL1RvKSmK1qCRrIjEH5s40umAKpyXbAvJn3w
NZjEB0e4AtIKW+s3Tz957GTLjza8yAragx3Bp7Vsq5YDy6Cg4DQ2VuRrSEDygCyXNJ7hdQAB27/W
FmHeS1vqAlSrN5rH1iMC5utVzG52exFrP7UAv8hMIaue9XleltPhu8ayKDwlk/JLribVLdo/YEQh
j66WL30r83wb/SqJk/0Vu4RYj7vS4zLEn8zRdCguz02eiLCs6t6ZVMr6FE2T9bWVfla8qtqvyX7N
TIjXhKYiGsRi6pwn4z+M5Yx4hJQDVSCzQzlrU6fLOhmLHgeWYb1xe9Mhn8AQJgQLSTrXpzkB5MQQ
jJzOlT9Hwv9A6X8JaM78Yf764VMdfqOazmmAq1d075H5yv2zYg/FJ8QlMobInwuFCOsftolr+F0Q
jjXNPH+YJYGw4mQzhrxsWf7w0e11myMggUUdJjT2ISXSEWiSo7dDBAoONCbcG06NoKeSWAuR24gs
o7ygNCTBd8eUBbyeEOwJ/YVEkAMMjyxkL3SoTbUfSzXNUXTe9swK3MWLFrPRZBXx1vnqFEYbMt8c
xBAIKGhveDaOecAsBQ6EErRGyy2QMmIS362NKZTsrLoKmFlIlAkRF/Su/Fy0/bzKkUAwebhJPO+H
eRO5qTyFHelUD7KCQhVWDwQiylQaAjmef2RY7MlnU4xpziI5WeTAsLZw7uOYLO7Nvf9lN+QP05+T
L1w2bNgHfEAjmvKm3EXkg/PB1X65LVLWbVfuN5+K0oSinyHRCRc8NrS5w7aGOv6nEhcWvWrVzMeb
6ManpcDUrM1EswcDdvpwYbayG4aLFhcT8v1lDPuIuLKmnWgKpvp0MEURDESIEzQ6Lm4GlAMQgM6c
1TY26gmkqvaZHRBcPwygfn8IdVi/ecNiBBOCMYIxeRkBq8TAPA7AqhC54t1qwbdIaWAPfwsHF2V4
L9ln0Q+VgNdRl5Zk2ucHEj548Ap6aDuTZwlFxDYiorhYoqhH728WUPgTsh351RdCgyBv9HUyQ8mf
CnSNMQzqHb6RIc4EauE1IqpIqFyA/6p1f0xELH22ZS62syndGDgv1nQB21DTAC7NNfMQ5Ag5+cPB
xRu7tLciwEcA/5hypVoUu1G4BX+DXY+uo7YGI5zF4dSKRFoZWUEvApwtVrllG7KVeVCH0ZIKMcLs
D02BeBOQ5NjpGBVP3OIJqrYv4DZ2GUSRVGeMtiD2fhdki+Fe8HSRAeXowcMJHYKD7u+TGjjyvF30
rsloE06e36OTTMIWNz5fuSpWGqpJm5CAoDjR8UGWPQoyzgugNUzmPZnG+E8nKeWydo66kOyQ4/sr
BG6ccFa/bmAQ2OREUQ5mfM7B7yfwIfc9ZhoT6y0NJQKvR+5qfX1+lJvxVbN9frzXDyA8EeQe4wfy
HHWeBFGQeSiX5xFvlid/p27pqVeyQkGaR7MdcX44ZRHnBS/+mQXEQwY0bAatB9PJNfCaDb4xq70s
6JfPObjUnA4MH/OFZ9JT3GwEDz0RP6myen4Coq1ydC6TZv92GckoQHNoG8WXhfRf0LlIC5bU7Hwm
IZ0uLM8+se5+OkdeTOFH4WDuD5g4qKH9+O9Vu6BAYPPeEdK/K1a1/94l3+WhPuQ7unN3n019SL7z
ncJE1x7okd6VB7IuTrEWMPzV/Np2IXlGoAcqFubHSg2sbXII1zTNrz8Lc21QkmhSuhKBcJ+k5ftk
bMdrYxktyAXfsugv+dSf9O1r8VyQGby2jspeOmp7pBVnpsLyNxIIrLLWl/w3aLxjT7Wfre21vbyn
3Ip/RhRvWUd5322HVUSXSk//YLTQlyVFwh31UnC66tZawj7wnbz4XiTC/6ONEVDD66tO59Gs9UNa
o8u/j9XxuccrS2PqMV/21/inn00Jab0a6MiU4+NofFvf6bH+etzqLy7Dx/EzAKrYhvjJq/WNh++Y
8mXlV0yM41f9ZW0kfkX7JX3HPwrZBfyuylf8kx/lL/JZnvsnd211fPHP1z7bp9tsne2b5Xv7Witz
stXW49ln/Vk/Qb6DysuDIngH3bLmp4ttuc7Akuf8MIg4qoLHnOh8HA++OSNOehYCxdEyLP4mX5l/
FyvgIoIGfdSaQfbHhO6XPoS9PTgyf38OjB7TzrG8j0+e8SZd0S22S1fQOvXC4MU1cL1v6kVLp3Gy
EbWBmR/vXgemCzBAPSB8Y8HMhjfeCCT6KmMuACjKCdcX4x0ZCSti3WayLdtsnK7yH0tntpwqt0Xh
J6IKkM5b6VERe80NFWNCZ4MojT79+db+T2Vvk9glUVhrzjFH4+j2a9UmI5eEGvtlg8hA0I4oBZIL
5uPicOxn1+SeXBNUgyspunJ9lVSkPPezimuHHZ4mKz3ifG9n+Upamhx7eiR7tH7+KHrOIIHNEIQ0
XjuejK4+Odega97IH8qIFUuFQIoWnxPf8qxwNApG0PsxcsG5Gs/vKoan/CYV/R6i+EOB9mLvFe7A
HwNXU4B7F8cJLFeeczyTBBNwceMoRBrnqhW2BtGlxuoJHZZrfmZKNqsRoHMqX36MHOuwni3y4w8G
MAGcDkI5wf887Rcegm8G9AgycaM9jBVzqv7qLBUmgTX6lMmhWDlGgRKMCPLSuXwST8p/alARY1W4
z3/MogqSHusRshsn9zKXaFbSMyEdOXgVOHd8olkQhZs7pHfpFlTzZxbJXQjRpbsHHbYU7BJfjUG2
NMRfW5Aynw4Eexi0OqaVzAYy/32JCiWkZHmNA8bEOqCYLIxBIM5ibYpvnlkGRN01VVAqZI/tUaWA
TWcQO8Y+ZIy29bUDrqz0tXfcGoILXjlvKN/hvZ+OpFn18iHhGjfcNGGpETMbgNjRog0BJpq3wntL
f6StaWFbTZ945QKtGj5WAhfea9nB2i7DG0wWpiaK6raWMFIjexrynfKK1TToH0Ev5vPJ5b3A71R6
ea0UduTwUSORTnACRQRmROMkXDto6t6RDquoFJ67kC7p2ZB/IlfKRh5aSuynhoCWCz9mC6gUEwZH
l10ajpKQUjy/rv6QCiM2mm4cJceGgwXDQCQkESPkejG+wivlzZzXQaGDhAZk/4pMq/SFhTquH2O8
QCFzCt4tQmCmw9SKGlUiqgi4fD9wiiH1oxsfGof6ov2Tb6AfYYnxpLB8cxBgCLFVFZL+BSLUQWEh
BQYd1hZK/glv+gLlNQsq9cES2A4ZJbAgQxRkbNDVydcaC5z5xVyACswMsszHn6LWwbLwEveAvF76
FFt3Ji5pR/CG+2gD3CkU0xuPsNkLUpB6AL0RAqX/axsQ8iiyTzflD0rUsBtefTLDzOeMIQ1Daa2f
Alk2n1Azww9GahIKHVHtC9+SNAJ8AEO4fNeqf7cCSXILPJcJvxmcNxwslpmRp/ZeObgdNt51YNWE
qdvA4VmPNpKhHPclGOeK9xxBUX+wkzkewe6wWGSc44uuceBPx3IHeF7Uw7Ct5HHEHJBv2bFmH7/D
X/eK74SQl4ETjnGtRToFLbyzaVfNXyLQqRbWsNaNeBxcIE/TM/CmvRh0XmZX2KfUUDVhGtgY4LVH
ERiUg9/ieT/8mOQHaJwik/bjlBWcdOjtSN0hBNsGqDgaMqBk3eUV+PwNorVmUIWt4uOfpyKWwuIl
pMMn9KDPnJJZFPUZjJsOdg9wFjMz+JaEiUGjkdMVSVFkW6XCHF3BD4OBkeSqtNoMu2BnXCbbKwAL
nRNOllgmw6IDDVMxXmRCi84Mvo33hmPQuffUeQdlD6LJmTBB7byIMnuIGdgXLbp+e/xLmcZzgSKA
iFGVwZsBIOVJiBhbaT/yGLQFmpxNIhmsC156IFPmo5iIA06plce4bVSK7FZSnS/7kbCNzxW7lyb4
pqMkh2tUAnfkwsSPwT6LNTOyFNMNtOf/2BY4SrN2Z5DxYQ/Cd8ddTMc72gXEhqjEyQHxHaIjnByK
aCyn00LQEDeCKjig+aVNt8ff5QmvLEax/JKA800RjuWlDGGXjUUBYnE5cjH28YrM76i6GILiv6Fj
04T+BzMIH4EcuMsIZF5xqrHQ97wh8MKA4m9BzfiPZwATnPktk2t9vEHGBAWdyCls+FTI6ZPxie/5
wwZyNlibIf//y4XQEF0qGJLSi9roEiu28Q4MwaO7fN5dRNS4q3G+P+naCGtfyeCYRBnSA+GBefeu
kLUzEcDOSiUZaH7tlytMI8mJ0L0P57hI6v5RyvAiudTSrdjfq+gtSmp7X+IuhPO4TX5xh7YEmgBb
DYTBWyC6iM9b0PVUspNVm/4Wg6rsvQXl+MBEwSDCdHoEJrQygLYa5uDe9eZ/WgxEFccyHMid1c0v
WSZxT0PA6o8zF4kFQov322XwoGFLhN8W4PnNxSCOBGdoEFjtPVV/kBaZ4fWwR18BzVTL0vXxCiRN
yHY7H5wcgjS6IqgmksO/EOkRcma69FwGTAVUcZ5MyRGY6D5WCFeMELUQDGC4hbQ/DR5AUnB7ToGH
kLpN1A2sCvBTl1R21mnsMWrlBOUPAghvGdIzREfIoz6I9Fj1TXoE2KPYBDY2vsv8ZDZMIjUQ5mGj
A/qcYoFi90cAjwx7D1LYG3xroJHDmLbpyHNHzh3pDwgHjuCjhmDi0HPXBgc700ec3mGdcKq47ble
fb7ddNLCeqcfaMVbJNYvhNBsHcfil5kqNCW4QhqSB1BQKhS4lHifVC4SDIkMkorXD32JjUeSBdMS
2o1wxSb5AwtFNsJvpZqZrS8TeIUlGNqOnocEH+CaD8R278EIPQe5gkgVtnD/ITcj98PIuncMOjrd
q1+HD2+aGSDOHMaCXIYwB8dVbnoT1dsI2YHO9BEjJnwFJtoSfjNOftD4IfpWkovGXQ4RQHHOgoX+
JyKHffVvSXgAcjAogw8EgX9MriJKFA7uvCSFhhBe4EDWegBDtHfvxiUw9zOGAuBiDpUXHga0CDDY
9WmLW1hHGf2wBUHTGZ10ovNURF2woG0Zm0aUd9MX6ik9BhhSOCBwL8WgWhGlBG0v/zCgkq8zxm14
JbG9s4uUoB9jMTylEICGajbi8vkMRK+Kbngc4k6u/MJWND/Crvzm6t9lN7PkWMLeSYE0vAZMbenj
2LMkzy+Bufc36Oy1gjuAWEkoXIR9Db1p5cOVbSg8EUTyVvJ7ktaLy1HIHPuOxwPjgwgkCtUggTJ3
NjiEh8zZ5Oj6lR9OYJ6zDxgPlliCyGSeaH4ziM6AwpVvIvchcUVfsJA8+7BQp8oT7ytQRAimczYd
zI7q96pAzILzJfoE4PdEbUkqcpsnCoSw6O3q5YwfU/A7g13mbJw1yQexw1QOaR3PBmoHFpuv/+Hw
EE4EkdZ8MhPyBjbzKag3YkLoLnhKTNMIqOShBOnfMOtXxodaC2N4G/3pjZpgiYbPG7UR2NsHtQQp
ILyX7y3gKrH0FMCAH+nROCLKofZhxAYtVY9vp+dRjx/lxB8teeXpoQR6gCScQQrWGiBj8oEAgst3
V8fQHQ6MQtJqxu5JAh/+Y7fMs8ivBsIQwYuT11fBOiBosDgVOr1k39fDr3Ey4OWMpv/n8OKxyHwA
qRuLO22eyRDlcSxXJnz4GIidHfmPpm1mobWG2vWHaIQsd4QIOCjYbJAFjM8PFpW4W3soRxl/MQYo
tj30Gehavpl7SnzHyUWIi3ys3a8+NSaVngyqIvmXPUUnroz1hCPKwl+2ZP2LcMyVGoamDEkgbVhn
iI5QMgghxIx/T7akmphEglK64SqbBSRpQzzPAtDSypo1U4QxUYGvwTuuUdnBsGNagWiATQ2/6X3G
diG7aJyNJiaHA3ojmxaK0iJDz+bdGE4Slad7l+QSFnXygcHDvOgyeaKHqIJ8tHu8sAcOlfsi1/46
mJFXMDalmT+a85Wp8whq0mVHX/AE1yaEidwVa4do9A2qYR7LlCqKnNJyNoCK4IJHvCJiZljdKXae
K1lJMgtmRTHv2wOEBuCN7tt4r/sN1EX1p8fNEYj/naQEToxXirwdZcfUnGXDhl6AYcFwgloGNfMJ
bQApJseX3C+f929NUK2P/QeX1wxy/IIUHwjwyLt1nOlUD5thvOZ0fYG9Dl8Pko3absEAoBjgrlEB
eWzeymfaIlmFW/dyETtDDRwvrt/XD4UWSuon5wymNs6tCZ+f4PoJaqY9mJUyKOALxvIVQiDcHZxO
AUKfPP468LE3NDCvg67/CNHEjypg1kDzS+yqWmk2Ah5iqksHyCifso22wXAcrhpD/YMiMh2vIXqh
Rq50qguUQQ8Sl8FV2cnh6LNmMDWjViG0jIQeSPtvv2W6RSd3pckqa3eAiqAx4UuMI0stCxb2Y2yR
QjVqOShWc4aDs7rBsCMrBIBaqnRIkPsmTK1vKhp8HzkbMhNcfusE96ibjLO+Z/1RWSD0pMnEWxST
aY4lxceMpADfMJhWoC/zete5bebSwvIt/1BuEMZG3YLwAG8OrPr05lQXyo+kkdUTGFdaXp+XF3Ed
whvNH0neJ1uNG1wQYJQxN7EtC3sQD0EYridkE37skYegHJDuKfJx0UWWdYQyHAJTeRO8SrL8nr+4
RipPdIaoS7Ho2FPdsbiW90PrQxyFd4cTK2a3vTUjR4RJOLILyoxmDaMBqJZ4Mqpl69hMCWx+O/rq
s8cOJBzN7+38EyAz8gFo6W5Z9gD5IA49fxqqaKIhTpz6z/wnP8lgLc+4hN2M1TsOowQVpyvce7DB
e9VRmkgQ8YQ/HHbAWKUyXXz2i8oU/p8oRIEXIRwyH8OhIeSuHrHFKQ4L9wVuhKOH/fl+zVndg85H
iRPcz1ZOjYy0DjdDV/p7i8BSCN7bDk8yy7kn4Lq0aa9Vs2R8kP3cfivQKOYYLXCWxzL6waTpx/wd
89av9Z2SkodEUeXCDbZdomg02+d1RdFIAYvTrUR6QjSqAiWb07a2OZYu+BdG8r8BEn2ToFbNujKE
f4FpWavEnPqgZqgFSFt6OKPP15sJDGXLgbmjcSiKFWw68EncFn+ofSmz2DVQyZo+bEJFBG/7vGa4
Ma7VY3mCyMOwxZLCycoLV+m5O43j9FwuINyESAkaFJzWLL1Nmv17LsUsq+Vf/yMvbt/DXxlfN/ST
sOfYDwWnwYarpeyYhlo/vESlqEGdCx7X9YRuNzft+gsPL+N0g0sEqZkFalo9XAyhjFtYrF+dC6wB
/BuT5VW8Z+W27jCynCmCg8buGZVZ1OFo9IEMM3kwLUfzwDaCZ1GLZbmFt5uhfMv8rIF58LSbM8Vj
O+vm7VoGGp93SMw/PsvY4KgUcfoKS14sQcjFNSeSmysu/qxM0WXTfQWrUBJGyBygUAqxwsfGAMy6
n6A2IR0ok9EKCR0PhCdeuuYeMZxlkFCoa/WyYgUlKp0J9Zy+6dmGgL1F/FTjG30nPNslpRDlKInE
9JCoHsEzMGWE4UYAjGgt2b7ZJI128onVQ/rA3wUrqUnzh9swjxhvsYijAR5hheo0iHoeRLJN/L4N
ENfzW2hJPUUJAA8HqtmIoCjaM8FV1VtPMP8xJ2fg1oI3MSvwtARqEWMTTqZ9vrj/Fts0gYJ0j+5b
Cdt6KCjWEciF8xiWgXX8nLA3wiJvBK+BssNFWwD4UMzUw32mYLd6ZmBm4JOKsp8N8szJw9iDZhWv
hKg4clC0JLjE2ixbwDMKqo35Vx2vnU8F8smW5ZjQDWewHPk9Vaypju0G3AKm40ws1iVL+q81Rawx
faHbxuAdWGeSRwa1P77CqoeiPkNuVcYfnBLxNqJZhDVjeTIZS21YyL68vDFbh9/7z656tNZMjNLx
1PFeP9C4JOjwP6WgRk9y5s8o1114z4ZzOUiSgwjKeEwhACE5fTl4RfJL6ZElU6t4qem92XqCFzMm
kIrQ3Jhw+X5lkpToqZz+BJBCfmtw214X2l5KcGG6sbuTmjOpl9RPjTa1prjZ4sxj+p/f7ho8ASa3
HMPKDmAcEKI/3+lCJixGY3z/4nam7HA+o4LD8TkG40iwfofSBi7HUBo11U8nz2Fhs20DdUPbgqol
+mI4E1fm60HMcDvUFWwfbG0B/6f8hhWmADEvW2cEofOCtRGZ23ZPwFeOcYpdNHgGU+tPeu96sNYA
L4LR90ByR9QHZDa3BrJJXvsONJETBNCDkVvHmY78E3TzHeDtSpQA6wdkQGmrz80tOAlDEsPkqHXz
P+WZtLetwLX5Y2FL7Ss2C3K8XEhLbOv1iW6BXp3wA0Ja5hfkpPUaYeGg+cTRSbGkRzVa9Xq/aoKw
sic/6AEG5buulvVeX2UlvrdTtdjRb1hHpNh4yEormlco3fChcqa2dsh+m1z7oAmQ+DJS4zxQp7TS
xPvhIE5nBUcCOj5dFTsh7XbPCJKgjh5MZYIms90Oe4t7r++/KGmwaWCf6fQ53saXPZg9418wuDvQ
HYHZBk2nd5ESMjQe6QKKM37g2gFRiEXxT+xyOvmOXfCom+HBVcmn4H+f/KChv4RXgg8lCmzQkZkg
9+3Aoa+oKWi3v7pmovZTSJNCfWniMAoVv4OOEz4P+h3IARnrBMs3YuEm9EW6k7XEjFOZb+CxIwaC
aVQPM9xWzdU4fur2I12ZzOD38vF2SjfKe0Xp02EYaYKfeCxwcD1BpGkOkRN2+T/u4CcekVLYzI8g
nVnuKx93QIHFkB/fKWuqgFdodF2TrJ1sH7iEV4gUiUNZCJDusqnnGXIx7JMn7AtcDn1g4l14SnHK
fi9NTiPsFmg30PJfiNX1uh5UxUd2qGCArrpi62XKbWJ7LMhoYIGPM2arCHmJsCagqhHH6hVKWeay
3Hd/HPAFIv/ok9sFnEbiRB4O6dq4atRMcuAV0KKMiFD+znBVVSHQ0XgMKxrk/sikmMWPVZSlL9ty
1bVgckJfzYxFAGVyMesJrCVljiE3FtLYQPmPjYQVzUu0SvUXAGNrzJ8o+nF2CPSjmRSKbYYgaKVr
qURXwrAmndTL/pomqBEl4wO1lhq3JS+VAC5vRBY7jVMBodbDAupJ8i4LeyZQWmiG2PGnuGk+k/pB
xPzP2Aiuf20KsmwPP40ZXma4kisKzoMzKZ/epwrjQfh7x2rNDiyfLDNCsMmq+1jTOhC+bkyLw4B7
5k+lz96w8hD34HKkgKw4Rn8o92b8ZFNxSg2bZeQO3mfF9nibfiKNKDegOOiG/4YKUIMRwfHqAO0g
lxHUOuJqbQMnet6KIxZ1TAHtDGbk8ZHoMFAK5z2iLRDswpvp6d89rZMPEH4/l0o4EHRZhZQaPBiJ
2JUseH4eZG/M7gCDjQlbETq62piaSxBcjNpuLoF+eIakNL9YShXOOIo+X7jpYCQfjbAk6wP0XJke
NpV7x6rkZCluG1zXxYKdxULbgXEpsoyJBWCx5iDrdpiLf+CTw0yl6Hl76oHzCHv2N24wZDFBYCUf
jDMweFvC1v+GWtqACsVBAqV1wk0oGaiZRvn8rUMbDHusTP79Gc3TYw/NznoEC4D8z0JQefl7dJ/P
sAcPrumzalASslswUSFvQbyCYOiQN1T4hBPaGNZ5cYxCZxen2m/Ncfd7q3YZ4kad/M7dS4s/sCIm
jz1l1G3+wNiEPbVd1Ax/H65RsHlg2UUO26Q3/BcQLCwTb8Dimq2j8TViVIM3DfbKQonJutzbJLDM
X4ANbzSgsDwY8dSio6PHaxwQtQiajZ1jc6hPDreLzV4UFFQbpb1Dy7am8gmVETKWaEiGG2LdKMU+
U/EqOAoBe6s8WlRI7mi+gGUsz4g5avl9n3tKwmfhjTGkmWiKa57f0z5ARA2Jq35HL/zc9oVXbslP
7AiflezO503sKD6xZELkhtnU9rHmEMAUeMjDHPVRqMw/cO9/dHFEuHesus4QW7uvEg8tt4txleXc
YEG7PgJlTjlLXXNpZneGrNN+Qdt+eH318kznJ+ez7uWNiCeA/pjIM6gf/7ix5Up04/59w3iKku4a
6lsOanJyl4QHvslZYMQIdpp/a61NevMCh40M1K221TWCz003EchHrLvv42X/6BkuXPZGiHVmD7F3
1cApkwK4qWSugsti+QJABCCCOh6dMbo5SEdM+xicYl9NhpCEtfScmHIwEjilsE65hKx9naP1QPqK
LF8Dkymx3caRE9pOFpWdB/MELS7iO8YyOA5wfzz4IZjhMzpB5EWrwG+B/7nd6HMkUIxw+KkkyF4V
WmgjUcaUCpI7rCDZTC+njJvP6Fe7sdMVKGYn/Q+zIaoNhLKMWdoD+9oYetcfTixEW8Mdvsct/bGb
nW13ZG8V+8jJRpORTy8uLIfkCjsfjGjyItWTWDmiHH3k/ubT4x2o7z5MMIpQyqrseAPuRKbKgIcm
L0KLQol13aiznqUnn+qED9hdHA9xM/K6OZ6a0HgWH50XENquM2x1zMLwecCji66KPQzjn2l66rZ0
k8usDrW9Or2vKSJIONyaFl6mgPUsIw34Wu2RDyb2OLHUyNPH+v5g6Mzm7L/BY5iX3ybVQj71Uzto
Wuf9cWq8Z6GA/d78tVEupN6WT3dgl70Epopq0C7nlJw3EBkUEgEcx5SoThvuYmIe//qJQwtCGp9k
S/Xk8nstgLScdn9d89iCSTEYpWGr0wxTW0xZcMvwOtSGEZEbrBtiO+4fLkLXx4LzaIzO9JuX6rmQ
/giWRXj4md6W6YlJ5RiPSETAiKgQXbAyO73nUkdevpFyKWA4ixc0r4O1IKgmBqAyfshCZaysNx5y
HfMrS7o/eOFkUXe7+ht0mbqVFROfmewIP7eOzUtE4yv5GP5Cp0JhnT5DfiYTTHFuwROdSWAY+ArH
z7O+s+ArYyNAbCpkVE53NE1+vsS9p6idfp8R+i0RieEKzidka/if0nn5xN3oFd9+9X4ySkbHVI9e
pnuHTsqQE0/a/LXIFHvoeTFJPALvd0rCkltPLzBOJ57LHm/Yiwcq9n0tstenijTJf6HPQ9VanSUC
gEqaBvLVFzW10GADbfOmwtihkGlV+wIe1WEM4lRnSKbPHBI8MFYwnjN9pis01tdDc3VNw7n9XZAc
CSOEiVDT/dAmko16Je7ghakbbyFEoudRW9wJbxjPCWDFEOSnrn0Y6nJCabciz2scj4R1rc2g9VNu
0MdyPgPYvPj7psNSWAKp9DVECU5E0ZzgXHq8znmZyeB7+JB7iVittpzj9QkUGuR7tKrx1EmhOGIQ
lsAnmyBlwQcDPdxqwLhm28i+tO1/rogGmXRgp6O5TIeQa2HEAfPGGuH8HCm74urBpG4KBgNiy4SO
xYEA53SlYHWacNig7WMBDkBrRjfySaF72sovdtocpgZuyRNx9ixUhL6gT+TRsTCyV02fpw6b7v3z
dMsg6k+WhMgm7CjT89gJbrdvo/aHYjo693TzmG+Fejhgcqzjp+hpMRvTvXbHZ97Gas+h0QY99qrn
IYsu5EXgYD2I5eYSpfsKBQjyWx+AqBN6RGyermRaTljHJHKcoss3DJJ6hwJ9FCE+h7VG3dlOrpBn
NFcs9OzzdPckOq8lbAJy8hMoIosw2/CGZxtluR9cClZ1AQEa/kMZMfkflZj4AoQ/uw3SPBOBDjX8
qD0jPUPoX/7VowUR1h8JuiYx7JCBPyOEt18Pgs7wIn+RVV4y0IlAu+vFCFvIsUfuizZpfxnC5LqI
GntQsPoMd7NijRgAu5NL719ZLHamx7hJZf+WHBj/eJWr2+YIUZCukj5+ke4QEby/xKD3G4UhnkJM
Ga0JlGV8FEiueO1hiH/uEfUidFgmfcy47B/FN6DcFQhvVCHRMNqIkx25Z2l41oHFZfim7SWsPYI2
XiSD8O9xb3JIN6RHFGHY53UTFEIzykAYlPgcA7Qz49gIcAyVM74YkFkJEBeXXMdwhJshRXz+eo/k
5+FPSEAvNhwxet4DvwTClJQ4icwFrfCJuxCh7YJqwhgZSvCoDCDLGJD5LuxX6/aHTSzvHSBN8FbM
PG7O/UdlM/siASZ/C9YC+xnkUXj+EGjY6YZPCAQ1+mc7x4/E9YAfiJK3h59CbRvjPobcSnvMsQrg
xgcES+Y5l8mbWuuHcRQwE23zbdrlHmCNHFaa0x8hTbPngumxH9Pnob3tTnR+BlhQ6tykKWpkpIOo
gPHPb9qEKT5HRYNskA0eSAVSKic98WeQFO6iIRbyZ6zgauGxYxxBddnur1sGXdDIiWxgJ9ujRKj6
JZCTdaaHBxrir83/wLHAcDNBnn7+8GfrKJGhUL7S/WiJdO0K3M1w0Mu/OVFIxFFHMzSZEs5fMBye
Ilr2UQhPDfObavbeIkcShTMTZFHccizQgPXRDVmJSeAcKQMYEtnMlHvV5qR8qDY+8/STS+pW3XI7
ustlq4dsuVjqDr8q9jI2O63wn6e/N/zGp9HhAU+uYGPj8ov5C56tdKqnxxpThw43hK9n7+WG8xq7
OvgZ2aRQGffDF7QTAyjzSvovpSxqHpcwzn8fI5clxcVo1VNclIobhVsMDzEDn3VbXN5cw7tDL+SU
5T9pnx40P8fi/rTakA4F1RC3EY9tZwEBx20XylwQDwlup+l3HsfxLy4uExTV03bNiJ67U9RCr7RL
t3SNANqFi4jT4TW2/33tEU3iEijvqPvaR/fjVd51Ufvlkv9u5VEzc8l+iYgLc3XuC4jPNf++47HQ
ln3OeUdKskXGtcW6cAoexaWTcZmz19ZzbPF5rLifuP8abv9inFCw8BBxFfwyB5CLmzMPWpo3TsZ8
nbriuouP0JHrxH3O7ZSezbViUlN8jNaFa+bYMRNESK7OY0zuSfD0JCAOzsbI5B7BxNtLMyVU4yGR
pjILuEM8TvReNgdlMVpnO2wc1sXO5CtzrSHnNNfv1O0Ow0930Lmy4g7pV3codtbX8MM1vVNA+eM2
Gc7bujnU3NQcrK9il34xTukOUua8DtVuOHx+Kp6TPuu72o3X43U6/8/MTDlcudVc62t1+eLR4mfr
a2MuYZ8yHxajjbzSN2p8n6qxvFJjLZY20syIdXYig61qlLAt6Ym00VbE08ytOJ+P+M6KNRzaVtKG
Xem5L7fj5LbNFtUCQ7RltUaV/qC4VIPXrxzkEY3sPI/y5XtaeZBl7Hzyt+b1hopDoccuKt4ubvHl
AHZXJC614OG9w0sgPvpQit6zPoQfOaUHC8dwkFu+k6IS3m4+tbwCe5mwi5sIQ7tE467arIvV2SN5
JOqsWXVxPu0opl8rczfEsMcSXIVi0UHN26RfpFPKn26pb7uVNuPadPriC5Wn6GIpqmF4PzafnaDU
jpE5rCDgbrq4/0frLo7NCkx0c0/GUYMhD5Q5OBd2kYx91StXgmxL0zVTX4cGUdbg3kPSAvCHdwXj
W4/SheADj5f6UoHKn8eXGN0fSVlL9pCZuBEprHpA2SOIw81OOxCBtGl2+Uo7vHZYlB3qXYcSNowV
4yBR+r5TbGXQXEWoXGfgrzMThrixyDbQesO7kAMsehTQ+Xe2wS/Ivu0gliG/xNLnnn3TnV7/LHOL
kaur+F00npvz5wGvpXC01NZsKND98h1YIgRy6jsqvG0WpgHVJ6MCS+iNYASGxSwLcbuZSdWEBRha
RiSuSYMuEuxylCuMfebJ0xPM9DQQT0Xflc3UNR51C7hQC3kNjkVI1XtxmY7mQGB9osRK/Fm9k9uU
by/TdyK+UVbWzNjAo0pnJf5Ptpz0RzkxNly/MTbsS9YZ9tuKPjXdCCRWj9UjeOy2Pt3Edyst0RLc
ghnjJ9Ym3WjJmBuNZIwgppibq9e0mlshXl+EBR8e99lLvUyIUbxOEpgbVK7taJ3TwzIfwvaaO/37
XPxKrvg6p9vsAsm1jv1tRd5c2E2v82wprqawgl88TKEmxSie4tzhFjfHbIVLzzpe/btfbe+4NIun
5fogh8TLLFQIJUpPWkHrIX8m9ERAFkNMMhnn4tmluDtVv9x/muN+/U1CS8oz3+dEWCyIzV2AL0Xo
LL5I4XFBRr3cI7eFz0LJIn6W5Irfk1m0+IYn/eUv4qmsIzpta4ly0+3gDAomhPgrxL2tI3+gY8Yp
PgNjVyMbl5raeQUIJxxGIa7k0vS5oJS8JOZK1bmKL5GYMgGtfH2FLXxQBwAIQeYbIdOikNnsuZlq
oR43gOHiq2aazppAC3mXQjJdZ3XwyiFSMGKaZnMuRbAJZuswerhGC+Eic6mF/31d+OIJsnlG81Cb
zA/xjL3+jq/nSkv06/lOM9e3k0r5ezMLrHTanHxXpL9VOZWKTdnvhBfc9XKqja9niXUttWL3nl2o
6t8H6LvFbLjvHsLMAIZJzkhY088pPkMPBBeBYa40/MvUqBgTK+2gHq1YreqE6UVh0orUw1eb79oy
udYzOCTo8Yxurm0x6E2PYCYiLEhb3y7wIFYjbVFe51W76KuY8PJ6vCRmT2b752BIoQI7I4LmDLfs
Iih8Oaa7bSCR+fUAwA8aJH36HCilJLRO7qOLFSvypgLvLSNpWNxH50szfViLAuVm56qb0ZzuwcYz
1R5WmqO7qccsMcRUy0a2zEfuVb44ADg+/h0GWSQOJPF1yUENbcTGYxLSPJpAp1oWLh24g4EaqCCH
L8Zg03wB1d1l0ojO5+E/fQQ/4rFFlEvHGzHAvAV/+EzhEnHxPu8dJLzLBkI72qCb1/rgaDwGviEf
/BCeRVwjnmt0MvFVEl8pXELw5354VbninELJ9u+D75b/zkPUWSlm32O7mWI9GhAvEkFznbeOi7Hp
DIuNiTABYbpu3ylG1Mkafq5veLihB4rLgJd6CDpamOLeAqfZ/+xk55qw6GdTyb83mzE8KLLKd6ZP
OhtyoXs4/Gk/4rPsyZ767zrtMIpUD51EaPqm8EWw4Cb5b8/kP2Duv8+633vio/UaNwv/ra3QHBmo
RU+P1bXmSnK8uaygWRPeGXC8n0UGh6dxHkKg9Mn6sm97Xvfgaos3DufIBMhGvIUOhtZOsRSrD/U0
7x0qKKQOvG8sGzwMUyNHnKZGgjJQuNTDoqhYqIRSM+PUznw+OK/gsPEK82qKc934d4iIe4v/RiiW
QrEQMt9ibokhr/w5aOOdUW+RguIKUL9n4vjhzfh3DOFZz29QuHDXyAzwqf0R89IufALG7qypxPSy
IDdQCUIa/Iplr+J2lqkuSEN0yfzmLCRQtcTyZBPlPC/m4mV4sZSItUKsCuIoRqmQsNAzazJX9V58
JZZ9BLECmjCSZmpyA/9jsaq+uIMRGkkxFz8Q7y/EHyyJHqikWJHFIpohGym+UL8JmckNyRo6tn9H
ONTg/dWtvZNcRClTqPbwFOJHuKgtWtYei6n37c+q9m2PKHDLOmO0R+u27e/LbrxXLn+qfnoxq+zo
Uz5M0Bg3MtWHUcY6Kd6Uu49ghe5/XSzFx2f/z6xh302luFzTtE1rD2zNpRGOlU27QqbZJMqsSYZN
k0Acw7jKZPx0bs4f3NFemzEm9Ofn6naGV3Y5G8A8qDP/uDb7TLInSgiRffD+1i6TefXYadnSrL60
x492/bvyt6u0AyVeug8IPldo/HdWxFeL84cYouXtpJG+DXlRZzv5fhrk850Jz4eZrJpja+Q36dFS
anCppHvNB0jqaskwxWJQg5dfO7REjfz0o02PzbRadM5Aw1PDyHqrXzmgmwWhz2C8oyPw4KhMz033
cyUBNRsmKozWl5gLoNkwIIS1I1rze/y5JfkteRnLotugjovpWV/TbCve89d+vMKwCJ75Il8Iz+HL
Ghk0ZFZlWhMf0c5vxDBhkt06zYJBd2N/Qh2r6lsC8Qq94TMeZte4Wl1XZFDFj7ibkbC0eOzyjXKQ
FvfddXeb1fw96+FATb6Q+Ew7e0uKeq2ToFTeNzdld4ex0iDkFe4F97MO7ezBNLtqVxZW35BK+uH7
dlk9rrvx52c8YGSyMsfHKv8do4PKeSkrGIBfRbEeGQtFPX3Soz4+KvpX321ulOmf+eMDf2imPE9K
uYa//FX/fZZqKCfpxozHKwbJ2+uynecLjXNBS7p9genyfVkvxGKtUGtwFoDJ4Vy37eftCpr8XN6y
/qLNA7vBDv7EQo77/S+00T2kKNhZ+DlwDPDvvf2gQT+1S3m7KH/qI9xTrL/rY42kCzolpCKAg6Ox
075zvj0SCMGRymEqIuYA4ROJzOE0ItUT60oky5ds/kaA/Ahfrc3Bh2u4ZRxIKB7dj5jKN4zvu4yW
W+jamZSpz+Rd/d0UFBbrtFy/Vd/sPMJtdNzreswu/q7NTu0WUBMf5Q8LzztFvAffJBfgxQ1Oj3y4
GV9yijdj+yu3mzTb9eZ3121VC0ZIy/yhOd/1XTWORkMoyQtDjrXL10sO3+xDOwA3hDMPpvCQGth+
LiIuUjeF0VANR4p5pIpZOa+BTTVrNuIf6FrJdAy7JmLiMJ9PbRgEn7sz1C5+TVwPRSE9g7V0CgIq
NEPMUfCKhygtNFESeUmtcHLIWpRoAgcHDETXS70OAAX01LA//xsNahjzgG18YyfVAaOfOb+qH2uf
yiSLwMSdgPIbODni4PlyRiAKsCQIuOTAhaJHi5/bt8yF3kenahgY9zhXnYifiTTFHHUt+2MgEeK2
UU5wxxv8SRyGhOfBnQmbPGGUB+XEomThhwIFDL/VOs83w/9oOq9lVZktCj+RVSBIuDXnjOnGUpcS
BJWMPP35pvs/tdxuFoalTffsGcYc40EKSjhSgcmRErOlvAi6n/ILmbkG+R2EjR9UO0skercFG2zb
XhUPEvrkpwIq8IQg6e3zyMwuJYD8wKnXYw+OjUQfBZ40FBQwKGW4nuAP4hY8tLAXkbWWfyCrSojL
TLkYKTDnP/1P+eMkJWXSnta5D9EWPQfqqXE3poQr3OgBS1D/AKRDnobCI/JpjT5dBEBSSgpaWlv5
o0LWSAXFYEPDA5aBcgeKhoMe6Ci4dNlqARV+9gBJ/NmL0prruA7dDqLEUEw+VyCfzvOe4eRHd9z0
GtKGtnsKNurVPwF4POVOuAg3LzYDdf9clQ79iBuaErKNrNzcea+0fbj5LJB3ObX2mDTW6GdTOtid
fSnr3Uk20kadbKBn47ikk9KELKU1hWIlvCHLOUVU571+Dk066JbJ8rU8j89jf9jcwZUMK3HVfQ5h
WeGJ7Dp0z9RTVnOL7SZfJ0v9khyL5XlXbyF00B2YuY/l+iwEiaN0/TnqF5RKiz9jlxzVZPydF3/q
VqE2BqcP4lu0w0B2dtAx5xXLrG1abTHlT+yIuc9Az+ISilOZDiLI4zAQqJTuvhdowrMtEHpkLf++
lxb9AhfrEfzll+AvveS7+OL9vZbfXX6xD+aBsxBX8/D5wc7HpofNoQPQSPvpRZdNEM4B8PDYo/AP
1gJ2QiwQmwlRYblr8Abv+Xnc7NRdpEnAFqxbnCp3tDj0aKeZvy/FNP79TfTBeK8DaNnW7U3jPrI3
5Oi/PY/0++EJ1bwyfk31AXzDC4V2Fs7ydoaozfDrFwtHlwfxMgzoyA+GVNkhkYQljPJ5B47Q6NvW
f2c8+EFtepfa5UV3rHt5YtgCgBdsupR8gNhRfm6Jh4WVo4ga4EWIfDevbsfAOCDRknBJesoUzLYF
tRPCNtSKxHDRzgeFjMAwIEmDjKKUfhuMG9rksljhlaEOkMCgCG6AYt0UwhJKD6aHgKJQQ2osDvBX
oEt/xgiJdVYSf06hE4ceryMVm7XxxyeiqoybA7KDiLEJBTfm/kq1179bR5yvAkpPrHowkJCVY1Br
+IusPb4Tn50bvXiyEdlXba9d2ZcWbE8tLNrdvJrX0klPNnjSCikkCgQ4ejb5AfaL8Ap1WOOCD2+R
e77z2QyYjuFn/gruLM1QJ6UwIGSNgHoQP8ex4NY4YWCwLpIff5Blp7rOWeGRpHr4AEGpgdkDgP2V
4omgKSFyujXu8oUDQURaf7RLgYn0nWhGND3Xl+acZAV2QDl+9vqxTeLBOOJsQ0pxPr7vbGjpHQPA
/3RQVfK9QILJ1+dbTzM8E+NCcn9UbNN1/Pupp97yM9XHn1E20vrV1EA24bPMtuoUSPPSXce71k09
pGAkH61Fa2GsIHTuQilP3WDzOcRh9wl28V5vShopb5z1GQBiOS7p7wYn3DQ5PPG0gIRnh5RvCWwU
pwVTTFHD66QPG8QHg9gjS0mlnQnit896Hxa8ENQMhROKGzhpUQ+CDviwlQf/s1aUB4Rs1leWm+23
UxqyLj+DlJ9ojAik0Q/GqH8X/RvLCNDTCJx+m98pEOEBMseNgH5CmTCECw1A26WMIk0FdLMAweMk
nLaQPkR3HonBmAAAptwGCdXeWv5LrpAYwRtEpCwipb/QaDQvhQ9Z3fKqodalkjLCEPawjX2zLxaQ
Ule3mKIsgwtojTESDPvUGuv80IhMzxOmAcLBqbvGObyku2yqwUi29bYQpExN/oUjmMPaVV8fGAN3
Xh/gAPYv7512yx9w+O4k15vhQUa/I5zqlfwAIA2mZ+fsfFcxVaWN5ZQrOx00Zyo03fCGPD4HSSAD
RWWmXtSDesAMzukXgUrjOcHSw4gNwxuri+nGWrD+nsVQOerLl2C08Tgonrl3DkFmC8fe796/u/xw
zOz078WVV8vyvLIuGXUAG3DSFvvnHWQG2a3f2EI195Kpm99lfe7fQBYg+spX2dKAkqPaFsvPMl5/
seHeUdmlc2XX5HN+oWqO1vkFTYlD8/GbH1jNDHTdjUlU39LHk3EIoAJc1Ivm6exImtvevB/yAA73
LTtI+t2aQbj+flgnmJJdUrEHpmhKu+AjfwixcgGZICBHucUX+9a4Ret0Dv/kVtllW40OhTMx56ba
fOca2xCqvNnCnnydeGVOKNGzrFfZIhq6IC7H8difQB49T4gNYrakz/azJByBnySa+2tvmU0bi9c2
RJI8WsdzRFd3r615CLf6wx2Wu2AZz2dsNdU03GZEEc91Dk0VT5Tr9YRE9UMgIrt27iCgcIJgxemH
dr/9dmInvsd3/+Tyg3bKqbhme/9uHI2lDpVbsseM/oyKwT19QdyTOdW6iAxqADXItxpT+riFEqRa
AbVUNtoMJxKiEKhCgNdKzlbZ/MC0DYf07UKbVTjlJGNhioP/XJ0j8UDK1Vh6G/qdVucjkFoQBz8S
ndh5rlLntSFQXpQzZQYjG1D2drJ9ccWrbc63yxmwDAcjRbDCmlkni3JIcXg/UJ95xA9jVRy4gO7u
/ahuHHAVuak3qh5QtN3EctUsjGCU9sR+tVhLjU19s2bFv6tP4QRV4Mt5lTPa+S5cpnMNJyVbatMc
jTFl17jRGPOcG4nsu9jD6PLPEJk3TmGYzBu9U5wqH1gnmDy/DzFh8hESaNoAzF3yh3pjErFh131U
ZCgK4EtQLAMi95tarRuSQTK1FFzVrfdnwrBbXgKinnSdrss5ztNzUiyKRbxiB9t8HWzcXpvIEV2U
bGbani3Olofu8SmCbTo6ta6IxlE/FfWxe+rU1/oqbiAZTud5yu/aPsIljE6pQ7bg5OMLJgvEzxfo
ZGX8GUR59gquYA43RrKw99mmxZ/LNvEJljzmNqHUJlmUhHMlQZ+6RwGQkF9CvBYfRhzKlLMQTOyR
YLy+7xUSy9RlI1zVYl/t5Vh2repqEq8cxYuN7s871gSbYRzdO0ix8x8ZnNeV3P2f9Xfmh/T9VVLE
bIzhFViZ9afI/sxmSbL+jxP8gotAtMMzOOblkgOi0wAjFbfxFHjLSP4X2/QzackVnJgvtoqzP5sl
eDJi7avOVoCf/7tB8sonK648DVOH+fsL9soyP56hrNpqJ0hz0BE/hA9v5+3CB5v+62Gf0oN9+t6U
G6kadn1uwUW/FY/mjYo6iMr6UT+UA5k9Zu4fbKZdl8IRxaZJMi7/oqCdU4QyhtmqdtJFuqkdOIpm
hQNCf/Y66Xt9L7jkceHo1/fmtWqS1VsZ+/CkQZtNhuf6Or0X533F8z+neFM5xv5zkt8Lp3IQOtsb
YPzTRb6oZhbyJ2NrglgRdDgpMfcYKmtgSItixibcsyZS4gWwP6B/gYJtMhZ+n6gfjuVHh4vOmCgW
T7d492ym7/2sUzjBKYGYx4AB+NS8Eu/ek/t3r1yf4J02jWMi8ZxoErU/94T9EtzXq11mbd9DE1Xk
k+0jyChQUPkVTJQZtL1YfgvuhNk8ENw5lUISlF7za4PQlsG65vtyH85IGTtQAznNfQHgz0lmmYMU
kYzXBAUEax8vZAjTBaQ/jFq+UZ1s7U2g6Jt8IMv5zJ/LwsC5REMn7EDkZs+8C12Qh/ymzYibq7XA
A7eNXb1WaYDfanOVqhPFqLWy1NbhXqpI9jq603mwt46QddFPRtb/mOzP8HMfn45wxhzRQ8dAv1f2
pIatyoSDJlqFi2DzngW/tB2JJqo6LufUYYi+PP+zlvJZhJVUJySx+ClnBHAzmg424SaUo0WyYTnD
xLUSY+qvaJlLsfouKcDfe/A8da9y3CIu5G/x2eo9xqHa0+jaIO8pNTD5HlL4CvYYbvJB0JN0lKQH
AGtjO/GNkLjh1KsWlFNSmZOqXb3y3Z66+jzSg77QN42TsZGJT4GB1xhT26nn8Q2Gql7Sk6pftapW
njQMvQ9fShgj/shU9ofztMVQvibqWpufp++yY21DFpicFIb4JnU5f4aSCGld+Z8M9N8vKbv2nQaJ
JyGa3cjGBvmDpKro3OnHnf9S/KSNJf36r2SQU4nQ9lQhKArA8Q9b0RBd4W6+FukwiIthNfCHFHLw
2rKf/wZdB76bCbVYJh7RkLDvjfuWTT+4zKhVJfSBEvO2+v4QmGivGMEv32/2iMS6sM7AY49voHGY
0gowicfa9DlRZjVKJYTVC7SyFynyqxQ+qJLgT/eE1QwOJMknspnnszcX8/k7Awkfsax8Ex/6h6Fk
5UcBWREC/ujOhQw2FP72kUMzxaq6ksqdVVcKRyTvzLlBFQzdmw5g/jUEPxNvb0L0JfRg5inYwSuG
bwNDnH473+h+nYtlImBTH1iu5sG4oYL9uZxv7l9Kzds61Dt1d8ZwNW/JjvZtQf/Rw2BGvQzbdt5k
D/DfmDjlBv95sHvtCAuJcLwL3Ay318PYfG+8QsEwfm/2KT/kB2+HxWycePxAHirYyZmGw6witeLY
p3CXPIiPLB7OD5SU80O4C3YEV+HOAoRsbF4PnflZwS1jOt6+WoFy+i7dwYccP8nLjnF8ziSbTyfJ
WsaEMdonqMnsq6scFvs3HPo0mW7kR1ZPtFLR42CakDZh2Uyeq2ilTXKy5+Ws5LLBJEV6w524E5Ga
U6fVqDxFEM2ZQ8TJBziAC22K6yCklPm8704Q+F2qhL3kK6stAQJ+3+svnjfQRfSO+SVF47z22/bt
tW0+CGv0BwocD/2Rko14zw2OJBdRXshOb5F/3YpP6K/TnXlw19EFEkMOb/qjxCENeduEJ0gKQ1wI
7wjNkXf0jhnOFC2JeBKG3TEnMlUjqgBG5y6FCZiwKFPAfYV1QXBHmA1ztn6yt/gF9ZWVdSeeJrZE
SR7VGCF0ZacXgqtWFx8jRTwZmglydeAdfwGoBOBXoi653WGMvHod5N9ZiDOh79O6MLAMLDi50KBn
pOMZQqkTPBvGWCZ/yUhLSEX6BqnvehTTVqxuZdCyLXGJ0n9hijcFEW2xtGEI2RCmQIYOkQHey0TS
Xd6iAduoOdfWNVZF3FFtpq68i4KSffu8sRbMIGYukzy5BOvs4v8ll+JS76DuS7ugPuFGjP7IfCLH
sy4u1SVeptt0G67NR3JxeW79gHlXlgnz3C3atDgRzIMABFxJFgAMJSf/JQKY2UBjyZVQ2mW6vx7M
29Ypvn3/TBShyQyYp/chviUkSA/VSuMJdMzfwl3xCC5w+IPs8MHim7Co079xCC6sghs2dO9hoqu1
6TR2Oq6P8ffaU7kE4ADfFzVMc46o1VKQA1T35u8ZmlWbxtrC+xbhRBkfmesx+XzmOCOm512szaAc
xEQo0bA1NIeMKFNEONF4McPJ2y1B2Mm7UBaz1w1KYQZleUoEUwrxS8kULSU/YUrpbJ0RYDxnMEFA
otFZFpMMBMXv5W6zLzU0a0mVf9JYPzmmojYBiDGHNGKvL92Z78h7uM55S+JJAcLHZlSvZVM6T//h
MiT/Yc6hMJInW6Onk+ytkZT9qj3Vw427es9QjBwEfdk1UU6bQBwwg1p4zCwfRmOb3SAaf7hPYXxj
HyBjiICeOdSdD7be7Ou9zx+UCGTsYatT+JH7FnbdGifbxuHFEsvR47YehPFf/qMABqmb8WCxQhZA
LMCi1g7vC2FBRebr0LhRNtAfjYMENQXBbL6uNik+NhkoLgZQCHAq2jycAIYxZ9W4tUp25bTYBesc
jr5kZ920x+fiL+EmBzrUgJbvfPsAOR6DM3gxq81V80ZTpBhV8TnFzsq8Ujamkx7reQ5hA03r+lY5
/lRe5gR8eOAFjBPoXW0g3GVSnGr8dmIFf/U8pfcSQhbwyx05rRJLpvca9+G5alHTwRkhgkADnaAt
ZYsiXzwhM/z7EZem+CP3MdGmUKv+kfCVzfQ8TqjVJMS55FjGDNRYf1gDtZ9NoWDo0O/A/ukOkZwe
eFtJdcJ+OvVGVT8coU8zQEtzrA8kDfp+lOPm4DuGraSX9JN+1reH9aYxaQwt0jAHKFUm3qjZgRZ7
Li/lbUZN3io50G07sIfm9DugSZoQATLugQHNN72SJEjQBJxqC3XR2tQLenKVlbr4hJ18jMbXmDpO
1i/RDSBR4I0KdJOSQw5C/PR+vB8kClq5JLU01jwXm9eiwAFI+j2nRMdDpMJ4KAYD9uwX0ONQv4Dk
CsRnx31YTr1Ix95U+Hk8MonKgE6ypfqXRrAcoHHQTgk36NyiYkDurNVGYPgMwprdHBeKfbykAtUJ
GlDZUTGBoEIOkhcdQai8yEOWzadu0zoc0PLpdknYcUAdxk7G6acD1i8E6kXDt9Uh90wY+4HV/qKS
876UJ0PyMO87GTK9Icps8CNQdqJ87oDJb+J80EPz7jBzAOJCyeDCc8SvEG9BB78IhbabmwapO/dQ
/6SdFpydCCnBYAGxNIQVnH8jgNfJUQJAYItWW4p72BDgpcoYc0hWgeIJsGIqVe/z+Jl3oP6CVgts
GsRgT4plDBpqOTnA5TaZ5LMtLLUcID6hw3f97YBQJrccqIMpbKoJUmTR5NwXv5QUxoEqDd+PKhkR
I3LB7SY0GcSkaPyBUKVR+c911kABru49uQJ4wvjxM6IK3IEpCjI4Sf9B7xB0qqsQQr4dMa2yRMi0
EFATZp8kKA83ES0rqGlHLHXEvnDSww2pSbGzaMLjGFRTrFE3ODxZLJIujKVeklI5kGJxMa35BmSF
wu1z7i3Tnbf0liFMG+5aPZi3xkZ0aJVx1kXruWeQFzTGBuncz9SbKgNjBsXIFKDWKt6p8HMUDOSu
sfC2CEgsUMNdF1N0AMYsR3FnfylGpnM5/o6t2Xcsqy0c5b3PyBog90qqNRep5peL8CWaAnD4yD3l
BDhFKEVQuxT2Zh770EOadxDztqijpRAct+GEC4pBRJcwHd/QbQGgp4qDDBt01pCpQzkIt70Bk3w7
gJJry9KYZCSpPXLgF/2ObVYcZfaB3oRCCzUb65FfVNxTXKaD8Xhty96M5tvACbdwooWgroNqY6nj
UqefPRnVALl8tol64UOwC5U+mk69YNtIuiiSxyeSu365Mp7XyB1H9xhUiTaC0Ucpiw4oRvjHjOrg
oa2MeakNNCY3tIPH76r/jI4aQsFmAf0VcpTj8LxRs+v5RnsU4Whpo0u+oYQK9YTmrhrIDm177o+x
PZVmYPcQK10QRICl+/o0W7+PxQoOglanWBtKl1lJUFrM06W9K9bpElnGrQ5mNZvHS8GtCtzVBisE
8e4UoQHm/oLOjAUU7zPhCLZn/vTcfw1fk+ZIwqlkoq0FzCj4Ruom+pL2OjZnxzjCUj0v9gJvMI7W
8ZfeZn8/Ahc4kvrIrvYvdvWdX25w2YTj6XMl50JK5NgkReM7TUJbY/khedhak3Ih2cI9usCwV4Gj
FOFHC/QfS9yd2ThkxUQAh/EMBjAIWKFapeF7LLguCWpGKa0b0Ins4e35WEIVrbZLfxidaKhYIMD+
UduFNXvDsQUfxRfubBiCuk1lCBkhZX/U/dJ5sVVz8PdMMRfiLcQAIVtl5kEsjpaLkBO2+s+1Tia4
XpybK1t4WZLbF2q3uCRBRBv7C2yInQ1coD/NYw2QD1pwZpyaQJRCmWwK+V0E4dePGctCD40yddfU
poLBAJQNf1I5wO7WVd8NRs3woRm9GkJuv6/R/Mg3gC+twgF96XO6srih/Jl/e1VjDJsi5OgvGKpX
fPsSIneQfFhViCFyMsl64sCFu41XVjlzCT6M78CemCZSAx1Cfr0kho3CCQLN33DuQ99JUzp4NB6B
TLLss4sjvgE9bxoMNLNvU9LvAjiuqMHgm5SOQkds1UWFhOZgPYLbt/MhaKIzCEbO9yIkb5I28eer
BcVvU0H8jTlN+9kXlawQdd+Q40QfPPOVqqxce9F8Ld4G/bAXeGxogyn1v3e8CgDygofRZijYZvrC
CK+JegVpETav2eb8nETmvtJ6fgLXUKeV9dJLIXLo6rTsJcsYSlh1ZOxgtYJj0rOGr3gWRfTdjZTn
uLac1IVbY5GQTn2DIUbDyW97wGUxLgCGLkHWu5ZAcNO22qf/mJ4x4uBduVMBqtkDpKVhOHvr46+7
0IWPQqwQwj30J2metBU1YNRDmNBtn/DpwHXZnSBEnwcDxh/w6o3XMY11AYhdXST2EHG074YZUvjd
cmZUzNB2vGIjhZSoyCY1rgM0bOXwI26HO/Y9ITeu6rWAZEhXEQ7E3VRdoEJJ2crqpjslHL9/qt2m
v85b/SoZZV+iNp2ObDC/5eaZTb3nFKZ8uxNaAMKGVYw1QBEu66rML9A9pQ9A2hOwCMZ1fAakPCDV
mwyMCrq8DhaYnta690pHIWxH5LxY92Blztm6JKBsZGMT3GbROVO404/PH8fgG9gjMDPqVvpYcei3
YpaajU6E/pYxjtWJC4u18oCp8dmnIzBUV3G1ibLxu3ULW4cGUaKr7hR2GCRqOkckZiq1h6ZbgAv2
7Hy9IbIgJGwBA6FjOiSd/O7p4dCkJm70WeZmMsO9BnqGj1c4Hs2UlbI0cySMpo3z7GVdcw+7QVdw
yZ6ZzNLnSCP1Os/rTrwO/6jZkNRhCyoKMScW2aJ88tGHdb58tpboOiC1bWEMlQkdYB6AX6xlKZQe
pkazaXdhgIPn2cVcafbRCsGfg8VIEzpUBEQpV26ZPFR0/po1DpFzrqBnQLzrs9Q94K4AaBAl8MgY
70KYedC56iKFVECmTBP9xopLURFSUVPB44U8DuYWemTtqY/GCMDdMQTS8YlikitrZPBNyIDCP0CX
PRipxNehOR01Cgh8WrcazrJUSEUhNAr7X+yAtzzjUxCAvOhhwGMlP5NPuaZVOsqgdrdGAU3CSMG8
lmo1j75AledqNC1zyJqTXhggmjxKP9CzTFv+zVMn2asP5uAMK+WFqfq0u9D4qSLOgRAExKvn+gO5
0kXB+sAC6p8wPsWLqlhF7141jGf6vTAGFfndSki66ccLK3rFRpZ3SMmu+eqw4U7CXOplyKyr1eN9
B50QEnuRmP/e4HmDWpNoDea7MO1qtCulIzfcKITZr+DkWpvan0YxILzzk7ZQiPjo+xelj4qFTV0a
6kbcYvaFqB/PswU0/200MhHccT5xjw+DmNsbBxVXftsEmrpMsjkiSno+tF5bl5TA+7VAXtlnb6dh
sqSJS4MXy/pR6Sv9urxh3dC+o2wQWz3vBi8L7CyC6nz3zq8enN9V1mN6aCHMsWsf+YCsE6M2XU4M
C44o+BrIxZXx7eORyk3XCgR/+c71F1l+9AWjRds3iPWMqI/8Od8QXNiucEkwlDPYjpUStLTVt5cZ
xsUYn2kV9Yypok8iZaUZwxcEmc/Xo2wes/PChc8ctCqOv4HWElVsEL6QyyH4h24kkbrvuBbKSYtG
03klg29Eg/ccl63anvNFUT1a6T6hVSqe5icXWSX/8WrQlAjVFg3JXM2+H6EcN0hIyKCImm6LYvCq
903aT7kQyjI4X/zvSV9V33mp9/mWinmERauxVctx/B3a9KgRkfdojW3ScpZMMrZaFXgkrEjQzSd9
FT0Ti4XYZnP+XqJiqgHQJnQq5+To/GH2mmVP6CR72XORJQNmIaGHmtOetDznETsfWDHgh0/6dFvl
zTcB0EbrqHUtPQcNySqZhMARIvJdMQh8HRZUcH4eXln5R1srAQLqtlB6dbxgD/HVqzXR37MsWL3B
Cr+GKdVwnps1JqExo8WUkAiUgTcqKXxD4qB20u+g8RrBGO9KiyLkYUgP+VO/rtqFDrDluSktp4lo
Cr2TLlwjIBs01Jm+pxwDel766Mca1qKF2mkZr1QTIsIZNB+xC+zBmPAZf4Lsr4G7fbZEuhuIo24v
tM/thasSvT9k8VBaQ1zM8tF/m7JlG0SeOdLaPnM2pRqTkcILKEO+bbsf0dDuQwVfnu9la/miGorU
F4xoNE224Mhnn4zaqNyd0V0ZMDkg2646rWscTuC9NUo4/GnP7lEjhMwhmn3FINxLc5o/2f0vrjZ/
Q0zzBoPsYey9AtRLA246im/xO+tH+bEF3IatAWIjFiUyThYIx5uXTWQE/f77O4AqEuPiV9syuGnB
tm80Rjn839HEe02qpP/NxvRxPukr7ydPIXtJLmVffQ0U3JNG65A+YeP1UX1cRkyvgsbkamxb/fwJ
ncdDsXrVU9xOOONjd9SChRPqIhalPQVTdRqVM72HIHU8bDLdntQUU+icBtU0AYqvjvATUXmM4PjE
eFWbj8qfmEfzBibMQFKhZjdrK5+l9SbhM0WthjJ+/Yw6z/O8iUttjZR65NMUWmaXt92t/bSnpgvV
v8GokwQ9rzH8oMhUjm0hJZyXz70I2hj9lg4H1CBh4uvICSG+5Xw+FeJDAF5aMzvH/rt/Fk6bBSGf
Ba6Q/tmzabe3SCy10g2uihkdWCp200G3y64Jp4dw5HybOxVmfoWV5m6b2kNvrd/+usJt1HbIzL96
MbEOKs3tz4463fthQmBHnu25aTWmBTiE9OJrc8xesK2/U/bN5nNOjkCbBAv8HbJMMF7C2mi9rog8
sCM0qf95I3q28xaMjp9ho+j7JOrUXus9zlB7gRklGuRhv1lNyuf0y7T3P0cV9SuSvBBSsZg8b8bS
2BruJfzMv30c7U5DmZn23G/MdO2R7d7PqcG3aVFdgMEJsdawXoRifQvHTNcVwlcwHIRkeIesS1jg
vQts8DlUe3SiNvrvaAEs7YlUD2LDxopmmQpc7gnQbuszoGTYVKcGXVLp2oIWOZqQwIheHYOWEH2G
Bl+oLxSciOhwDpZoZL0QxYNIKNmLsC2SWcYMseknjcG5rKCPgQXsByiCKt0nGCv0tmj7SIhqe6po
EMye+irTIZYE3NsNvZ6ZjJoNGBX6DdNpEYkEXdJCkukxBw1ol4JR/cIjXyjnfYk/8Vp8zKGZHEz3
or8mUauvwNKI4AvFhs/Sy3o5DG3pqDzPA32XK0ObBKs11JIZfjmy5InRK4CG0NILpQq+azl4+2NW
v5dtiE48Gi9p14TG4Y8iy0l3xxaAMtSJNOf9xEfoQ4r9QnUN0Nf6i7yJutBJfaWzK8jM7zwkRech
6sG0HKrJNgqHgTI3yMyJmFeqDHHCAVWcT2ikcpgUA10bfz8TDmK3zzvEK8TiWuBU6REHZ0zuhGTJ
e/g97/LzjpFuJHv7NaqCRQFmAUQIrN16l2NaUWosszZqhQc4VRNtWBQ7yNg/b1pd+u/mBu7Ep7vm
knIQC42a9D+ewzWQYL0hEot4bdGd1nNXOSTIB52+M0wge1OVrax43jT6GZltJA4S5GgHwkmE0i/E
GuYBEVjGu0nzMGmUMbCQL+Bst2uc9GDoXoBKuztyiCVI6i+M3N0GTic3pKJNzgiU+omjCSATf51M
G+odbX0cgp/1ukDlyp0OpRt5jx+nKikQnDbY7GmD9ruJLwfg7fN5Cs+9LTz3ud2B8/7fU3guJ19/
+o6YBs+JhzMfaz7lLMrNzMZ6hL6XTU9hq/NRpkStLaawyQr3gOU2OnKbgMsjKK0bnRRBRx+gAc3f
bgf/HkSdhA5QnwshP9Kj6MDBDfXpxhC8DEBwBqLGKNlG0oYwpRLYhJgtyAQ4qOWAUSc3+XTIPWR7
OmJ4gCfB483DLbiasy5sIsLg/IQgqKuTdsQVaMLSTYUWZ9z6jQwBPr5XkXTJryqA8ADkgxzCmR/J
/6SKki6+C/eMIs8lm9BK5ED7vYh7o+zGUTeF65CDkiDVqSEGXlk0/dgLztU0OvVegnPAHHRFUeA3
xhzEr64Anf0uZ0xvGpud95j6FnXlV5+PykhpGIkVdTfJDNAo/+kyJkBCAbh+5KvCRM8u/Ha+/k27
MpTM6H/PYaAg/5P736tg0aDQiSrXbzh4IePCPWyqDFYL+ts5GFYKudC+w42ekDCJEAcE+UcGFmqg
NhANTysmPJbBTS+BahfyF5yHIClpJOXd+Fw15DUOQu5IFnDhpRWGTm7mAzKSPRWMxwD4GzE2bdZD
qRRCVNn5Pruk2ZgefFuU43IwuAof2O3aukwlyMqBfb+6cP1zLvY36MJQS8WwQaO64E0+zau5xpv7
9w4aMdQQEkR8US53tAYh7k/gMWeucslj6MGYvb5McbVLTdZESIGK/3f3JhjeUauxATP7XPoOCj18
DzAagl2CIpU+WbpfqIfT9bqlqM+4atB50tngV7+vjuVmDJjIYE7rCbOYZzDpGBSZ3LAsQVr+7HIF
+RXyX8iasRCGnGO6Q/yt0tIhug9cEMgyaO0A74BELnu53U1sCB66aiEXB3ohuOGjLnsNcuIhhKbj
mMyu2oVfl22JMhDXxyshQYOmSRj8bYf+A56KbrVGM27UgyIxPryffRoDBdSyyuNuQYs4e1f72cW4
tbOe2bFpbz01/zJaTOba6vVo/lVgB84gW7UuijSAA0MoERjEdw+6c5qzdZGucANkY7A5PT4xn9v8
yj2lQXpz9S7fJUebRYeAugsvCMuWmccUTIY01PAIMrSQP4Ip5fuzS9LXwurlPDcWM4QhIHKtI4/z
GqZ4y4RWEzoRBoxpT3zOfsOKZ35z0qMuPAkhnUJgs0dCzRjRXkEp1EE1qA1lwTq9Gj3QljDtI35L
hQLZjUlbgZydLq4N9Ded+AopCzF3YNHV1+qBQPA79jpYBP1kAp+IhhpRH0WV8DfSLgYE2l6v2wKU
y/whxLQ71jBEfsQm4yQn0v+f5gzHBSkbukcmJfrGHmPZYaGhgcOKy0UkXhYg15FrynVGHwVJbAWD
RaIxFq5DhtyHlB0npJvhFNrdr07rUPcd9OgPUsd4I0046FmhKOUg44DswG8G+QFEZ2QamEw8T4Oe
v6vBVvezl1/6cwfMP2iXIjrcmK7MYW6kW5mxYocI/NscYrGZsbJa4cc/MbYYVRYMM5tzPJtjTBVr
mGMjp6sAkZgzS6pLjh87iXEFGGFgVlDc/r8VxZzaP3PK2zXhWZqwI/Em2C9mBDOKicbE5utzjzQM
MhTcMFb1JT0wHMx1HDUO7zyXGWeMWD+Uw+1oxEThSzRgq6X1FRlQ1Daxl2Qt4BcvSORKlhEDgwFm
K3wjy0U79hAbjcUG74NxeHXZCTmBWSBVyK84QIneoR5Mp+TyxeWDNQkNFi48T/oLjmndSUbUgb9o
lZA4ruShzwiPH1EObmwbpE6450HZQuBLRQIMd/S//YXTFCf+vaOHWvBOuizhlvL/+xwulS3sryjr
8JozROTkJ4eF1YbeiLnMpTFotmGXqGWRcW3/LSv2yXfW/QxrcIwkb49k8Wk1ou4Ws8F1sBSYdO5V
SGfaMnEKGXPmCUIGTBVdiHyYTLDlsWz5M6xJVinvzrESIIMqF4rlDDzys+dBnsVf5BWt+Zf5li05
rO3ua0+JjbfikPeWK6V1BWem4jrxSbiUzHUWExc0JqplVaFZw5XeQc/GgvjdIE+F4aJmyGlzGUW0
9Xqgj2iYl8XDWkJf9WXLooKzEx7UC//BXAP5FbuAPJI1Z9UFxuJ0RoNbSt6pKxrMeEq/LY8FjHHl
3fnjHgc/K8usQ3SkNeDzMQf/LXlGiI/NB0WzE5kSbCLWl0YR4mt8kJb921bfYov4sgwO3IPRjAFj
Q+C3fzObAaPXwFhGBQ3E0N9i9bhs2ZDZW/6u3Wtfn4U7yYcks8MaL+UQIi2uKdaUgWS+c0/VlM+S
Hj4PPhtXkc/LqBGWMS6aOsO08C0hrkLDwBcTleod+OKp+NoQHXYsvWPQEUXM1ewAJFXoL5sYUDKx
+UI1BO5yXIgIRzdh+4K0kh2OZzSQ+eio7N0ABeDhHNfs2UJ71NYRfes0COx+z+Acv/Ia6LJ5DYy4
HJzxFpHn4K815e8bKIp1+Eh8Rj4bNy4vFlD2s98ix9PIxoJXowhcGaK3xADyrcVveYsgxysa0LrH
xsQuyI2h4OIgg45cDDexnqVMLcbm+7MjTDDcmPyg3/gD9CtxqfljXGoOjI2g4X4XmbciiGMxMEP/
7WdMdiYs14OWCOrd0axOOyZ//+dysdlzsdl+2EI44KPxdHYw9jG2KO751Fx/WO7gL6P2Te/EvxMk
YmZcbn5j1fAkFg7+mD8AysO5f5eajZcLftaWTDW+KJ8oxs2H3c3smLPSBmEgGwW3AEEOPv1v9+Db
cYZvS9Ep3KkrBW2jGXvWuc+6Z99o/TYSNrPPhD9LlZ/2+Uq+UOqkdyw+BhwFKqSLGrq4Tj5ZwQl3
4h19JYrA4qTI+e3JGJx+2ky4cyJZxXxAiqgTIYbVFH+bRHuywF/DovMwuabPoqG02Tbw/RR4NsY8
57/HGjDoy/uSB9AmGDKewau553QAt+WAN2cP4rV8PjAFcD8IAbb4A1wFmLL9sRGIvy8+8G/UuRQc
jAjwEabHPQhQTxJPi8VayOaJScMl4TSXmNXEYg2uoAI4/c4WqNlkQy6WXEO1A+LyfySd11LjSBSG
n0hVyuHWVrIt40DmRgUMKCdLVnr6/ZqtoliGmQVbUnef858/wF8AxWvEA0AF1/xow4aynl9NCSK4
Dq+wiXipvBs+uEoSnnFbyWZYIHLRuHI2cAR/qYJfY2LvDmTe6eILukFSjYlE/hRNxQgdkPOD1oPU
juR+Jbrrxm3cTWgteMa5qTAuT9UX4V+lIj5kZPCXHv9zvhxdHYt5WJfOJsVbWfxzupE2alN3IU+R
P0EVwnXaRWCk/J1JFvubOLVk/Cv/jmH6nNsTgzSOoRR55P+HIOfg/+0fHSDn5VK7vJnCIyKOG0a5
z71lsovTxl/dIMqEYls/MqH8/4LwJ/A6quS/orhqkNPfUBiiqeB2wEJmY2xhdD3HRJ//tW+kGd2W
64zj+bYYTlOO+wTX///DhRsilmFITgCPLisFMlMjFg8LiUQAyPsW0LK7/B1Q3H/k/MaVQTQ/QLsC
frHSeAKyoMfy4m8v5X5THTl0Y/joiW0Ds/KWp4PiwsJgSM9caKVs8nxvul+oc6mAqXPv75ymHGX8
v3zm2wOK3k/+y4J1Go8aGXIJJL2/opmfKoQCiiji2JL4WGnzA2pzvoRxrgWU6/zJQWP5DYuQQS2b
Epv6C8uY798YfZ1x5aMY1JlsYM9Ho0o6EDeLmL8TCu67j1s+P4ztjcwubHrxKC7FPsEvVTvRCvxQ
MvKk8wrZydhEOY/ld/YYPqDaZT8ps5a/Cty6Um5j0KhSEh4ZC1ZHcXcwPqff9HaiSmRIcshFLsvf
jvfX8CR/7Y12UAuPccxj4YHs/r+LoI6bjmB6K/5MG6yHGuJ1yarHKVfBI6vS98yqpnxX4+ovoZGW
zKtxO+Y8t3cFTjDTzWpEgtozEUC3ldlIBSvUrqwTbJ1G81vHdm9u39EN0R5Aj1OPdRq15ZM5MpVB
0LpEDdqRCjbWcmWtc2sW9d+t/pHTTxXChrHAJELqp6DJBHVPDM8sPgpGyksJiRnTBQVsXpppgZvv
boEPiFEU9BTnNwN5vovPevFVWC9tf8U2q4AF0VQfo37o5ajRnm/59zi+67hX39eXKf1SukOXRjaG
WWgHlksyvMq0nsn0a5FO3zFTXx286pjU2euX3r2qqO+XaJiPdBFlTZ2/gZPvbamGJDoYGNx8BRuw
2WEeAOuUaIuA7oFHgA1ObPEUJ5knvq7Fg/f/Fxh816JHWC/gZS4N4NaiZxlBhE88IDKuhMQd4czM
kSOau1WcRwt9/t/ahdUuIYgWp5w8bZwH1g6HEwcaBx5fJM8ZNjB2HCIgtmiWEoYZGOQy87a8O1xZ
nq/KONNr6ax7iImZLwae5l7LTogAAX0caCxHLD/o8GoVB6Qz1VSDgiKNKAXuGvyEh5o0IaLg6eAV
dMRsImQV45E/BCxUofnJ8PT1xvR9VkSHTRpd6/gGQDc5sJnf/SwGRWn+jmXHwhhBf8y15w6jdWJ/
Srio04XMFY5DwlfwY+LAxirJfu+PFLf0w5hTHUmAmCJ1IsYOJbB8ENuFgVERFfkVb6bYAxah0c7i
fWlRgwVyKzj2hK/m0LzUJ7IgCy3KkYMbnlEHKvazKpOoTynnjfTHoozwn6cqinvw5XNZv/aZV9Z7
piMJPU37pUquZVBaEH9J0E6Qdr7ceYT8aPgSUj7SQsmAQ9ehIIrXVwyMYCE8BpX0rmMsPO9UCm6s
DBxMMrZ361pBwVx8mMwNj+2EhgFuxSNBnJiDlr88TzbJsx9N7y3sH7W458Ome8vYTx55SIiio424
YY6Qg2psVEwNQE4Vjw3DJAQEj+GtsOJkro/nxseK5EJyoeJ2Qp5FlKrgEu3Y+3kYQFyBT0mDbHCv
SpeIRE+4whIIJylzhF70wFVE8+m7GCwQp+Gga66rAicd4qe9UWK3I6yMEkZ7Ji1tmo6V8Ti1ESro
JSWkLpT4p+YU5iY97i5De1g8cYfpWzgZyq+CiPj+HeZhC2ltgVu2C5gzqHYg4YJMQIpefEAWl/Kd
xYr7jZtNSm4zGdB7FWdpeGQjenkvBVNcPUsNSPPJyKTPXM3cTIQswatOMThmf/PXGaJjWFCtEki1
URNfvegP7eiqFndTjuo2iJnmytTCgTzADcEa6IGGpgCplPYW+CKJjclRqbhLXrXT2q2w8LhvOB9w
BcoWv4PDAdlUC0gKZD/H9YPl0yXhoB/ru4/znbnDtII6iOvfvuIOwjJjtlZIV6xYAU1uVDlYqeen
FY9KFYI+GnIm7aBmTFvXOGjvHtwY8kGhUwHCQyWoo/hovMmfcu/nRSSyzHhMZ3cYPEqaxHbvAM6Y
Ja9eYTP+2Dp9CG/rNoRs1Y4RcjgshiuwQk4OkEmsNHIcVWnYsd4WLq93O0JlgPoaApmJWMpGP/5N
lrOUvff5P4cILAHe7ZWcKGgofj6FWcrMiCFlv/mBZ2LRcSxYrLwt/b7kmumwjHaZ7hkEu5+S93Kp
4esjMP9ckLABasFGoZc7kENpNs96HcnvOV7EXyQCFngtvyVn/P/2szv65j59vH2JxxiKs/4Qj6GZ
P/A1M/OhFIOEEo+6aXd7hQD3AOYy7ao47N8jWB7qjp9VwNENY9zJ2u2wb38Rr9BQcmhuIDF9xM7R
uNO5Mgxzk6cGJwd4rnBbidBiry+xFOZPwHQBx718C+dfmx6pPtxir3I21gdv1KyfOpON9zJSxBuQ
3XzinQD14r9LYrFlCGrHjp/V/8M4Jb/IMIpn7z4IT3UuCi4vQj+XMHQiqcEtHuPMr8yjTS1c70zm
cXkwjf4draAUZgD7ZNivQTH5TnmAx6iPm4fuKaNXhRaDLyzjhPebSfieN3+KwysHgvCVoH24qXuT
mNa93XsVlCaSzmlVDL/HbM2G9LGveXqST2yG7frkfDCfwzSPlDj6Dp+lQPMfVfpvQ/eK+U/DK4ID
dml4uAZvGtgMH1NY/2WEgTnch64Hx4QbjGGFSvOEwQ6iDMQsgkS0wQ+DcREnNMPlV/BdqlqErh9w
+vbacUTEOh0Z84L5KJmrzltsVHCMQLHAni8dNJOxan62usBiTMMgnee1z880EPIYKjO2gHuYl3dj
S0IQGF2BAeUU6LeTArNkMwcEHZA+GuK3hLcmq1Z9J1fnfdyX0H0wEvzlyRAhXMP+NmDdCXFPCib1
RSJLDWpdYX3Z+veQhy08Ex8Ndi4Hwvty2mAhCJVKTLJgcYsYpI3wjQGQU8jw27aUUS5r0lJdWCAO
dgL0HLBjYcol+l7BJ+SFOl//tD9hVAAvZR/QWGbVqy54HT1gvPbeY4En7YhpGPZDEbYV+bQbjHns
7/aFZM9mwK/ckzDQ1igVsfrGjckjKERi2vrAkUfeCFrL4WGELJW51cCEUWylxKABTDTSCcf59nNV
IbWmltt/A3QzsUVSVmLsA6DNCsKZpPxS4LwjVMGByovJQxLK3r71aSzgq/0Q1suWZ5/nL51q47zM
CJpygGPf6eo9oWqIhQvDOus4B0JskAjCLlbuaG4ExHBiTE0rSQFh3bEGE3tmlf5DPmwNDxURxlo4
4SaPBR0E9uI4mxdKgx5kBubPPSSr1TNowmilySOWX0DJ4bRzcyingNuEwvEfhSuQz4j2HjCoRdhe
XzvVv1HGcR7SULXC/JqGKpauihFwSHK63ZqQOQ6NTWnumzno7ZcOMTs8syyQphPFHqudnmLGRaqA
VaY/EtvWodQbAykCYzyOHG95qJOUVD/cWZ34SUBh/2PuEsVWxb9gD0O9413emK656ckZfRh5TDqU
FqYzgklIszw8Da0uulGoGs/EL1vMSImngcwC+nvzpQ/KH/07OWO9VBkkO2Nw3kL1c1Nmiww6qW3J
kBKWiPyFMNrfOh839KCQsE4ALlkElxRPTWpOJq9EwtHKY/0NfsZ0kLXFoaAKtxNe2vz6Rw4zvvoP
Tk3y5pgTPcEmZ6XyADN+MtJAW/0ug1PL2Mcr1o0ukydKsqBXzW47eJodDoZ3r0nO2wKqEqNMIDYx
ynXlA8TKvwtRZvbWSgIm4sRgM5oebnuYC7wIWhstvPpPpbtjODl8AT7w2MVP1BQGdkDZBjlihiPU
JWdLuIt4hOmNo7qloLkIFvDL/Lv0vEsP0QI7PfuRIxLO+ZK/Vb9NwvOsBiKeR3p4x2hGE3U+mnGL
ufhXF6EFw7HqFg6/8IMwkuFiI0Lr3+LeGz5t6s8Xekd9fUhlYTpKmpcS49CAde0meVrtLRwKGboc
Vhn2I3yHCaVvF9ZCuw7uq5ETyECEWA7hvrZV33lQiWV2aHXZZXLRb9MMWExboXbbdM27dH6ZmH7R
/oPJoBkaUfXgTFpeobRmLbQynLADEBCom6R6Es8pM+/f0e4MaCmV4Fb6NtKBYR+vR309mlVgJNck
OU7wq7JncA8S4ZOjcdtpi29asKIDMIyCmNt//8tzEzWU9HCCeQDq0IQ8JTybas3B4eW3A9YVuXLB
rSglYMoi4yDoYeEtj2w98TcFeGH8LClNUrwly5ZjSCLZBLVSDmh0bByM9djxyAjHOSvfdwRFxbUf
E7KFWIEpg4gb6jc2vdESVD9rF6wHEgQIi3bJrGAGSMU5niT0ommY3U/5/K+UDjHOdR32RYJaB/tF
1R+18QxpYli/y/qNQGhibUecX3HFnwc8pM+Z9K8GxE4PTk57sB11H5h+3a+XOvYQF76z8+JA+8YJ
HCWE8NEMMsZ4IpQvg7MTmWicyLyENcs3MrcpPx3Q3DkEh82NTdaFCPgVxgkoJSR35rZRrpNehlEV
8akgnYQtoI7OA4No79GbYiAmv4aA4g9kURHfgiKI0e+MoONkmi/Sbx8x2lpfzG8I5kb8gP/TAsxk
4U4c0vpAR4YrRFDR5038h00gvaLhqT858flDc7tAKapuR6k56IanpNBcIn5KzrPygspnRoSiXuir
4HRlIwtFvFU0mDkrgqKI6teeeVURHUqiRIy+aHupBYFp6q9spjPGKzGYnjEwTELx+JIHIY7j7fAF
ARmuGRs+u69qnkvwr1ZyGS0zlEqwzhQzZphbDxMTxfjvvJQjpb4YqMFkjdyD/hMupY5XQTV7JdWU
jN2ZT/ielZ/gzY3EFpEP2h/ShvnSp4O3/fhiT8FQ7+k4MHPEPqKPYsBWiwyrHRU9BFPwCBOx7vQ4
375mTOSd8yoTybtbs53xoUgRMOWr3l7A+9diDyFQ6r8Gdd9rEaNIxXybhj2ekfK56z2iOiXHA35i
isnkvKYY3nVZwCGVaFiB4u8CeQLWF76G4Mw1CjYo6EGjRowT8KhyPvhkY/z1oDkPtODcK45joAid
NPk+lI43PPhTajWMl4ISwl3v11jzrQ8Jv137FRGycK/UfRwfh+6lbQ4DBkjd1uxqeDDv04wfxCs1
naXsAYCYZ9/fLOMtfpTfjAnGLhoCYq8IfAoM86ATQoNOXt2sHs9UnEe1+VZYYZvvWAUrF28Nm0i3
doVzojnCsoz6n1wMVZwrHDbwJJnC+zR6NtSwdvjsUPYtZ1XZALstJHtiHl0/cJlvsHO5s1yw8bUD
90c3+JHi9wuIB5m5Omj5o6a/wfdSdJ8kHPYK4zK9xahG7pgCEQa0H64zmZgZ5Dm8m7d7wbpEHFWG
EnJ/6x9RRU71quGCXH622lGPIT/GPgV30rkq1ScEVdcmzQgTRGIikvI0c/IrV4lk0TXQAOLaMEVG
K0eaigel21HqGV4fB31yQMmhyOGoXWY8XnkeUg+AK+tD0kYKeOipuue9ejLGW/kH2xpaOyXfAxIJ
hx5gH8ooYBzOH5r6Sdrh0PAPpZ5K3z5dpPvPYO7Jm8bwHE/qkvjwEBwevmQyhynElUcmBD3x3gbv
IFyN0ywdgOOBe9n3nGaf/AANEL9FZG3L7llF9zcBaAGTAG3/zmRKkhoESwzfS3+CtIX1N3xHkm2A
8f8sQ5w86EdfaXyYziQWEtLo4CuJGsvPp5AIHLaq2gbu8shfJSvPeY8xmLGpYnyJ9yRfB/ltiV1y
rNrAJjLuqzZcsrBiih1MNzEtd2iwt2WMxnmMbt3Do8ldw8UnUM40Pcfyqkp79lUecRlMnaHvn9/k
8Fup7n3A1kskOLMBGc5rUvpcVR0PO5xlKE/ax/U6MzxtfGBqBkEQGkxQsxuJ6USyeyCpFdvLFFJe
4e3OG6Hc/lIG2Ae4op4UAqRKdj7csEbcKLpLgztW+Yig8k5818k+axwZTVguUYstB3XTF1U/E0OO
ajoKdBYLpToD3zdpJhjmtnCAH1AIveEU/skujKByHCLejGEBpHjlNT4RSJmRfDDseydoyWJdHktC
Y2mOsKfgySHahmPl5tOccBYR0eNLuFAnRxnXdxO88QrtI804rT15IsONwHZIc/AdtMcu/UdTktkR
m6HRYhF6GSjy5qgnQr7wTTiWER4RL6LPSYWKk5fH1cU6cFjZd9zqPUMqihOMA7tYBJ4tIBUMR8MJ
mw09dOBwYGh45p7zYBwQeAT91+2nkVnfG8XyVqyhofjRo979QXuQncMoXZKbsIVqj60dIODNMXHc
w4isd/Zx9dfv5gUzJ0h5U3LUb76OCdYtrBZP+W6fTt0hw5QxSsIy0DS0KgG63VjeGgB17/yXX2u8
ExEio51iYrFpmRrieS7M3MO745eJiIbR4H5DhKKqLB8Ypo5FMN3Id/NjfTezrtpQN49WG03GDsKq
jUwGW5Tq+/5voTnEqqjjSPHIXEbi5OEweEZoSAglxY2E91g041dFyYKJGv02Y/5Husoc2iAGycwi
pgO6W3N3/7bhT0yHNjmyzyfzY3IPNMh9s3wsEDIn64PTf6kY4eDLmF4h1rJmk/Z9rT3thUhTRyML
bQdaZRphPrrdCcpY+5PdBYqAq/MdfKCAdQdA5JLYCHqfqn4yvdDCNa5FWteEBeR24FgWLVTYMjMl
GAAq6KWnm2NE4svbkQEOW9im87pQv+bZWZb3Df78l8F34aHcKU3JS4g9Jw75WYuFUGN3S/Z6fPh1
4CeO3sJEGxdpctOORk5b4XWqRzx3z9zKfLXUNwqgO1g3EZgZExCsH2j52h/7HsRwv/TfsXhldZD8
gf9g8umYuMCmzzf1ZMieQxI3GBB86/TEMFU/k8d6p6bYZccxzL9m8GKCy8AzabxxCj8z8CLHKJ4p
AM6CxRE5AOws73nT6s+0fekjGjH1TOjRoFOv7NIXA/eHNENiTVt26oDVqOOGsMTSdwoIJ51OK4S0
vWEw+AMND2Nca7RzqxMI/Qr4KMMigV847EBFiuRA/CB7mGWQwCtmCZW0vy0egAgLr4MOAhUDDmLO
lgxcA6ALEwmSNHYSYtDF7eJZ/stuZI+5S2GXB3wnSfYGsUmZf89eaEuH1GHzP5faDuksNJyyPNI+
8sFEKbbgW39XH7RMDBHG8kJRpOcHYAldCjlQFK7MuJMR65GU3TxnsG6NPYnBOTEw/cNK6G2DJuYy
de5wfwZjRxKenHksHeJciajMtlIZ2tX2hs52vSRv5DDdRwFHLZVP+ylC1v+xk8isiG/aYtrAJGB5
OPWBdOnMDvLP5Jza2+nNPFFMMoBzYq8h+7Y5FUmQm4d6AgDQfbPAyJdhSaDoB+c5DqX4jfEfnQZ9
iDC+oz21HshxppEuPhp0pjPg8Rag1eassp9uNlkNp3w40EZS/+toaB8hUmf7Hh1P/IQzKT3uBBtn
+rHbZ6SCnBUCll3dHvsvkpjEA4ZEiUE3GhoIF76qviCF1y7j74iR4TdPLw4HlW+Zfj74a3Lqyb2e
PKUINNWnqufZL1t/7p51fnvmF1gtT78rmgdaFsM1R5IWgu4WxMoXOxH7FHmFOqEFKBqtoyyL8oQ9
q1Z31uwyfVXOVGcl7OZiV/xzmkM2eJn8EH9boHLF8uosHlj0Vm6fyNej1h0WMFhXPq06Wl7OdFy4
oTqjkmzYfBhKiUl8ATHkQLBo6Sm3CKq9nrz0YkgXf5iw3z8YuzgfVHTpS6L+ovgv8ZXFSbzn+EYl
vJ20Lc1x8cRvrboj3A5J2E25HeLQEjMCkUQjLlvyjHk+T3iKvm2k0TzN5n4ujzZPMHN+pDBfzDZX
XHAwJ/xqioAVSocLCw5yW4w0BGVFeq7/4U+o7QEHKhUS/HZIPfSmaxIgh0fmpZLzwQ5M54P+xBH2
2Mq5AIX0ZivIbFS+0L729RuGpxgIpjAAAHQ7DmsUoMQmFgCj0YyPasYmCqYbwAxAPw+4PkN0NQjc
Oo1ga/dQ/0FmJA0Yovq66stELE6eATIDIHG+/dGque/QGmAv9PLbFL/wDkG0gAWNOuQz0QtLfugR
wVtRr3UUmn5dgnhRuGTmGdEd65WoPFHYeXcqpvKULGGaBRqDPnhu5Iy95ZBEbHeObITFXPETOmEO
UuMNchtYuXQc+MMdY7VNR+/3NEc5ClwkLULIb3ORen8pQgYwUY2hYrmFt5DSp+PB9rgOwQAtnkkm
FpSPFkFobqYEanDsvLeXI1C8bgLJehYVOqkICYN9BLf7u7qXbdwgQKT9DsXNA0VuZAdrJG+Fq4sw
ZlXLAMYx0uoeWjQbMdQWprwQI3ORTQes1kmMYxi7M18PGyKeCK7TTo7yiUAG20IWN9AU2ktWtwB8
i7Nxf2jI5WAuxpxCkg619aHe6YnP6/p9JV0ccYsibC4+cjC3EiMHG6fvKNMOpBtivU3fmSOd49lo
ww4VjHA8qJ6KbK/+SN3eUlGF4pkecXdvuGdD7G5x/mjhYBRiLqZOT8myH6aXeXqR8eQfTsICvt7B
gShJBEPCSPWZdG/V+GhgsUFImY7G1DOUizk/Nu37rF3IuswbD50itqLvcxzVCNBhxDOdEY1smBFz
iBg7Kgi3LiJG53X5mKNAchCLbXpdsB3gFQCIOsgyhA095TTm9I5bvoqnTJwkwyuHBsQOOu9FEvKx
/IsxnFKHDqEfHNfQMdJ/c3+Q8VBN3qsmunOEMpO5XQkeBT5F7zOCuoph9ydzTCfZ2vBzAeMB8R8o
QGovA32v+FkBwwHmDm3t0Yg25NZ1W4YJjDkB2orUUzM0Mi4bEnM+9D0ErOfZa0EVxb2/h8C3VXam
6aFiBc+78y4Ag8U0Ex/JqvEZW2OuT1WtJe8cjgyKpzG8jx5QTdsfLNgRBTLwQgr1/pSLEhdTAIYe
Ii6TfAI9PjJNlDEkUAFXNhp4AkyZZJt3kYJ/43xMurDHV4fpoCpoiUzEsR7tdzJ2FmTQzR7b4mj5
0MNnbZf9wEQByGbulMxb4PiDQ25Lcchvweo8gYfJzafaPtsYz8wJwuM54KiO9TMvSwG9tmBJHO94
PU4x6AuQlo69AOg5ynuZgBZ/fkLrbjNgs9GovzMRGNAjldGYflmrX2uInmc71MFSKTKsgwGVeQxW
1dXtLTwmxoMjADA519mxvHvIl5a7O4KTdsS13huQed2CzraxBa6u7oBpdqw6m/9vx5sqpkMKaw2n
bQNiEyc0+ZZYuQAcKHs1Qd14BqIzlD24AXP1Wnmnr0VsDiJR9aFlINB9QJzbvVHqyq78dPMYjvbx
fqCuBfeEcJqh0XD2NjxE/Eqh/MrCjYYBAa9DZkCueLLElJekpI1l7GlnKuoUBT7jBhcl0nJQ0KJx
zM/sG7RhfO4WNHmbBN1pE86ow28BN4E9gXcqUwt8cezPDOpLrwfZv2t+cYtazOlnN8EsHw2gGfBp
fMJtYKQiJP052QBQ5cexP1pjYNghF3kpybby8aGH/Gvb28yG3ebXq1+AhqToBEP2OqY6HEfI9RMY
SED8pnd7n0rePmExW4ejbeXd7NnUxTinIWYz5AXbOxVsjz6m33IegPMaVy6CTK63cVW1M0oBgDY5
woZq1yWip61Z4b4RNNq2dh5sO+Amifklcbn5TnouXziW4TokjMx6yoO2IIPq6W5/cXt0iBCka/IL
Sl8X7T8qVdCkZvfuXPoUqmnI6V2iw/m1lu0KjwIuK6JuJVqsoCa62e/wwiFgHK8Ry6PN5dLDegzN
CTMZF2CVAG4XpgeCNAhn6QbhidXsRiBMqIU4iVKrVGhut4OD+NswQml41Yt/txZXxhwuNpx/i2hA
DDQJIwD3xsBnxbE+oGBDLsgOvAFefRbJRP3PvMnZC9xU+7z1B/PPWSVsMWsnyEEHR1HJMRMxTOXh
h9bP2JP8oD2st4NaAzJwAQ98/Ehb0h0o/zE3HckKv/FdMjnfqaO5/nGUHJkWMavhJGbzUr+HVNgg
OQRiwxl7Y7eb9cPtw7mTr4uX/lbe7FPvtlWS3QAgyyRJ2WaudG5ULzdEdDfJ26AiPWyYiWRTdzFJ
+g3s0h8ohbl7NFCmGF9guGuIXDbzHxRI3jlEIF0IYpDqrK+IKV5BtmOQDAGAv2gIR+lZOb1cyQiy
9jrTjBcBsyu7eEBDC80GpwSA1KJ8EGommLmdR4ADxVRRBlA9W43hki9GBcvRmogu9DLoNJMXFw8W
omPcjH+UEESdngO3BHgmz+PmvFN4eRhdwEr9AbGS3xmys4TL/M0mr1yhRiBhzS+zXXzzdPkn19ns
djfnPDMfpQ8mIGbxIPQ3G7YFR6fi9UD/sxtuweIUDMrluYZ4gYULEcNY1eYkMgkOM+wTn/o3JoQ8
YTQItzboupCs5Vv25tSQS71hdmPq3sOCfNEkFtwDwgWStYf9AppBkDypb3n8OMPXlY9Uo7f8FV6T
M3sAKrK1g6Y8YeLwzRxPkYNy3YHzYq6qvEBkTuIjnTngq27vquJZxzuWKKtq39n/oLcPIpHsUTm3
aNPNje03YT0QTTpcDTlgcgoIm177NFgZAUlH5kgq1kVY4gx7LDeOTJOlDknEgcObxo+R9cT42hCc
WecLCmZ2aRELQV19FHNwBH0so/PwL1c2SIuJVCaoyTotWsB6VyUaDB5YejF+JoO3DVD6+g0x5P4y
Fdg3czKhEQ3yNIjvEaYZ9XsvQ9LxBntjYQQy+dB5EHfjSMShywJnS2XmCX0s57ybRIug/gW2YBhK
mb/4VDLsPrjVwLXSyfa9b6uIUuGGUcMOOyR2HOr8O3DuoW694kfPXiayNYEkvpDia2wMr2wTLPdU
84bTgmod8YdfHZixMp/YZNfuilvGSFdpePU/hcH2A8UrmIDgMpp7CkyJ1hNuSwrT26+t79QRviPV
/LwSFvqkMMlWzpytwoBj23G4kK/4VP5DqrpCK8VjCsUY2b+mKy+BGPW+/tBtv9IsYwi8wWPRue6u
O8crxiNqCn4j+AZGfuUXZYlVnZmEM+xNnCOpQSMzgj8uPMNGDOwkYlC3NDvO0TbDjqef+civkr22
VdA7G8EJD7wgDrOIv7iXW2A9/FXz34FefavOPnVTRIOG9IElhFtlLuYU2yTx8Hz8YQNLhBuCQBjB
NiC80O/GkEEg9qoeHmfCHAW+Zw1LFJZJFlEGbSZIHWcmfp+ofM8JaxrtBHxFaHyQP9h+ntiZuUBI
/3AAQ9q+yTsojD7jXwg4ABC317o4rvUe9S3NjKgnN4F8lqDhJkc7/7px75zpu8iDZXkDrx7qEO8r
Qg7j7RSHFhX/zHzUnd4BEVbZY2LPGcJuS5VKmg555djR4NZwh4G7p4aDso6cvsN3uLUv2R5mQCYK
bdzUoZ93ZI35PDMsCeegkUWXfTgH/gnHgQ3vDSZ5tdE+BLp2D4Uz5xTcrKcMltCTogfnjQ9JMfeI
uzON80ingDZiPN90kjWZ+ABr2lFuHsGEqeQgH2TAwR/MGAkH5Xoymp+IyGAg7fIZ9gAca57mjJjV
Z/oP6HBQ0VXbowlhG1a+cmiCw4bqY/rhX0LMlp/haufDY6L5tI2w9vUftNtwsfhG+wg3H/QPN/4Z
/4XHah+fuRFCmIWRq2hRYEzB+u48qGEyaV+QfJka4PTC8Hf0Rccc9j90UQk4MDwH4B9xlIYYrKXW
hdPE0I+xSY6gOgXs1axlcMg7MYK6364wixBWnJDxV82JemNILmwJlsv8UJEAtfARVvBf+ahlb8m8
Kj0k8Oyg5SOfI0h9JYl97rbjS/syId5tzz02qM6JyCdEj7FAEjjZhlch25eBEkJAOiiPVA+gMoOM
BsznxgLAQS/LRkKWxQVYJSbkbAgBCSn4+MFASKA+uCtPESGYMWk6VLhmTRD7NqHueMcb1LtVVD4E
xIV/fv40t0L2JR0lqh24Y4iOaFD37JPZCgUJ/rrf05h8NvfIQgGDC94YaIa30LMCYhEOOAYOHDJ8
NlSkTiFmGk8dtvusLeoSaCFgTSqjWwbvZXWRuegdKTfoz0TQYDd+DPUF2iWsJayqfLKQKAjjF2Y0
ZnkoZXdVvTl7zxiOeJtg95TssR6fD6T7CV7ligUTpFntyNNTBRPxXPgM7YvIuBbPFXsPstI3iEnj
nukB3HQoD9oiJk3Ohbq7eEJdhERLRkXw5zBW2+4Nr5M/tiRYVcfB1XjVd4yWjhhCphIcqgh3eVgA
jZlDj25bMzIWA7T50wQASQNubvlgkETMpBhipr2DOwLoA2EMmkSFC4a9uxXQphhwLp5E1PK6U60A
QmsGN8UU3H3dVUV0Sb2Fl0MT11Lf4UgKekutMuHstxX0Q+4yBfp6+FlDfxTu4msTrjJeLLuGzFzx
L59yxyc3Bs7wzLyoDevcT1VR59SaR7kdw5p9MXGwfIJMjhPdVIXTAJc1yND4YBnwi/B73YHdqGQt
YL4Lm8pnTSUfCzaTRO7BZb/IWXAXWqfurQUy44l5ZBFwMSuIKL9c6rZ7iDf1Nb1q3dYzgSjhjC0H
2AlUctTYvfrSI0baRhwP6i57xjK3xYwXBhjvMP4HlIGLp+b4Nh0HnmsRq7r6uQtfsNrfTAzs8OWA
DixdW+YYwlMYhMO63ggXbeg+tkyIK6wirWDQfd0+MfyU4CRAS813MEv0+ZEnwWTqDNcHtg1NGbNd
y7WdAC6CCD/o/VXb0/4mmttXfuGE9OzlquFu6g8Q0EjMJVe7PayMKwi4qH+YxDIVdrJdYges5qQX
FUAen6nqbpZfwtXt98kT+EVPDnhB5z+7ynHZ5RDC2IuY4Ln5R9e5hXaWyZF+UpmIQpbpcT77wvMP
UmBBkQA9hajuxisGSJUnZBSENizj9sEgQiBPw2IhCvwQQ/JDFTThs7qPU9+m4hxO93onM2+yPMPy
+F0potjMX+J3hY2yIIfP13HmZUY3QpANLPkDSgTEht7wKmBDvMJvO+g7wxoqMADQoxa+9SHVL3A5
m/Zo9Z9QcjobVsm0h2+KnhIFOMxps6bwcYEnMjES3S3Oi6Z+yngcNf6gh2iS8LrAtYaehqOY4hqT
LuyvzF9c719XDoNG7HKtGQzx+9/jj+sdZjOQ8d2elAVR0Se7dZNOPFrQzH+Bygb4ZBt78NNvnuuE
Z9nZoVRAFwS5p1F2OEm0iPBA5EFZ0aHi6AD+SCqk8wqzoHq+/8BAOFvXM5tH+zUh3gSwhRnFnOge
SM15ZFRtXivM2dSPMbugm7YNr0wvqrMbpMfyauAkoeKeFFi4H1C5zlwwdnZ1jy7fDqCqLxqKdsay
sKGbh4pxVuzxvBD8QN8I3bPeBP0bLge0UpBoUPxr52AVAwWOauhlhnnpJExhH+CzqUylmn1pBGJy
01FxX4D6hDsOIocuSiHe4t4iu0igGMrjleNPL/a6ZVuVHRE4p+FdMAC7BgPysf7PZaPC6OcLQywz
3cnqR4L6qwuTGTY1hfxGOTDoTTAzqI6ZNxzsx9csGg4obGBoBNxz4+p8mjv7kY2PjJFFmIvzjqGK
yd8roV7QMFAPsc2hXyRXmdWfYDe2abD9b9CN+yavdXNDbKV4mJQid4Fs/jPjs8DFY9dwcZSDuK0a
vv5bfb6JpLlq475RVH4xutSh1kauWrplRM4cCrThToUH7dVPihCQusH5/63CTQ4KWcZ++6hzJLzl
znHAJbb3Oss1ma5+G8xo3qj0cGLwO6EZx/sQOQnyIipGJiPQcNlamXyBlix/kVsGE4f6eL9Y4fCv
/Sc8JJIT1oP4MforYBghAvBNCdaC6gJ+APPECSyS6z/+BNHADZw0R970SNKDP1+NY/R680CPXvVI
24PF5SJVYPqWPsqX9jcOnec6xYEJgqMb+70SGcuOkoT2MDfeuLp4QAAWTjaObdFMxEJPbDO7y2Af
LPTihGkhNJ2YgEBL2mTfdIpawoBt31b7O5B97cF30dVIycOB0XvtU3QW2gP0XGpQiDfD5ueaCtI7
LpGvORHrCfw1kGV4SYC7HEvL/YS5p15iZkVBvEEYfqcrYfGNUXa9pa5Ma1CHLAvtiylX0IW0teTq
cFadLeFdAKdebMxlgb/N00Bz9g8RA2Ozuw84Er9aF4YkJC8gt2LGuHgAOeCso3lol9N/VJ1Xb+ts
koR/EQFGkbwVxaicbd8IluXDJGZSJPXr96FnF4MFBp7vOEjUG7urq6qR4r7w30WT21mzOcZZRfMx
MXTIH7Gtk6b6zatZcSPFfj9uZiHqeMfELRRe1yRHFuoDrBmOsveB8kTz++ISLr/IwyCBIB1psHhH
M36zAFtN2VPHDwmIfTpU53DwOd8I0kYQGSwOpoICBJKOkvo4EfX5a+40Nf5rjQcoS5KqImQbA8J4
wrkI2RrCzq8Sj3XcZhjchIbpyzfGRAOsRgiHHrrS1IQlAv+MdT6ZTyJogUa9oMSBjRGGbcokoHG5
DBG/EW7PPoEg3grL8AxG2QvT9MGbMYS9YQZwPoAXNekzG51bTcHAhcAeQywcrghstDTIOrcbHWg3
JiTZt4+RAd6rOdf1DxjYTbFM0aP4nIbYGk2svGbmVkszd550HKeDJRooNAsKNT0Il6B77FpWBr4h
zi33silJouLoywCU2JEB7ibAFnaE1hgtcrqEPPRSlukPxsPP8h7FgUo5gRrRhNu4r8ivjnszJ4ja
5e0D2Qo0QYGiU5IF4+w3g+/ytjVM6hlNrDT5YMIO060WOZ6o2rSyJScUZpBaLMgF+GShndQzmACX
BuAcqDz8pIQ5KapIt2jghNNJY4W/HK0YexFSITehVgUkiYcEADEFmYjskskBdKZmImK7RglGgjrr
Enfjykoq/h+DhScElbenNLZyI0gNyMngFxL05y6cXwOqL/SNm589bQJndXTxH6smw2eqvhPPz3yu
ny+nUqaOUYBsRvtptsAhLjd/mwYlZWKgBRqJUHmrfeq/Qr4EOC5qf6LvAqLgGpccS3Miexez1ZSN
I/eUMI8m6/VvzAsutsDtxI8cbzJ9DT2hhHPu3QoSESJQm1IdCzGG+k83e3ExQ44GB5OmvU7UwqWz
pNKTAJxwbalJr2xDw4bAftcQkFZt7wziQsfKa+peQKLS/2JgKV15B848SgPiTnEpG/RTJIXWK43Z
TNYLZdJEn3lCEBPsFvoG29p0x86N3thpOkXo4pr3TD259iAIdf1SwdufqCv5MiQcVR1octG4vWn3
EGKdhLEmikqOTSLbyfLagd4Zya6MeTD4bjGHeDZR/yG2QYdDk6JCHl4haYHjl3xrXwCO6FKeGn6h
yFFjJPM2qkQlcthkCql7ESCK9CCYy3RjBDKGvQfr7ZBWDmyo+vjyc3ifs6kVbLtN3yeKaO3MJaCp
lCm1eZIuDda79Iiy9dLDkVJWgwjdBYADSAQwLVWght6PyG44EN4Oxh0qLRn1BVbn3CvcheDo9Xro
YFZaRE7c62ATMQTSA/hXCKnJHjcERNgN1a3VMV3mPiEmCFfETKicuWgxtcIHlGSB2y0fVzLERCI2
AkesJ4GroUHlqg+pH24cZREWizyVuyaNM5oC1CH6k5FcoeuagENkMSznapeZXhFuEiyUpE2qXUiR
VMzY33aXrQSKgXxy3JRxcSedxXwoXFWp9U9cUsF0nnb80eI9ZkGfipW51DgdOXY2yWEIdcEFIQjW
aIn+mJ6IQsg6Ppjb6raG8KCb11G6tMUF8lhmUalH6YixOh4kELFgQykn9ISGuiKqH1trNDilOVhg
4EDcW6aqB1lvtqlyPyyggi20IRjCAFJO2DPd0AWxi5tzVSxrYzHKNKo+VuYWUO9NJ9UzSSYIqT7Y
6KNjYepKq+HjAuFRuUKk00ubwRMHF+OFRjhkZ/4fMEc4YFXJHIBIxF8C7TeRYWmTm0ALqZeevKYd
kkPunz9P6Vgi4yYThI8AbZXTAUTyVX6ov2yxQv4YkQ8q34UxVVOhQiI9NIgG+NPZHmARsLSRjwBh
LxoFLPQNCSUJnELjLrwriVMn0gemzA4syTG5ELKRcZNkcakThmGHa16EIiASKCtclRc0fwXqEjEY
qo55cmKF0ESn/4VDAhRVNlcwKZr21gGeuFgyACqiZuB5ERMCobFCcZnc4phMUb3Z5I/J6m0zxutZ
IBP/wmibPOHAGFfYagnZmpyTwxWbxWzwlDsJfwBybsmTZZHVYfumrhLs6QE9M0fV4A9j4Asf2o6f
Qc/uP6bfdA0dETDQqAOhQwplgEYTmBMuU3oxRm5/l3YvLncNgekC5iWqAUaWegJeKhV0Aiv9LuV5
dOIUn5zZsY+mcLEMvxTApzvIL8TgfAX9B8IyJ0akLwgozN0InrZL1yTwyoFKHYtBaDYRFIPcxyRF
aHcAkhRfhM5J12HmUw2F05EaNiCGqhx7opwheNNkEo9pn7ya+hKg5wQexDSPR5YmfIXyAtZcsuGa
plM7+jWyV9RleuNkOzLHnAsICWPmAbm/krVZuBLKarQ6xR5PE5reNdTKIOgvYMrMWn/W+Eq0xrXG
xFwN4xWiMOQm0LsTj8X9GqHV2CioadECb2x8+Yrh6P0FWi0lRJYNVcQsghPHteLVKFsNhDbr/omO
3Mfvlozj+alak8cglWJkcJNPUfz0IxCt5vOmLWKcuAe/IRVDa3Q3qEjDrqRHZdzjYespf7cFBc6w
38fa5qXheHEnwbvhXpoF4FgNasTmIzoJtOCQ3OcEbIiwY0C07BnLB0Z8AMivcQI09tC5VCSLA6RN
ByXlp3oG1TYJ+uAY/W3aWTKRwAqoNncgBBhdsKwRS/P5sz88V6+o+6/b0oKfQFGG6wZIO655Svam
DZUfL5bGMbr1ZPnAxli3RyPmvpjOYnz0EK8h3oFRglUGuBrh4nNV0BOkJQSi5SwoqXM7q6PV0Ol1
to+/P1LDercBahQqp6nsAuSxOSbSBXrCemu8v6uJY6uvAUa5oGcwYHDIot9q7+nDKk2gdGbSVCTL
scIodazc03+39wvK0dnMPzQT92UJoe/sOPiGil8ZudRzqECt6XaDfiD+d0toQoMGxqQQLXDsy3Us
A1UQqelvNMCtMKsCs4AZ0Rrg3hgxS3IV9O+c/K+ZTT6NBcdOUTrP6ftlJeKGmJFPp+++Dt7x7U3A
CDDYG9zN7/bmZNP361teB6KEW287S/y/X407JGGCLLld8qRJafUEZZL7IbS1LsSMMOJPNeTusxRv
HOn9dF4SxSEh4iCvFD+MyyJQpl/8+3Zl4snwjCMQvyQr6Po0/fjvd8JYE7ENIfiQDT33ewhpNwq6
Sg6KxBd10DAyKd1UwIxXljLk7nkICHrLvEghpOzz/CTq73MYRaEjTn8xFKgY/v72VbMlo/dwVisZ
6Pi/P71l4tuWn+3X36/99/t/f/r3pYo5zCYhnY4zgkx9djaGsKyIDopwoVdZhL6YfjmjKf7vl79/
Crf2U1EMQt////00UWFx/X3z2ZbgXJHRPe3pt78tMT/dilkBkSIuA8Ek9zYZY9z2/+97+XMxa9zb
LHz5kZ6SqIYlP5JfOQ7E4/MuTmOSgIzlTzh8Y6VsIwkEKDODPn83QV8rnFmCoTdBPlb8e/rmUwD9
q2p80se/35m+zLDAdlW1x7qD2g3z7P0tCbmEYvT3paUaL5jj0xe0J8bf/RWNvhc150Kr7qWm7v8m
+29Aq0HexR3kD7WU3bybXI9FBF74k6Msld+khpq4HlJh5ig5QLv6fKVoC16QTClQ6txg7bSSiobM
y5LW8tySIWKG9t93//Nl0GNbUqWgDixZG1B3gTroBGujl0eCg+cvJ1A9+QLfgNXflZMh4a5qeWPl
+SUZLSv/EM1kWeo59HZNBLR4Y+OYPTQTYU+XJhv1hmBu+XzjenITh95Tb47BWSrSbakf69zPa66/
/FOA/aDiRyw1uwxfC5nmTNVmJqmXQcE0Z9Z/q6F4EYwd9VNJ4Cjrq49aaR2lLNxZQb6vk2yHsUC2
P1CK7PGHaUx4eL9KH4YLre3VeahRo1UB28eZuhIq+K5iGVuZObNunMWyCB+wMcggRYDbKtLpBQ6L
STr2L2UAEsDLi5fIBsGV2oeemvDUalj/8PiGCt8rQSqCQQ7Ple6KInQaOQcSfSnrmMK34kTTxM0A
SpX3D9ZR12T6dVWI/3EjhZIA3KwyclkWAhnPaz7SbRh3Y27iGhdrH6GqaMH76fYGF95tBmwh6zXE
ZGh46SSSbKWNXk8gcdhVgRpxBkgllc13+YJfXaOOeoZp4bfNdIhzijbmE32TQbE1R1quOGOem34d
V1bd5pp3i/NF3VDKeZYjeCd7shOxD4le7WIYWq8SuMkl4YblkRlIMY0zQwoO2VmWqerT7etdlg8l
ba0SwEXKdE9KxceAMreSEsBf1HAm1aokranqFN2ySLMRIv52nEmdo+GUlr2XqjDU/sAZO7zhnw/t
21YlFReiqg9anfA9lGDchmG4m2XKmxvrdo8N4RVUoVphQZeGtAwp+uDvS9HoDhJLG1TgtarqUVi0
6vNfmLzRb1rdoLliimJeQxAyG947FSMHtHiYvpJdXYoc69z9okqY4D7o0g9FXObZ4Yb8tTvV7WeC
VxLMcGr+dXQpeoiow4ceXW4MfCQuIx3Ffr+JqDZ1OJG+IGCI+ikCAQ2TU0dkNaxU2dPFZXbPdYKj
Ra/4Mn71NKbuPiOsXmNHx5COBh6Knw4/sb6vX/ty/DDpm5T5yRBEyUZRGQJfEXwdZC124+e6fHn0
LigLh74SPJ+h+IrkhJgK5H6ir9p8ZfIB0nUdX3iLR1HaUeiBr4cYQ6kU6zg/PVH2xMhJ1IUOrCDM
o5dviTQQFJcvuHqAIRJaCTvCuuXl0De4u1mN4kvG5ZlsaJxQvvA72Nzq5aj4pgDaYPf0Sxkwj/Y7
w7l12AQtqttSpOvFyzHGBeKBkTaxAz1zbKldZAoaZ6dMMOJbRDyQZGcgVDekOvaQ4LkSPFGMY9wG
uIqOXPFGzQ0xvq0mvYnZ2bciENV1OKwKGtmJFm3dElg9VCVC761z4jn67V/MGuEaDT1N8Bkn9Cka
2aBMiXbR8rRoI0jsU2zc57jn3MM7/Thuh8S8mMpVkZazdF3E257+0TpMr3VnnKpm2SYuD9W2C8+c
rQxlawyriJq+umtej5v6JfIwtyXTG6mbrlnydjoOVgOsWDsJAzX3dMEfiwViGQNqJz78v7cDcDAv
OaBcAp6E3k7mdTAyf2SBdshDcbkA0kKF43ewsrDywt2rxZ4Uvsc6f02PxfOL8Va5HcqWUq7DMxR3
cTJIWIV0TIC2lfslxoa9VVe4O7k9aWx9bEOvoyXK4JqFUzG9cEyZIa8GYWk3ZJTVDOANtDKA4iTi
ywuLIgwUv8Rkg1I58Hy8HYuAkg2DogxuSucpip+4TfPqk7DfeaNt7CaScYMFF63lsF/MfNYm6+FG
kgExUrOKN0VfB0mJHu9Y1CL7BE0YVfn6K3l95slu1m5YTtVdHQ9654PS3VhHglfgXtPghkZfqqBe
z5aCL69TJ93S9M6jVdrFE1mSOaVRSsh4oUBhmMub9w8FRKjMM5Pk2WVPpj3KcPPyZgPqex5uBurX
LHPlqBTnCHOuJdGY9Blzk2Ga1uMTNBce2T2mdIv0CUaCZk2jgscuEAsOWA/m4Ymb+9x8SJ/Cqboz
9WIxTWz8XpCgt1jiVEcKWyx4ZZIwVVf9wZ+zGk3hUYFWwG/Y1ZAhycbJ8KBmcTVds7t2qpb9kmbl
ZG0e1m1X6SE8+NmTXOZlS5/PdX1GJPumnrhSvxSfbbqc/oKGBxaGIwvNH3rYrpTY9uFzzT4f4osR
byX4cS3otKh3c/EN6tWgOXt+hLDUXzS2enmI4gmhaY9xx6q6Ke2Oufksk6V8g7UJ4O4QQi+aO4ZV
kGV3Opkza/hW7yN6tNAwCD8Hpo7CyOt3hBHyginQ0scwUMvXqYPl1OYCyDjmf76Mr59EOSiksYQx
C2rIF7QNJdC6stGEbjqEEkBp3dFulDV9VjKkrvIcmrhdKjBZ+warvNRSeEH5+cEJMIDFzGgTkEW5
PaMQxBHQpafk/VF2nwZ2OwoCuifYwKiFTqko5M/wUt90LKRUZ1KcVXjFMJXIdCbJI+0JUyova1l+
eg0FM4I/DSn5dAJ/CrxTyDs1CtFBeW5oGCObn6L8LQkwPJiRjhxS+BfSwnJEEhFL9L2GgzlWNcZR
bg+BOhUmlRvRSHp6R7gDtNtIOITGXq2P2Z9Wkx2FuCrCzkdYIrRKY8fIPWbo0SM3iD5v8Ma66JOb
q+92s9evohxHdSvQGlndSKE3Yy3wMkwo/2048sQq8vg+kr234HGcSXjLSg77roP5UFhEW+bLY1fm
MPEmuBvSC80AN9l7EQpLrg0ewTA4SG2FPkYVNDgPbJw/F8EPWWBlICnHVKDjzUovnOl/CEdT+12s
kg4ZtC+EHme4InhPGUUSNUFWkc2rhZUtlrhVWSIigAp+MJOAV9Ee6SkyUwbgCezX+7wXG2N6TgDO
HCB6r3L+0F4jwa8DThKuTZAvYfdCJgQ1wkxnEqnVRPuwyF8eK5RXmE49SPHJZcYKCp97KdlJgtdo
FPNRHduMzhPHUQie2H/NvjhwTVyt8M8AAkvwIFtwXqa8ExAzcA8XLvK7EB473YjAuOl2aY8z2tC4
7HmZriBn/VPoqfqyktAQLDH54WC46RQkGEI3RLbIKchVgKkyH6JwbuX0uowc78ptyahUCJQoWeAU
ZDi8DT+icoxniGy/QN4hHqHanXz4533ljkhgwGokzMhdtm0MyayEDuBAUxU4u+meA6keRyZIiOwt
6tyU1SG64DD5cvgrXlsube7gOnFZB8ILPMtPKGtgKJdsOrrBcsK+pqcocOkRvBSolUx+FrDmWGcN
0HIFQE+3wEMyYiLlohrlAbpkm1dnbnF0g4KAbyQKQG8q/GNuN1tPU8KEJQj7bZ5KxU2SxGeSNQrM
EWV6lDiTVmDeIeEkw9uI4CuQW4hNoFwnLvOEVJkDg2AhgWryN3nIrvhsfOX52A2shZrmqvAwjHl+
Hq8ApYhGde6aZAF2zEdkIDl5WDDCFLdQ60fDO0dgCc0XMSk/zejMOsyzyf8aD6fu3lwL2rDq0DKW
LBa4ChwzyKjj+spr5izR3mqY2hvXn8vqjUtKmdPUMtLPX5N3bulrYBvS9BSoOI2bRSWuuxfsBKCl
yOsr2xzc/PfpIiozOON+xbuCh8nO5CqdHhQVNw+Xn2v8whNQe8s4cIeERw4zw0aTzadNcQYGOM/Q
WPjVe8FIahzWkiMgYYZXSEUaASzsGMr0XGoPIkPuBz46I8xyYQZ4JBZ0h91CsuNDEJoxzj0/ReLE
+ZNYfFAGGUu3F/w+xgZ/W9jJgxUfE9gxZYDsvIGjj6crv6Utahwu+DRg2Bow9rSxQySWWGGEwTRv
f2Qlhokh4Q9Zw0Xh8zrcB3XkMWZVMZ1NQ7oj85U1F0ieLVWiU+9ZpYi1g7R2GfHJSYugBn9nFCd/
undW+HOPPr3EVV09Fq8djO2MmoHmjnpQIs5IJwEf26LmNcJVBuMSggqMQUYP9JTxZCBYT70nMXO+
OU31AQ6LxyPg2pGZzgtBGGdmCO3foUr44rhDtRD6ceKMpsN+nWFgTDCBb8Z0tC7G1+6GuBx9Vuir
3ebV+zHv+0IJHAzlCoVyBn6guWXpjEg4cQDk9I4dpdvq2Cuaq+d4Uvq1Hh4zze9qJKIBP2V9Fsfk
aevMI7oaJIDM1CfvymNVJU0AsAPbaL1fVIERro4lqu4biWqEyonVa8WKfQMXZd3xeYn5/DzyWI6j
bKuwBkO4x6sscViNb23RwcIffL1EaL4WS0/m2TVPj47VzNUh9UGWiT0j3UZYd8CBnKzScAO2n7NF
ApcFDixso5pTjMoItXgXcXUXLVCoY9w2p8/sfOYUxFv0ssMm+RM3FZaDK2DJUS8IjcUdEki1DcQP
AwrAe02LzFFHaOEgpCoy540NFmwn3Cjm1aKCKBUgeMP8kZQHi0xsJRfPA2U0BMCoGxFBIYUBGm3p
Ozc4+Lpi3A5AOgScShYuw3PaUFt4Ysxhh80x6Nxi4jlYyPxlrOAoy3JU+tcVkHpDCQKfh4g6jS1h
iPIgvux9GTb2/HPAXI5e9cUOIl8R4U2A2SC39PrmidtySUYRuFds/h5k89a4GGx6pfMEfEocxned
byxh4Gyec869NVzI+TD/6R3jozrlm4bORYhvkYP+UEKFVdHRrnNGf7xpDEDMoG2LMJcbOsBZeJes
qlX/Q76Nv/cb43vm4kbeZuF0OpsM2SEp8C+sYfCQJWLTzgQ0KfVc/32pDxS5jHt41D/T7eBuvrld
/OIn+xj21K6gKTSjg38updy+9poPyYUZ7r8mvwHjw3tEq8ILF/Ginn9L1lVyo02/qA/Be+JxUB7o
gbpp3oAxXrwtp0N2XjxYE0jwaQzIQhlXnY8oQ0OvATPvpP7wTsJX+Q8qn76u6a0zj4J0sWGlrLS9
usWU2FavOS+0EFzuzWu/DI83O3JhnMz/Bd8sDsmKNsMliKcTC8Gozdbaabt4i1zLEwIM4VbhZ7FK
V+aXsU13KJSdYkuySAecJZcibeG1fbd6beSlPH9u0MVSnX3/k4FaYXod+yPsQQl6/g4b7D0OJJ/Y
5eUHgcI3tqAva3BHkHzKmcdztEwgS73m2UPkM77XoXU25td8vlpdJet8BMZZ7I2pv22zVDfap7gM
vlFszAfYedGB/omUPtxwmx4pBdjDlxAUn9SnmxO+tu2v+Qiv7U/7A5o0R8jSryofibBD1skNGy5y
t3axZqZA9uDmJFqQ74mNCcghPxj35pgdsS0c/eJI/pd8EcX4+Kd4Ge9F+Yeb6jpdA8gJ4DJ7rOpl
ceUmwfuXIz4frBy2Pf5mPPeb7QSpZQHGQbbfz4trQZ0O/U7vPym+ndtD65oX3tHrvG6uzB2g/cWw
1RYUxObw+naVZz7+BfGJq2qrBY1fnQwvD+rffslNpUF+m9rpEG0V19mGm/WTtyY7cNrQKn+5rRg7
qhYFOPaeAsvti77yt9+Z4qrYDGAfEjkKeAqDh1AFL/r1BVqD21u0pufsmNdY5PfzuscPyTPW8lrw
JJ+8hlyvu5LgI+iC2Zt770c42qYnuvpKqRbDB5pb9IHhRV1HPufER3gpP6jVTawYxB7KHGiFx0qp
oMG6ZwIY+y8VYRSmDCx9D2wi+u2u5oPkNf/lyn7+EjF29yn/P3NZayf1QAdJZIWwVuheg07oJB9Q
8uYII3FO0ueJRaLKe4GokK4SL0w3JLJa5u3Y+aPfnsNjTIxFQHASNw2WsxgtHCSSR6jAC1WnBfGc
WIv73iBXgkeWWu2ZpcI1GB7VK5dFIzF3SdDf2XxkicKn9pneayBwFsEn6fn0dGSyO8mvndk6/ldh
YUUhEbDlcWPkgQxhfZIC6jZZbMZ4oDbDTnUEB1kw3kNuMSMKKxigMYIMhbMCnTTMRSSQjFr1Ezm+
S3deZZteBCq4P8zOV0cl6MogMYgGyXODFO8PUNkIS9lV3dJXLUy77PH7vahXA0WiLbCzpXvK4uX3
dvFt7Hs72fWbCt6YvMNX1g0D6HMhVvfZGs/G8mFcGldZZu5r+UuwvQmX0muufj93s4t0b85V8F5B
zHLMY8IpfKIvpvEvf+he96tgT0u7m/IOrexOpf11734jR4ZoyVqv7FoPsOumlI5s5hcxAoa+JkHb
zIrhm8+LPU0Dsf+GJLXEW5LXQ9DwpSxP+ZafogMzsfnnchrwB4EoDRemJhqfY7CFDAeu17L8rHft
qfYbi84L2yqoDvqVTuHL7Iz1L82H9/AufycJTXqID7pzR1P08YR4L9r6vfiaXd6+fsVdfilsJr8N
NAxetTFhxO1BpOFplMf82HxBDQj36W905Jt/kg7YcyVh9rE5K1f9jpfbPSSopho3h/3MSuZq4dY8
8+Q085SKRfw7eJJXbo3v2WUqP+AaQzzzKxOxHvLjsGSnLlMv+nydZv+w1/h3CxqrP5dHXqVfI+n0
pFVzSU7xN7L1p19cQgxSnTffSw9ws/zXQxQ9aEwKEBEeUihnOHEm7ztKAraOvq2yEiEYIGOartbY
yW2rhd+tfNFvgSztb80hM1FE70QNM9rtbU3fgDF40UodnQX6S4hnaGDh4cDQz36pkdIgdmZsJAmG
ilNTiss/5cRrEnjEUF/3ie7HGl15XGHYqMNWNXemGRSii3GOSlOUBkGoV9fwl4M6Xr1FAk+2HpJ8
+qVYt+9J9Ar+QwFlzvxBmcOxcj9bA0yXnFd/xgjYI/QUewFU0anHmwHv4tV7C4kYSvm8YmOemkDE
x8/EQ2vOq3VsUFwLUZSh54SGkI7zSweX8jHbaBhSzmnCzruFV04rsZ4gSH44sqVJuc6kJP6lXHQ0
gILwSENkur2Cy/CbQJNseIQO02VBhmKe2Pjag09z+2V7UyWRNzUCim/+Ebnddbym23hrbLL77Dwe
2h8O0feRtu5AvNKDCAKPTPaqMMcuhpsGupzMy53yH3GjPEwFmxv6yUPltjja6G3rEBozQPzKHKrF
XLawUbEWys8YwD3mDsxXAJKtTpM9P6xccPQJfYOtmx1AcVMuXNWtrkCpVbzt9H00BL3hAKQlboz3
XILLpQ922SbLogEE98J4grOV1x5cWM9Xb7r4sKYlC5wGjFimZETqPS7AggEb8TNS6GoDsw3vUYA8
4ZdEFqAcNEx1wdJBBY3IqThjwM9FLHx3r5cN8gZyPuGKJqVNimY4wE9zyQoAn1MwF2unZJksTvCT
881ccLHTVpEkMtnJ9FKVluCNYJI8O9k26RH4QoutewGxyX4D6IGZTHNUAkmudJ/0VqafF1UAdQuW
ysxNQDUQyMsBeIWfr4LnJy4YgM5VUcIZAvuRQoBjSIK/o75PwbViEKLUlNwbLGKw4hsW0VAoSuE3
SjdGfay1XQTvb0qqHqSjXBe7juP2MHpEtKt2LS+fAWTgQ+WoS9Gr3fzAPRYA5vjVUliN9+e5BRp4
DLDGAefiLdXhoLwI5/GjvGD+dE6+WIC375YFh9rtHH/2PhIQD66W/dl9QoNyENC743J0n9S8APKu
PAWYMpouBtKdbjCg29FVMaiW7Pw3qs/da0dBjVBq3np4X3kvO1kmgQbiPN3jemtl19uhPZODQQkl
+4w1H+Yp7vI45uBKdZ+AqgYWVvSra/BN1iZqFcT+0fy5J9Ka3RZvGqGECEYO0dOv8Zyjc7E2he+Y
I21UH6dC97kxA7xyAvguGC8QO7aH5oGuB+YYxlQpPh8qzYKdGZLDFocQCzeGZlX44Wl2hHfgoKyY
onMLk99DSIwL372ga9NjxhBSZf3p/+kr06dv3cbwzD20YssMcM8NBPb5C5NpnC/LNWAcvNQ5vSGs
bImkysU2Mp+bqyYYvXCHqYxrnN4Hff38jnfwb3Hdy+7RmWIhJkXzOsB2exN5Twu+z+O9m31pW6om
6/dW3Cfr3O2X2m620XdPzhYyRd/Ym163FJfAi1hVYIvjw/f+yH+Z/PJj+Ch4Dp8wKoh3TP+a1cj+
oghULUPHQhe7fKHdBmHfyB64ClQuJ/932+K6eNZ24ZUzLNxmTkO5AY2OVUTz8dq6SI9fcxhJw5dC
wPhR7lWWSmpp9ttlCe5NTlNcI76pMVhQ5ZeCPVgilm0YTggnQpDs+tSs/fCZk3rC+RoAgubsNsvK
toA42TH8IHx1Te/taE67wmzTxb7CkdAhLAwbvs0ab7lFdsq2zTJZtc5ow5faoDxZcVYds7t6AAJw
sbzC0DA9Cg91A4MCPiUEYqiIuNOBIv5SIcFD7kQtON3CwvsuX3Pph57Y9jjls7TSIKd5BqX7tput
uARojn7ldbkCLePmdoatUWNSCNcAeH3OVXbUHundnHIF6VOZ+LTz/g6qNbPFA0UhvpyJFTmRSoyK
OPGTM0yrRbser8ZhvFOfWSDfX+gLXBzmb7dd3naRo9vws6HfM08wqfaCJ5AjPoNs210RjVvDp8A5
pF7ZuE5n94G8IdFwFPvlGocKhziKa1a7mTxm5v38AbHduq2jMyc7M0o9YYstC1hp7+XrdGHJC3GF
E59F+7yDHLx/lKN4gEvtsid5NvGLMpmvuuoXZYRqiZSUiQVh9OjawJPIruHy2qt8haOBjzERJ4a4
ebpHcaEEmkX26WCN4TUBfrIc4hJrWViYu+ZqbDjXF2fFGj/GDz4q5T1P8fsgJv5wp/fIdoj3yLgc
ro8FjsiZpf88fXA9l+e2Htg+WsPDjCHSzKGZNUE2Tpf2QEqh+3hDLKBlTW1YtrjIu9zKy5uN4bmb
+y9nD1XeWsqW5GQ2TN01V7TkSPMec4wY9x4kos5tbezrVeyFXnjAenCXnwE9DU9e4VVl8QkDFIVz
SG/TlbzUfArV/vCp7BoPPJp5Qm1NHgmZiN8Zdvy30yzFvbqvRnJK+Uv60ZzqAM3WnhKjwWkXVBgf
s3/Zhhijv9APcK9xUZ8pViBXdrIDSgz1NzcIbuk3saHVLvxgGX33utp0/6CgvVbAdM7gz2jJgISE
MIM69kHGWhQJ7VzyU6e1uDccSNhzed/9wxLEhlRkdy5q0unIC9IDjQRWPJAN3/OXS3v5PMWblpNi
vOMlaPrDLvvX8YS0A//piRNmtuApDpKUAIRyS11oD5F4QZVqJe1IZql9ASV3HsfBIgxAZ1zij0Bl
/G8LOrH5lYv/xbcR8Hns2Ct9tGL3xkWO7UwvOjhdgHXLAZjYpvms1dkmbNTIiRyBPsDSqnQMH1Td
QaaMl64fLsuVftQFh4Ug0q2FfKWwwwtGlQ5dkn5g2tEEWgObJ2+m5oK0Khj85y6zG6z05try9cj2
z23nwrE5N3jpqf64a5eJ83Ru+9dqOBkuxJWgdyWvgeHKwzi0CrNDr7EQWmDURYhHvQ5Dn5NwUJbj
JX+MtG0fLSIoh8SRg+fydpDEb7Ov5isl+bzMgvhQOgIZ+qncTYkKieidhNWpV7Tg0n5m/5rYqmf2
7JKfjP3TxRz10Hj4SGzwA5Poa36H4OVgyb59+8PjvaTx6LxyudysaiOdxDMSPASfVNFo/NvAnCf8
Ri8xr8g4qg3GXskJm15f9uRr6CR+s0mISe1siUINz0/5V8GGn7tsJdrIdM3DDOPxuUgtbo+71Ufy
iQyqwyXT79z+UBy4WIO75KSb+PBexXsyld1zJ0qTwWXr6IvbhnIxG5vMryb7X2JFu+MuDJrLa6X8
3LR58V1t4OJFAJOAcx8d5wqGPO540KQ5bGJtG271nTa5mxFrLRM2cO0k6+4auRSV3OhUTfp9Y982
NuoST/AJHtM7m2xLi1kbn0xWEODGNyIuDBYubMNA+ClLxMnDafy+uTcXdj+0ZnInICsUnRw0T5S4
89Z/0upq/npEH+y/7vt9IqnsvvIdkpDnLl0qHHnCFuSEkzPaUT7Vncyd+W8vPjx9EhuHUryPKpCO
C8UZ6N55gYL9Y08/lI9oBXJivR0IzbvXimUL/+sU7bJL/veX3abFDRZgMsA40hVtcnB72Orb5kJt
a3orXPj+sbE8lNvJz+yCk086myeP96rcosjjxuemv9LV6/Sl/sMLgRgTEs74rXxU/5pA2UFFmV5z
06C8xiKfrmyIbFaao3jFGh7FQg6iKU/0FA/FjIdrkCv8D0lntpwqFoXhJ6JKAQFvlXlwHnNjRZMw
qIyiwNP3t09Xp7r75GRQ2Oy91r/+gdPWWHO3eK2Xr2HbrZhBvxFUXOtbv3EXxLRh+T43ootDYlhU
OLKPtMnCcADt298UDBXFq3yID/1aWckLgoftl1fvyrBlG0ea+QUmwO3n362wiBDGnMnLQcBOJdOi
KOB047S5QAbuVqJ78snzgLMANATsgfZ5/ToN2/GPRhTFBnxjOMfXAhCX5wG7+wtuVWY6+v7ognAT
0x3FMzx5/PUYZ6fZCMtZylOIhfMqm2chRz3GoHBnEvqkojANzM8660dpMT1m+sriYiA0h93AyJBj
nukPRqAU5/3IGVYStQbcCoTMNGN7iERwI+DHXjn+aTX52ztZ8LQ29O6YiVEZ23D+zc8RznmUXrO9
ZBbb/AtQ60KzBsMb6y0GT786gGlqztcgjpYRmNhgreBGs+RAVU6y4Mi3JFU/Z41rWEEWuYFkmj1H
NKglJj3Z7G+7LucsVLcIlB2mCHSBAye+r8xYBsGwHfmUCNz0dq4uiiOTpF+KszuL+3MchZXN/NEs
Dma/pv5iNczjhRbhqTJnbmW/bNApB5lEtCaIneoYWz7++SvZkpAJhLD6Z7HX+eiIxQkcoX9Ctpl4
n2PPEi6+iRfcsM438VUFDRPF6F8/y9YZXJMR9PZkDS56bI/t1cU7yhpW3aq5Jo7mY1KDvR91H70Z
BOypy4/fgXBI2/LGf7rb5SGiB2/vU7qwlSlKXHaazBu27B35bBwpezxYixWKiVm+EF5uYlVIu5ah
krp8oxT5MFcyy2rWMiZyfuxsP13l62YFBSyQ7TZUEJdRlJa+DD5d7SCB7OH0Ustqi3wOc38fS7Dy
Z+89Jv9IMFANzYx57uQRWsqI2YzLGIo7DKHovmVsJMaNEONMGAaOHIARHskBFsP+Llut2f24Y3DG
qSumHtPhyk0ohPM5nqrz13wLwaugC+iP0o9o60C+barofe6o0YsqY94fqajGs2bJ82EsRoFMP3Wk
87hcR3f2VHDRVN5Pdod+zsG+aAPNiQBLdqh1QAUb1kiwLtytSn4T5dczm8P6WY4s8rwsZDaLhJ0L
NbgxNzAQCCGRcWLjtcaqoFxIofbPRnxQcx/Ra9l3iqpyKXRK28z+sP1OT+036tU1g0c2KOyZF81a
d1V/dJgEkGOW7bpuTKzJMGPdp19od4t9tVZCjBUD5YoBiT6CJGIi9IVjSI2E2yvWYveo2mPukybo
bD2NL2pMBDdYR95z6444DeXh4i1EvMYXvg47XIHW+jIJNQfFTYsXhDxrWa1M/MLWZeTv9miViwPk
fTQkNUlUvYMEeqOvquARliFmBNAmMYEK7wfcCsjFMRMqZZg2PPbgzpvWjxccNF7msU2e1YXuadZP
bVMV7JQT6V9b6R20vvo1daG0cbq8PNkHMt+BJKmbBG4g6kxOjHqWU9/eRQmKYy+H6v0qhQ/xq90a
H6F4WfpAV1z8sRBG2IiYAHgGu31aoy8DFGFHrItFNDALOnE4azp2ksmMwATWVWWphLdMfuSoDxh5
svjWYn9oXXQO/v2MvaE4mOear/mG85wd2D64PpJAdAWqb0/Djz9ZYgxpJqFu5uwYfDPrI6OubP3h
zLLpHbxvvznq7PgKzA+WYSFe5trpS9URB2nvEhPAZ2oT5G24TZeJlx51kgLoJhHfOWooM3CiQPKm
NAswHGbt7sku3S379WTHUIVZi4UV8L/6tKFrby3OiT/FHFlUXIMVbzSHjY5L1Fy1xc/LbBbTI/FO
DpkxNjDR4rVE/XcHNf3tOQhTv7viHxh9ouFqfDDHoYC6nFVhgI/vJPTDeQJ/aT8+Gh4hFysEVNq5
PiZXGNDRe/d08+0EXhoa818R33SkaAPn/ef1AxRM6hccTu4v9s0KtSOVLSXF21sSNevcrQNdG5Xx
4NbHGA/2e4B7FHid2LBpjJeD7lP63juOQIvXga79A1sCnidFN5gRnkndbAofY4Ssxuy/EgUu5Fw/
4UVE+fzZPF3DV07xhkkOZZq87k7P7wfPu+K2UbOnGqUuxuOo/FG/u7DccdSbWCDOqgWmbJxtqgM9
PMYQEntbeNaOjLcTzCfxOUIRpUN1a+3Yuewwh8d584CRFcJCYmPmn5WB90vhJFvDS61smZyn9LtT
C104nTUeIUpQH38T0PEjeA6GVP2+oiUeNnhWMRci7bO0B0LhJ16d2a/MjgM7X3JJJ/DpyGRDVebm
O245UwO8zoOLx8TC7OekcM7pXvm1+iIGMVAtjPFcvCTmfJ2Lcx7gxd0xVp994xREZJPs4CguPxe3
EjS1OAxR4OPBpIxmzA9YCirEUaidpU0Ael+ILWh8TL8GzI+Qb49FZCkhRlTMYPksoagMUr+JPoxF
RofsnJzLHbOGqIjSiA6GOQDjCFYSViA2Vwe/msCgTUIra2McRh3AW0HKBxOwWFc+TYgzHBOmzGtt
/thx3zAqPemn/tCd5EjeGBsM+C34HHX08+BpopY9w2I06XdnXL+vikiSZv/YDseu2Ta80N/0S7Q/
kDu5fPAlcTJA/sVK7chDtoA8ivXEfZzFrKSPlAAdn8/U9rHpLAzkbJhKfrEp1u/t/YtvxWlBQU4G
6NhBOxYZvAbY72PNDXrBtucL8DaO3j8yxcFZO/Qphgbz93uOtwWeDdh+Zrgs8bweUIB1289GF3nq
IvFeEmnFsP+JQ551lKqq/xFlLyLbEbb9iGb5GQdMjbRqPo2dovqh2gbXUW7Usmyn5WrKPZhuJJBC
EqZCJOMr8uKCC7vkwx0e/kPx38zCXuzacL6QKc9qzojmN3lwY8g5q6BY9NWiLsmF0+CvPA5SOgB4
E/PML9cgCzj5eQgvPiy5Ha4c9sUr3diiKZsXCxSNYykqFiQCMsmZBOoBA9PPoQzR7QeNKPZ5qV2I
mwXlDPwwmsW3p/k4QIRPN/XFkQbgD5kKC+27g88VqTJWsSFIitSp/vBY8axOwnzVfKcbnJuZ6/j3
78EuvdKG5eN8aLZj2AB+upcRUuHyweIXFl0Vh+bEQQXdHYGca0vm8QOi+jUIIGVfTG7tFxvB+4jO
tLyq3nTBsZ1spU19HZ21Hat3c4+SrZgJxiHPqPcO9A0PAS+whUyDyRxVF4O1jrfd/va/BIthtfc6
cjRf+bnN75QSjurqavyQgEYDTaYnThSYJYkWBkeE4JP9yNj1/Us3wmgMqbpEQTKyWDEJh0sq3Ezx
/JNO1SY7ZSfMq5qxy05XP+0X2mFgpZH44300r3/Y8ZgM/XtS8nN+1iHsIHyZd4lIjcoaXNbRfLh0
XUxqeKaQppYT6873a6eJ8lsCHj+w7sIPjTU60zD/pphD2W1wyJ8+1UE5MSUCSeJkr03VfwiQgeXQ
HlQMgJ7mNNk8ubBE7dzIUQAnE8mOry0a/9X0RlOVsdBxZsCQWrUGwyl1N4kdTQXA0O82KFYKERn/
kwt9bRZOtvcDxyNbGWggGAQOnTWRnJAsqGjosqHVMr57y2H6Ci9NKNM3PQhcWsvlnBpCfCEGZ7sW
qAB5xgVGk609cVmwHrXZ3YYTb7TXxdyPwRnu8OR6y8w8B1fSXDi6GKjSUf4NJ0LB+fwdAgEBDlie
N/ArITtbo6elMAT8mGpvPVDsI/eHb9ICweOhRJqA966pse1xTDzyjsFeTpb4usXVtbbTwX1PZwU/
nJtAf8OokiGkjMEY0QE1NPflE4gSUxBj3su+jI8PPgy112IgQu9kOEpvJxPrIqxq7EEOqfAK0ptk
aKdhXXsYfes1bmDLXloZUxxDV3KxYMKpAlFSjE0JI/PfLwfN8YNpJQQg8UvFRVUnQUZy2OC+qp3E
Wkg3lFUdm8eWD+WybMtVBTp7WQw8Wv9+PC8qehJ+zJUFUUQ5z9FNexRDmGXIYyf6fgyEnXo93lF4
cuJM9yQpDOXNsiRHq8e13e1JIpV3FwLFykOPpW15KCcb3pd2wZrB0+XwMl0MFBoGhiuz6Y3F3Rxq
hg0T8mwWBGeB5kl3XLjcbEp0Svb1GeiUlsSN8O9HFg6f4F4sJo0/lNHjE8hSGBN3PP3upt9Pflu/
nEAyiKOyX6j1NQfcfn22Wbkzcq4YzOG5GEHixIPbGxNQwXKylNjSt0aklfPhViKxU+ba3+e7XgHu
SKfJSZh04v3IGDRGf2XdaXljR0byipE9CS8os/F1A9a9DX/lolwoEMJmxkanH4fmgO8P1w/NxKPx
x6A8GpluOM9ifYGDgZ2ollR5uua+yCjlwIstoupRiMujtSxs64hrGIzvdogemD/20Azu962a+dM0
bPD4wpjh6WQqDr9OjD9KhduV3VATjshmwYbL1no3u/iktlQDwXk2KLOmMcD0Xw2JR9Dl6NW3Mdlt
I5IXn9Yn5Y7+qc+fmN885YwfokHH2sCaEDgAjd7Wk8BQ/WkSptPV+OOYOew6aD3xPlE2QxFVmc8Q
4YmxHVRDxhZOg/4XKoAI4Qi7yjWmLH0vbW28/flCPhBAanuUPlISNJp5F4CKJZEnhXQD7XhtoW3s
cz9F/zKhf0CAMsUQdGRrhQXJhyYFSc0bpVlJ5Ri+ldkLyv7I5vuAFMYtYiYLGRWj1AzQRjEp48e5
PcntBIc3ZIqEpVB1fuYZ3OjyC4FLEdwn/vviSrhqIVcvuAnYs9lZQ4LTCrUYskzmiXcI66Xzlhw0
S8i7kJ19kKZT8/aoCHwVqZ/k0OfgK4sG7X7NlUUG81uYZdtajR0u3qt2qa4qhl3PjfEJexgiErwu
hQi89Qfzv6Ih5lbfXZRIlb13jgc/nkxkzcHsRSgmGAOjtylsaxFyYkV58RJcgGa6zOreTjjOe6Fm
ij9IFT6OjvlC6yrAVvm+Spav1Jk2zqtlso1jCAt5NpI9Fe7HJ8xbL0H/pohuDZrBGPV6ZTcjh5vC
5WvgaMquJnuvD5kyZsvN4npZTY8CwKyQqee2NAp5df8Edh4/LBN5abP3dGNoO5Ufj/xO8rhqLALu
Kmui+zhc0yzD68Ep0+DdQvdcCpF06nTlF14+ysdB2TO0LrQiKFDv8xsDflI24Q8UYIBd60GSyDMr
32ub7owzHisgwTGqWV044ZXl+OPHiPcn8Awuv+BxvBya2oc0Y1FoOgo7uNZz4LUp2ARNIwOxnEqZ
wQfHc4aRxbykcVIdhVEAr40QQwQKBB6AJ6nYcsIoF6uBnQYnlo8T05rBe8qsAs/vGgKnAMq4PPxG
DdhGpiSPeGVFHfDWtXJ7gVEhAePoktPWwbPwm/upgB+hrkp5+8ndBxUETno1LKAQuRcKrDfSMxxm
y/QwVhZ3A5r0DM0CVIQXVG/DhonVJ7ZWUhIAlfFfOGxwRVji8EtqFsRrNaRiYTb++zQGkqFOWNQr
uE9Hih6cGqljPOaoUCqLazWaKWd63gAGNnPikRnPW68Ey4d5RkcLLoiGAlrYS4WpJq5W1yzfz40e
o50hy/cFP51kSKdCvERqM/dB89EgcmlgmfDxersPjEdk92EcWmUpT2Dy24a+eyDmAF2CkVnPhe5v
Im/f6E7VCPkkFkbLZ3xOUS9xDeHBQfEA9OSLuRd4DT6IEYYYxeysuQRFF6IHRMKGWiwnrgMtjOLB
vojHAt2ES4ZcqK+2ufSD7mmiLD4IVZhjQJ+YYPEbPB+R8t6BYDIOgoDSo84BE91IygLSxP3KVBa4
DLnjRY3gkrTpMr/8FcACY2YUKYumOlbt3wWKmHLMswVfIjXLDpHjezdNV5A0uH4JpCnUIBkK2DUi
MsR3cbuSFe8NijNto4m6ejHzzjIeASKI/6nkChvB5VtyUa5x15/gtsVrIT03aPs6PaxRDjIOG+Pa
ZMMAkS/4jPgFU63YFS9AgiHusEzenWOoDsIXXBnHbGY4hWXIJ+h6BhOMd8yuYRzU8f5OzgvzFGM3
vV8LgW0jqLsE6FbkirJhw+9hHo+SD1UMsjnUclwO/ghdhjl1V2CIaCNNHRAf5i6KCnR1iCNQi6Kf
aStnZOyk/BvFIl/8whCZVy2er4AFzWfSASA8QBaF/FXtbi8ULMP1gTEQE6lC6AQRtzK/RgAK06d8
XC9c+ilKblQniFxAnRF7jCZRz5ydpvAdca35JkHOQSPxj5kIqZGLxeVAYoNcqitCXgX0HkRKd0RD
QLTlng/sLNP77i1t9LGNAgh1DBILiAX0zDTSPAeoV16LVl3q40BuVyPcsKfnj7rkf5AyIawZQ8Xh
XbULXDDkynljYsgUhZtK7Ii6QD0DFYXFAKWTNwPJqW/hR0DAgXLzflvNAyvzBTIvHRLNR2gruXTw
V4qJEPk0jP1pYQs3fRAHCh7/uEqvJULLx/OKNggtGHKfpHd0pn1QUdAT8YHMRybHWcCLswSkOou0
BXMKzGuCyTpeletPALN0zFHKgi8QcOH0JWhCPEcVVzd2M2U7zb9hCnGZeb4+TD87X6Ezg1r0UheI
feLt5wpfiRf8GVtrYGD0MLJhF++/GEFcuR+mh4QGUBHyLOYQBKViwE/KW0zgA0VDSayZUGSwOIY3
ht4U3uHlvubtFCkCKguiFossL8K03ibK9pmcuZ4FkIfmx0QbwMNuAk1fKxR53CEeBjHEGHjLc5i1
sL24YNzNFFdpBVGp2xEbW9j6TgrZAxAo84DnLFroXOoK6ez7jSvXpueTnfPofJhTrBLoV6yegc/E
PkpZNLvIIVPGrGhbC/+pLkuUebnb8Ec2XUC41n6zG8nfr8sv/88hRsUiPsg6gGXBs9yQZ+rknc+D
AMPMfCNkRNAKgQAZlsg4w8svELeAWbxG2OC57YkzP4houJzE3pAtju0Odhj7Sf7bMqjkuf4IaYyF
BGfg+QH4Zr3TsIJiY7jCuUPjgxkMtkK//RWR6umyxhbmo2OWN+NYLJHyYp+Aa2YjuGiT8yt679vt
G01iwB7R+tMxBAVjLkfpN5AadiNsIuwfyo4iVgP9flo65ZuMw5wg5eHDp6cLLh3yIu42cqsSyz1G
F7AFh1mLQBCZZm7XnS9fHxZBdwwS7st3VEf3be4YC2OBazscDQ7ekE7tY0Ud3ESOe0ehp0RL6VwW
MNM4kfih1THZM8TnpsOdgZ2c/cJikmBc75lmfK5opnkbEKBf+IsgkYdC/U/Ti0CJv2f0D15LTjas
iyR8eLhoU13Pux1Nty9t9W0K54IzREh6vfGKx+tnusOwaQIAEh8GwcCenLlCjA1mdDuwAVHnAhg/
Z9X1soHVglfJW1iCC+kB4Xr5VyHGP1uVMmDGsUycX1FvJqScsucSm4jNIUZa6Dbw7H3/sCogkrP9
wXKs2tU0W8TPaLgTiQhFl+npHNVdLwWo4xD6Km+hDEUtDKr6orgOeYC64jkToirSzWqEcFOr2U72
T5Qj0I+5KViOostZZl8EfF6C9ofwssle5+/IpvhYpBxnv4wogbVhB0QTdB1Bj6EZEZ+8vXWyxTPw
6Y9DrLR8Oq30aVEDvTSSdm21DthtsS3AIWCcYjdCTzErrpDhIfw/1q0xQ9cUb1m6wKETP79dvj6A
D38we5ltVxtmLJQ72Jrg0w2lhqAcem04MlvItQu+B8OFVApwKUCFTyWEfTC2J4xgWehL5dYtRb35
75nj4C6unyOTdrZe2Ok8jHQEjzSgllCJzvs4w1Jy3zegCBxRIA1XhCLBwC0wy2RsBo5RBMk+38vu
e/NZVst0y4jz53Wub/+svt7KnNcN77+kU4TQDmQ/RAaNM1O8zE2ASWLgV8wSbVCTmlwYlfocOzMx
761jggKAQ4QFmLaBKIqsnHXMVZ8SCAVx6WMla3Z9Aowxd5iwZZh6CGWYXwhBWPui6lt8AvTlwev8
kOxxZdJ6Xn4nS6C6Rb56vKA3ED65nY4R6ZLVbS5BLxw2d7GcC/POMcb+jHOy6F2o0jjpMbRApR9U
rU23IIbVT+EzwTmLQY9Q7aOWBNsGAMdO/Cumx9m8D2QHTvbtqg3vPwiCYRho67FHZAXVY+UOS5Va
/WWr0fKyujBXXHUBBHavOQwnbBDtxJwu3gE+iP5jlbqvkJkPEe7rlqkHg5/Q+IJWwYhUcAtSS5tj
A+eP1kWA6yNDcaLi4ZxhaMyoj2AaH6dOq3aK7f0sOczhAF7EXxyNPTDJlBFmMofQF/8pW4hXyFS2
6FYj5QeSXDTeqhGOCVfqAYoH9oTpGX0lZxM7sygLxXjTaZIlbSmzL0huPcsmC/kpjxAp/h73LEYO
f91tDN0AqYrxVf1x5wsUJeS4EJm8Hi1yISkBDluwnA+GA39sMYSdmewmS337OD0Bq/60dfwthm6S
B68kwgHRZviVmtj8WB8EITkMLHn+dEHTV0B41cHwk3O9I13Dm5qIpDdQKmFwadDYhjN8gdpmNjOc
qJHTw3Snr+Ll67dajqMxZDrdQ3AC+AIEBuOcsL06zFZE0U1uONUd7t+MSr3R5n4kIl5M6qycOVxt
37+f3/Hi+acCgnM3F9ke3evkXFzxFXASvw/yKI8EPRDm3Qz79ZB8Kxhdb2d0jLdJhGwIoADaYX17
3dJvVttWjhpXW/SujN+B2PY5JBsaJOZeTIYO0Ge9iYvIol6m7seCzebytDA5ZsuFSE2HkV5ZApFg
5jSb5AS6XJ9H32DaEKGysPhj8VTfxQHiDLSTcsdB/WdEbEXuaFEwytrEWwb4ERkqV/gGXnmDzrlS
I06wYqZF71vz1x4+3zROZuKQNetmvuG2S7wSYIagwl8y8rDvdrs1jhRBv8MZzgi8QZxygm6FroUp
8XPzWfQMv34LuJ+XiG6OYeSfChqT4O/P2TnLmJ6qG3kxFhPx6c6ANCtfUdUvMM+ZgzYETVC5+e3O
eSHo+xMvi6AXkZ0pzfRdfmKTYbDJjlAM7gX3OKgWjHJ0UmfM+5WfqPai3qSwocBGkI4MmpMIy14C
YdKd5FSedsIivw1VmCsJU84pvlBcmMnqIc5RA+0AtlKcqhE5a17yxWkpbyTuxQOypeyUJ2M/WgOk
FS5mRxaBKtErwhyLTrIIMLmG/6LiCgqfDZvGHBJs6U22RI5EzBC8z9fbrCEUiCnvZQFPy+5hdk6K
GVzHHTiy4M5MGdQa0QRuNRjrN9yZ5QMKp+Fof4ww1vdFthLDCnb9pbLt7JEPIgxOPJx6n0m5E28w
NmUlsdohO5Kk0D28y0l3poSEzt5/JOHg4xR2ZAW/DgqURICsn8sJNMyDMutxIR8hvngbaTsNoXy6
rygJSBWzKjuekwXnDhbWopbsMva2FJisd/vBMokhkrJ7OOilaI9mkpk58iK/GXNRznz8xs0jCmbI
F45+Lo7wUvAX592KaoNz430CYxdVFuP5NWY5kAxfIawXX+yicIEspv+rms6SYc8sO7ff6t8lGsMI
wCvHga0JCeJQhyQMdavqWriyg3RrUR3o/8X+g7H8X6XNktWw1PaXBpYbsFfEDFtQmv4gcUJSBbXO
iL0+4T/5NLWPCdQPsM5RxyHJh7JUowxXksTPuaX/Esgl2DUjR4PrkgYT2/CzVRfq7sQdAmTUDAnl
leoZHnbtZu2C/liPYGKlzsWLv8ZHQO1/X5/y9fGaZBx3IOahMYvQuBlLbavvjXCyiJl1Ph2ndFFe
z3hJjmxSpUWNh1Pk/G3VFoTw4LP6nL2K8TTLlZaHwu/FMzMfX2G1QYpUTAOy1wDwDkl1za6o357f
YhySfrcW3NbwHZJHOMMqYqbOLDSY+IjhNzM3r5A7ZprZ2trMinf3AfKr/WbOQHgeg//MKwxnxFN9
MkIckTcyVkVmMhKpBDqdwJWkGub0pIXChvz84uKK7RbTxUcg8ZzcJHT14BOb7FatRx1Viq1LKEzm
SU5xBwZtZgBT5+z8hMn9z4K0Y/i465Ab4KQ2WNg5Py5OybrCjhofUo1hAnAdESmz5pt5k66Ecg50
iT2LCZtELhf4QWPwSxYxZvAHRn5IrafOtId4xKFueFK1xgVxREXXoHURWxTO44S2IgZgulALOWUD
awr+TGJi9dYwiiLVEGZlNR+fKqgunN9EjWZkidHorSWJ4ZVXY3N8x+fPYUTCB1OglMxHWH/T2ai3
mH3EC7ijTDKwtQS4O40fnHVw3fpJMKBigf5a4H06Oo/TsJoe781G6RbxEOWaW6PVxFjtgdWlk9Ru
fPiwGxEiCKhYW/HToQoDE1WL44C56fsGONqM9hrc4Vx4b2l47bwWFNEP2LutSSjcEQNsJ1+jNii/
2C8h69ZRs5r2s2YH5QNRfvRyaCdkt8dGFdEB566jrhlnhJ2HdK8rTZ00QUr9oLQVQBoGC+ofU488
fJ3KMCoOz4Og4bArFQvcw4TU7cQZxYV9cuyOl4L0QmpOf4g3nwN0aplyi6CpeU56z8Pu7/4UpVpL
mJMlEw2Egy1wLZJt1dJGRBkSwsOciZ2ggpcIGROAkLBsRpVPl9IHL9qEuwfXhs4Pbi9o8CYLkx3P
NzcTxiSFwIVqsowKWhnMxVESyfP/zxe21ckNBS6LYPQxAa2SN8AOxkrMQK3RyOFoEnsLoyEcsQkb
GtzuVpI5jNcq80U8Z19Rin4pPaBEimnGcw/PGkArZD3SD6ABZhcd5hSTBd4TdAngLQBh2GhZDBQQ
5JF6y/zm/bDTAgtuYmvImlkySHk+nfGTVh6rk/n7jhW0WZ+4NpMyIo2eV6Zi1+gUMI/HZjas0iYE
6galBY1M8PEh8Aae3wbUCK0ple2IlnWGZI1hMORdocYgGDyQr/p5Gkrb4q/6k7+eV0oPtm+wC0rE
GvCcGRxk7vH6/t0c+kO16EJ2FOyFviu/3XfBdJPuh2P81fySeJnjg0v3q5AyOFPodhX/+fAVdI+N
VSNY1N0nHTkdNZIHn8UvdXZeI3fxEOxxN0BoFIUiSId1jQyyN+YxnAHdlRpzjDzEmFrlxdUUhoPu
5ZdmnG6SupeR1yS2aD66GzxlBLcvPs0Yj/EqrYs+v/+RZCHVFosoo1V5m/w9vQwP1xNSaGNqDyfO
F0V6HLE2cFZQTL1xxgTOPSxmKgVOH4BUNoA4rlYEe8C2Sr0alQGrauqny4n3OjFNZFhKh4JVEl+I
SBomLZeeU5GhUzdGXWMzw2H2MM13yVhUILVqgrWkqqca9uhxonUDP73jMYfnIlxgNNb3tUbWfRs9
QUVxi8L0hu6ym6GRRjxibBTuDnOg8z9V2ufIamciQxcK90q41Ezma8iwCPdeiPF6EyG3QNTB+AQ2
aakYJVfOI12pkFWRVoMV4NH7du/ZDqSHroBu6FlvuzGRhgFSOgAXZIWAreCg8CRBrcXUh+JbEcxJ
mLS8PGHLA9BGk5diDG9SwQGjAtMMlAfUY0juXixML8H9CgwBQyV+FNg0Bxnd0ZvwJuH8Bw6KuVJ7
BJts4aqAmF1MFJQ8Sfx7fIawC8or0CrdYmAByM0fhYcZmBCudS+zfkPNCICH6aBBa3nR1ZV+GpzG
UDwAA/AAfjUvkreJXRTIKvAkF0vTKU3pBTHB413y9wJkxQYGmTtALBaXCB4YNygu6C0+ONitGO3i
kbg4+wDLIe2njUo6DIVF5fo80lqNdd65mUWwSVmgK1oDHno+gEX5GTBH1wBZGE/le0DM5tq65ETN
aNDApLloQGjwYFGE4WAloM5fkEneJyA1BnP0qQKV5pqxAHR6sBkwjfRjoG+iXWmPutcc4V0T1nbk
z+DuU2zhAJFgrK6riXAjSkVIsItfENRXTCgyFEYDwRjYs8xfYGIwT1Bm0+FyWkQCsQM9FbAE1o4s
FaEOQ0NCjByMJPAh8jwCzYWRi+ZRBoBN1jW+DbnzM3Jk+khjrp8z8pQ01wjqiMEAbHTs5dfI4TdA
x2wXsDp5urkIQFAeot8N1eVGi0qsPZc0U/cr3fJvih8FuxFAoLBt4IpzIXSGZ/8gKa4un8Swqo2R
ZPIWKO0fkGfwVwCZohCcbxt06B1aHTHnYZ22VwjF2Ze4XmI4hFRmNVl92AqlkFboDKM0VFYPqv/u
DHyseJqM9aBVXdsr1lvCchB6cIWrnIBPoaXNdcBPITvrzi3G+5nVe+3qI3w0Mr+LNPcTYiNinN7f
ahjf+t3DJQXXlw4l4YBxyCrfsShnNUmyugVvnbQDkyEsHGCiTZbpQUy5YX9Q0p+GU8optRZ2DexO
lz16RArt0km3Uw9y3Wa8wnoukiRIKwSuzehW96zAFub2QE3MdtmtJthkPEPs5iCO4bwN6tL407A7
Mwn6YQMRCGDivSgO2PtojnDl8ckW/r5/A8EjJnKztY6WqvjTl8NJ2gq84hOU+8f6tRn/1utsLfBv
5gpYwbrF9oVWsg2k3bDFAjh+4ldmwufIDYdCSP6HDfGATXDQYMJncvXPxoYlh5JWiOG+e/zInwwC
gQi2gpA69lq6JQqK599kl+xbiLb9cbribGuuiA6XQ++Uv1iQint5bF1jk1mJzyG7y/haoRPnK+tf
2nj8U97fr+/4jJ4x9+UAS5BH9An01Sfgxloj9xko0IJVv4YC2waNW0YEMQmHhlA+KOHgTQJUPDBa
3CGsoFEC+rwIvoJThwkCEp19ihXNH215B9NgbIKLYPzOKlMwSRU2hDL5kWTHFf88Ir+Q3XvpD23q
p8FNczYcEET2boJ+T9hCNH+IC3jP2Ocj7KhvOko6dlOzcfLl2GW/nb/dG15ZJpwfs/REx1QdSu8l
/PYfTxUnhTLJt9OImm37XOPCa2DqgL2T0EvNHjdSk+qfxzlLTeghF5Js4VV+fxaQxeEEyuQYEddH
dYSOTxaOB+QM0DbF0zlV9rOxdTg/r5BiuphuYZ68YCQPbq/anMA9tH9oJsjKqFg6WyIuT0RSI4GC
3nGxmhI/TQv6xIhYMlKJQOjqeQq/j4RQ3tLFfaXkYXE2eyauro/OYcqF7pyRJu062wLKOvCRB6E3
BYk9c7ZWTil2XTGqMHYXeMyPCPk4uDmDnQz+ZEa9ASzN796xC22ZOYHwV5Poc2RGlCIRhH9WQrM0
mXQke2WFDcH4DV/SlLHmxRdU89n2mZhxmDRXJnfYmzocWf112CeJD7qSBkzWQcdbCf5nIWAxlRiN
Gb51wkl6FlNb1nPJZeXT75OvZU3MZ8Cn0Kaq0XgFoltqMKVcqBeaKDtgDwixKthuu+u4OWm6BOyF
EjzddEgHsjnTXkbtynlALbk3ENyC/cK64EXxlsXgC1M8YTxDn878beC8pv5D0cpZxP+0JAIDgHCw
Mm96XnHJ/QfTUknMe2Z3iFR3/z7HmczXMFZO9hw4DJVgf/BjM0fAiZyeAGUbAdYQkllNzwXDuZZL
pJfExuN1uGG+y49Bo6tDUsOljZOKnBlXP2PUiwKae0BJ0LhiEIgmMYEma2waV1q1R4pn9tgts1Mw
tj9sgcAZwCUdJrU2xcyGbShiTMMohTe55wCQF9qC4ght2h6a+5E3Ka1isU8zBmObSfbs/S0IE9ge
3JqCmUi+b68NwBwHSHWUiFsx3QozK2oLKgX5S/ah+xZYmPJzPWyX1sYJKY9l7HUT2GNe2+2c3XTG
AMJ9os35Qwe310OKs/PkB4RoW39JuzVIuzB6GH7wvhmfKayNID29o8tGh3aemaMrevDNdEUJ+Dxy
4YFMcNAgU+xAEvVKCiGKMM0qbxCK2cD+Huveq+xXNOHgg0JSBXAfZpP5ZZk9iTxA9VI6dTdLtx83
2cMPuF+rI5cWRQ1Xs7qqGxB35YwRILeUY5BmUGWihAW3KBW4lRAhKBwuGzZK7BrEikKIRFMMUB0z
+OTs/OHo7Gb9lhEU9zFgBqR7wtUHuQEeB1cUMBw4fDvmbHtKE8qDjziHPsGn8NFr0/0k64dfIZKO
T3xzg0oaxXDCRMKh0MLt8Sh5UKyWI+AoOjQkxDrWXBgucGmoYil5Vo9IDXSKKyyGXWqA7Dd3MMD4
Z5loZV+lb9xGO+T7/llxsMyYuy+njhSrDXDx42E6yxGQNljEjm0D6wGM4CkqONSyKPH3EDCsPy6V
FdBPIolwR0h2KH8ZWy2y6K93R1fQDWYtM6GWwHu/mv2kVx6aywZl6EoNkjWT8j54dfNiOfw+yLcX
BTt3l4IO6wbK8PymCW4eU/92RjdEr6BGVOGTn4a8bg8OFsQH5GIDORF/HcJyihaEUvmXeqTK4Gfh
cAb28oN1lvnV/gl0lKeByV3rUpdNV9zuhqHxJoGTgjkVf2w52Fh39S96JMkUxYE19dIlJQIe0Log
9dALQvSJZ9zCxy+OBzyt58ceSICArYA6r8FMeYbLApQZ6F2s1LfNbBxbrWzJqAq0XYFIvuZ206GM
4f7uElc/JF9UIFw4BHZoCemQOJDynv6ZmCueTI5kZNH/kXRfu4ll3RaAnwgJNvmWnKPB2DfIiZwz
PH1/q1o6p6W/q8uGvVeYc8wRiPqyvVDoBk3psuvjXwqjVDPjHp6fSObOQw9wncMfxg8oNDg7taey
wruppidPV9KIVJlJsxjnoR7CJ2eB6zER/VskdeaSFrYJ2T8zqxev3mnZXN+GsZRTJfU4S1U9Q8eW
335rwM6167flrLkxF3RZh/LZFRcMGExwMSSKgHWaw03VhDHfy3VM6GIF7BWN0HUKF18GTs21me9t
u9kvlsjqzPkw31Mv+/yp7+hdwsTnbeDS+tv9eWLX79Gu8JUp9LQ0rdNYkLxPJdXamRj86DA7q8Ry
10DZpJxzjPE8XSAfFp6t7S9vs9S3Sp3b84FP1z/fzV+AAg7qmijOvY14q0rK9w79vS64IGJ5+RMO
nrqOxZypvGv9E3vmPu/9bDA4mRct1j5LvWPP7ig/azOWzqR4o2l7+ixnOqlQqwwdpLsRT++vldPH
xIwFcPXxdVQOm1tnzT3C8ClbnxZ/06V9GcOaiN/0uepIc17w1Rm8usYfUWGS6U9HXBPC+5hSm/TV
bobdXHxgrnflaX6MSeHsl9XecIOBn182aqgujW+J7ixpz8g09tyMVbyGMWdNDa2eBy6u7XVyX7qp
dPX5rtXchDr9MAq2E1QhGiU9u5vALoiVju/uJj4KHaY9+jImnbAarW3+Y82CKViUWrXpWx8bCQtA
9eYmzGXlClT27+lbO35uumP/Xbq4tAU20UgS0w7CzTT9aT9ytkUmXQRh5q2GPJO4th1HwV24OSXJ
w+thz8PbW2/xNIHEZuweitD1uh/JjTtgEVh+fN7zqCDp3VcMR0cNeBnGmeBwOlrIzrIocyAtRBVM
BMm1rj37QVuUk2au8EnVkKjyb/sE+aO2RwW0X8tYKcy1qyhnIsRZCrHfbJioIJZsUu+qAJ7DKUs7
AkdbwN4DdpAe/DSc0rQy5i0/z8XUreNze7r0t7b7R7Cn9YxL2y4Z7bGx+kt1Nu1V4+UmZlACzCyP
L1xumJxFFcrdZbrLORcJbtskjrtj3Mr0DvXm6jezLC56O66BM1PlcIXV8tq065AsZF8XypR/mMRF
rXgrMfLp7u/HdxM2+9/rimoXbaceoAXPS1oUS05kNqv8kYJJoN8BUcqdC/yO0r1LOz/LPpnuHE7F
xtOR3Xh93aPCDQmwOJ1Mh/Hhz6OfC+Y0pOxfi/H6LcVf4hGwgfksbTQ+2/RkIa07Jh23yq2EtbAj
oyq9clUD0vnMlLGQr66YA7GZvfVjWypI4byd7Vui7Wdsgc+QK3PQTHNBMlFHQx0BRGE3hWkbeoXV
xO09rR6wpuddby9Kt9WmKyVgWtPtKsudmjg2vrvDObjhWXDMsUcAo+cwmSs+RtOOEjPbWur5496m
fbZDy8yXjt8EfRfmjPeuannJ9+3v8bFxM5JVwzrmXJbrNtyDo3M3851gYLwOrq8Oag9Hm3munUiE
K+nxwhp1GvkFLh08m+PlCzlW/6xWuKRLAWdaGO23Ez+gd5qObayT7z6OJcDfq6dqWOZcC7yMkpli
rjblBbNBSyw+g5ahYnY1PXRfX8GdNV2Kmpp79WjrGq8qkFXl+dLmE+cF+HT+3scM8qvoIH6g7YPN
qUv4O7UdMJhZCFweEoI2NMmpo5Qa3bdFFQPJ6vfzpiUoX/O1HHl9tvYYBzMiWYgdyIS1ARsse9ug
30e2fpg48/NvKhzHOMQdhBl9Jq9o9eXDpREuOyISSRDZCphErxfbft/IJrlhuGXNTJ1UcTMUir2K
HAHF+vOiPjU+cgxnBo6P0+YbeP9Yd2DHwcc7VY+jgkH/uOAz4AunvvTC4uuXpzr8C3kSKCS4A4uR
CfHznXjaakvyVYOMyiQII2Uev4GwWFljxzx5lByxfayg+WmYTNNifMyHR0LI58/lAgHbi2FBlDlV
U7tJzqmx5gi0Z5eFDXkcpnvJ0Ekkh86C/Kp3zDYCnfE7df8JcwfdxK6ufIjOw12b97RFvrqF3IP4
hkpWXkiMqgUEMNRUXQ7gevXJY1PyW+O1K15wQzqSp/bnptm+6ydOasEE24bjOLKf3q3k0L0xGHCR
3sp3zrCLwh3nZ48SW2PFxl+6iBN0HaZpMhJVpbFZXqhE5zUcd+VbGKAMM8zAEVEZQmfdLwy497w9
6UT3dR95/51jbf3gHC+RhG8sOUPJJGE7y6uBtFEoFZqEyW1w2fP2l85TnMfhYsXX6E55mA+spuSq
l2WrmmimPqnWiF/zwfGZEbLDGhSNv4zmxh5+xX5lVcnk+Zubl1UCw0+ABnBJykGiLNzjH2wHMjVB
ZbyHiORFQllIx5eqBZj1oxgsL7+RwQl4nv/GAPDHw7UbUbiC5efo/PVYcoiIdbnSqJbSpxr+twE9
qYpF+0LSYNGgRTuHCY+gQaR5FYTKl+ueO6UggNv4eHGW+1dIO7ziaOeBq0D1O5e90D9EBZKk6PMw
Ume8XsUpY2GP/N8kX0tKNhAK23VfIf/gFoccB8TscR7Mhcs/0ZuKViMfJ2H2EfnqAhjNyY9g1pK8
CubhcT+jaJf6zYl1h8XZfFUJDOwk2jySYUFmezx8V6XQmcqHvdgnYwy9NjziKKle+NHv83v1qSvT
2qAb7TXJqAMlx8T8Z2lAou3jnEnGEmx+nl/Xr00KPQjyv/bOS9G6weZvgZCbLyFB8YcByakV3aAP
KsAeqtAiVs48K6kFwUJB3XqdVrdDG4dzAdQULo/C+ICvDITSUb6jmlGwuZdQItkyX4LfuQJvyVeP
xSk65Lqc+3aAnd9h9t4JKod1j2kxnH5sDqwnFr+3CSjk/G0jpn+dZ/4SF28d+6pldnUeo9Gs6LK/
d7sCPeFFXK8Wb1vMU/3sm/wgSc2cvzQW0NTVG8rkgzvJzKfTj2UGgGAezTFCvOb0UJTFo+Jfj21D
09YNahhJHEm47hIZc16KvqEgnBBa2Z4OdNWHhFAdXOmKOnB4jFMA6uWPc/c0IOZlt5R9M32V8I/B
66opKTLiH3wFBLHFZ1INVp8zIsKcMJY3zz78aFPsUdW4mt4Jen8To/z60ho8Dw37/Bk4WDutfP34
mxx70IpuRy8geXksnr/Y7ZjyX0Sag9afheiLmnXzk47w8ysIacvupfKoEyk+c6WUw28Qmfn+bmfr
d4TFQH0rI/Coi2ebCRrpruGciBT1aDBko2RxtvThL9WfMhYaLlrMxT61Dzgi9Tj1nzsT+h9sRPwI
h9zpj8P6VX4vYlcW82/0SlR35wI2+p9eLzegtLMzDs8eTjC4clPLVm/V289jYrdO/ejtgTHFHiXL
BzvXtkYAN4dB6d7VOaBtuaI41376ybHPXT8VQJ4X6WEx8bmapSZSPXLdRWP6pxi/+gRq4Za/fDWo
N8BguGmSOpvz1Rg7ia1JMwuEdi7+yqPB7muNVELqvCjmjT/dfAQbbzp5vQgp3MB6in86GOcRcLOs
j1omXUihKNEM2aXXQwM9z6SEJ8tVkgLo4GM9S0h7bWmCTeaYw9nq1lSGVPlvPVvSLObba1POZbAq
zWLC4R7m3EnjbWyyyeMArdt8LiNMTzi0AQ1DzGtnnm0IF3hGxlbF8B6glkwntkHFdfk7qI8nqZo7
0JFi4OaVSiywWVAhZNW30B1bj6iAPWAobCc5RzTZiWFuwIuRHVxDd5svys99jOPfwDbtPJ+oRCvL
Oha3hIPbu6ASfZaLxnfef/x/+TzfLgNeaoS/k6m9n6vdmTudS9eZY1Rb6fzdefqgYwOzXw/N/hEo
8Diq/Uo5LIVrcfv7bOIxi2nu4fbZZuuqUyI9vg2muvhbfc8Dcl8x7sEOQbxXIEqUojbhpfUqwSRy
XB4ZeoXEleCnd1o0pHTk8pVUrjB6DjeP0ma2ZieXRfcsRIxK+M/zDR9h2+2/MuX8x+VjO5t21j+X
kVnRcpIcG3S0pvKDf1cYrabd48uTXV0cWWpl9LqcAWkaqdrrz7Ni/J5qzo1qWoSvp5/wPTuHz+vb
V1TfjI/1nWIyh3tZfY1cHVnWJZtSWjATBsej9CQke0u9u65WsoIRl2gYI9spzJWlevr3qdn+Kzl0
QravdW8yO342r8Glet+VxNu+fmDPeLaT0nzybC5ap5/Tj/nwvnbQhW/+VEm/1zLzssmaRmnCWW28
ZF52mizf98iG0KJFXQ0GqguPABVgP4s60DDVyfLae+AEdc+D1Ay3a//FlUqc3teagx16OjuisvXA
uexE+VJMHwk0kTMtJTCJVaNVPAXxiVdt6Bcu/nJCPlM+2TETSUlACcVl/jc478hAMrOZZSYa7nzL
REH7GX9r3D7Xw0Mf642f+Gu0p0mfnDqJsqMxOb7A+RkwulTz/cPs+bMZ3ARaf8RK08G26YxnOPET
YWVCAb6gBaYMy/fN6P6tUV01L+yJ7b6QCn07mZn/c0HctbO9c4PdV48EO1VNdGGQ39O/6cjTXGEA
/+PnvX5fQ6jPZYIWjMf8rjmpLYc4pOMHhWHBXPtHwI6Bt1YEDPTq3lX3dMevogkDKzvoL28Rpgmv
Wmr5Pk831xneRaVD7IdOkygufuk5kOa3OXtfT+fj8SS+K2AmIuIDBVUQvTneUr6zTPRDi59vpPf9
xKV9OtbXpyZY1EDZWnOFJE2UnUCrwkforbbjM07jHS8tGqgC4Ge8bksRbppRXM3w1UlyeAvjEKey
CV1tNVAPRZVFI8GBzGiEWRsqSX6IMfu5fL980KTGO8fulAzg3ErMDkwSWP7vqrHKdpxPla9fS959
CZzBRH3/DuGNC7/sKJWFhNSyhnC+xDjXPjecTvH326d3Qr2BSV+aFr768xJ8ZVsI3kq7dDlCg3LM
pTp393B6fG0x4ake8RiXX7h678/vqHnuiQ6nj71VoSy8WoJHha8eXOD/TahV1AYXsJB7/UwCrJiD
Mtn+n8tEQcuwqN3fLlJeQOoA1VF/WckEx9P6spN1ww6y3emnawvyJLfCyRiA/aLdVp/hF/WXDt9j
MdZVzfmcRiuaOOw8wPxIuaLm1O/NKSMfpRMrgL1LIVe2LVRGkAVaunqYQ72Kx5cSladUMGaGetTN
WK+xf/nLpHxtj58nW062BmOAPjQIWrpqJv8EqWgPNn/xDmOc2bN/bV4ww8oxZnOVuPQyXKwdw7le
FK8dWndGV5taerS+2lGkasUXNlonNcpY4PVU+/iOCeuhzebj47eJHi/La3Dr4yx9aBnzZPrxr3O8
Huj61wJIKPG7HO87RKkPZ5pXV8xu1YMFCB0QYj+zjW3wDK+Pc2FzFBtfWnCe/8NFzhSuu/LxhYcg
nF59rkh+0LBuizmDuJFFkgfUY5QBWN/08uCb662QH72UqE8/qvjyA27Fw7yQLHtPhVPxF1mtjRdz
BavZWxauGI1FkYkglIE0HlHK9k19GlQ5kxTDC/OuR/H1d33b/CU+EFQkJdlnwOTm4XOVLeb/BKUo
IIBqDvPLj3OOXwPqpdMiVcx8IVtGjovXX/Yr9S7UgUceZz8Zq7A9yLn4KbXq3Rp2Rhwae4se5QIQ
BO2l3iteOOqrSiCg2pNBUo8AIVo6k54t1dTxPeo/B7HesStdDpsg1QfzaFCxmjZewvrbMzk0xLNk
2abzopZptJ7hjWJ/j+99oiLknLHp9fdhlBeBF1PfPbrxGYGEeVIzpqUbLxydISQIpcOR0b44lQEc
8r4tJhDjhWLnj3or3NzOzgVFUoV3xdFsNFM8HGoMf/b97HcC5MXca81iLdd4vZ0/04iRk/s4P+E1
4rR4DSmGthZXoKEUrQfKCZXQtOOBA1nvFeh3KBrtmUThWpMy0su/abM0JFu+flGgMJcyTUgYuB0l
hq25qQ+4SV5zSQQ2vYe+LI7JqHfdlefx2ivWxm+7MFfBvbDt4kCezm1RFQbqWS3KQDjDV4Rn8Kr2
ZluHBJE0mdJCKzhgRUEhTexR0mkpcyAStgT9mGlDTHA5AbENDgg2SPhQZMB/qPpU4rLCtJaNYzOX
rej30o3YGwHZvuZBcuvoqFm81yDHiVfYyWVqqfa9kchW+TIouKk2zo2VuEntAlm1W0fjx39O4CLy
N4c+g5JUHRagfjw277QULNdfQ6tMoiOfjC1yyr4Wq1x8FN+OBxnd3OUv+ea3PbfO2kSyF+7UjR/Q
yZbwtbKlOEdj5gUNR07OWlYf3sL/xSa4yZwms3U95eXn+uRp6AFz+S37Ds7qRzjmtFLoqTsH1K60
71wRo2Mtj2oz8h/nPmXleUpEXhRM2ZZ9AWt5KlhSewZDzxs3kWQpMZYLFCbDH5CzKBtsdRO/1+9V
f8HgMJEPCR5EoUgEf8nh5UcqB25GfPCiJTWnxRbjfTkBWoOhOD2YCjgwlgccu4IXi9AbKGNQAW0v
8lYg4MG+5Us9SP4LHuiRFnTXoPDMdIAvZ9qAR/m8HmLAIVuuF0VSdGAC2X6yS+AlMgPzkFvj9eZv
ZwOdCk3LYUGsYvB16AuQT8Sq2YwqP8Q87pY942veBRFxM40vEG2Pd1RLbAYuBcMl59lWT7d6tKfv
uzypSrDpp1548hwZnn6sbRIf/+rqHk5QIQ5nVwf+S2fGnuYbxu32MHifwsfSRb045TL2+aKoCxL4
mVcc5Tpa/dN9KE7h3IAFZaoQC7YRnxn4TmfTfFk1PfK3X8959Xa+GZTDaNV+3pIqSrg8T51HNbq3
YovxZqIleeXau1yX23iqJG0siXhpsYA3AsMg8Yu36koV1axXejQoQuEOSbjNq5w/ekPFZS+jufuG
kicYTQkXWtenugUlxftRCYbwp6fDjYLSDOIDyyf7ASlVGUXiL0FfwBMXTP10K73+rAq0Agzax6Ux
bZOdLsqpeJ2tU+wn3EwX6qNFpvdIVl9/d03I1rG+3FbvF2TT4gqMijV4aer+FLh5QNmqHwVPGsvd
IMq2Kx8+593XL88IZL6XmszwKlknrQsm4g+GMcW0kM1cUNFYp0lwKe6teYau9t7f7Qckk0/5Z9in
nGDWsuWLWw+lrZ8+VeAL2vVb6/K7rK07hx8od9qkLqWeq+jpV43UsX9ef6aSurkizEUAfKSt19Nu
AvIixqGtPdVvhJrTWooIXSjnjp31bJGpWbKaNaf84mP7xddgAUboplyPSImecBC5uSA7uRl+DDor
OCBm4yRDE2g1mVWHKdoKcGbWrnl7gX5Cu+bv2jJ3s5Rj0fWHon5Jy9sxCl6/wyTNYvMBFfln/Y7n
gtE1WUOMkIvXtcsk+nz2l2GRxGv8+voiqrTWSZa7n+e3U/XpcHt/mIJUIpYmb5jt6R8PiSuPEadd
W4oHmZ4Qg8KJGVLr+G3igKe+TTRWuS46cbJ7YcSFTL8s32eHSTTYrHroaCeN7jU8t/OiFMOz9s3o
25KYG56kn3p+D8YnuTC7zQHdzWsQWLTCJBKxyv5LCQ4H8GdxF0Dp3LyICk4Yeu5/Dy8ESZTuxmJb
Ore2lf03Lvy+aXQ7XgzSA056lCNfrEHsnSYt7s+F/gj8HhA1PAP3lQoBldt153/iRmuYcyNHVDxT
cr66ie5GTrX0q7waGOsHB5xiflxcNS4dF7PdJeGI7tDitHph/jzyn80wvBs+VUWT+wZFleTPcVQQ
BY998I/li5vhfLXYl1CIADYZrM1Z41MZfz7Ttdy1GgfRLXngFNe/6UtL6oSxwhku5JeopTyJ9opo
QDv/BTSIpcqXnxeq9YLlKFWoI9dg8SLCTxTOvEJnrZ5gvWOsK7/FZ7h8gKqizhiepknPf+ToyQUv
3MCdlYSbcV4k+o4fjXsaElMstlu6J7B5757lqqKEyHXU28G6AHb4GV/VT+QDZLYgepSLM+uKYn7f
AjnJSuQElwlPQAg2/usiPoFIwxGzHwGtvfcXu4HpIT0/A9PNa/KiI5f/ye/zSKE9OLDcVCCsBYc5
IWNrNnSnho25PKJELfkOJSdZnIS3pck+ICnVs95fbCGgmqchIBvtdD3UgC34lk9ru00AL3fiOhYV
HN3AfeELA7SIoyQYUcuX4v0O3sOJhkCt1s3XSAyCeDI8FbGuq1QHYxdfJlQmxeDHj1GwHYaR7gmG
2Ml/RNt6ej/KrNlA8VlrKDgFghyIWYbOLgHSKZKT48nNn/mMNn2PaZ0siz/gPW5A88+i2CtihgIg
Bj5D0UMgmxdyLfW3ucpOsIGPJo8Rfr3NNvBbFACiXvweTFvPnkcDAqtDfV1dPasX807//jWf5RYf
cRPQTcerFVnFQ6COBBETPlWWTfBnljBF8eLjgtYm1u/7merufcz7e8aQzgz4w5JGcZpm+6IkV96z
SnzuiheYbTq3lDgHQU1/Hnd1U+y94FOnq443mCkIVuIbYCirxmMdS136aNQWqZXMx0pKMzDyjkbH
VSURTbKb8eHPsgta2Wy4+e2ir/z7/NLbRHpOI4lE/ZBoJlcdITPsPPLOd0ezcXcsqLh7Ojs+Quwm
ts5EFx4gLD/PcTZQWcMz8nmJhH412KycLeFfyQGNv3BXDkUpoPI1X/fa4V577bfUF+3s6oeU5bb5
OVWvrqek7/z4nauQkQ27eih2FSYq2xrbFQvJpN4PPq66NMfbQw0RY3+vrB5lUPviVBxlx8ZB0psh
CdtTNf+xqN7Q9POyvcQvVTx7Y0RJJyNNYIQvfarGE4EnzsLFbYfDbQRkwP6iADf9TzgH3d3nX+dE
VALQgHeO99L1WVfHxjchMAwF5fBj9rL7ETKUYv9HClV4rX/S62aec2V+Ms2B3AZneNXq1oo/enOn
x4+IxXs99rFwJyD1cAia8L/ODcgMiBVev6Z98sH1JfiGMU7ODQqQbB1X22UCO9rGS6lvTxHjIfv8
QNeIdzPMMfg6XMS941GqaeJVRYVNgt3No2eZ5V+F2sN8YtEgBQKRmvjh5emK5Cjn3kJSbLoeWWuP
ceSwMm8wmrjHipnaK1P0SAMZH9y8C/R+wPeZFe6hcjcQ97xy+In1sySIKxn8djJXrd4+jN9YlthP
gXBR8ZEjb/Ta3P2Z2splSTRMyiw8iLZcomjwyrbSly576MOfLBMTMBwf2Ltjm4nc3JVDac8MyzUe
L9JRLyrTRwFz5voSDl8hSbcbYhCw9ZQaACZfzvZsGifV8lGaqxEUAg6dQ/sxApasarEP2KziZVE8
Wp8s5DiU1bN3+tMmZiPENX9r26EOU6Ysp/V4tfzzM9fH2iMdZoGW8zlWur0KgcXfPrVwao/jLEsG
1LKkAOiaiCLFrpNIJxSDsB4YnZoTueMQ/dOGSEGmn9mWtR1uyEs4UMMeMqsFt1fTxxq9/HNp3lrJ
plv5/MCJcHl0zHVdCNni3Bc478Oa5dSFP8Ke6Gr8rZyiu1hVhBSqsJuGH+bEuIi6+HufS880z2qs
TBP7RQClz+x7Qvv1RDWn3bOPMt8YW+f3ww/tgg+TwJZu6DW/5VdmA4N2Nfr3+eZAUguVeMm0CBPF
LWJTp+SItF3O01E6V2gTjJPjDae1Dfz4L3Pn6VK4fuQH23RpcyzXc+PYz5aNwGy5RLAtMGNkIQzT
GiPEQ5im/1y/jGmz1KVEwumCwRx86QGI7eCtlrExhhCpr0Ur4ox+Dl3Wdsz8PltMJ8u7SbzDLisU
yuceNDTbzf/sUkUTyXG6laXbT9eO7YMyoLqUS/0+b/6fIUcqCKHrpSf58HuSk3j7xAv8OVSQqTPn
X9nCKluD5a/eHr88/5e142g/L5KMqlL3AblOCbcEWjX1696bax9bRVX96mFLhKnZpaSN97xWo0Rv
3mHU8RheyRZNPIqJ5rTBKeJ1K+69hkNhQF2ltZ8v/TbI6j4RTBP9bv7LHW9Td6bX1tWtzciygRhj
pc3fx8vO9VGIl1e/2R9M7bD/92z8qwbVEnc7Plf6Q9eEaI1HZ7ry6q3e+DA7Uo/Vh8Knn3jj4Wbw
NUm/aadR+7SRkSSJ6yBGM9JNiKKlaLQvp6VkiyfgrXCb+n3HL0kNw+XXghl1rj1WULO/wxiSRfr7
Ep82/UrFrX2QyEnVSjh5HANIxB30o4attS2uemCrxATcb1BExylL+cg37G7EH8Z8PA0tkqhhzKcw
E4GzbR7Lt4BC32evik4kqrrdNBVLZty2fI6dUBkaPblM9NGF3U+IsKPIM2RvnCx7cQPjvGawZuyg
2u4j4vna42x342vwLKEyHxy6h21bssqjGCEgdWJdkk8r4foVVcEu/idvYMB2YpIfvlLlfNefQdw2
kpwKxgWbdNlwE2fepydLVPJmZEzdG9NPXggn3ugsKPl2BtDBHFt65Fj7RuP4HDwHNx5kDN24NwS/
bYcW4NLJu5w2UyQ3RGC/XmTsF7PR2WjtO148D8yWMhaOZZKYgMqNsB/d9KJje3DfCWP2jvpF8ZIN
oMpStsVzoCrMlalBdqodTULh8UHzYdyEy56qOh4pLAKtu8+xyP43ADQum3O2H2ATxH79WbYXH8xn
lpmL6VqjoqnJx/MXXR+KYpytaQ0UIhHpcf689YWzppGO3jR+SjZwhShCabiMrSr5HzsOtC4YFK1h
Wpp/M5oYx/BxnxX2LcBNPLmQd5FvxQeLKqahKcXrWCbz5iEa/7rEikb6Qb5oav6+IlNn9RIY0dDJ
Mj35rhYNooFynpLHx0YTHRhWhn06SA2C0/u5evuG5F7evMPUDC5k4XEWGocCHkEE+QDZteE1gglq
fGHYK8Z6sf5j8Oze3xQB2pr1OCquL5X9GENoP0v1H5Vb8M6wwBJDLvZYn5sBCaljZ8IqEKU/3DYB
EbMxkBleQzs7bNM2FhJNyTDddC4w3s8JxPHnyTec4mWHstlP9DQ2ps7NxxKxzxAPiDSfyTqsOXHk
vwgIGJipm/sfwumN9FjcjxeTFKgH1j3tP+o3md28dz6f8ucpMgrRn7f4HFw+uEoEUoZTQqIaJxKN
c/9GNZ+nr0e13jPRKd67WE/mVs7XsiZoorliQCsDxXhgdykvZ566yzVe+NcmC43xluRYFh4VtAhk
aHO23OclUTJFyXbZWPXW/XkzHO327BbLN+Sc/+WKx/C1Y4K5vkE+Lk/6uCsHQos2QEmOV5WXNb0K
S9XRK/IqaIzMUOWcw+BGfVcq1NFpF+bhoV06N8lJQgFvUeY0uYXDyH/jzmJlimFjeG114LSghFdx
Ll19l8At8kXjpEWsExjJl8MifXeuDcGb+TodJq2ikWFanVYV5Ot3+VCw0JBI5pOJrdoF9eA/K6b0
RyBmW3dXe1kSx6I97egMwp0emD8v06rFSJDYIPvhR/rbbov0r3NAZfCx+1OC8WTz9bSMY/VNS8N8
S72HJglpafGhnun4EumeAfwOuxdvfOpkT/dWm+9gq5TyJDpwjUGItyVAv547dCO6zkKYUeoRPL/0
5yMSXbRrJ+59gILqDquGDR60PCFz0NwGmZRA+fiuOMMBxEYaOwoW7fApeJKGOosiKoQmXK0PfCvF
BJ3Or4MncLteyOSGYEiKVQEqpsj0QgVq4j/axH3XUVWxUe41BQn5ho7pjPVoRqjRwVcPU9BdYZjX
GS4qGiJEMfW2EbkB6/NaeX5fXoXL+L6tzO51AM6lndPmM8UO/laAmmqmlmwIJ8wV7j8IeF/XHqDT
7suWkc5HFIzNxAjKcZhxdq2sMgVDy+H1O/1xpA91rLrUvYrd6BTYSPQw+fr6PcdbsRc/GX/QWJlQ
wZM3Cyk6jgz7Ej1hEPsgJVSzW8SmwtbSvBvdKrlvzJpU7YZvnHIqLYepJsZ691x5P1eiSnb2aOfl
L0A+Y8PIppCBXQligdFreBPeYGD2DGfOhYJFD+a0szlu9/BwuTq5t+eDJE7yRN6RKrGSHLrNY9eC
rGgsxUQFjThcHX1Ctu9biePbrTBJPCtE3Vt2z8NjubQ0vnrLDMDuCXZHn6NNO2t1hbgxMIQpEsBw
UYGZOhYNMFyL1j9y3vRZ53Tr6NGyV1/FRhbT2Wf9AFOXMWdoeADU4T68VGEqPtHd6M1/g/zVCSdu
P6SpBp06LpjU983gUlTvW59W81P+a3i2LgMCi0u2Cn8Q7e2fiFVq4CDrwN4Pek27RbExr8Fiz7Xl
tTPaRJXVXXNeD80PUxe/DzeMX/4eyaGMaITWwJBJq7+5AbudFTWgRDxfCciAqok17opfnx8sSPCN
gCv7ZkCBsj5O9/Bo4ITGzDbLrjiO/a6/XTCrtlJ89HznEDfUs/lEieZm3bTuqV3mqOgjP/R2a6vr
kXF9ZiQ6J5+QjjKbPpZ9Xivve+rk47czyiK+8K2nzPRGZPQt/qVwvavJ8719N/kXcef/TsbFGarg
CWUtB0GQdta9BhoihvBO3DfaYscXZrR/Gmz4YMCFS2o4FdA89DwSp0++m84ni3KRZgmMyIW7ti+O
AmKSIC8ZZ2VF2YWksb3XR9jTphPYr0wMaXd9flUAbl35+Y0cTEoQwFFvL0XO+e/h3aub4pjA0+X8
G0hloRaNV36Ycm4LX/OheYHvDvSAgnmsHofzCsHOJ3nc32iynV66skuTIeOq7U2HmWEZbDMiYYmK
r7wyxTsaeXs5MRYvXv4l8kCTt3sl/s28AfpHvk6D9CTt2mcbDqfXqpllS4p3zSdWYsXfrj1KpN5R
bU0QO9dXGGe6CwwuNMR+D7rN6q50tB5yaffPupfItm54eGn/Dypi3BXujszq7XirpFc/+X1MgdSc
KizJa1Ydz5ayFtrmUz/iEyf0PtN2o6aiEbtNykVDgVUV1epsbBIYtbXo2tlv+suo3ABIJP1N/fGB
bXAp/EU6irxrY4H2WXpsv3fL30U/us9GCECo3Ud+E7ikVadhRtuUGm1To6fxyaUsTPWV4BVTmN+q
h0Hk8It0up8RU6Xc8GbC0JCXOsUYfYTrS3UJ6nwidvVcyvW77VNq2KjnJrsCd44u0PEABSma2hB+
Qe5IrclkCtG3N7bfMGKyAKZeqZvbCLdqRjzLVI4e24ehbrzi4vCgnZXbkMXpPSVGmKPF2Ogy5iLC
/NMSdF/i/jAsAdP8ul9hxmqyHV0m8AClhqVO1YLdAWKBbzGuJrV1OlienM5wfNB4IavcvIVxocCy
8z9QtLr81hs48PyIUqzFYrNpYrXC5IxXbAnQ429s30r/OlgjWsk0J79v35lVBYXitLOt3DqMPEqX
j7shXQApuZ/+c3XAZN1k1TJ2WTwQ+eNVvmXVXBjVc/o4ztR5jx/lUK5NaFjez+zp0yRp894P45SM
+X3neR7I9jEZ25Qs5nuVNnYusH5VApRQG4PoRVTfIV+clDzwzOfJKKxiptg3GeIpggI0jvi+RVU1
TyteFfq4YQkWDQ5p/OWKgrZ7FUrm5jyUFP3lqL9pKc6eCth1I8wW4b0/CM7E2T70fBxnM62k9GFp
XOklw3q4959M9si1wpeI+rzv/LL5OHgz/TzpO+Zj4qxxps18SwJ6Ieoj3vo5w6idEOnp5qLjif3u
vyPS/Ac/KNYw5uenafWGU7B0YSCioz0bblUQzEQQouz0l7Plt/Ui4VQVKqS78IyBkEsKD38c9de8
7mPl/elnjtGSDLR+z6SaHsICmEC1Nmsm6rEKRWf5gY4SZKCxZU8G+tinFx5dCJbz6DdD2b+SjrAM
iZ32TVK+gM1SGDi/Q9HdprBTifNkg2UGE9dzLYN3dbgEPBGSCIhL9J6C13zXrk767tYur3L1KN9B
4A0JJTjCxj66fEO0VPVyqm2PxUdUuke+m/o9xxJAX5ha1RK7bkzu3xmFnI2I/jzPORvxUcBgIsdq
t/SiDHb8LDl8ja4D8tbY8BS1Dgzy8i2SESUpkPFQCl+f2/DwyfujttRH5VmenCA1bxeg4GVTiUkt
EL2JnaRNpQV/GLmdVXH1lZR5ZOr6o5Jpr2eHn1Rb55ofqjVWLqCKpv56+E0LPO1M+7ArJoM5M78Y
9u7xJ5v8uwedB3JOc/3qptVw+awlea6fznXBDjI+YqwnC2FgxHfNgEE26EdsU9mR7a3rRm6nzACb
N5kqaw4EfVxb10PzeCqeNt3DcD0XblB9NI/Gm5X5o7ZbdxcQQIQa43343qXVPp7Vtkw3ivlU61TP
fW0Y1EeYGTMEianFEufqXlstB+tsk8siiB3aD//qRu1gdrGoI+pwLnueOnE8pktwojrn8IesRsLH
kO14kW8mzjUVVCTLTipd8dySuZrsNv6YBZQ4bmXjZ2ObcAawlbLDDJYu1+o0oTyH0pUfMlCCLP8Q
lU7Ht8yhc0oZw9Ool17P1vrz0dLVR+y3bCByY8T98ngx7ebibDvH6fVnIjm+xU1XORqsaZnCepI/
Yd6W3vP5rZ7j3bshHCreropoueIOZboqj/JafS1K3NQfBAzpitwRkMaDlOrF3jpkgviFId9TZllf
pqC1EO9h/9wNwvZsJ7pW8i7zk+IU8GjexKAMXxJT+WX1Tf6RhhYDPo1PlkBolmII0pUd0zHQbhGx
AMonQ4MvKPIkvwkQj+/V5VrrqFu1Mp8sdDEDrQ6NZzX2M43Xsn7iRE1sHhAqh+wb6k4lXwuBkgy2
S1HghYAi4MVtK9bWdZRlhyl0gJ+N/J1EKQbBCGdavpYf/oNdhsdtczljP5gbnW2Qx8DZ5PEon7+Q
paAGsWUZebx3YLQn+4Lz7yNMEi87T7Oca2/qR1nS53K0amQ2ZUiMw1lTtOOlLTyXbTdtC6HxocoT
4LwSuptZ1XbThvSM6FQBNOELF8jD0t3DtKEFK/CKyrt8EAnRUS5lZIf27VolLip0mfN0aE1IAYun
bBkO44bNdeazUNfTPxjht6Jz5TmXIFqZv1iVwqAwzaJqClLAGO/ZYYPkWcZnhOCPcnaCZ42sdWnx
7fL7np1UtpiheD85bpdf6UlqFgOVTdFes0O3OZzXks1tm/4p4w9yGy/mZiKkKktH4OA5e/2sx6wZ
yE+6Fp1ePo8KmQ3JNrA19JZTLXGqr9bB1U0+L4MLVSghW/NSe+rNMVc+NpV0rBgDHBlzfctXW5ZT
X+a6eDYnKSf54vnYjJKYz/W4bgHX7pyoJ1PF17ayQYZTwdSPga6IDCGuFl/L9SECNRc1jofOUTN2
TFdei0FszjHP5Dm3+o+lM1tOVdvC8BNZpfTcItI39jHeUMYsETsQFIGnP9/MPnXWyV47O7FB5pxj
/ONvvojb4ZXSgoxe2IAJr6lu9x688eNfceDHhmP1Corn9PZ2b8+429Etc5KQfs2PkKjTfd384bng
2nU7nfVssLVZ590QkmkKbQw9SznV7P5b7X2ZiRE9MXqnWP/C0vm72Xc/zTezEDY35/JTTo/mUlvX
ZfDoIgkp5HL9ZuxBcCWTAfAjUO+wDaVfknrScdTFQpg7LQX4hMe21f8q5vIfPAB+o7OO2vdcw4mp
IjK6h6MQvDAhohIizqo+yGOONfzeJD8rkYrZ7TMdyIj9rZu4G1afGdG369fg1NfNmXQiDclLeapZ
oVn5b7higra8cEsYsGo512DFPVuM/cj8BfZhhlw0wK7cHPRnrc5oiQOoCTDNKx45U+pdXXvGg+24
3LYSF+rtUqmI5rbaE6RhpjlXZ4uEu9I9qecO99RVqdv9GTt5GtJje903vdXqXv+Cjf8JDUopPvYL
lnS0gmhIr07z3gjvNHi5WCOifmlmOJTgqjeRkv61aeUlnBm9F516ScA5Gp3tY0VWtRreuR2FZHHO
62VvKAb/MeHuK3z2EiZBNGzjn5ydaIOfxAbCxGMnyol+lv0D2me0a07BCLmTLtxEnZlym6sjh4XA
A5lVLLOXwPaEsim54NywNqhXGYw/Q0YvgjakhtjQlcRQ8bWfyprHLt8A/BvIaIWjy6VCCOUxFLjv
a5i/hKloDvUCx20DpvG5YuGfaLOSkUHWx5ISEtcDheTlEuOk4uMAnUvf0KaD4BFDSvUh2Tnih7sr
nIHRWAJbMjmBnhJBIGG40BE35fEq36QVYbkq2AGCAgrWeA+J6eHlsqofb8bd4FX/qBxUKEfdVzuC
8mWT3IHMkdlEARmQQ5HiY5zkV5+zX1rC6PpLxnpvU6oTfh88XQmygEpnju8p+1mcLW6SzQUkgTEi
UK2bOnlYLGHoIKtAMpqA9gJX/HBHBqz0qfGx09ZOmRyMT8jdsIkO8IAjbYhkJk6Tw5pAaR8u/PQV
9YcznyMyXpyB/wUfjw73ySiZPZfJyVzCoI5PpSdseYKm3ArzJNRTzPdYfYI4xTSV0D9Mm7m9OtKp
eodBBdJ93iAvoKlC85htujkThYHkOjzq6GkBxYR1PEJICOXQd0S7S2rSZ3oy0LTyve3i/nW6h2j2
OlBtzHFYAhBkR9P3j/wNFY3nxnfrErDhMH/avWdkbT5Ahm2y2LFV1HdpvuRSpJ9ZkVBXg9pYcOQJ
3rVUdMoU7FNOAEtzQywq4XoL9Q7F6A/yFI8ptsMPzl7ubYNq22JeI34WJ3GwORoWDJGDv0+d2KPr
SZS/OOHpFi+AP4vJka/bM4yss3BUTEtrf9kV3TSldba5V87W/pUSdbmufzN3beI8fTrPU3U3Fjft
R+WpOJdbM27Q/EDPcvg4e4/rjwMS1TkosOCaM726b7ePmxNSMISjFTcyl4RiDm+W2XbHxr3aGost
5rr8f8tFGRzKHOy5t1UU/vcK+SEen88QTF6MRWAP8dmAwP3issVcw4gZxWoxDOPeSis/pSQ/r8O/
t8mD1hZ9k/jdvzfNK0BHEiKvpGzD3qDrHHSc0SK7MeWdspwocSBiiqvY2lvhl1yKy7WlaBb/KA7b
8ZTzkb/T/lpUDih+/l4X1plY7jL70Kc7ug88Q2C/u0YfM/sFbsKa2LpoeBJf2jVuhSetSQwklHcP
2ists7SveZeo+hCqjWbpq/F2o9RkyMYbDhBSR+e/sFhcT5gtQnabIO+y0s5Od+xFBv6k/BIrCGIh
mezWGq8W/rH8+5sRUIRw43AhGPrzKl+CMs/rq1TqKy4nawSTEn6vtn3wJmtN8tc1qe2CtQhlkne5
F58gLp9DcvEnx7GLoHBRHZnKkhVjnWQLAwqQoO15w2oQC+Lva8g3//tXDtyR4NqjPuFlnOpdNxFN
DalrhLNMKADxYzwJ92bhXeDTWca1/fBZ8D/MRz0Y5wtxrdXXFFkQp8TfB7vl45vgXJ3Wx5Ji+MQE
kctwJ2jwFWzv0MbzL0D3BXo/T6BXtkB8gsc0AFFiTTxQmw/fJ13o4HlN4v4KL37IaXbzNXcLzW37
ob74kD0GjKfNTnjw69/1ZgYTzT6cNA/qtoOFEm0auLPgANzE7P1jiQsgLoYXgsNvMReckpzOyAUe
L6NE7ivh16HsuafQFqPO4S4V760P5BUYCM/N+HuHHa29ggcudpspRTqv7BETN12D7fpc9EjcFpPc
/n0dFznOsDgcrJ64SljkY2fLp/ernVN1TZEJdJrSsy8vsE/EvjJ7B7q1+AThr25VO2YyjEooFLXZ
DnZaSTSOA79Gdfi0UfJGrIcezvDZIR8x88QhOoftwaXmk2F9SmzaVUSYEtRVm5BDB2XG36L571qy
yLhN3HHAUim2LxvwgL+JVfn3rZCaWawt8e7P4gHNFWk/f9KRwkqL5Q9kbeuD5eXUkLjfGKFscSCu
nJG1ZvzkrykYrcba9zFE3BVFC248PqA9+2NrGf8+ceeZs69ldDS+5XA5jvNZusTe2WoorXrFQlb0
g50l++wemT8PFQ8W5sfEWPAIaPSs21xBMMbjLSuH3y3ZE2PdM5Vpu0Y0cOUkQcr1leaLFJnvc8rg
3BJG70I3pU64I+pcoB4Gp5vs0I1BNnJkei4QAvJ/2PobfqZcGm6KyQLcL35qvGUG/9k3y8p38uXn
ROdNZcV/sbhq+eF5txkYpkrwky+5POk14dTgcGQn5sPiBvzvUophOP2PYJ5IsPxwz1XYg59i84mA
g2cMyLjXtzrXXrc8ceEZ9hDaMuUL9Ar2Bm6QR7QQt6UIPCG/DHLLxWPrG63YnBSTzeLvU2wBjzhh
OZ7+zhK8JHgSjuz/vw6+y4cq9o6X2DjFI3EHiNOPA+DcJ8YY363C2qKG2MHAJEYOX7mQw22hxabm
SxqrXhm8/MDDXFDfr8Qq/Xuqrbag1WLqTvwjviNILHh8iVfMmcAty07nwWat9A1jOY2XIw6N9sjG
w4WAcAOxNxsH/NTO4bQB20xJupmOTxy/yHmdIrh/ZigpILFldg37b2yRdkwUs+VmtjnN7PndxdvZ
Mqe5NV9CEuNvneVyf85hmUalO68GO+0sTLbV6DX3lYM6thGdnr+1xvlp9g077EZNBvdhMVa5pGQb
N5SwlM2fvx28BiG9bDDyYcDq8C3YTxRfxayquPHrOYcrR3F+t9K17hWL4UtBvhoSigweSiHFEfAi
8Zc3i1yNUaDFHfYmiz0IYV4JexVm7YgCp4+1eGwVppqgwQILbSmnQzMNqRzYgRxm5xwU7wNQyQWJ
F3VcOtndIk7zNqRRHWRssp2u+6IC5XBpI6zwtw8HQB7l6tt+vm1W29c4Vma5B37Ak9L6HBlcZ6LK
SWn/IV2Iv8HDokLnrYu1ngJgpA/JTpVh3xXLAt/pRfj6KwrY7GBSZ5t+6rEQHJ5WFEQMv0QQBBxe
vt85svVTr1tb3YGF0vUV7CZEtdoQj9BSadZAa72rXi4EEQDOiVuDq1Lsy/8wD6cE1E6wTKtilrk1
lvtgR9pM2/PsL1u7JyxGSt/iHE9sfF/+jUobvb70D+PzNW8E4A9qGnbH6/MvAreJg3N2wr4o6QzG
l3yCZLnTX5m115fJcGQP7APOjaqIxP6I79Kcp8bXcdGcQJBxJX/uaEHYIAe0m9IShgKlwgVyHdAC
/Bmmhg8XERtiKqhZ3ZdhT87YDE6fG9Vc6IPdCtISYeXT/B8ZmdNi1iwmNpoVtvkz3KVU9ibAhxsJ
eTSOj4wt02LG98J/RYDlEdtdxx6C+QrhKG80DyH28afOgZBU/pt0q79L8p7toLEIcRZYjwbhX4Ce
DTZSvOjRCkPGxXuGvw/vjjRdFZXLmwbFRdgklWF6H8hvhUMl6hLuRm40IDbsK1nSmDiCVKlOSO8U
mit2jJ3Yh/7bcgT+7LFwH0eyc8YYf03Dj6Ukp/uXlACt61RKyoMqBP+fLG1g7Y/n3HrNxGWra+0d
mSIhH3tIFs6gkZBEY8t/ntyEjg/Q69NxVzbAdpklPtZqTh6YDc6C5sQdnOe2sx0Tf12LLhOOE50v
Dz3Tj/Feh/AGd+yqO6AUvQXliMpUbPkfm94SKQLt7e8bTrrX8ynip/f5IU4Zr3ywu/wW0B/ylnyY
TwFU20Z11jE4EPSQYKe5ahpq7p16s3OqCDgJiK28+rc8zB82jdR4sBzYnwvddJ7uA60ReVP/Lukj
fbsT5le84AmJSdL3fUkeIkXX5zFT7jbQKAV/vtTGMWcUsspqbe4IwsZo/7U2a8K3Bwx2Do/Pxzoz
Hd4MhYMQmAEeYdF0dQ5IJ6sUCOF5XzGsn90TTGRICJ86cTkm5tAqp1dwVIsM7Bh2Hhp1gt34LsgG
uyVSo3SM78loWuA1ZY1qok2nxNEX5ixHvWQ/kJpxs87ZAEiN4ELz+rlRBICIUHvgZjHdfRthmmEK
MS+4kHxjBrQrH8jAGHpjV9/dnMFRZPIokUxSo3AJLTOVm4AkSPYAOgESjBCMxB2RB+iqJnTaUXvk
tddoU57wk9hmKcYjcbxh7kHjpBDUTIuMjX73jNHgQRTlUSVMwqB+Y5TgvkfEPpM84LXRSIJIh8S2
n67ZxM035g0ntgcAlo6yFt00OzXgxZZTDHoJTBl6MlLrwOIN2r0NHU1xnsrpxacVYbP9TFv8G6mW
DoAaGo01tyTPaT4XDn9hVp7G+ooZ5kL0tE5ruOzzKgXNUXstsTrIGLtLbpmcv/fETWSJwAPJdvbv
RP/MjaB/RYNkv0SwzwluJca9/HLLKCDicKAn4wUAm6OcZeJ/WUAies52z9M4YLSAxxD2c/o0/8Kv
p0YWMJ5iTs8Y5g3ZTeSZkW/6cq6Yg5y5ay7rIl/EqE93xuJ5IhbhDUrG5Kb0GohqgiEDjWL5C3E5
kYWzAp5IqbYXLEQSJnC/vzLXG59oDfckknARlNvKANMYnuvCsLvXbPISiRGQ1Zf0GpFepZlLH/P4
HVkTm6ErsrcF9mmzNP4YNmQCdN6svc7eV2uNhbSNUZZYk0F1idh0yxN72cRusYli73qk1238nMVv
QqfLxGCdEWPeYMSQ+QiPqeyuS+Xh8tFXki29fz5bkq5b0Ya9Muo6ZdamGvSlsXX5wMiflkFNgcgr
m3PGr/E7MwJWco6IGffGUDj63u1hzVLZ5G5FyxZNBqsOX/hBPS3ntjLJAgEOKbzHHOcVhk6+uD3h
ZQH/nspZ5eLMyNBtoyXtt5hTbZtgi7EztDKwAYyHlP31hHqMgc8ZhbS037IWHjDnqIo2MrfRh7k8
iDoUbT64vrfEMAEs59OnxQHtD4ebCbQxa7mJtcFjARIzoCzSLgIZUwExcZyHv2uuwKPAq9Go47RR
M8GPtKmvcD+8SFm0GLy8UGPzSMaUxW5SkUwiE+mBDdlh8dwMyJBnmBOHNYqNaYMLGMNnmYB1y+QT
mb08f9x6xdNaLjuv+/KpyIIaGz+QM2wawiJm86F0DKrVe0PyCjdkF3RfZ9XNF0X8Dya/MKZfnpm2
bYpgDNWauU7hm3e/w5lybC3xlnFGX2d5pmpuJ9sZInSDe8ioQmVrvqjXGb+H4qNHCtYsVKdqd11k
TuaN5vQVSdwVTE5Lbvy7JjxNuA8iEIls9MXWTWTRtFj2JOXQkA0C35ZOzMz0m1Oj/TvIcJhGR0a/
plsD0Z5nRK4zdZGCVmOnfn6Xdf8HfnFsksETUSwijZTyHfuMArF4ph5l54Uzm8scAbO75+dQjL22
g3rKEPcSEYlyPbR0N+cZ3CNC16nzelKAzMxiylq/XVAgfKmBC9TZz+dz4AiTAoRUMnBNtvpBL8sB
N1EiilmC7MQg4WmslEUx4aCH0y2CMdjU6ZEtWzbb0ink25LTHDQZlFnmAhFTMsmXPAGV4ENhDofC
7QT0q7v5gXMSQVLs8e6B+qqQjWtBYLW5kp+LaxUaLnYMdZQnxUFvAoI+4DLyAvp+hKQ65IykBvS3
jpzer951yYkRLsEh//VLTwdZqEDjCd92me6gthGBWCN1xmbEaJz2fVbeA+5fetrWrnbc+8y/XWZs
xnTdHTGBKQ5Mc8nYOXD+4rWuef104uwfa8DDC3jFkok0W6Wewl9Gi8g45mnAQArypIqUoMhpWjMN
56K37LK+acahaoJeOJWvcSRB9c4JTTtvMCUK8Pwh36yzoZdQg1ms6i0hG06/yncY/8BXPFtos1S7
d+nnkDpY76UZ3gMZwg/BCcROitO8WN5+i5DFRnghxFJu2C7iw4bsXF783LtS64j+ZPJ1djSNYzj7
HiVUjJSOxhU2OEbW+cRrtvLZfibVGk9RJAi/zKmpc5UAoAj0Fqb8/rIuMWhy+dR1PjOW+o58FIjd
TNQqAqMYi4HtLhAkai4yOkpEh1RIHdqpHb84CPtpXFwJFw7pOVM+hFo4SNVI4YNRjnHTI6xq5HFT
ISMw4/J+YkZgf3DtIaS+mrKzvIF+mdogB6dzLU6fgGQrqECw9qL81ATEfwA90t+xmcGkzmkwa4OR
FuQIEVZYz8YLFJNUcWaXfAKkePymsm+PFwBw9mzNI9p+Ryo8JyurhNh5McxsHr/X4uut7nQ2a4kT
nv+daH+ATJhUUKNps/abzKvSBqmfo8+Eyn8GFv33X9yicLSDhqwfbu/FVvBqcCkAgIn65XPsvr4h
Ccz6RTe/+CNv/Ed0oPxAxOIOUmK8NtUOp3+KFB20MD8NTJLYApnpcjL3Hh+nz7DhC5DbJISI6Z8K
j9567Lr5JKWeCNGaj11uu5BJeDLCmQdrG5wnXtQPMDMshPWMPa+POTGqI6em7MZMIOy+aTtgcjzJ
cXaQ3jLqED4I+Aik0HlrCH5EOV52RKMTnTJZQXs379E4eZthMZmVxVpdy3OYxT7iWxy21/kXcXER
0D5YpLJXpWn+/sV8kb5mmCWYmnhPwedx+gAUjkDGJsnDu9fz9fyrUjaoqTAYl0EMQO0oVcAjxtM9
e9YEBgC2a4bNcBVk67tdjSS78FBtmlMZ8kkGFc1lM1NfmCtMy9yp1yaiUzGIcO9U1QFzJnM3Oqp0
YZeGSTsYEKSORg4o1ECiFXckVAExTVAMxOrEsQ0Me8kwabAwaLtOYNNgFn/ljJ4+D2wrChQVqiRu
DzFqpx+gHGdrpWqjrDPF/oGeBArEjCTGQJT/jIg+nf1mUn+4Lvth6kiPL/NMhAizbHZJiw5fK12H
xTYb6u820gRg+4pQ7NXKVHZ46eC1yQj3VA4qlfYO2xrie2llmLhwXwW5Ry3YnGPO8t2elyWyn2z2
7MuaVcdwbvvJ4zy5iXkLo96QXA/I6qNVnkDqeABgj1a2JEScFNEO7O4ZxVkMQ8bdKsKLhx/pbHIK
sYdlJ/+c7oYNgkYhg8kCXiigCZdRPB57cjErJZ+enxjJkfHDNlnk6ajxCCP18SZBw1Xjr89A21Lg
+4IAVK3bIK9PCtLD0RXJTKHkRbnVIcSwxUwypPMlmV9ZYK6uW01xzuxAePIIavrLZYj3IO8uxf2Q
fpIbJospaiAzie0jZVostg84WQKroXIBZ8TPmY7PSO5G4uyojPhIGe1ppljE0v52QXj8CTs6BMl9
OUOKY8INfFbpfT5dVm5KzKp/ZrdjWabZYfL0OKRY+pPXFM45Hu2tPdbslihjeUaAK0oSfFUZ8o0W
z8qVy3hSxqQmsjhHKJk7oDLOZO+2Kz0sQFmdo5DlStEGiBXzOLyMflHlCGJ4hhpVNL7/XCbMMhYE
J4FfQODFhxLzNHYNnp+tYctzv3AH0Dz9sWYHeOwyVEYu3O+3QLLBDXkjoNoszQxw7OJfUQm98Lhj
LEU8SxEJ7oElkFPm+tF5QEBnD6TYHgq/7JxJkuGTD7fUcFrvK/OLf3ngyLgAY/xJQ/oh4iF8Soy7
ICHm08m6GztDwdDCv8yvY9wo3f5QLpHJacudSlrfYWI6r5X2j3g6lkcXfUB9KNtxATIbpvsuqqrz
XL054xMDEYgOaBNm/UnVfxDjDbXPCoW5wtlTgiTAQGHwKtTq/K18/Yx7YhwV10YHBvjZNJGpu+Dh
dW7flRghtLTUlqe3tVip/rWLTqNfiaQPJWGXBEZk9INW0h9yl8P1Mp5YJnwe7tJuZgSy01z9ezLq
HfalUb2gZOYSXw+EeKB3Mym9bPYYw5cnNuQehhi54PoATYIz5HFzg8/13La7cUCfjL0VRggXn24H
JUq4B7kqTx91B+1BEL5YjbUOg/L+3ToOCPA7m4X8SEY7yFHPr7IEbhKEPUHXwlYP2kec0rUENUmB
tcOGDRTI7lP5nMegZW3DAcMqgUlBSgg9ICnGFn+IIyt7K4U9d4sIek0ZQcuWrywuVfwg4azw8y2m
aXAqwKudko79bRG5RTg1/HGyD95TaP3TU3pBy8Wp+LauW/4bRjVkxFAbA57wPQgz20sWqFaqP+10
GDkXM20JUXtvsMB0PipFAjBMEY3KBX/6S8DZ3iIGczlM5PR60lcfiIsIfPpqqhN5wxROVX/od7g+
b+uh+6oGO26mwXXzzY91ypakVBzxWeJHF8SBnooQzGC8xSN7vieJ1ldTNMHc88yUXdoqm3apG2BF
MIqhOfapOnLuJppYUqy+Yl13S493CpKN7O2NvwiKCcCJGyMtvDlWN3nJ/Ou2Y2eAFxwykkeaQiYy
C3DYAWnY5s7ctaTxEhvjSEG2MHhRw5FJi+j/xRzlw74LgOnUHP6c+GShRuiFHIU+ApzblcPOu25G
yzI2FPs8wsV5Xf0CRVHIM9ar7uBNeCpYz8XlLJiFzabCS/n38SNf17XpkJW2rt/hFdI9Fa0olckn
OxnA1jQmlT/GRaipj6a6lGVRt7GbcOOWOAlzfbeCLaEcEQEXW7Wfn43UJP9hJCSDTBhsRyFidbT/
DOjxGACPJy5kQMAvhlljNey53bBIXz4fs+vyDRwkAVBcvQw2ot08Gbr3+53Mfl0Dk99zx4CieXeN
PbbdBcWHeWHYsIVeAjZrGhzyhOyi42OYMYg/j4JTGjidnipHMgkcxYKro+FIU6XrXj5Ox1jUf6rw
c95VDbbtgSZQWoGY9HKQ3fljM4xlse5y3Dj03pH4N/9+2H9ESje9ACuY9wQzRE2pBfDA2KucqByF
8s4IPgdFTJMA9VrEV+SXNzN7zMnBe8B4GsrojJfNxRFojTF4ZrN7UGsrB5B+sw0G2ebk57MoqBQY
U2cWVYF0glALlxTMjh7pvO6g2ym4YjFf7B0WYAvgfgAivvl8MtTOLCzYM8AbwcBD2PzyQMpoAUim
7ar5Z3kPgIaaKlFIy6z96vH9HGATcAPXzgTDQuNwhSHYi1F99hDCbT0FtWKLq3yYT5Bol+MAj9hj
RUZbKMRZqwy/QBWT5xtL5TaJmvGaYwTMirMagAfVOkkmQvXpQnwxrfd2iGRbDS8wxGHg25kvO59D
hpsaSQT/BryyKEgYR+R8ijugUsxYcG5yaJOFT3hUPsLnFcGwsWL/JkLw0n59LoApqBALQcsFg1Hx
3WGmjCD2MjeTTAdzdUtirCSEFK1VtYEyWt1+ZYn8gCBHnwNK89YxB4rgxX0GmKMYBfx83mnfTd8d
+yFDLwT+vzT6o93ouiFmFr9uUYoZ0G6R+79ZmoxvcgZF1Gxp4/XMxTxc9LhRTm2Fkmzw4VIq7N4v
+6MJ1LxH9Q73mxpSmqyJeHwx+Yo5k55qaE7wMzmSBT0kFN7I5RQA5JzBw+sgQZc2UfJjIkO7TThp
i9/Gq08q+XcEd7Uok4J6FzdxtNvZvDYxx0TiPhwnXLmzDoPrVzYJjpudUaTUYKPYybSbO2S8TBTL
Wu1pqkNJqXBDMikxiGEA6idYEsYgsyftxIQDkmQ1xfxEm/7AdcslpwRIQGyMiWbUEqxxNJroY7LP
Pf6Ne+qx9HWl0oVDZ7Zf2tWcqjWdIT3cCOms1jMkA/YuCZ8aj6F7LjjIzojiy0OLqFu4JFcR4+EL
LJ6x+9jRbWBSRcV1BLW8Ru/DFUfgE6jIZBSAhdzkrZKzwZyx1AHqfrxckowpOSiFULvDFqJ0ysp5
Li2g+144i8BDIJmKo1DuQlaDnLsTRz9KMppCrGo+kMmZzvBhI4YlRAv6mYFl07Waj43k9YzRPjqf
Rc0SxIbYx73y2bJNEwvwBIYVcupXhAkjknRj2W8ZMOwr7gy2UUYWvXWGnQgF+QgZrQHV6KCSidPj
eglvI19B9/D0bu2i0gcUilY1sooyQJhxNmnertyiFE7o5quvAXygM6f15JwWXzW89tdjo4P8Ycb5
gXTJcLXvfoxpiJD+mrM76GiXUWu2TIy3QjQ8DtsiFC7qE7ajGiMxbKuyQ6lNvCy7Ij6eEe12xu7m
E70YORbhJBOiHvjQYLUjGY1F8QnpfXleGPr4t+OHhxk7KrZBeHHyBv+KbwowgykeYP6h39430nf2
e3lgWYnp2Xs+0M68c2x4yI2pHHwW8OxuNp3EPPZN5Hz9dcG8h8b2ZTmvznk9d9SrsBzk5a2I3ylZ
gRdcU3hRfFeIMvhQMcxdXzCMmaBvua37sXe/eYNyYlZwfnPVOf61kN6PTh4R92fDwEXsvsQqk27r
9fx5/LuaCZODa/nLPUwfSP28Sxn8TLYKpfGH+6j3iQQqMBYOP3g1pKxbmSkmphfStiyPtyJqsXKm
QZn86k+cAFgPyTa/z1417H15zufCXTN5bBT0uji1kbNoone48RYoNsV9/uQIG7nyVTCOlOsjuuX8
vC58JsFz85mic9ZSC5yvP1ieDiY8mhLe6DiEw3ch2QvncOTp3CZXiaQ7KhI+NMGRuy4KVMKMR9cZ
aevEnNF/XTr399X6nYH2p8URnK8z7iSjcrsLGPUD/yxmkQ/v7SFDpSjAEpyv9LLy97MMVPN3eIg8
KlTL50I4FEp2RQSL4mq0FI8XjEqcMRCAfJwnxdJ9qpA0r50dhOoTZY58rn3HvYiHJaNGe9osIyEV
EL67FS8YIaypRdis38GayVm77eTOJeSl8dDooCVCeAfxDoEbhjesBW7SG1tsR9qc3SNOzZZk/5gj
mMqIU/DVIVAVjD93nzdfz12GprTTY4cenGlCP4mbZivdEW4/gUz8Ko9KxqttPIyX7RnXXbISHJXQ
MPz05UC/RjHAJe7Sj4bYPZF7/VIhrDLSuye3NX8/68tRcbjVa7qCfOzDOgS4fJ/Y73aCOsNo8EDu
BikoZ4352MW2iy1UoXHPUEwCQovR9QBu3SIjJtNxhbAnFd8h3OIkhECcAdpe2ZveQAK9qIMZHAE9
kuBJWrvJ4SMUO01wjjiEsC3YKPvsX31kQhuM+I+TlRLTBW7oKNnAFEKxZ59gFCLbhzXXo4Mqvv5i
EaHo9wuJl6LFtIjZJucOXYwDRTgwgwmvQJbwE/4EEK+22YYWlr6ZyKJAi8+RFr95/eL5yEwKAL0k
Iin1CNUV8VwYSK6w8iKZXljylieZd4FZsIed4WQlLcaL3pV4I58FKgXvA/ZFbtGwaoICyiUUwoAu
/HeY1w84cqUn+5+a+gLzA6rzhLcfQXRfjmRy0oa5CGsUOp+QfRQWK2F6uo8tCJT1pfotfxNdh9q5
9MZLifsofoYNFt74eCb0jxGPh1OjjwLnG3QXb1ITZKvh+e5fWkKurwLtSl8zR0lEo0hVz9hRBsa7
ksTu/lLzsy99XfGIk32xKN3bTsAFZADEIEJzUcldgLzqbxQsYlabFgm1LlXlPmcQjGolfkWZKx3e
IMpwxY6ESG4B6v3bnIMe2A5TCyW4Ljtf9RhU4oIC7xpvKAsx/tp0MLdNrglMhO2Fn8f4NffKYorh
U0LgfMLT+jwpuA8/dp7ny/P6egA5Yb4N9YxBFZj7SHAoSA5nRsGTAa5jwgvuEaCD2VI7mNyU4ga9
RFekMebKXBmLO5wv7CFONGSQcyYMFGnEsD2jk+EuwzEZZqz4aXibIFxLY3M/0ZHDPSL8ywenioxN
XXyrj8GuqtXtDMt+TCwTHqaDY9I7PlpoTiTxYMZ3ToZgsrj7dz/3i2hw80hdjAISJaJHyOxuUcaa
P/ZHseT0UZU0Ps3+Ygj0eHDx4l1MkgIf+I3BL+pYU3qa3zif+Rl6BmGvZnLf3ON7XIfj9BrhpJbz
HFii8T89qcMsyuNb2AXvXQkhL2ii0h+5NW6RbrmukuownFR3OOXrLL2u7xiE8CKxWH+cJsH4+KZr
WNAsxXp8jwq/oMffjY+y2zHTIHIuKPzRPlt1gRnffTPOffEs5+0rYC/aNcdhMdrk0S28hffd4Brt
VF6qgyUhYppmjhFVXh7LS3PZhZmv+Up6Tkbx1T8nT1B6phu4RByfkeo+ttJRS7X07k8C6BBGyoUM
FJO3gjJqJR353hvi5eLq8yv97rLlG/qC67pte+uxzVZo39xzIjM23MFyjc+HLpAXH7gMqbKauMqq
cfKIj2QhrcbpkORRV08/8zq3+vmIKQ6Su6m2NqIskpeSX3lygiVvoiYZbyxzxO+N03skpeq+xLTC
ZVaWDovcH9xRN3vQQ3mKL/PD0tz45Z17yvoR8qBvzG6/crcOJX9g1cEEzOZ5XHl1CN5BEeUztUgG
LDTI5FxjfIkaYo6iZX5N8qWZstrWNUMUv8I0g8kd/k8zBkphBVRFBhIJ7am6woIJ3HvZBL2LSKkM
/1yrXUBtTmdWyyN6JgjOg0k4QKu5oDz12p82pGIbz5FsONkvVnfcV11ozAlYWqKV6cLzqgtHkFrm
903mZ/55dY+RJPH1SggKJVbClGZ531w3xse6Utm5rYea5ItfyQOGlpc03w9feXDjn5dVyXxOSA3Q
ePw9/JWEgzjDbSy+xvWX8f36GSX5Pg+K4LLiN4NsDp73CnUobP7rp4hHyWhpzM3lK+R5/fs/8UoN
n9UQPzeNK3sK9slp49I0J3qSfVCIcL6j5UHgaJ1XF0dnJnWBmvLiM+2CPq090sDI4B3NGttIVdT/
y/cvI81629jfEw+zYYwcxrN3TrAWaiRGPmcbEJiKPMd+veAHCPOeZwsGbjS+GCm52d5coWt8k3f/
PFzmtLbmirqdUf1lre/Kw2OOEfGiCCYeaGWo84qegexxdRZDmC/oBX3lm7bFWD9tZYU57Ikxuyr5
Mjfo9/zxM0bGP0fO51UzRs7v4PaPQwEKbPg3z+HwPPGc684HpJadWkySIcNxvSMmz0vkugIqZ18D
A+LAXajH+zAFgp7QIFvtceD0fUS9+Bkml6H8rfqqf4lxpyBUPBl9Y1u5r1zM8BeELJFOXaav+L6S
sI647D+kE5LXEGIA76uBGSDaINeboyZUYilAXMiKH4VMNKCH4l/rPZMsgAE+r3xGt3WkH/NlzVAy
g1nAiaCcuIAH9nOgk3I72ekpnqDrurYnO7qyy1oKJujLznPQGhaFoPpg0uTAN73bDHGBIQzdnkQl
7NknBbb92VDB2megyaDycy4okDuf4g6b9MzNXH5FC0BXrom6ExgJaG4MK08J4v0I3j6jU1RskG4w
Q2UMABr2YC69pE0SjVlzaEgTmSnuu5xTqvclowZINjxcYU5jqPCSzLnZX4TOEDB2fEJiy1CSztGE
YQaJ1UVrxKzDXFGvgPLj0wQtCL3RZFck8OHpTbkGHIIfWh/AkttcJt2tFS9ZCR5Ru2shQDLeFtN7
aQY2A+dqSrsKiRi6sdJZKvTBOXZ869rPXLYaCNl4uqGuxFMfmkdrcw+8IjjF94SBIrwIntRh4jFK
8wSMRlxcgH9e7V873syaE1cdHe+ARBgEh/P2hmSXo+89I3zl9JmRfHQaznQyLnx+SDJrHUNt8HZG
GUPjacHzQDX7mHERIDDOGLUjyYA9eZFoYXgjxoLKk8IVwGvBy8BjY41uH5/AZC+YZoKfCLDY4Uf8
3nY1cBV0Gh7kzjbJvWDugL0YnrDwxgxv6LLpxXliaB9mwG+SOw6WYMVN7rCuUWm5z0LM4rLTeEtP
cLdN3jE5DZgzOh9iB+CYI2fWAl04AUM6sG+o7e1hd+Y911Qp16s/nu7+x9KZLaeqbWH4iaiiU+SW
XrHBNuoNZTQqCor0+PTnm2ufOjnZSZYxSjPnGP/4G8glUOQ5WEKVhSrYnc2S+XsOyHJCK8nZVQjf
vrG6M4GZfJg6HfCQCG8hk+2rJwA0G/LGDrraqUiYdMuu7CYB06nG8Yx9Ph7sgRC+SA6ZDSoewkp4
W8CfO9kt598GSIB53AfOEGSNZMWEgfgNjwsMsjxcHObxUAH1+0yUVEwpGlufcOGPfOq5Mxa8MALR
Ng799lpBZAbH5GZDGQdrukIDg3AUxF3S6CwZBchU/1Y1xtQHzu1tNQOyEaZxFFHU3coeShToo7Fg
dgmpA38K/hXsAEUO3oeoA+CEsxlhIHUVDCp6VuaRHJJkRdT2XADNGKzB6S1RUQurM4hrsS9ZnlgN
7hfQXS6xRyTK0GoKu4LwI2nSurMK0t/lFhDHlHFTMthIVswwGxHOhAdeL54uf3pA9/YMTyB2iBav
QiHihxcuj8E562ZLWbc0URY5Quu6yE7wQQg38/INhxXWQ+pRh458sHKW5jnvofT7GXu2ly1IOHJI
4knBn/FknjCXoEZEu4RWWnURbgJVwg192FrEzZ323r9rnV+JuZeZKe0xkh4JCoQ6I5y4srAeYKHg
BDCm4aWNloCy4Kgky2BoM2bgIHBPd0f+E3PHjMQ/mDCI1hv4g1DuiY8kR525Lf0zPKa34C+AEFsM
EOHP0fvjG3rAe1aYcw+nGrYibhmWMk5JeMUg5yHSSAtQdXPA3Fw0xdlCDRF6451skMQCPVH1k6ie
Fl+sjA+ognGmsdI59oQrkY1qjtkpMCqQTZFQX8yw2KS1fvxpwseL1ONpbTvIXDkQcByZdP+j1JgL
sH0GxJorJpKIdlQGOrYmCYe1Okxn1zbAmwbTmZZMVvDVI4F5Dkm+2TpxSAVwihnXn5sv8ZVcmzei
E52C/BCRyYT4P7E7tx5r9lalbahcVP6W5JNYtopxNbBhdmFq6uXzftq56cqcyAMXfyfz5rVrGWtP
jDLu1oT/AJuID5TC1qndPMlbB7GzeY7UOrn8kROpol/XuA4yh7DDlXnt1+WFdTexB5MhU3sAVueF
7j21PmNlp7g1FwxqtVWCcfiqZOFjnMIUhcCfZUF4SQSat/8goWck4Y+4QMe3TUkW9bVwn+N+/747
EIkTfKi2NWA6pnKWMWswBpgUmXMPVEcnAxmLEwI1vTo0HNSCMHkkm3poM7jwWmx59BPPsitmiJw+
FZLzmFt2RmvHR7jXICP+LlVONwkdzALwq7J6RpYL/TO+qRbm6bymgf3ewPHav7gxEOZamn/DMNCS
PTz42FttmdBsJZJCHEFZG1iCwRaavSCzwJIBCWB+CO/A2LNzzSjy+tkCRwRsGkmI44OtDTLWhvUO
FsqVqYhxRg69r9N12ZxQ+MSzHeqtSXdlEtYfb5GWzD6oqieaMJ4j8tF9gMjPMLbnStePkAdPzDvq
dMIcDVHb2+dPMCaVqNRYD/lmCFbwZPkp2y0yZVG7wQbHS8AIn6tnAI8W6Ly7hTyGn8tuh28sEngi
G66znLHq13ttWBsxwSBbj3mWyH2RZOs5YVQFA4TSxC0R44wm+pDNmOAetqzSg+l6IOz+RplZIZhv
pXWLaTyvOAkk1M/zbqors3pnjsaA2kBAEElAVmmR1R0z59h/gVIts35702YJffXjIuHBjlQsajS3
xQ+hOg//1O/kQ120Ys+rxl9O9R7NPWvjy8UE434wpAWOyZahRNhdvG4RISiveMy+yAFJq2A0gR7c
fl3EQhpV48sf+fWOUkgFceb+dNKNVi6hyyiB3p/kUzHYvTp4tcZq5DO8KL/oLDSPagmtAgSWGRN0
SiPNA0c9aZDEqKMfVGZE4KCrYH+lcGtJrhQa+x7PZ27dFA/7RT+rZ/Et+HRQZCjhPqv88MUeFCv3
fJU9HVX1nstv4RcPTx62VjVcKIEH3jbBOx4JFQzxJ3RXPNBynKoshAXkqjBpiZkwFO5Iw5ppAvfN
ewKYYiKcQgMBDcO0sFl0tKDLLJ42+N+/16ObN9y98txOBpt8E982KdVrl9kYt+un9DJQIR+ESj2J
ofme0YBTgtDGsSoPY3ewIJwYZhYykIwN41u58kwj43w0fSfnAufT0h6TXxYCPg4Yl43bh//FZVKQ
SY35Sj1oBIM98Ijykmd0V3/V5KLeg05iRunBGaQPGzCXZzkDhlbc5LYmccdLFy22yp3doak4QRTi
mnNnBvx2mLRIPdqNMfA/j/NrsChaxnBVmNx+bu2BWZNMPYGhq7xCM5QxJse609Xw9sSoTL+UKaQH
YzkaNwpDEtfECd5Yxq+VVqwZ8Co43jVUFQN8toWjeMCJ4SZiMEkr2HyJzoTJYAnii0t7Uqx5jkRn
1mLH48eaCXD6jzH4kuw3GwecVfb5Bwm3hIMg+16kP1mF58Hokv4+7SJM/kzEjob1h+svGrlm2YEB
v7easfnEXPFfCzSY2xJsFyyalTjnmvIxBlkCwIR5MHS4wuHuzpuQBnQrt3SK41T0WLRMAywIfvnv
bTuMYO6G+e9g1WBpt2H8C5Kj+XLh9hcpJQrH/mD7jLFUHA7Hd7zc5nqk4d22LUJj9e9/89t2hDMx
lNC7jBirCLVVzR+b32aDFf8UNT9d8FiXf89l6T8npf8gPjMcjf/7Pwe+4ImLUOdiY57m5AEgxIC7
jNGbNVg9FLf4uc0qgIQa/cLvcJzMBK7wChQfj4GJ4ov/Y1jh8Y7HTNDGnDre8Ns35wMX2GLynQDr
sD967zMgzUX8rYRsIhf8mf+J5+gmnxLPfxJSbAUo5j1lDo3gdTY4MhH240A7ir+ng5UU/8CPx+8H
Zt3pzcSCqa2XZ67B/K3kbnPr8x13C0rCF5wIqGdepngSey43qh7xBh+/KRJETEjYx13AJQ8HMAef
/zDe6AcTE07sIfBnw6FdcXvJ1+Vw+JrWGAy/8aDfDOvZSz11D8WCBNQzjvr4j+GkfvhqshuSiQi0
fOeO8QdVJEpm/zHyOOcmoucWAzB4oA93iEs6JpM9iQWOmTIPserzW3fz3ZuFE0xchpNKgKXTvPxb
5dYoiF6+ghTfcDqsR6SZAt4tReVnFNTdcC0VH4CelD5axvc735XUfxQE9oqNHLU+Kl3WE5blzNUl
r9Uv93k63MupTd7MCjXYtNwTUAxLGqBkWhWeHU3eeOQzy0djkFq2zT2mbl4DJui9RedxJpXDLM6Z
av3J3vRMvsUAxfWbJAVnIEWjRc/GPZG9ITaQEsHFp8qavK7nHl1JhpAwAOGL1xQjfQH1guc30Qp9
lv2+ardRDOFmmXy9mqcqrInWOnKxLIhDsT6q8zOC2F2MX9YBYG60nlSZv+L0ITsS+m3xCADGw6P0
UtZ/mPvWfZVDpoBZpP3JRXBjVomlEIBvVMhjIEmdusrffqah+1NT1zOruC37+6oZeB9M+BPEFSh+
8Fexcsr4whueiSKhgnrMv3b0Oq0+N/9xGlnPxkJqBcFx9/0uOoq3Az3DdYgXOGPASPKjrpqqPQao
GOOSgWIdzsr18HeL7L/aaVz9/Oy972RIocH7tWr6g6vmD83FUxXxYsYQtW2+eUKRb52fZDx/7LpO
4oFd7E4svebkMJzSLW1p2JOEne6KWNneyEiZtUg9DMctErWD5KJmO2CdT1z9z3fe9TbIq63rzgD/
3J82IjnhypTPmnPaY7BudFN7IGPC0CVP89t9gQv03JCmQ6DKtWF3q8bOUJ85OSvhw63uSMdsyX71
jsazQjGbSrN84FXUkeaR6agx62xj2ToSppDeT08OgFd7gMZc8IZdkJbak25BCYhJ1Vo2/G7JzVlm
p5c+I6EedYarHeU+anG3WSrKsnJhknvxzTVAXr0BQgsIHJbt5r173010S1+3eJivUyQBZxfO8XQw
AxhtD9l7evuDtYGdaXUjEH2b43YXaOUft2DsQWfDgZMoNG5QX/F9dZG/L1i92FNjVivOx2HpIqDO
8LXjJL1qyib2iHEN2sSf3++eP+jciU8qDhA5QyvLbt/L13dMkf3NbW2ZTEd0CpniTCocN5Ys7S8C
4Wnqkp9F7dy0c2Op3d6btjEGydlYx6CWNQjvXCdjAplW87IGECf3qQhqDFmpsobhjZvsaBi2/Dhy
Vxqxy2WAF7EyiRWceoygQe6iTDUGNvrZyPwvcsUHXsMzed1AAL09fhsdWZA+cl8PoJzvbGA6rGMG
/DB1/KmXnURnxq1VQBn0v2CbkX6JRtkplkNjPnSkHoIwdNIyWZnqzVNbOyuOfb+vlbDHee5DoNBt
4FTJwqww+QC3GcH4bzyDPIqh9JfGh88tiJEwMIx6ONVPE6Ja0dGNwLZ9sXU8i6PcLlWiGlAPOMbd
0yhT6Sw41oZT4bWUDObJ07mjNW5+KcfuXodzMLwgbKoGXsJPzU0KX0zojgg8+NPSZfbEnJ0tD2ez
ZxrJWohIajRN0BQkyv4VbxiyU7N8cRseIrpBxmdgKapCU00m1DwI3XGi/WzT9b2YPKGBoiD08aU1
Kh87LuCoE4ZKzPu5TDEECwjwhnuZ/GV3DFgXRmI6PYAa8OfGhMQLy/Rply223+NCC4ZrwqXiDl7N
WKZ0/OIlL/WWipzqjsGaK2E3Nn90p0rfGKR+yCOJipT/oqKC9aVXQQ6/vP4sNNg2BYfLnDTJUjEH
hDwtkqGvv8efdY/7TjGP6FtHISk5Q9mJNEjKg82D+TC+75PChG9sRxppVbSYXzeW8FLCvtWz70pA
/6jBWPlb/nQFLkQBSGH0YlCMww9KQ+zzhw4H3M6UaVvE9uPnNVxKw8PLin4H6mL0sn7fe0RG8sv7
zot6p9bLO2VM79RM8o8nqN8f1pFQyzCycaaDLNSt3iH1T5qkiOgkslWcPywOMGilCdRgl/hPKKUo
M2lf7VsbcFkgfBoObNB3/ZBUi9fvU/HYdyG6YJJZsxByMhuMHEBtvS9O7QgxmeHhOmp/g7v3Iclh
gZiLAESUVCjgiVVQ0E/F4y7gx5MYZtbI0ZmiQA8J+8V3xX0oL2Lqo8GsmcRBNRm44OhUTLqDQfv4
RYkbJE1AFfYiMulA5QcwA/+F85+CO7az5wAbIw8R6A3jSXi+dxHB4UjPmTE3Y/u9bUiTZRLdbdG0
UByyj3ON4NaDXd7gN4Hze6YqPL+1c41G79oVFhIl6FXZl7As0UrDbwJOmTynrBH6Wls+dsU1XRXg
JWy31fRVezKyQOqi3/bhdhj2GAzYRjdoQAnTo4onC29b7nm2zJlk2t8pTUFkagvYZFDxB+g7CJD7
fYic8fzwSaIvRPzA/MlQGDE60yMI8Lcgx9+u/kxIjLmzWo9Luh8Dx927hoL+Zm2Ex46MQTIxzRPu
XnSxxoo6O10g4Ca6J33v0zxID/RvYlRLJIuvTvrH5fNCPD4efD2tOAA4dh2kDxaYu19IC5r5YlPd
AYiBG53Zx3L2VOQLFm9r3Pr5w6MZg8BlIHLfYPMHV+7OVeO+LpDFSLSXGggJtuBbo1wehVkSAnJT
MzK6/C2EphFi6PsE4eCJad8C5jJEmrIVOXLuCAtxLlrFfrovLLJfzHEYsLycpEGZ0oeQtN6dY8CU
Q9r2Qbo52Df3E7Lrh7rravs+uMj9EfW1vm2//rCDhvdaDSSSRvGVYsLnfmAbpQz2Yv8D4KoCzO/f
vRoWX2DGKeTHdleRxIGaDDt8ZKC6Ao9RB7+W6CmnwxzqcITOJnsFj9H2gxK7dVLtWkNPkvo7x+Ci
jXyECmkSPaly3uqsY33RHicmeMzXKPOfodmHANJk3CLhStSgJaZmwgCpTiJ6yYfVrZEhIGMsZwPI
kmujCsCegRbAwwAF37tu+vIkAjFPX/l3eNW8tMh5NyKKAhGDtBASKwnulaDeZp8IWmNWYY0iM5AS
rnsont4YnWLptE679WODXQRLQHy4LbWwuCDvvmP3uODdZg039RsjuP1wWennyhijzjdMgCtjC53f
bMa3Gl/g8PXABRqKxhNiqY7PbvkaS69V+yNFRXmUof4MHKUNPuRO/Cky0hph3289ZSuPV9/XqWvo
04MKW6WRN4gq6ULy1Y1dLqfQf3sYDKclZA/I3yWU+85VELFe1Ora3Jjw6BGpGPLRZMgJN7sUThwq
UQpSE76Q6kpURGNpCn0fAiCwFXe/Nh5sYPAMq53KzxQigUfVLtNRo10qsnYrQjGgVBAbMMoCmH4D
ZiSVbzA9hntuuPCc0prYYZHCSRgR2th4kUQPIxxxhiby5h/uFjTFr0LjFAMb9msFi4SRiydc9oMn
HNqJMkbBgcOeE0PXHE6QYzAUN/3HIZskq9FnPnr7r8tzjiYRwQzIkulnc6i3+Koz44MhBrU+tgwa
sMAIlNhRt5w+mekUly27HJUfhWf4Hf7iTMC8KXuvv3RA9CpEl+Yz6LhwQxXtCkoP9MGVcVuhHB89
gvYRyP3YDDABNzkACpbP+t2P5wy2eAjwUeXtShFW4QsIdyksVsDhirH02/qad4TiD1P24+LAFSqC
W2hCMJKZKolhKZjCc3K72U9Gv81PIYXfn2z58kZMxjYxfjdM72ciyLdjjoOuBxX26CncF8rBPsG2
DaDyE74bREX0XZacuwM8cKELjdCYMJ7D+o9fe5A4RrbsMw670Y4zr6azYT5RsPKrnS/1BIG/sAlB
BKml7PKOpsOTlsmhH0GAte7tuCdhC+EasADTHuQXH0ZMeDZGpCuM3JzUmfcYv+oOCvWVE8Zk6qYK
Ve0oj7qvx1rDpU/USJcfsgQnRCZ5MLhQG5+aWDiIvfNLrW4I3BXBPTCv8EcWGteqW6NoZECBz/Jw
mrS72yJh/Csjmuam8gUuD96F/yZMWWcYpNt0ry6/zENY6Id+EpNETiyREIh+N+wkwDXKr+HhXXR6
qfbrcsPJwtEuReeJeNgmMCI8xuUw/kGH1kyb1QvV5QP0jMC+6ShlOooXBUbjUOdQR09xwqKihX6n
YL3J72knIvPabDYCs/9MhhlAbRgjkHsKEh+0Qw5L2UPDg7ttouWj3P1Yn5FF+h0RXMSIkfPSgXrj
gT4myI+TiZcqlDrodUoTcLCxNa9ZRwY+q0HNwXkzDickCjYziyjjTTnE5xodIa8Os7AKkxdGJJdR
BnPfgjioQsb6JSmNtDx9bB5IesfCv//hHfdwv38zwG5AxL8yana0s7JD/qVj4iiuWqaPA82m/3nM
6iB37tPbrsI5nHWDJA2C3gOs4LjENQdZ70wLH17rc8jnj0jdZStOqLpDGrhSBeWJVUtaSItyJ2hQ
/a7eJcyMGG/y/HwTL6GKnJmjKAt5ZW64STCypAP3yZmx7vDzZretIZgTnxkpZpjhRPGVqrRcNRsk
hrR3qxcQJhO09sR8cSOmwi+XcBsG4zxMJWG6GfdX0Hc2bnDDeKJhQfRaKz/kJ6+ZKX9W6jantl0N
poOpfJLdBv5Ks3kd0kN+yL1mXUXqtlvf98oGGnn0WZVzgPloUWNQWi3ex37bb1WCsqcy9h27dgUH
GQeS74amgzWIDfUJQXhfXepltak2/Y7trZ3HO7ZimOYANTdmDkxXHH13PwBT55vRld+rIg5fkIR5
lGdeedKZgDL8OnMBjAzbfCJgKdB8OZ+TvDV+oKPgnTX4qbf9HEGieoqvBdlYfLXDAGtCLrujnIsp
4DVY/OvSbdpTs8HfuS2tJrqF2pRFNsDCbJMAcwFYWelG8Br6eX2Ut7y0z+pxqDYpR+S/g8oqqw7J
kq2iwfQpE1kS8m0V3Q+qy8AAqxMYbNAVaIdPtDMMNOHcjJzmwrbKSnUqTyxQzMR2NZOnx4x/lUHg
cYjJbJJmOfBctrA0mZdc0EmbPyVK8p8Moe2igtzhwgX4x1zGJOLzByJONzOK3tNRUOnsjnaClIpc
zNZT/ph4faJR8FzrvyIvZd0Slgm318su3Q3XUZ/hV8tUFguyw+fyNe1JNy8m2jbhHUd3ZlpLRmPI
/RqoDtPPptgpSDVoaqNuF5+NSTm+h6NA2bbrOGzmo6A59VPjWk/THVy1vQlpCzgRWABwABnyHLTS
AY6ktdi+ueeD+0KQqorf8u99HGDwq3rY/CLjoxrH4AB+to7W9o8ivT9CmJZP+QXSB3IXBvyMO35h
FcCq768KNPcXGlfBwwB2mpU7GDPbpwoxw/v8wUdSfjNmDhpvHXMXAcvOmkj6fU/6v/qIGqguLUNQ
BqCSYBLLfcOwmkPP6ofqtaKWzGz+qbt8JurOgwf5NsVOC82Ez5xkMa7nUVBEMGMQjh/MzDG8gnin
CUMoNl8+YHnBbWSvhaPOrsTHC195pFx4H6AAK4ShaA1Agx0W1bJmkw5X4wfcuWgkWUIR9wkxMjgR
2k7DRu/5hfZOAAn85xvGvDAwIqbiKfpz3EErGw3bQ6N9/edDhtuAOeM5+S2sVNCU8+TY9DSwUfVV
v4KRC59sdFQWA/zeVPfp1/ts2kcwE3+ayXB9m8lRvBnAyoqhWw7W+pEJJB7PD0a+PMuZ3R5bcY4Z
CwxLLRZ0mo0ru1jyTEGM4ccMg5hLUoFjJcE8HKqACGJkszl35+HSDIYu7Tc+1zP6oh55PqvBDuSR
oSgfUAn5oCfTGTBfFX7rmp+q0ks2yWW0t6tdiQv8qtkVK/Kvh1gnEex1Mf9dp9/rF1tZ4MkP6bxO
xlnpx/VZXtcHOFjz77I8Azz1Z/PY7rVlcb2fAHNp3frz65pfAYVkuKRr8/iMZ/0eqLeFLsN7O8HQ
BGBt4O/+9gd5La+NI6LG65NBLsKsU7v/cOOCwuX0nZ4IcT7WSAYxtQEtBu7tLTrJlCRDMBIrpzZD
r8gTDDHCmWJIMdaY/iFUXihYylrQK7axo0MHza8geUBx3IRA9uBLY52zEh+SrRp1y+9SOwIqyudk
PJipEcOK2XdSj0kAZ5B/ICKqJHlcR/o2I82AgpeqnA0H0JPKD84YSBXED0XyRKGMZh/dCDsrpB2Q
tkyoLnEypiPTME5GGjd06gGm6mK7RXTccK3iRH5DxyP8Ou4I7bG8xp9BXOu6+7ivcDD/CnsuG6u8
VHdh30PdZpdn91YUcnVsGAPQH/BsYGJNl4HubcQsl/kzYB4hbejdxUrKRsG+ULB2C3oZQCZ8HuEV
hccXEMlIZHNjskcoAOUwBD7qV3RzvC3k2D0vLcUOmQoPSsNaVFb7t6vOkD1BS04vtGXK/omjKoUe
Rg7Dzi32WJ/xLF0RiOv1MWbojbCOETtnhdwuKOBCUrGu9vUbty+hApZfKDIhGYkHiaxXYAQoFVzp
Kx04H9oHjiL4zQihq4NmhkMnlJryP44Fz0Ys2L9sSmqynDaosnJscChhWmH0m0FggLCMzW691oMR
QnO3oArHY7h0FfFuqBeOdy6pPcPx/XfcjEuijUIxg/oy4bWGJ4QkzbrssL5h/LGhLGGV4m2Xu3SD
BwhMNqxJYHWhaAPMQGh+fZ5gq3w7D3vk3R0/jiWmGDImrZglHAc/rNPpgTD1E28WFncNVRcm+Kre
cZbY/Rn/U1iw+2tuvJslk3LeH+OdNi2i5yoReRPyjqWUASLSRZ9VkzLmc2pPzJDzMcxWuAuzfCMt
sDrgwEItGELYY2WAX3BqnsigqL3c5zE5Kj/9ljV8uHsceOk3dlHuaMI2IXIqmxQM96ATw21J/B2e
GuBCItME0gMUKiGK5mSpRKdAK8r+XZYfOnaGrqxvwgePJoOvUTTwzvM9CgIT6Qeotg+574YaFNvW
bQ09Fz/CE/Yzr3IMUT6gRQ9Avfo/RDcRelL2iCELEGByLHxDCZpgX2HzUulohI6Dkow+DEYDayi7
Ch+8VIb7vBmYXVw/MBjZlTg5fMGCChNKNxzjjCi9PGXUmzg57+RruXvvylOaiQfmLL5nbALno+V3
XU/ewglo0v5R0syHWP5b9fW943Dp4qRTFLI+9/RMzIC+AdsUCADnmwOkwEBg14IxhlSM5h930B4p
kjhwkPJwSOd2hwiCW/8dfgezM6By5HUjG8YUJ+z2DOil0ZFz84uACdPSBxZtc3eur+R36QGiK7ne
DWNsTXF+v2NsZjHfGQC6QS7OGOuJdYJdT++Bm224Vzgu3JkLFQ7yuM8TTzYRXIEEle2VrZ8/QCGV
+ZSIBozLf24CPB/3a7G/cwkhxGLIg00LAAjvhguA3Yl+4l9jg7SEL/jA5wB9ZXF+nZGgvM6sBix2
9BZsnNgm8PGE9MYqcsafGxjg+/Qw+8SSFPdI/gjCcrHVchQQ4TKTw4XEdNCDiNZxgDZVLJUD0s8Y
aeI6w9rEOiz+DBDfa0+n9NBXaLt5HPQCnoL9HlcGwfEFpwluP5ipcOGhesYMjbZUf7so30SwmKwG
qD9IYMyz1c04GCT8yZjjTZE2PblVW/Tvix6/b3iLEAoL5r+n3Pz7vIKGDpA+jvuV55bisdoxa/ez
kn5hyjvpaM1ur/nrvkOd/sFTAuA6K+eYYrKwmuYk5WlHnLgJ8i/8k9ocz9WZjCslEmwsJBPBVoQ8
Ry2kcQeUUpT2a0g3GQRGSK0YQHch5ojl7vY96sQgmAsYbt/U00GB/VtOBthX+8Np4fYFtnls8WqV
IWXCyuXND7EQ3Ld0wfKE1Scl0IUOCMwZRfuGFQmurXJOTmig5eG+I0GU0oQn5zrmmla+vBBPwjDU
gMG++8iB8KeFUNk/f4D6nkeh8qZG23I9L9C/xY9Af0eIvkfPYIM/PLPv5eDmDyAJZqyKIvnBXNSG
U5RB6+ZjhL5Qd27UQhRJd8SC3ONOeC/Hm/bKGoZDFTx3dkQ2lUUuPHPNNizBdVhCgS0TdUJKwr5L
Tl1Ua2PyIpuHcyOtiBwTTH+o3siHSOZkC+GdX05G9pGrQ8Naogk7BWN+b5iM2Wxvj/GiIgBsOEPB
fiO+Z4frJXlBXhoH1J0cmKrGDwSsxnumODYgi3dreH9I3Yle4WXydsP0CWNrYAS7wRku7EM4h/Wo
u5HPg/wQIyEHSxhE+WFZUxZtkTi+w7DSdpI1qzYC9YNB/AKTx04UB6fW9TDORuXLd4jgOc/s2uUO
R0VMN79FwD3M7X0kiOgm/XyhTJRjmtnnPDVh/dTTPVYkrrHYHdlysDAgSasMOiB5whs8cn4UHJOv
DU7He6Eb9kBfOSss5FwZaHA516SbLR9O+XQBQTMke+5XOuHztW6539mMmjspF/ZrPHjgMM0OyG9D
T49nX9w7qF5LjHQwJGiK8aLBoRO9uXLHYVbw4IhsyOQFhi/RjsuvtrUiKKpJQdOCBQ9bDeUe5nbv
sBgFYYtdwojsIOGCRSEzbxwIcDwoNEf+5c1BxWdSEA/JtEnGeAPq3OzZlcWlObPf4PDOkgoCbD0c
KERGiARux1XNxdSId6zty6smeTniAM40xViJc4W1eLIo0tpg/PqUfboKVhYDz4nHrNpi+xWE+vbr
PKJ0LFLBkp/BWNuYjrFpYLWAyhp0SHPAtmKPWq5SHA0FOgAeF69dYj+GXeYC5eAyZNPmDlQ5uTj1
nGOSo6hHWHTRZuEOwj9+x7HuxUcKf6yTXwS+yP6H0dOdWZvN/YY0tMOyhBdNiQQ8ln82Lbki7+hb
7nFdh32LcUkiIesm5ADmxpj3zUUMNZYzHDOGuAuhJcZXAbksHRIEtLTxkT0iOSEB60XAsq4QTXY7
UdiyQCDzpvKlIORm4EBLfaQf85Hf6jiBwKGzMPShxiUkjR2rhvrg00CJNq0jBA3nqjibUyLwHtig
DM3FhYDskGftDd8iGxZFbMagxibKx9QwBAg4g3RxD8TyTMhYsWQmKd6IG5VNi90ceeWSkQF7MBeI
8V4UEVMPqIzPkPwbWI0ZHmlI5QEw4vcc+7On4bAB3jDHrVhizs/HhFoSeUKKmxqdroBjcifpgvw1
U59+87TVv46apJ2Jzru0xXjuRfaJpclOOZdnecWxZ72jwkKNgITd/qzu5Gs7heHrtZOZrpaPC9Ue
AjsSmF677F/U02bQgW0O3VgZD/EllaAZ241HfOUSp0egIwpPvRTLBbUGOwQsRwaZE+msoxZppomv
X6Yj8tvdLixtIqkREkp2FgAO+UJPk0bZnGqI94+h0wSXhYUMMsyFcjaD5oDwb8wQ6eHlP7GPc55w
9/hElEv4fkhoZnf07Tr3uBP771Vp8IaYDn/LMUFVuLdq1BC7nlGLiLChRKTPmpB3uTJcWjCfgQba
bgphegC8rk6UEGwnowmFWRERueGhWwOXYcJsU6JhC/CO58OrysSFs9dNZRn/Bdc8IwnClo3LXSbf
Pt2QS8W1Or6PfmlzqLlwVRweqfLyzW3omTf/+XUhGoJtU7xKgqkAkQO9S164gOG8b3YpbDtB6Gu6
BYLMTLZ9WtExVZSL190FGiOmx6YrwT/FCOgGycLGQgNTr0O/AeV+rwsBdsN9vgeU5T+A+xeyyxwQ
p0lCEzp57qv588KQzh86motvxRS7zUl51ibFesDgiNDGxywfugW1tst1WZ+SAB801Snufloy2CPz
cww6wzRvAdUe4+AM6h1M9Ket4ISP1h4fETygdpT1IsyeHoRZBR4j0kzrPZqk0TB8xQvkyuT+0ENR
GDnZklIYgxQ0JpSjlKkSHnipRweRT3kCjjPhW3NKVuLV4iW3tXa+g6SD/KMxGi7JxqniGbetsAIl
iAZXFkHtFwUDslj+w77wPVcO1Qxf/fc9eA1fw6UwKRSpLO197VJh8uV/P+NzjgCPpe19fVMF/XsU
cyiKOr7lM1/zFykzC6c682viRzyIpoae6F/9yQXFavD+V3DizUUnCbkAowxf8tQ56ej/PZB1MKPh
9+IT5Q62EnwT/xEFAh8n93kItR8K9BsJrggZcr+HJX2Ax0JxxhPytPyYGpYvqBlZ0PiCqpo/za/y
GH6bBp5H8sV/X/P3RJ1JKwDgUogGhIuXTpwPjgmfwd9EpU8bxalm9YUPzdSWQpspGD/xsf3jvIkH
kjKAChyRghG+xZiK48dh4zNfU0zzsljx8f2h4ePPsDTwmX1SbLiF6NaoS/jJERD/37NzKfB4/pWX
ZZzRblBJGSS/YQFLt9pbRwF6i9ZI9Nu8BF4QD/7vxfF+OAecJU4Dpbd4JTT0CEv+nRhOA/Zl/BPf
cm44HBzo+5Sf8UE8p4hBbMVnngM7aP7+fy+TN8kXSKqYPvJK+fa/V8olxBf9FbeZkG6LdoYLY/oJ
+tAowGIxe+JF8sI4AjyOt8/z8goBY+ga18x7l5IQJ3EAeQ9gawwBUSq9pjHme//Hwlowml8dHg9Y
JDk1eF2dOND8qT3TRBRVmKmdud74svL+/Tvf8MF75G+1Gam+4otQtD5c6RiLcYhZz6l44XL2Hgeo
Q+BEKCZxP1xBpI//+wCR0DaGY17KCSNE0ATmTXsqUIYxyr+H/feZMdSbnygen/nAy4R5zwNQWYx9
/j0RP+KhPGnKT15WCk2UtoYa7EFNLwBAHZBl+zoSq8qIhl/jobwKFCM33IX//TI/pBS1mb/x1f1I
Mvjf6+8hfoMn5K9ge5Et5JAIbGIqn04fxGEa5BMGaNQ0UyyvYQd570UtJMd4WYIRH/IzebSYWFo4
Q9ynnxNAQjkHMUgv+WEUPX4UQgbysfnbI5eS9lxzmC9S7syVA5gACEIxZf1rd9oZkJVMFCaCHIMS
nzUF5ICnVaKHNmcAlqyzg3l9HxLNUWNEOSgEZAOX5NE8XlEXI/+toMO6CRfiVHLeYTJcyrRmvez2
VDTCbQnTbdI2bRYLJKta+IqSwDx3GHAJ6orzxp5UDbIwhzDIuO3hF0pYGFP94xc6fS8JyVxexsY8
PPFh2z7UsLxj7OTfmRFGBGKotGSTJwyLX3Kme7hqUPVlkaH7+vviKRCWC8Q7+PmQfIuwCFT1tw6a
2X3JlfI9vBm1xqEk+eRQt7CVCJfxaTuWGEhhQdBhYMoAbMqyYZyxvarG0p5mNE8JHC9dXgKKNNz5
2WOhb56ljRlAEsOAAdQAQT/LwqI5QyoNUB0Ip1zCjkyYUWPUhuqEdZ7bERCFFuqOakQopQjYppW+
sdcH8dK08s8yznzQCZCPtrTSAzvPSyYJ2QViIoiOyv5B0yacyzZ0g1wIwupeH+vJL2R+t3040Q1B
Dy4eps+pLn1pbtrKD4JqJJUgbrKg7HKI7CfJz0F/jaOPqA/Qpz3cE3qMj+/2zbI5Gdd348pRg4Ob
V53gEqFbQFXi55i9vTIPHnO8gTx5n599qwUkyGBpQ/K1Xv/j6syWVGWiLPxERMigwK3MIM5DWTeE
UyGgCCqKPn1/qX+f6Og4FRzAJDNJcti5h7VWsGUCP4APToTQctFstXTw8AcTn+RvBFiULtYV8hnZ
erGbBKyfoPBCKG1LWwVdqi/8HB2Iz+5PtxXyuCcE9KXEeypDcwXZTOl2FogU2KjA/6KZjqj+3g/r
tTie5zmRi6Z7glSOPcc77FwsyD5G6SH7pZgaG5wOkZNrrC+K2zRQuuGgBBUdiwT0Iw26A+/sNXl0
XRXSVLu4IC7gTpjhGtbpw9yWg9+IpfdwW5xcEyNYx29Tgfkrs45PCsVnE8J2FyX2uyJ8sa9k7quG
+9Q9hS2c44Jx3bperOPivYbjapBbt6j7cO5dPBHhvMen4twLVWYYNs4oEmDePas+Ko8eyhENhyWC
AYkwUYc4r10rJ79FVe09AaXRhvd83nvMj1qgSH5akA1UpLZS4HUwIhajJPy+CHE3g+znRXRSD/WB
3SugbYM0Mm5a/GYQuMGtQYV6s3Ri6R9xtdAL5/j20Nfk7vm+UgOQ5iC77hBZ8fSTfAQbeAGuHr7t
2ZgZBKSbk+Qz1+Lc8HaJmMmiGxZ7eSEXk7zrdZtxrbjt1cMlp30Mz21ctPHTq/2bFEm4fmqjkzZD
zd5/5HjuTOve+HaZXib4ieGj1VpVdwRgJm/GS6O4RakyBUfXlrfGI0ig5ZgIAKhh+xRsF4BIAWGK
9+ZPOQVHpzrAk7i41E6ZWmlBmAuBJgNpnYtgumJkyFYGdc8LAVZxM6LVNGij4c6Niztk7tP0MW60
4Nobw5qee3QcMLCj1Ll4rb8VErvsKk7XBZyTzscHLngxdKI+eIKvBV6E0WlUzm6L20Hdtu2hG10l
q5OgQB3kcxz75JMMGhV8nmN53/HYwz3oMXAFwB3nIvpAcN45Ijm2/dWwu2FTRFi2dUYJCyhQ5d5t
f5n8dt83q16xTtxaRGAlghsMjaeh0ekLPItPpq+zWrF2tUIzjbdk8zZ3lzpHhoivM3AWTwTOgklG
SGonxP0KEwTiD2s5eKhLtZqkyQoNjbzTaldLBkXGzpgw3rCXxzKS/QGPJw3fAjPsGtiPl0xAkrLJ
kqhbSuPzc6BccdHJ0JKyyl0wu0S4lBn1+vI24pfwJ8If7akEDwLwpEWOnvGGZQXYmn0Hmgl8Ixjd
LxwjsRMLvxVYB1+yU2rDTlT83AapywgjbgLZ2yKAN/XPq/IygG87pW8QUtqmIassoZtPH0mgcuiZ
eC5J8ye6/jTs7mUIbR++gFV6LLMO6yoyZgd/w/i1VVjoNSLoqZlNrKoOWMD0XK9a4jl0hFM3+ei6
ro/AAGGHccFGmUglsJgMt8lGag4xiXvEjmvJhHysT92x/JhcZEHS0mVZheAKy3LtnR6xAVyNIKEv
MnAzfZkcCJ0sJswHQKMxbBjXFwHfVN+i9DXoajZuW/oTUvBIurjNaSJBzYROvwovnIMHQ4TKrFzc
DwSnEgbYEWIhMjgmzebvT//TdmnQQuprscSyMFI5mukVXa3uEwZwItqYnfGRt9HC9ulHD/dS+aAX
lpMS3IXnrKRV/PAY9fAKeoTr5w6r4x03MdkGaDjkFTTY4QMTEncWcRoShxlmWJYl2anZm1ZhLUWF
HpbFONPDFm8AqEnR5uIR698XTEcrfABaT4X9G3rbvvRHTOdfC/SKCYy2MExifsyXm2wkgUuNoy/i
FG54TuMy1OaPuDM4K0JI+ZV0pjXhkIc7w+QYZm6Y/rzwoj88fhEgsp/H5H61eGLKEjd5zXqrZIUj
30Q+GFshYCA/4JVbCAEEhSm+CO0hnzwOxkrbCunBz+MyNfrdw/EvE8pMFjxlsHnOmlkzagi0+812
yfY5q8JFiQ9BRHO7DUhWTvtLaPKLwKUlcTZD+CK3KXV6ij8wLFBvIO4hauLpCYPn58glflRIK5zo
OYpXccIRwZAj8uYT8aYV6bnDkcvvr1zyKx0AOZTz75ElKJme4itWVY+nuI/WHX55fuUyZ8llL4cl
73NObjzOHaaewr0vLqPCVbGjbL8F8AMFUNfrAvctQFlszb/YXUt1zGWzL7AEHlSMuQe82GUUT3h6
Y4IjwEKAMvePOJhkIkz6eMMGI45EzZjsOIAD6286djHGs33zRvJBWM36p+XDk9b3BV5PyCMa2vLl
eaSGxsj8Y8nO2c+QbN1dVGF7AEF22xa2WQ18CSGtDyfOstjhzqkfmj0l6psMLSHReHn/zNyBFQ4g
VyKZvk38aSmag0teTewnGAczwrACXvbbXsWs8nKHXnL/VRemJw9vbj26e9XkPlEX3UUzuNm9GQh3
3nVCJPf8OQcHFKkdFIAS6/x9k0LL08eH3wd2c8ba8yhWFMUug29Bo/Ih2ASwX7rX4o87XPJR8IVp
Wbrxr9oVu+6CEzQj5x0vf0GQn1G3byfgGVlx/3v+gFuc3dtideBxHiEH8WWWOpgcLJWben+bn8cN
e0+QtNm9AVwxYztz3Jx/OnPemGagVlSgZe7e3fYkw7vhjTteXAifHNqRtwvSEmsK41F84GafjYwJ
6P77DEGHGAHCMDRRNxqTaH8c3U4W3GMjNAGjU0ytt3qghk3U+CQQaVZd7WZ3ngdsAQ9oCHuGdenp
fbATCtazawv0TJcGyaDFgsPBcHoJMwLeCZkR9nDJP3o66pq3XG9M6+6gq2a27EKLh5zJQkqIKu76
bKkeS2GawBJ7b/st3+IyRxaNgfulofvVrzFsdJftWsaSQB/g82yJvPkMSsYfryEGB38zPo85Zt/I
W3KX6tNipOP8m4jPwh3+6FNiCH9GLk/yfXj0/RnypCQBOSJ7aCs51gbfL0nL81RmumRynBBDz//c
kDAeIFaLD0NGwE/yxRmiojqfLvo9oRvxxytwJHce5f35iVK/4/zb20jACb/yU3r1yJ4THnlGhAHG
zRhOnE+h3CIRSb+PEWw4o1eQE9eUz+vw9+p3MPkN6HOjzuqx4H7DzFn3HzH7BBenpzHYCI+l5DWD
emDM3tN8Jk0FLhmCfrQ0x9ffZs48+Pvx/TIzq55h3zG25S+DsD28Dxn9XgxmfaMvGclsSTXXDBm/
HdwE+ywqU+QiY5DOj6CkYMv4qUBhfPXLX/wQjhCd0vpis+3ue9PywAXbXGNVLhgd7NRPB5zLn/Pr
4bx6o1j+vBN1Z5wLtcDn23LkKRoEb8ysFN+CxqINvoPtYrrf9qWJ/zUJjYTw8T2SLNmShNH+Tcio
pseQDa1Lgco2/20L70+tNoh4xza4Lww3Bw1/w2R32VDHigWYgYbaQVpruEDJ6wRxXq+APEgtdiaj
ydGjtkeU5x9uCbov6z9H1pBvbSmSsr9F8kErviNfkFcS7q7EeH1gLlQ6xTyJii19nwoiXFU7cuDd
v2sRCb+diXzKz3TFCQXxmgwVWu8yQ8ohX9GnPz0zYWMjWpzHKjyvmYYUsUwykFkjOHYiBt9neJGN
UMl0xPpHbXjm2+Q0HnVnwOA2hQqGBSRDKzXiRXm9IyMgxgAmOmCnfwr5kqVzt6opLVXPzXG6Qp+G
CgvJWhW852JeSomGJsoIozVKaaAwUEbpggeg/aShFYED4W3oMICL2/KMKgHk/McPTdSTnfMsHeHi
Ipybb3DtTRAPoYq9ugAVjdWfIoI3MxAi/mPwWqrgJCmTx08GbhocFGCA9bAbvOdoNsyZvFPn5Rwc
oRI+j+6st9BiLEvCs67/I+1QLCK44UsifFBEAAt6Rf6EWoUpD7k4c2DusdTdC2qKagD0X7/Ge0X6
uQFcqI4Qg1/b9+j5h7qMfUI1eAf4RqJWo6UQ/kPjF+Ui+wb0bbWOsg10WTDLJIbLPBeVg1DCkW3Q
9rP/lG+oAtEloRMUylRQakY8j3YOs9DtJTSMYA2xl0CjyPYLpQPuYjjCfnSMHHmr10c3SwLhGwMm
0M2/AMArkC8V4qE+umDEITyVPh8IvQznfOCUGRaNM1Foqvh2dBI+zXdm5hK4SvoMH5RHiUr/fEB+
pAfx0TghOSdM0TzECX/VfcT5Nw8u/50zwrWUbLhBxycDjjxHEmN48+vVycPG/hkU9EoSk3O9bSJ2
Nsmwu+6OGc0+VRC1AAjXR8RnYbvB7CAy4o+OivbOZMB+cmel4IQjUwLdn3EF7gylgtmwRmFIAeY6
GfIfpTHEvgsLT5D2Wz5HtJLmmOCVhZyzJRfJtC25kBepGOLf5FwSEJeKLNJROiot5r6EUK4F1Sl/
C5C0o2tjU8/TobeVKlFRkv5X5ueEcrhDrTor5r78wEKOHCPWno/Gk9X6OKGtWVDOIzL9zjI8wQCi
Iug9mQ8ohyPnzHYc+Ykac05ifiIvUeaW4Hw0qF9dqNvxISP8lMAD33TUimf+U56W4pzEOS7GrDSf
rLnD0l46tYt6VVSS3RwLJrdJwh8ZzF5+q0cCjue9vpvb4zhiX2NNEocNQ1jvXwSwRRDYFXLYrQPB
1pMf8Kz/5cVoNdqHyVhMOiyBn+Pz4dIovIOoJB+NEjjjFim+J990nJOI+9SCn8iFO7w0R96BSn+P
34y4SRoSk9v3EY7fm7wK5/xxgpqDlvt/l98cuElBnNMIokU+5xTB5oYj97/Hbxp+/Z5wk/TfR/4l
4xLfTI48y/H7LCck+GZLTf7lz82ngnVQ/MpTHPmVR/jjsvI6PtfcpU4k4o/vxFLPQvzdeXGkKiQQ
WbBtYD/yucNT3Pk2EwkojzQ8yOM88j3+q9/xl+YVEgT3/zAmfmpAtSiFTEjGs/zE5bdc0f2OfWVV
WfxQjFga/0/rkQ2bBIEp9Wmlb7E8h4DDc2TG3zdjshS7xs+7Uw7p2dDPZPbB//uypCM7sVh+WoQH
SGcJoedz9k1HrtwhKX+U/H1GPMbX/tzh/N9HoHVahtNn42pkLvmQKQk4ES9COVxTVW5925UyuPPN
nRMuaVR+5ZyCv+c89a0Q9/8VTwJukh6WeLFTxmRRjF7RecYP3wJJyk0Ko9ZCeBqdXa65y/6Po4LL
9qcQzvn7Fs6RP9G0XhWTP49yJD8aaVH9fhNxkzscS9AYxE7mW8b3Huff3Hjum5w7hd0KZLAEeWw4
40Eajt/4gcbivijyU1lOxMTx2SQ9ia67OiSm0qQnBEpIQ9hDPilJRmLK/laGc9LzSTjyR7OQ4JvV
9525SXEy8xej9eqQ8vVti0/m3CQr/sTj7DM/l99yEXSoId9C2cJG5t2dajqUPAKtCJDrNdiynd7Z
q5Tl44prM1vLno8FAUcjgoOyjq3hWP7CNoudExPCy21Bvj3ZQAXNbiaB1RNgsnD/gTC8j783+z28
Ksbom+lGTDjUkPZle/j+3ybi5NtQ4JJxQrNwpAV4fY7GZ0hx8m1AorAWXPAavM+/dDxDo3Pz2wRc
8kcyE7qvTy6p6nxbmRZ/Xh3zQKPxLfmjPUlLlaxvblSCnS/fg4bjES75jSryx7Nckpo8+ZWyuMMl
rclnoD6ci7yoNL4GI5LwEFfcI8tvfjyBsoJLfqIQfuU+J+ahJGrzk/D7wU/AtukWWAQMBXRQqGgR
tj658DzNx/1vcaF6IAsuuZ8RXvRRiMgxOSPLkmOJIQUv5JStM1ff16CI7y98FlKZB3ZO5uGZi7FE
ZhTII889xVAqqhSuKIBHnnvypVmee1rimwUpyJzbJLoJFchNpOmiDhH9bt9ddq3WI6nJHZKIjvCp
EUVybh4onwzJnoz4nR+fe/NA0STo4Uu9FyPkk7t54IHz7lsr9Dok5WEuGyCjKPabNcd6T0PwEtwl
AZkaAnui/xiijv28Eq2diupTJDW06vF5rx/Y9fHvXPUNAzw8GtvrQOBjZcg2wOGB3g3eyzk0e+5b
DqixNni0NvFCRx28vJ4mDFjNIIdKAfxnWhF/lXKmCLe8PpussrTfMK8R/W6iXbdV6/12ZAKNxm9g
d8Yn6I4egxNUEsB9W+3mOpT+uCozqx3qOKgimGKGAHIsA6J/2IM3Az+bm41yClQ/BRjrh5crcQM8
vhCe4brC3T68X3dPcOPOQEjEMjSowPGyJbDuPRyPHWAUctN6wiUyzokpUDAioWABU2h8w1RQAh5k
p4CdasD4jBTZTrEjLtNxfh/cYN1ZquHT5RUsHWOcRCTADsQftwvPgmpLBzMGGiUXWD1uEaBgy8EA
bWcqnnGC1m101v0zU8RfNTw/rI5wjd53w2eQ7svSS2aJBrybfSHICA89DeZnyxjVAxPKy66jXe0C
BtEh/3eVCVnpccX8srvNASG8NJ7A8dOcM7tXfCg8UJVDZQS0C/ilYLgUM/gNjBmmjky1pANNNczY
Zv+eZr155gEOzZrjNnF323jPwxmWQfccS053WjmY8QIQJfr3jQIskN3cw2MnbkyRDwA0yfxNT71Z
G3mheuPuhN5B7BNOI/YQvCNMdLQ4CsSfZHcLlG2Dh4alDdTFG0OKYSmYFx5/yejx9wJQzbp2fHnZ
dvzLma2+Rfc/DW+DDuymP5eq/wzoA4+3k40f6C0x0C51EIOO6KisevAOK/BjqZBqKTJAZsRVMq25
qs9WFlwezFe7e3Se4wceGjuZMILpRXUuc74OgDs7DZeHAwg6BtRqQ0xFqETlCc5feB3igYfvlifZ
7/iOiS9En6X59SjF7XZzwqkJz93JiR6K7SjTrBo8o/WxFXUyvVD1zsG1dND6Hd94irqdAJufDzqG
d10wMov1bUA4NT7hbu5XG0Pud3Z0iQvA6MdNCvDBPJ+q1gWHY+uKkVTAfjA2xULwi5Zmne6ZATqK
hW5iDmaJmllVaWPN6iloFwSYFQqZGr92j1FqEgaB/xvfjwAZMBSn3CvSiAFjwMoO9KWAjCJyzFKX
BXHPFNTFKdur5zL+etjkBSM6sEdWXuEf4DBCUtBIWNeCjqv5DHDjh0GI0VY4VNtZgg2ILd6Qdlbc
Yt9DHVSggwSwijvpvqNgMkPJ6eR/7YTXL7j+4w6B9aiezZCJYVNtVM8ICIcbMHMZ4DUfxaCUMAHj
0SdgN2nzM1v1ZYYVLSRUEEodi8CuF6050Eb5ihbHF5jcO6PWAs/q7XWx0WxOQ9NrCb+RPYA2CSfj
ZirGqo7fMMayuQGIK25FO+nqMoOQ4DitiQKXgYbqw+S6PBIWY1V/6SDHORlDem07K1amfj0owfds
bJXa028ZoQrhYT9FQHDq5EZFm4EZXt/Wdfn4IwSNt3jeHV6jFUEUgD3VAlob2/8bnAebKZ0pg0/f
eHfAYk0CQR1uX7tumk2PADXKOL2PmC6uRKelDh0HvRxvXqJIKiavdZH1N1dU/kEWqlF3qptuD673
xklQWxNeZOebG+Adf3qYjEyoKJkv/ecAH1zDYgSdVUtOHESbN6EOuxPG4pOd0MsetvH8AaMPiDYw
7kDMl1fXkbK4TJ90taUcrUBBsoqwYl0w0JPIbvP3fts3aHJ/wc4McdQnjpYAfvCrgPjChVueVLgw
TXL/CuMVFmlGUD2+4FGBHlImPq217pMGr7UFCj7+8viiQDUOctZEYiIh6mdv3lyMPvQc+l0iudKy
4z7CFIhUAqnHHSjW+vep4nc38p8cX8xAAq+LPSFuq756UCL4a3Gpou8Pb+PrtB63UGj169lzxrLI
CsXHQbHN92KyALJSmE0J3gBxri//AcSWAgZ3xVMCYxqYTO7DV70bGL2MM1fbdUbyRJ08wEWVGa8W
tGWmvCBqOzaQ11NWHTwyLBxct8TQEciF2biMUe0K1Rrd/Y4pUCHc/P2n7FhiYux4LPXTbK2CACvm
xJN/Hp1+q9RqRpj57hYqKNQzs+rkaFv0hRCx02JEiF2saiLsineW3KOHbYFJhc6HIYKRUrvG9vJw
j5NOdASLqw/ZLqHmb4CfUiF4dg+dwevuGFF3oQGje9s/cIPFEByVr/DR2HUvvoJN6bL2q61fr6up
RHecqnrUbhjfiC2nYc+ltg/vqYq2bGZANgq3q8saS6V9cVFngvgEuH/tnPFGg4VpwKrxdq6Lq6vO
8ziZvlZSajGtISkIZDnnGsOqhFDD3PZYakREzQnurCimHukHdfHcY9dI0HMOpOvSQMeHY2hfgMbl
Q2NGsCVxkkE7bEW9kcu64E+30ZVQN4J3J/U+xFtinrxc/GsenaBR+uSQEODBnDc0ez/0AkpqvA7R
K4zVwbHn3rpOM0jameKyRrFg4IsFukEn6J5mj2SoXw6FjnSH0efo0GlALyEwmaAoVKLIvoxvdl6W
Gfzt8yHkbKjjAiarBIbOayCDhIuXazHQCWq6A36CdHkZ4SmgrN/gqZjDk4Q7jQNOZ7+YkzgxcGK8
ASf4hsFZszHawmiB4a+y1Id9Orr1IwBNQ1Jdk5CJOlAJTOmPZ0+zf7+5zRh/OExGnajCTjMHgRQ3
TzSi3qw83PANdd8bZiIF6wJkb0QGgXmKI7l7/30Gys87fA6ITd9tDCZHxAz3Nbt7wOvB7mo9M5t6
a245IaAzrl0mJIWwOxbr1Ovjo2KNdW8wxlUX9MAp0xBmpjMghnTOnos44D7tZoxGGcBe+xxskpnk
jf9Y473U8mY0t8kUA3sfmlAiaQciBraxNzhSYYUfXdZ4f9QBpAYIaXnhl8lKhurm5leTJ05+jyUE
In4LRqbsAWrIgjIRDBH30m4dRojWvw0ukKop9t1BfsFDs8ECzXjq7HDvEKNnMG4JPHWoBevx+h4+
4D9RmU7ZVlmJLFbLneLqk3G9JrJznkEEU210pom1smNOSm36gJv8MPuw4q3go0Xq7Rd7yaOP2Bt2
kxBU1MHbItg66Tc28/XwBMVkRvMzTK1y09X6RLOgmaf0xlUAawkKC0+l4YzJlNnQSen8qJAdJJmA
8yGhQRMEn77sEM1gZ0EDSCDDEP0bDQSfQ383flsv++SgCyR8nzmaxfwTVex2XOOnt1Kio8/8VwRs
P+zjrxwz43YtA0ESAMkLe17Bo9wfItNNcBTev52er6/P7uY4PfkER/KFrlOUi9hzg3xiQRQMwnfi
4MvEfJ7gtoTu1CoXnanAg8KFFEgPF+csc95AVCEF+/SOvRBSQx/lcRPJa5wkISuMJp0U6DoLhSCg
uzbaThmzzKAxQQ0GxASHxAQae8xQs1dUekQ+RHnRnxkRK7VlHuj0h8TJLWa1+IwZkw3s+Wb54E6s
wD6OldV7TV+Nyt9u16qQPPpScO/at22XrxedwsTpxSccq+DuiHQWm4ouObgebit+9FL7Rqx47bxm
IOFFiv0K6v0zYGe4aTfa4LxrMgiXPcVGcjrR6zbqspzeN8TSgQ+80aEREpLusKsgFtRBxfzwARsH
oGdT7KvhZXwLXoOk/xyY9OPb/DkAxRuEFEfCS89u2fkyb53cM9AOeJ6yPCLyOOBLIjCD4cM3OwLv
fUYoBl40RI6qg+t11/49HOMNY+miW4Tl8pSIzscEykTUcY9ENBEVDit3/9zbMaH16DaelLKesRRe
8cHMB83LfdCKN9/sxCVepco6L1ZltZQgHejE1gmXkxuAtrij1FerksYXzCzta1T3IPphj2SwKONy
dioKuyNfnXvRDd9s1gpzpBWdfq9DYDk/X4xFCWxYBumoBg2xhrnjnIQ9ZSCXkQQDc5ifg6R1L0De
dX9yeZ293HMdIxcNLrKtHKd5ChjRbVujlsnYjSHXPXhbBLiznR1tswPz2pRG4kTJf3uE4LMOYIUi
hhEnc5BGzaHyGr71nDWJKIKwpUpXOTSL8EwMAkySAETYr/EdXdHtNeykU1B98t9cnnenOzDUcaaG
vwX8kPxmRFfw7GVz/J7kIlp80V5xkcx/G/QcWjW5ZAMEOzkZJwJ4CU1Q1q8ZZSoOmrcQea8LFGRn
XbHBZB/xNlcPRre8TOS/+nyzz3fiU3TrDgKoNMiXadBLTIJbAYZNIHoTEy6R70aL4VB7guXB0krv
1jHQGQTFPWfm4n7T+yCYzbTR8wfsg2LGfhY0gR6D+mVdX/jnO9pMA1GTNmORQX4HAZgE7DxfO0Qg
pFHpF1ROlGHjtrIASLjsXj8PvPFNnE6dHP4WvOeIQKCG7DpZpZe9kSHwQ9VfBEPzF4xc6bdlBsO+
hQRIXCxTLSv4BEzjgaZYnVHz0+wQH9OBubmHGTiq1B1Z87hkuYAx3evMkFnrnVyJctje0SlawX+I
xyiJExRfu7PZlzoeNWmpBgCq7I4RpRBEmQTxjFP7tzVeGjJu/tDZWvShJ2YlmJFETZCNe7KoOdW7
ooSZIS9zo/45YoUDlRoSqrOG11QGcdb5p2AXMmsnNACNd/pDpQj66jULBAwyGALOhWGuAgbRTyFo
SW39Ci8YGb32AKamGiFtjsbE1nGk0j7ifCb1DdQrk/MPSMsPOiBhZYEy1wEIkcEJsF8ZPqzWWerf
8MGevD2aH0BCgVKBYId5b3iPTlip836zBnb1fgajFQhtvJLxtKltadPV3RcYdRCMYDEjrjjHD9JT
hzJCyLqzJiIrPo5MvW8ElOPvskGBQw5MWZ2xabEZnkIvZcE84WZIzDvehuZ4IhetOntjICoItYVq
sxmRUO+IgBfw/EC1FXjRZ7wBn94TFRU6BxYsgBMN9ymoRvp43I/YzKxKHNwbjDHoHlcJHXbfIahy
f8Ejog66DjJPiqZtSHagyt5fBK7CfOnmlVODdqoTuc30Z18kDGO2Coi37qQPP6OBYZNhMwfAYtc6
Y03InWROuWxzjnjusuIze/kKFPbb44pO0E5x4WuILV5ki+vW2L/WuLeX4NeDF7W+a16REyeHitQC
91opBej7UbZOK74er6oEvT2XwGuKj7Cnm4EPzF9HyBQ3yGdxNiSaFc0f+3pBZnVis+XVkkgDDjmP
3hOraMM8n3ewvAKvFvA/kMN3my3Z1NA9arlteZenxVufVjpsWddtspennf1zXJIf32FdfXz7Wl+y
TOs9fPRL/84HX/XmT0yLGFhBnn32D72AVnvxkDzZ7R4+DGHuPZqaDNPa7gIivAPI94wUad23EmDn
yQBE9uuWRJlbHKotPbMHNjYbdQds9ltLy3gJQNRtqOt9YDen5ZbGwOcFKyqqTxl/+T4Q9lDn3fBz
m4JwWFahsVZQ0YI1B6IyIa64hmLz/GDOd1fq6h0JlszFY3Wns+IeB/YfrtkhjFsYpDVfWrUod12i
r2DVFKRjOR2ocNC0xK/4RAQCggRzI+Zj1wDvUt8R4QGUY7G5IwKjkUJ03wP+cx9VI5Az8ZOWP9+t
oQtJaDUZqpHWA5+5bzCwprKONzpEA1ZmgAEIgm6B0AQNBihQwGZ1I/Dv01+o1XoEbGPdXfTWGYx5
iduZMcFkUKug3aHbyQ7ffgqiOX+N7Ko0kzLOtz3mgDeO28QQgOgzOuJ4kvq5vADtlJYSyPPX6IWF
e8xGc8rggHMN2/4C2rFxEoAeel8lQRpnELYDSh8VC2DxMcrwdRboAY+jR5QwsRDkFNDnEobyHTR5
UzDFEUcWESFapNZ7RTTEJQ6gM3PquI4FAVwdZ5N6gTP2SI1u8WOHw3tKgAFhCgNtSTCzOroT3WJa
r6EeZaGJu+okxc979ziuj6PiAEXdNFvgUm/gAqwsslBeQY4wS5AIg3b7WBXxe1uD11TyCSowxppY
hucNpNiTA+skduwuKDF2gVottfKfi+yDVfH4QJx07ca77ssaKmbrBEdKa79+Ad8/40o/LRi6l0UK
9hOsE1D01mx6QCDLaXBBsnXz0kkWX/3KR5OqDiH8c/nkjM47YP3orEbJgNYZd6dwMpRROlDhFumb
UxrzscpHSANhE2t4OB2yuPTTiwsKRySv5Ojho6f8G6SeFqQetANgOjN+Kkb4e/ieAlaO0h29vRh1
FHz16WSgCoj5rNpWiM8MkpWgKTQXsATERLrOTYy99L45M7YWnFbGQAD8V5Escu3NBSkA+nHAm64+
ZJPT15juNr9GPe4YgAapsTany3Rfdm9MNwRDtyCcHG4CEcVCW10Wb8IGwPyUpoKh76H3zY0xT2MG
bG8MNq3ORxI9QPZR9TACCYFJLKi/6ZqT54GA5Ml9Bb+CfwA9CooD8b4V0w+w36waABINJKH4gnCg
WpqAKknxcdj1xF7utDwPzoPeSEgvzQ+gv7601OYPlLl/AutXmwtGTBTz81MkronVDpgy4XOMjHlv
36x5WTRUu3bSC5TAGIDfvRasjTTQHvCqqTJmBk8XYuwJbkRRN7gXukNBHFH5x5UWMJMKvXYWJ/Nq
ZbJkPqKMPkNjELJyQXduDjM4Oo1ATK8ZDIfmNIXr7x4A+DIF4S8o50/4GBsPKu0FcGfnmDFqjIl2
iLvDagXw8lQeoi+AfNJRp58PpqwffBhAuIG/hBtxqhrufVVtCak5pJpoaKJNplrAugKegC8Wn2LB
jAjPowGOgphB+ZlFIy63OiwVbwEk3Jt3xrwGLCc6RBO0HzN6blUrgoOUsbZGux9l4EOlhw4uFbYR
lNsuwcQRv9GZWPx7gILfgfoElWibLXqBjnPGlK+fwhNZxNnhHt1wlydwgPncwmKySPbXlTnVxrA5
K8xud3acOHPE2voaiVFH09WHM7EmC2l43zJiVlRopdEuGTOBIdDg6Ea4ma6N9TtqfZgs4IUsDj1o
OsA9PDBt3iPmsoLyGXuCu4NKMwGuWfGUJzDLGITAUVaHpejgU9ZKlkYGKgoWhkgnAFMLsRK8FsIo
cSLu7NtJU/UR0BBmMXIg2umMiteoNwCKI6LbLRhv/nH59s6olSE1XZa+GktskvrFQPbaUAay/g1x
KjIv8ie7JnZVcRsiZn4Q8KF5sm4/hFc1OwRi5M3Xrvoz2eCFp2VXKL95SBaq6e4kA32VSlR/6sRB
suyMjn+XXaWDksL3o+mFZDUsnqxuMLxDKZKGtIJLRVBODwAEQ7aF/+QempsMJfjOwLL+i9wMtDFG
wADxQVvrsKGkiy5LNQStAaQbDPU0fk/lacqiqw5JNsQlbGoE6aSclW43KiiETjAXk6AYaQnKNUv0
0myRcJSmF9YT8RHeYFcx/MRMUwkWVE/Mi6BveJjaRuZGkMOyivhqxIrdshyfCgsg5plYioTUCGnJ
gV9iwnuA8Ac3sx2gtJrVsVh0jTG9hP4jWEqLiew33jsA2ta/bYzwGT+Y5AQVa+LD6NFOaPvwOMzG
Gsy7TWC4J59QcdxcI7QnYQW7ZTV5xBf37r1RO4uQilGJrrE71sErj7oBQWUKjMqS2xv2hnmca/0y
ruJidIUN8xhWiwpvfCmQglOcL9RxOpLc9xqn5stKmV4JygjqVb6Q8YEmiuHqnUf3w3n0fNvPqIpL
YhqCDLfGJjKmt0ge92DL1ib5QDBl6wPBpy7NTzH6CKJZgzLWxyiFwQuuCGC5ZXi349RNeUG5KBeN
cGkHhFgaGFMZ4T3SgxQ3kSNLtEakx8NDu0u0gOIL4s7aPfomW0o0oMcYh0CQSvWZ4Cw1vASeyfMS
9Kezk/zqMFwTZzN8+j2c8TTB0Kbp/d5Q2nfHZoBShgJPcVcSvlAFOpViVAOijjbVN8e4fyWJhQb7
Ft0gFgvyRR4/+7ctbntPfPT0cb5IhkTU0jooSOJkaCLcLfBUwfeIaDXPDGGdGV0GRQB9SUCtAVRV
gyruuXgzB3jeSGM9uK30Y/8FwlY1ABHH8KACpyGBq415L76d0riofdAwiUgJ8+9ISkL/R/cBKD95
oM+U+OVdAJagjhEtOa4APDmGeZiOzIAaBZDRxZgJ1p0om+Wh4nfoOo/47pUOgAxhse/42aiKFSKH
aV737AoINm2oD8DvAOMVd0uwGwvXgPpciYWSdwxbOLLrUJ+36/NK5Q1In1vdcbM6LZ4Q20d/mU2x
6IxA/YS4aq2PcWk0RE8yMJrQHxRdePfTWLQu3vwQ0CGrMfcYfRR1N+sYdhKb6yqWxnIgj6To5akB
TPcxpY2bbQ5JFM5DGWaIUbbD5gGfa2/YASgug1IHl4f5kW/Rm8rBy+vO9cEtfKyVqb6XA2Uqr1Vq
3Rt2qXU6w3uRiJxTLK2zGe1GwCK+P5OejzHUVQ85rfiMtKnk4qW5xrufb0wXQN0nBcWsdi+YmI78
ew0MPA5V0FRbwQI++bKzQxpP58/p8cmUt/0fns60SVWkacO/iAhEEPiq7Kv70l+Itu0WV0RU1F//
XumZ542JMzOn2wWKqqyszHuRB/CZ9IyKEZorPAtTGfjrTI21QI/VgN/PtpP7GhyoPSWfC3BJTXbz
bn75UeL9NuplcglmyGA2a2vbN2F6WZm4q7NUmxgEdS87rTt44Joh6NIUrCUTWB5/MTaHNda2Oqv/
A+RM2wVqy6zaIjsyhYkS9QKqdaIgzOsoUzN8c8gSlCdsi1nJrA/AJ4fdUAyaTzHVSBa7rFr56M6q
WdQB5NqpniHexwfKm3hvu6Au+ivLgnLmaa0k9qYbHvBAo7OeNosdmdWGe20WFD6NIXOiYE1ZTA+T
CHSetYHF6NVrfmtvWK3cFcsirNdiRd8NzWEbbyc1P+Gf4Wddy4XyQohCv/W6WZuh3Ek5G/Fta7EF
hlR7j21iihJCVW1YtbKC+ZZZmfYyUQplFLiDHuvPGMoalJC2/6weuR7mXlzFGNOPIaw2jCtaOW2f
qEWoIA4s7mv+y9WGG0q4PTzAYBMqU2Gb8t2Q0cHbMufK0Z5eH8rtfAD0vmHNfdphE3SGEqnv4k2c
IjWT3iPM7hnrLt8qq1su3QwpKsslyRshQWbEJFw4ZYx5lmO0ErkQXsYAcnX8sVfSg3uhzPAK/tQA
XF+6H3EVuQJd/Ij1ALMr2SIOm+8TdCITgBxzlLOjE0LmJ0igrL8bB3FSZJ41q8RB6i8HXUu82H81
hwF4FIhhsky4NCYIzTZiUQwc3ghl+jdcepnSMuLdQ1mnr+Q4rtnAKq+NYXLyRWCd4xdThXI2e9Il
hVWYQi+Mu+7RPePPfCTYt9AKrLEd3vwuxX7L67oSBsk7Ihk7WUhyTS8WmEz3V1wwcj0WR5cIsE9U
n1gCWaRE43qb156G5SRGCmGRHsOPQkpEWI+Ps3vATcsTTquAGiP74yOlnwEFJbEwre/4dfJKsA+L
wNT5dljJvgDFefNithih7IavQAaiinEuD7FbiKgho+5M3uwdp8XIQJ2uQxxTYmNi5nx70vmBSiDB
zWbpdZnfBn9kCraxwvy+seMVS907Zh3/kByzyoM2FKA6NbwmwMaBbzOsqN0B2U8tdD6LES4PBOpz
+Ei28SFDKN5HyLbm+iR2YUq6IyDEp/zqa/GDMjtd12w7rZNTaI6op0dk4COyMLzi25D45j18eWao
OcDEUYmzcncgmOnKcqvgcX09sKOGI43is7/NZBNG2DIoMpZLTN7AiMcle85rIgGJsn54CCkS+0zM
4JxUTDVUeTMaqggyu+2kovYvtEqgIxFQqFChS6yx3+tMiSZGkBxVqj3hhSCBIUD7jRZOQqYR31b0
/9xjahHneAL35JIdiEGv4Dhix+O6sfYckQTgx9KMtoEWqdFhfkn01EB/ofT/F1hlIck92pyK12xq
4/eKsDdUkjI9LeqY9byf3eN2ffyl3h/aw+MvVEyyF5SUWIj1AvG6ENQ1GcuIrz7EDmkXdoIfZD9M
D6JcKFuHGtx86RRTpGDb4In8C2xlxLi40t769wcJqi9e+nv7lYFmxrPTdP9oXphoQPiKr7EKKu/q
S+bGCgpoA5FW+dCxeEh1rGK+y/YBW+IcIj73xybG8qmkRx0orFWI4uAsojaqA5l0RsjtiXu6GV58
vk8+pokr8iqkQiQsyeAo5DD7SA2stUoOZstbEH2hXRWiMtAEn7nR8gDkdQQbcIIB+wAtLOKhfH+X
KF5R0gpH0BtaImDlWEizdcKSK1BCuUuJC1WAtC76KxVXxhwCBbmmR+vffuVGS3bPOqiDlsSMb+Ta
g5qLa7kpvtJDFcQ7c6GE+TMcbxhcUJpZrjKmMoZ02DEMouuvoDi0XbNDMXw8gIBAgSirGl2S3h8s
PowzbyGyU390PdRI9eGqdELWEh5mfD03zpAz6PVhIAOixc9f3G7961cZmWRcatDmltdxu7/EKbJd
6KT+AVdCTi4Vi63mSbwI6WVYAnHx75HiEd+JSVeuE5lG8h25+wafFNm/QdcSrRQ+l72BGUK8Ce/y
/5+cnYTyR/FqxiLe//I4CIsoT79QWar5JFa6V4esY34va/HEqtaZNXJV/+YZSi7+bkISwKRp4nPL
sMKpkW8HS4KMFsG3G6p4bL8imR0sDy4FrkjLNIbRFIpnI/+mv0fFKT7hq8SreKgzOYfI2MpD4qkr
4YmnU0aBsmLjYxDlMctrIb0L9YTL4/kGvJJDivydYeUrju7DJwhbC9lk2CeZHZ3w6sy5ad5vsC0J
J1bmm0SkLRR6LhmXRXr7V18mjCQ+xiYg0+eEQ1by2XD4gipAS4oHCTVD3inAbxkKuWZCHCuZ++cS
HBL1ENvRRB6arAt5FrIjg3NZsot+Y4rGPGWHZ9LLN8oX2Mw/Bo6fy4ARAZ3t6sV1yIxmM5RJIVcs
3yXZoOLt/q5ENGK7OpBtFJzWT8l0fN4HZ5LAK6A0X4KH+iXZiMQD2Wlk5vOMWcMwrUgYPeffM6Zi
zMGjCm1GQZrjL/pMPKbPSRdTTU6SjNWdSSQvp0PJopPZyHAwug8eY8+T4HLyWvbufcqJDw2SCzse
v46vHrS+gERQ9hVZCzaNcfx23TOnMLnyl8/0YYXKOP9/LCCQwTlhJ2dGsW540vvn4B4wap+ZK2Ot
cwxgGTfyuD4bh2zWDN5zwImFWhOzibUAt/eBVACHVh6FzkBwSOA+GpIoeQgyrtcvQoB7gy/CnOCb
eBQg4vFqCtViUKbPvSN/QQYEOnlGlOBxMjtbAhJRAWoyH/gvhPGY4ssvIVgCSOUdoQbpZOkkmExa
MgtEHlYkYz78SdP4tNy75idWlimzeJ+iaFqT0DakI7Jm9lFvcfOLBbYre0YC5AAj+kkq7wiv8uzq
zoBTMmkbnJL4ySB+puor+FyjJH8EBM6wWHXw33sMA0hmIpknN0lmxc22MfIqn7/L2c+ksO9xZOmB
yOEzYI5jmcW06zXgR1gIvAsMBR8hfyQcW+v37DNqQRvIt7JOZVPAlf5P5p/MO5W5jQwGB6vP++Rp
SUhkNshpVT7GDj9RQ9KFF5u+7BqyDFvmHLc8QcKGkza8ZIZfZr4dyDSWt139u9X/tyg4t8DxIif8
F4GYNuC9f83QlscjK0aSRgmHE6QRJNzzyWy5T4Ch/SsKNQHEb8ZCKHZ3Of9Q4OOZymefWT+ydhCQ
kqo5r5IJwiaM8c8nOZInJe+R2c7w8I2ofbCHk4iT2Mm1SrIHv07G38rwsuq48hg49m7xzOH6mG1y
rPkMhnw8FyEv4GfshIzq52HxcwmGWnD+ksUMeUamatkbKMagyIqsxfCNGyZg8XMKFXL9n4SecNm3
jQFfzmz+F2s+E4GN9nP9HPu5iA8JTBYgsegzpfkXY/GZLPd46zHjIffJyPEwJHNVhv+eCoy4Tyzl
eXBVrEeb1chclIyY8zfjwNqjXJPKvxkzPkgKDyaIZ935nOxkmu5TDpC27BKcf2UsGBOWhIwSCVIh
o4aeitxuG8i18j3cMk9UHo+UUu4dfi2TggGQb+N/WXWm+5mwDCPrDeIi59MJr2RcwHznZxSYGCdO
pUKsJN0iQqKzw+fKj+XPf0dTPu+TqHHHEnGOKQcImHlyW7Cy+C4ZVpa1yZlEQYPkcynyM+6TDUSm
GjkewR7NprLPU9zlO4otLDaJ+o9fHua/44isWfnDZOPQInuLxBjWzOcJ8WUvCYu3Xy3okeFACmGN
yEKWRIj6HgWa2/jGu5hthFbJoD4lNDmIE4GxxPpWKNfIDsh1CEGOCIB8JnNeDphnzmWM7Gfb+d8B
kuFkvEkrTLk0Wf2MKA/nmFLlklukLECE5jmw9ACJwXv1QDwGVciWKrHVQ0+8jaTeJHPLDPW1nGRl
MNTPVJEEpGEAublPnJRTtIQtmzoRc+GGxAbTgMJQzkn230yVB31h0RIuZH+VUHviACDDRbopZcM2
5qKQ7oG0IzHPljWAiZtH6mldsbD/LCkskniXHEyY2TLqUhSUEEq9xB7K7A8+E1hOshI8PlOKv9Sf
d8vUIymVJPRIjvsJjTI52viNxxMBk8zp8kW+/cX5kcSEa+GdMiX+Zc+SqXJr7Fy/xOagq4AX4dmw
AiSUyMjKp91jDfcnmd9MLCaXpALyj77+737dP5mpJGqyBdxB2P4L0BLTGax/l81ASfBilkkEQRRX
HphMb9YF9QgJ5rwebrDU4tgwKdHK/H6UHJFJpslfOA3y9IfEDdb65/HJ1JEVxth8gqWs/hdMZSK1
xllbfi0v7K3hlx08fc3euxZBGD7g9ns0HA0ibwRLkG+SlFENdLDMFAd8ay25t8XGJ9nTnqUiNyij
VbI1EPQluZU3sFj5R6oFDChxUvIEWUU6HyB7LzJwYeU8yEVOrCREmn/JIJg6ixL3pjJ8NT6UrwB2
gAhrmLuMiq4JPgIKyqRE+is6WXRVg81lVr0dzj8InnKjzJQLJ+HDvAcCBVGtlWzBunz5mRvU66jC
7w0vvylFYhkXp1Ak7N8XCMUOmLHtBaEea/kEFwpwzdhuJqN74ejIjKFrI/kFbXiVMhdizg57SDmb
zJVH+upXlOWd7vzSH/e8I7QjQIjXVXnZ9iEn2MBMa/pek+1leRssYXYdtkPz7L+WxeRiDbqR/WvA
27eiAt+Hc/8NPhU5b1HyxDqMihNQY7rInGtH+8HZf87uE+gXsG+M2uuMkD/YxzvnznEWDaqts1se
rOC+c5sQL5rewTP+yv6MlIv5cn0OYJTn5c/DA2dInecyMJwzVnh/HZ2z6z5+C3zI9N9fdKpemwvD
RnWIsEvB6Ky7nfxKv6D74MEW450D+eoxvnWC89G1uIYMPd4A3BYSTDicJhRz8+Po4lcaqKqVUEsC
PalwYlPRdiLH85fFeGapLsKck+XWYdgP/Qi1iJt3s3yo2dbHUgqgE7N91V128+0CraqzLwkf3BFX
/TImVXafgVb5xQwP9ORINZH4tYbAdvThi260OgA3UPSX5RT4neab8AlRiBF9eEzMECzHsOSOlqCr
/CDpLqB/rHQxu+w/QtQi5ufwjsr7nzYYgY1IR70I5KTZA/WFwC7i7vfvCrU253Fz9zYf/fjpdHBw
86ouPrWk9rhMYHlo022wB/z7aae3FdqUC4vRAF9GorRBT9aevIdXlBAheSr4ByFgzStFjhyIjs41
b0eP8ADANuPXvab/7MCDczGJ2Doz2Gcu1u8zDtFgXfujMnxf3T3AIReRMK0YAJM7YeZzzpsmMfsA
mIALVNA9keZGtQHPmx0Aexa2TWWaZCB6DzeA7z31OtDQrYQccnMfTuptM+yYLktcQuugZ8eqHde9
aNSuaWiwXZDZAH+9IU8oYqVVvkeTb3BfU5WCCnPTiWNg7SUimg7hs13QZUD3VR+TN18CIPz7GRdL
gOOcUpuMgYeQuzrSx5RcCTpkIKXSf92HTJseOHOkpBPw2nk96f4i0DeukjLbJq8at2B3T8FJXAa6
7mXG0ml3U3NjXGQJoRh3RklR95CJtcHT38PYmJ4tv7nQJ8JTyDu9cDNpRiZkUP8QXKmnjLCDXW0D
Gz3cZ8e5bkFbu82fkpuoS+MI0UdhpEsLSiR+A8W5psrBByH8N1czBImZYXfaqFHHBN6WGFbaUqq5
Jtrf6ej3/nbj4othJwFlTe0gOKQ1csArpC2sjB0fkvv1lxDGwWfvwGuKGZwCUXvu4eCSQL7WjDcT
iI7ENUfJ+TQv6UmBV9m1YbEHTI+RRFdBWNT0kFTDRIxG9I7sYNVdIDoSHRPwx+bmmZ9/akrtx5mG
eiuKDc1Cdhm6/Hu3pvf+dbIdJOF5rgdkvcii170vxJSgFRfZFZE2c1CYeNU0pLqsCYRPVzpkVs1y
n8H1gm80JRmv+RpWkZpih6e4++FFcwp6W0XeYHT6TVPMzi1MUaRo8Nlv6YlJLY2Jc8UVDLRTfqiG
NxyyNjkufLepNgBftHyzNqjbYG2koubU7zZu2XHe4I/GDdsXhZsT/nEsDgeBGVRCMjgmFPxnOENh
ws0CX+7DdoQDCscbPMMOLr1gSEHKBK8Tzoo4JCOtwqBiXjI1aAeLBQAIU/Zge4Nz+KhX81q7oaq0
xGWGGHIJ941Lg97vTjTYa6hMkA6oCAeQ7u8R/XYOf4aoQhv9PUYHP8SECz4X8ABMLIeuCWY6PR9+
CsK9TEcDYeRMaYiHuwOAcLoxC/FroVQ3AdUK9syxoTnQZr+gLOI8V72zs08Qf70mGAvevN267ebd
3RBg+sqgl665TeHUHRddnwTmVBueB3/IK607qnd3d9v+U9aapqfklgDHGYDpwQxgIbBz27jFYkWJ
5SyO9in1rI5HFztCbPlJj6JZvOK/wu0OOTPGXLg1O6FxG9/dR+mWU6S4HNt7B6dBieLsdB/GcGCH
GBRzRm+Yd5YPKnbQ9YAvrZ9Tu07VlKe9C3bBuTN8wBu1B+VQj8x8C6HsiZI0egiDwxjcEzDs6uUi
KXzCxC1MgZTafuGrEsdKEdj2Ho4NFLnj4KBTzBjLTwutA/zRI33Ag358XqIa80As1t9ihvxXU6Tc
EKMyZmY9X97ufjGiLGPkvfSxUhzK0qVPaBozCyjnJZJ/nge39OzaeJ7nHI81/4hgv4uGzh3R6YSG
byR1P6kdSVovhw6pYEozkKUthxHOZkgl/Dfjaw4A4HppIB9DHansMrzTTj4nuwBphKCILpve3y25
UsA8Xp3Tn4mM8DnpRb1Iit3k7FSIzon8P90Dyq04M/xgDoRtCt1R6TV+uimUDrkm/oYUMcu/pDti
0h+iBCr2negJSb8E9zQOg7xECUpaKD1CFo4MTS/eT4tOdKR8+5jti+i+n+zmvAXbQLao89Ezc3bU
8j7IaTbuow7NyHqPlxk8ndPimRdvtGcDqooQjHFoGWAhpPXIfABL9svhcUpnf9fPbwhP+2bhIRR9
H1CNte/uEfgk7ViqhmPaVOxlFXvuwbvQ3D1kitNtvkiE7k5MmaEJApcn8VRC6wxFILCOfmmnRFRn
k+3W+HZ0wf2eh/m2HOSvfcQGqlLxMT22FmoOV5jKA0MJCxfjI7ARHZShg94YIgjiUzeniUk27O5k
B6oK0B94AjQ03qn1o/gduKbfoDXI6AfG8jQv5tg3orLgbzZ7nxNNLyi/jdGC9QRRAx3R15pKqeba
bMUYiQI//z5P74DGH04bLdvBl3gfBFdYrugqApnPjaRHVzA9O8g0PabHYTvOUc8dq+w3IFd7UfEI
bzQbXtGZA2/eGJPDF4bXLmpht8Hu2T9w9PzRlRFQ4fEzSGrwekXHeyJjhLryPUOzGFjLO1APWbeY
nhXEf517PS6fGWst1q+UTqzgNEY5+ZI/nffD7yY69LTh00mrvqcCDCekn29u9e6XPycs9jbmA2eT
wR69JkePELzK58SBGx6jwfmaImt9s33b7t8Vt9c6c+wSzH68vuGCuh21pjM9dpPDdxdIU/8LKazm
u7ymOFPcnzP75r4TSA2UCF9JibmBPrD7IzRv3179Ht1U7/KObzQ3t6Oeryzn15AQjXyWjuLuaPe1
Dl/pDahqBm622qUG/vR4OM1TPbqGXwKChl9Wp4StrqeJ3vdAixQCEvqxpdwwxqqfXWFeTu3GjZc4
izf92LBD/Ovnj6lyGBtWkMZnNVP/vsrD7FJPVcVNCSEPrY+pfc//wrG6NbxuUvmgH84hkLEnSmgI
KHiH10jDHHBs3pc1bNLsoTmYpfVu4NpCXGMe6t7jP29vX5CxYDrCGBbsK50p+3BnCeXIM9GMze3O
z+0xgHuhuPqxn8bXJ4WSF/Jl87L8/rJzNsx38Fia3tnswzWe6L/X2wCd2YkCUm/M7t4Bdorkwrdt
4wOODjuh2EMhIasHw/oLL7wDAqHEU0oTrjyf7RsjGYw5Z88EtYQlU/MntUkAkoeDPH/1DvLqz/q6
vjIPvx/Dya3qR9F+jGn39O0gdt43isCYZstdx8X9ky/GQfg+qHaDuU6toX/KyiE2cEfATesKHVG6
HpOntwTXSyoWsREpgWHl7eCIwzB8xb+H59V/5nmFPtn2+5jYk5vYTbeOiibsT3319jDyqbXOyawx
mWqv46/TflmcnTv4zL3TUeNqcTRxR/LEsnCLnNhay/YQ5vP89rE8JSV44rDYBMRbMUjC0eu0TTf3
P230RYyUCVP3+rjextQG4DH356gs17MXie1+sn+5l0AFMoYms6pDi3FZJLih3+DwnXlaHPb6b9C1
bzyr3PYBG0SMd/VLdtF/HwlOVR2vbjz4xcEDjRYOxEzTW4L4OzFjQOFo8C1c9+sAbMqxdNSB2cWn
Mq7UrzN8JRDF4LYMT8kZT7tZ3ioW8sPZIkRSqaEiyca17+yxMbG/cSg6vybVO0fdudPGNBBdLSpt
GmVXGhXozLMk2CJbLvrvabjPR9/Q+jGIQH5Q/yg4RiWv3pLZez/7F2hB2JUgcq9sHbtgczJzEi/r
IlaWZUjK3NBUEqy7Os8PJN7uETwM8h5WrjwmB9oM2uPm7OaoRliSb2qjknYNqIXSVSNyOvBKXfe5
upy+u8dvUrxTlluzMuxRDNiHN+6whns+Jle01i2mQyU8HLKLmPzlMTzBkvQBugJ3vuxcj0WqYHLG
S9qOrwNq5CJzVou+C0nU6pOPSdMWCAetqSVXgPUeNqBYqhYunPmvh0KvYE5hBuW7S3+E3POtOya9
FqeN48Zo0mcjnlBahPfWGdoX7KDlK9pmzV+RYljLDZahPuqNLOl3Twv/GD45a5Wh9OSey+23Pnr/
SCudbJxX4drF1v3OVQwkC+7XQhyQo6hkcF+gzJYYWiDyMhFv75dvBxZte4rwIDFO8TMvEw552/Vz
+Fyp4yd6ZtpYAD9UH5PDuktGhzX4hfZOFywV50zOJeTkAWdCPbOBqoBKWUuajjY2O21vTCtvDCBi
QWVlYYZoU2cNXUSQd9PuUH4LgCw8LJS4+Abukr7zd15z2Py7R3aAc1XIj6geGlMS6rGZ9NL3BLcE
OoCguabbtTTM1K/Hqkx2i8OCjxtXiw+2a9Od1p8+IZc+LZHKr+AcIRZ6I/HSRpywDxyK0jIUlKKZ
IOzKebDlDk4saRzbuSVjSs8SxIE5xeUOI3Q63C7gMe7e5qzYHVLMAcjGDYMFkvK4OdXVQQewAGVH
UMuMlqCUsP9akNzR9VYSjkLm0BiSSIAkk1+3I4ZiKkAbfkV6TFEXXBoNSZpLiP2AuqHDtubuP0NX
LcCljJUE8/RESyvujj/8pJfx7SCBpG94WvcyHghnsPfKLAJzysDxcCRQAW8KX/gLDIEk8BE0IaYM
/rV/WBjTDihin1ysu8HogypzrMTSfbfE3IwEj7QBFyHyeXaGCRw70spUA4J4+4FPOCoTFb/b5B6R
2ccUnZIrfiAm9/7gAJDzbfQLqUxxlw/kAxeKBxQPqN52DdhpamNBIyefStrOn/kCymMjxcnWpNJA
vfjT8uoMdfKz59DgYMXFdgBqgUJcawyHNEBBZoTUCpqI2gY4Gq97+RSHtXEdqFILqYtBd8gLlKAd
GdP38LF6T3brwxqcyptRp681RkpyypQMjSn5+IYhWSmJtKiB1wXGUB/zXKfvlb1B4RF4WGaNy186
I3CnAIkIAsEY1gtwnOBArIzjEJAvwbXVPE+aSBsmP6gxer/Del3xujKlpMNo8YXdob2xN9pYZZU9
V9wcb2S1AApjZfC3jdwi05Nz6wdpwX953u+VsakDjK3pYtPflmmqeMw+Eb/XuZkm3q0pHrMIqRjE
YFhWfBfUPwZWPXPgqBe2LBDeKrC8HrA9WTogkGBqrWkJbOoFUvNUYz83wMWzht/waATIx+jKxH6N
5dFRc9gtnitjqvDEOUjwrAf6WB/vOAVPuWxz0xuf1rTemXuHNZOcC+yuetlh8TAoFAiOj9NTIvcR
CACqTAWFaE47QwwrmoDPHr787YLJg8vLzYEJzZq/e/r4VAyeQ8VTsy7vuiw/gRcBTmConNjGTbRn
bdsTiYtHDp1pE1GX+GujNzz2JUgPQtzCTARJgBExSvfUv7bAQtCSYpIWAwmFpP7tyNw5VNJOMbNI
LkswC92QzOS50jOCwFCZnoBICxqE+cqM4dERENegb2yHVW01fWPKGpgfFpycmeAAGRMJe4KVZN7g
GpYSCqBATd/UAREWGNMpmVLveRKOUIQhUOiZAAMrroi7VxLWdzdkb1PhY7KmG2Bwb0B8gADYctIL
2wOZd3LPOonp7ZhlrunVke11nXv2nHqwvjB0r8a72PZa36ADGqDtSl7f11wzvpFrwiaDonQS6mOO
Y0NgZCr/fkR2WoUA0QKkMkYVaLBX8p533GtmBU1eOYAIvpvwFDYc5qvoGV7kUJ+UQQsGocz03BgV
gYDnrUv/HNvfcDIBSpPvdMzBFkWcBqPjbUBOLyZQuJcdcBgCi4ORGY0cAR2AmsN2qwqYFXfOtMcc
PhJMrQtyIID/e7A2PgQgiJHwIuzxCfi8PRb8vRB8IFvAOI22Ee4b0T4/AScHt4MfX5WenpybLjlm
nR2sqUiqtnFv/ggx8UC5I9vG+vch0HYD3FoYsVj9PXvXCcQrOzYR5W39nt6/p43fzm7I+pMe8/mP
xQnzDggG0Y7vesI4OszeTEuzr7JbcjXQamb8GA0Rrlt4OlAaRGOLaBR0oDrgGAIJqxciNwaB5BaI
LXqBDguO57mVd6IDSI539ISc0eERIWPzHL3yc0CdJ7sGsK/QjYZGgRk1Hh0XUplt3PUuU7Ek0iJr
JMEcnfURY/1MNBcF9hH8PWiFlS40OehX8TF++9sQivA23P/pIWShEDYcNwRtgblxgvnUIcfzzHE9
u8/uvnDXIOOJSI0vV4D4yWyf7ydYgwXH4XFoRV3nkuuwBQ/BI6FUznaqj4p0l3GCylUKFHvNOWTt
vECC2Ej2P8pCRXUz6sSIXZkYJRpeJRP5GbY+j8Zv+D5qKlEVlUTCkBLBM+SAExj8c/E02nnw54To
wT9io7KN3vgXPYM6PYy6UDUa/xRdcyr3RpzL37rgHbm9Z1++M+Cr+fg1f2WSTY7wUcrJPmdWz56F
U8HmOBfOVrgqcfV155M6QTFU2XMD6F/+LhEeWxcm1jV4Dbc+7BMZ0AW8K1zvoTIKbyzWh51MF+pK
AfVEG5qwEW+LGyyyArjB3du/HShEF7e30nEIYb1AA1m84LapGz1saFjFvA4ymp2dZkbHLScHOPrM
wpN7940A2mLaW5nj3vD+cCETweR6Q1XiexfwZYfF6pTuJ+94N8K1sDc8IpIsHK4ekw1gkA81fSes
G+EFFwmrVecu3hAFO0wuHcbRA4r0FKbM5hKrq/Ma+vQxvkVG2puIoFKC5U56RwEgfi5gcMWUQih8
DVXYe1eYZvrwstbPAwPOmjaE9rdN+XJ+pw6tVTHswIC85KfAYDb9wsbDCsl7RvrB28+7IxuGaf8R
lQvohNtU28iE72SGe47PnwkLXXUKBY31dUgVCLor6KQwd+AF63DUtyBJn9Et4u/rF4s8fZYerNMP
x/yQXmNoidwkN9jSwc1ECOpJRhiXi3Mg7OHOuLi7t0DlUcEmwppFftlAMzmjyNZGpOtmbufnKcVt
i3p/tMcriqIIIQQ3gf01PP6W8PDgRN/FyVodaH9wZ+Z0hV6Dx9O3nVGXSo0Skp5yjyH6QQh4gKZw
ZkbfidgMrGyANx/aINSAnk7zVUPU+LaO6GbHFQv97KzzctmVYL7vOnxGhwpndEdlMMFH01hydrlp
zhfM315EcRTtLna7nA4lR/JlGbKNUzugaQKjJgVs/ziPyQNgulEEAE+oMAURKPzD8IMGMX1BClYX
LDJAZN05QtOm71zGyM694CvBkYePBPTXDmGEmGExhoVACmSSFpMYZYKcIQmKyQbAzwG68v7L3ehc
fvCepMns6c/8Ndr9sb+Tib6HnL+lpQ3QRzr/AutYiL41/CZQEdJGJm8nk4FBMBa4PGmWoJGUZIs3
HpXXeP8lAHVtgT9eRkcYxNt+UFQR7B5a0ToJ3RrB2U5v8A/bZJJ5OJjEjbWMbJhRSHcLtlgye812
bHIlzj8fgy2SeUnVzaG9KuEPwIfhMKGntOxw2+0g+gBtpZjt5i0GtnR2cgp4JeJsfxxwsSefm/kR
uL2Rg5cEMf1C7Gsgza5UHVFN0DmmKwGV5dqB/cJhDbh+N6cNR+1aJWiW1IAk6BkEws4noLU++/x4
Gx9X6BykhD+vii6elIVN6JqEqRhzWaDo7Xf1vcuUiTWiUDytMx3TWd097NGdG+HndL0utlrMFnLQ
4XNj3gdv/xUd8JbdTrBOO9hUB/eH6fswUqi+Po4jrV1BbtPbFc5pp3r8xCMYRZ0GiYXVs/EvncVT
9Y6IhZnkSEc0eTpZB82GF4JD2L42kLysS9ahQGRRJ8LvqfEMY4Obum5MLX103KFREVgcOPRFayUH
9/FOnrGdoX7QBTncjlrLPd3oxLXBzkQVqk/BwfqGl4o0Gd2aYzMoiBaVV6hIcyA/hyLGOapQScA1
CZzdF/zMqJdYyHfQZSHBZlMujOFVWT4qp2UfurjXx/AN5K8akBpZ70h7JOQIVYTqyAom8nl2ekzV
4temk1Mlj3Zu9qItqqD2tn/AGu2Q7evIWDQAH1ldO8aZ2g3VEA12duckvsGPSbHaRZIeqIMjxWt7
rPWSQ/ra++/TUsE9DhSv5j41sAcLXbbau3PZEvwpuarOcVOP/A6gHMLkdEvVB/1YBJMS3GHBsTyT
Yrgd0eIrDKf9YpDqHqWqznA70dYYEtFYgNwwg/CGuQlnWdY65eCRtrh+WfT2nwJEpMitmgih+dhh
vduovEJFHKhMAGoG0E3fHjWpjhXeMTl8eXgLXrFWoPpG15RQgTWae8w1K1HJAW8o9JAsHGLlMfQo
OtPPuWkD/JixLN6qEN5djf4y0hrf2BIvY8RI+vDa4cFl9HWKgXr1R81xakHuumctwnTnTDHc6hDe
O6mi0mZ5DGzqqziCNDOSmOs5rQEjpNTR9t7USiINgY7k4r4zZd6S+ScoZLjFvKasoiAsES4fDstg
cOIU3iLg8I4Pfya6qTVs165RiHnfhTN+FTZPnBAPb1/vxj1riJ38fYQu4IMmK2cy7+T2fm9DfV6u
0LO5bJpxuTx8HRARgJxNYuWaoCTAx5BQkGoZEO3Y1uCLUfSlWltKpZaaKDVI6lzF18N7MCtffSwY
jYDmyuy1DcjsDmhsEjXHFxSKFip2yEaKKMUVnFaEY+6aocItC8DltKKFhnTGGVdiB96mHKTLGUcH
8yLQxMfqurRGgB064E5osqD7h64rimQnl666RcC9gjtGE/U9aGselnNoxy2FUPimOmvMB5yCPoXJ
9ZzoN2jxVbxXIEi+dGTxSOMH6BCjANXcgqs5aDct2DrbrSws2AbtxSWo0o9sBKLAyReCLUANCNQX
Z1tMFWcPuxGTyMIxbtSDnefL1+roBSKepg9gJLSIxu9nv8dUQyAAnAhFUK+dPrMjaFvx/DUBgeDF
Tl9EvxXMqbC5e0T08uFedcdGJ6X0dhdXIx3Z5XU3xKutrhz6hJR33n06Ys+hSVcdxOeKIx1774Wg
TuBn/y/GDwUgNcs0681oieHny+OxOkEDDuOBiGj/vMHDWt0hwTcoOa/SmC/69i183NL9NbrX3k4L
2tusda2vgiYvQhz3AYocVa+v/ZWb60abU1vlzP8YdOOXPdg/sxYcpZkbRYhX9vI6JWlnEyelqr8V
TrXnWN+m4F9wA33g8nn2dtClnmExf6+3MxLFktDjqKhHUnBn1wRA8kqfamRwZALpvXqJXEDJauVx
Hwb6wT8e8+oZXt+/L9u1acs0Tln8UK/fY0pFKwVpQpDywBWRIMruTBuKJwWmwe5Z9bYXn2BwGJf0
r9Ator8jIQ79UYeiKaXfF8nIZg8ttHTO+qDcnN7ovrJKCt+KFFtaIAhZ2C/vvKPvi8u3hVgZgh1N
SCsI+2C+io+nlnxGowKEgk7NmRJed4uuGnoy3ouOg+lQfL4ewaR49cndvgd8oq7R+vNv2hxwDiVn
+hEY3mp/OIrQI6Tur7Fo8awTKldADV2h9Irr/Da9XzL15NZ/978rzsu0axF+/eaRv6Ld3+3nRXfj
5BD/KHL3IFBicKs57Rkz2JgewMNRtyl16DdldgQS6fuDvlLzQyelbl63s7r9Pm2X2+v8TJ2Yy6fx
aZiB2lvaZmCaQa+K98DX76R17tlAUt6t2Bof/o7GNLQiS9oBNl1yxsUmfnKEP1h/RJ/gPqeynRYp
56ptr99dHrJ6TncNRl9vZF9oErP2FdQOm2Z8173iNLSpuZ9XLwALhZWdIA5Se+6CPLmu2u7/sXRe
y60qWxT9IqrI4VUkoZwcXyjL3gYESAQRv/6O9rm1T/C2LYnQdK+eawZogxHznhw94OBYBJ5OX0yX
hVccHi8Tt9v2b9i9nmbieLKg70MahGZkCIu27HOAUAfQ0y97gnLZ14fm7VDCZnps2uGS5WEPCR0K
oe07NIV+KeLXHfnlpcuNKvE6QI4rrcsjqbJJHpHGXrCXHU6MO2Xz3EC5JIXdcFXqN6glACqcVLmB
hgrVCoUONP7AWnccAZMxB8d6iGsH8/YtUOwghaQ/bWisVJu79la8t7/FARvZJ03813EKHu0i3WMs
YofSK/swDCcVxh1eT+2Bs8XMUW05oFA0VrHtXQzY4MLZN7z+YGbRcGK6Lt57wGSebXjRvzz8I+QG
tmz4dy50Kiz4bbbHMIIJxoUK6FBuwHkgGzpDRPd6CSOpwAR3b42QXQvSGzEK6f8ZUXU/Ve9k/NJd
jYozkM0GGgNsAqvE5WtjXJVNSZ8BJpG2siQ3GSK8KzLLB3BIIbGgzEWdh3NDTI7lpcg9SL3mNcNq
Yz8rjFsM8kJbGHpDNXcdyAoCuARe0o996lkqzyxhwwJuuoJxFl7FRTTpLAXPaeVQUL4B89nAjojP
27ecwrAN1edXWe30GyPAZW9fkCiOZ9C0+IVotpKqXwxQkyB9oYnml/EQJnh/zKtefr9Lr2QNKtqZ
uTZnf5o/omYKGbd2sZXlUy55xCQS2pfghy3Ny2cPwFD0eEbSbAQiY8PF0fabsQoEkvdt/diFH58w
09XhX/3q61Q7z8gm8eFCmUP6D8Qw8iEvmUcyXYJxkrD2JFIX6rouvcf6Z/ZYZnUow/EBNszW019T
Sftm4CQfr0R+6rdVzVqDyA+yvhSySJh4NSSwDYFBYYE5sbCXfo3/9fqhizlINBF1CIUAMVlNRclv
2SpKMwAQkk/Yt7FFHv0b9cOzgYwIC4m5zmoel+JFyKazC7gfB3FPwngEXlwnM7B9iGczrtNYWby1
O7hSI8ujLWGAuH5Me7rCVROxro+QZerfeIJUAINLAZWpPDxP+wE6eBTL9ODeyhkPRU+3PKqz+uHX
MJCVQE4PLHrT88RNlB3WVbeh0UUzBXNwM6ymQLoyBOmbY9s+uClj9mzg3GkGPIOjV09eNruzsbFt
X36lsYSujW3ssls077rkIdJ42B/tKgM/sM7UkbxxF/IYMoGRv94ByPr9MXdC7AHaJ2p2Ft0T0dm0
WTMsmN4fq+EVrhbTrAEPV/fS9/4bthSkrPSOgJD+ifhlSl+MP2mfOx4cMbt2hzG6NBcg4fVtxbMw
0R66uQ0OBC+OoPhh9u3SDaT+qeJFv1EwLCI4moqOUEDw5+3gj6LHzYVdzvlnhydhjmOuST0Q/E0G
LA8tbY/UK5fj7JUn8rkJAhZsApdhKUwbfqhMKy0i1fv1vk8JLyLYfKGS0Ibj9OWOqIkryyuJqpbW
TJgjtcoqTjCPD5z4mtPEUg73nlJvIW7HB6eWxecOs6aN8a1a7vSbkueGaTh9a9Ptg9ulaC/WN/Xd
6BmgNuqFeGUZcxXufe+mYhJtloZ5bWdMhNnwOm9lc2rrM8wpViHaQgwAJ6IOesIAp0Xy2OZ2IGe4
dsMAOCpUOnocQ5mMzH709adJ0NzqRmK6/dHcDm1ieOPfA22PJ0rSwkh9bkTZv+bxwaE1B9JQBNkI
PM6+9/GELYIZMlMQVy1mJb+vx+wz3rLSY6VA1BTY2KXH2gbr8x8I7JVn4cKG+OLv6RtGvwJV3MX/
GoeSWsHck6YH2jRUzWnJVhCe9oueueAjQ5iTIeK8xh9gyDqOKw4QOhVicT8hhGhsPzHDKdkk5+7a
ib5F+fpsIzrsjrrJ7mTfUgQ6h9QvPem3tkPjWBRvxuzjpU+qPNSDtBCRqaubr7+nRlCxUmCAubw9
AnQrENGxMzEI2i43YA+VP2YhVWXlNU9PHafFQO2XoRaxIFcnyyeeZPV1IGO9hhrFxlfbPWmdDN8Z
PKEn3sFf2kc7XdXhW1HPfXmqy2jsz5D87vXRpstdH2/Y/4yYK3kD/Ur2cJicpp6KLGb4kuojBQzr
t+y8V5FpBmX6bhEPD4wf8JCRD9fSNIafmLoaRIG5vszGacJZYTjLMFDvB7MWrZGkPj/xuVLO6glU
QKVx0iwMzNX342baaWu1395rnzHPFPpKVk9IKG7nwcCHUGgToHG76rGOWyi8wPHb3gq2JJXej+YN
AipRQ/nUXfFKQQHKwIkjInjNN/mNNWeg0wZFwTfJVNnoepBAYWiIoXjNjMDK3fyzxtq4+QQfTd9j
6hXcs9/hBbeX5B3ZDeIl63Yg+KhGdXZNAY6yN8fcNER130IGmvEXtZQ9jvBEyeub0kBX9+3AZvnh
5yWrZpTYbpwtYTs/MXRGwAdiCRsSX0V6NMNaOxcMJb1hC51AV8ec5vI1++0lHzHh37X6UtHfVPsy
4iBlL9goMdLoUpu62P+oDaxDspIxMsRUpP1Ubge5f3WiWWelWiK2EMImipPeg7ZN/T9j0NLC5SHD
Z2Vlr/NHa3raATHtucVaGdGF9sEapoygnmsNvnvlPuSvzliPjTiJTtrE8wsNsBE3cxjmsImLd5iv
3zGA2l0we8lMwZzDXCmIF6aN2a5LYFQC3P8ZRE/rB9AIq3+bpSApf5/YRo6bBgI/oidL35FBv7z3
FyG/oFH9p5oZ+KQPwa6z3BnWI0XpgNOqJSZgFbmNZxHEixm0KiI2KpjEvwWLPShD5t7gJhX+lG6K
cTluHTp53R5FSm/7TPYjHsZZBL1upIvqacabkQPFBA6K5NLLUxGtYn0RNGHTQGI2waMf3UW7T1/q
imedkqs732j2YehU+lO9fdjLp7qC6MOxSOYbR5+kYft8Lw8muz2ZSgryNKmvKrQQwDc2Ur3vEHuP
uzt6KgP6DCiTxxUdP6dyW31C1H6YKwoKE1c5foNN3nWW/tXWCqHOVJFA4lK5WLQ2PmKIJ+y3dVdi
L42qrfNkCIfi24Xjm1TXMA/TKeQt2keUvxu/OOliB4sLvvJKOUm/9f5SSx5b7gwC6LzNlLc2DnUY
3rGlhyb9qc4Ka7OP2qI+Aul2+5ksDKwhIORSa27ja7kXyuiYiQipRyd7xJTK1rFUffbSQEO55htY
sjdn6lVWXAt70dx1gFPtABYxhHxCl+q35KoRwtOcSrrBY5gU29lAqPFWUItKNGrdafTVI/bUsY8Q
4oHfJoKPtbjnIpPQVUHRYTbvZqEkW8N5Z0xCPuO5NqJheOW62D4YwKe0Nn0Em77mGlg8N68Twkon
Y3gKvgHAwTJtFpmxf+aQ/TlWwli23OaazAgaqmMFoxkfeBZY3AtrrzO3KFWeRypyKiQ4mw6e9lXU
60eVcn770FlXqWHx7q9CnQQQuovJ4XbyniqJWcBMxu+tOVSwAp/ROFnMsTjh1oIOdi1oYlAL1WTG
w2kN7Nt+ggng+JmFKQNzGsEmGTSrBOxaM7zG9LhjNmxs2esoRh6hLm+sasNNMqERk9+p+V3xUTT/
5vlikmIw7OV75dbpuikPU7ciWQYjeV7ZkyIPWWWA8Flsld7vQO6IB1pii0kP80Wh9YYdlP49Y1ei
Ey6B8mfnDOcuf3PsCJQBfQcodPla0lzoXQhllGlwn9TPsgvwVzqhVUl+tQPISQv7pF1RcVk/8ieF
9RM9KFPUllX5UYa5umzGoF1K3Ta1XzUaj3RpmPQUH0pA9Z5/tav22v+TqsV8AA6HhwIWRyolc23s
xcTqTQvjERgU0vqW2YI3YMzkWkQVYsPQlX4mUml68cukyQ/W0QIVs2Ue0XQ1C0Gw+sb+xblA8idM
Jn+HgfWSY9Y2uCxwjdClsJw/3JspL2dMip+Pk9F8Vjx9I17SL+nzs59XyRCYxotewWjk9pO2ejXG
RWK4sidhF35C4/9OzhZCNxSCAmog4kX17Cfru2sTxyCv5uy9UPa5GaWINACxJLcZrjaMeZzaM79r
o5bUb24ICQFDVOAwjKLP755LUpsk3DJvZpA715IxfzXTMK8itiu17hbIb+BPIMRKoufnjY1Xw5Ig
LcYXvV8k1knPNxqPnbSaKth1m6pcGZlbkjcVlNKL0p84+BwzPYCPzKNMabirqBKy7cjKC2k+38TZ
iYwdaSVJu92oEVIV6vZVbS4lrAFYuSTnPD5uf7lXvMNN3lvFuaMEkik+MD2G1GBfn9a6v4PzEtur
HVNM5IarNvsyG2Mvkb5sqw0G4ye3vs138iHusx8rbGJQ7+DZgdUsG+rSswB1pG3PplaVUBq6eREo
ykdy0b+lWzQWqx7lyK6qDqOv/bZ4CWmXDmIBDEPWNrDVWIQgDM2RVhbpJ6+P3i3U0dU7N6Xn8IRo
7exxJbezTY33eFd+FDURHQkOY2i93EmFeRpkG9yfb/Gbgsd1e0qsF11ZqD/686MAIHwBXNPrqGt9
TJfH0a8h5NCzw+eZ2QkX6hNGwJgM3rGyZ+f3XEolxALmaxDUq0nvYQzVYTU+dxJa4GaV367JuML0
9w5JAXdkFdOOQxN7M+acxmGyN+yO2xe60xSo7Ntb8APSS5jLum2l7gx0nWew7Apt6PQ+LnPTlQ0P
T1n1hlnreHr+0pq0vxoy6UHwbytn2JTmkrbesIm7SEowFWe4ugDUpncn4Qa0vPXoCHNCgIXjKcUB
D9sfGUp+pNbwEICExkWno47EJ991bm/4svvlu4n/L4x6qgl2rx/Wi3HET9Io/XwKSBHD3V0nru+Z
7tlCWXA+iehZaXpA6lfWrWL7ZXwlHsiZo8Z65wsLiAN2tHLk59rvfdonKMxheCT9tjFWcYcoiaP3
J1RlN68EKLcvhrTGmjPV94rzUbHuPkg3waIPdZSbk6wp4mJdo8CJ3K2TVfVYnpwvfAYTX/1pmHks
v49dfiZlEapJe2+e02rnEECu7k3094vsn3SiuMP9kkCThlAnNnH9vExvb0/sUNGLTVH/eB3MZRYv
jZPVk5e7ibH0UF8K5SpLv9z1OwA0xcCyuNKiGh2vuo6ZSDPiU3Btlw+x4XIvYYFbhT+nwQMnkNhT
5is4GUFPM7co2eLyycv3jJ+HRyl0F/kwGjb2dO7eYJFSK4wrMb3hxyhyVAlEEWtoyTYF+SwFVAj3
Ca1sBWvEpqj1xsSlMpbuG73yKTNACAwiwxgQEH3xQPzQcbaAk0XFFxFxlJw1XtUHODXSkUooUBfo
48XmiV0UtrbYQhvoKRZjukQ+ynbU2M3zqpbcvt/345G1Hf2tZZMJwyN5sCZh9eLk62T8x3pcQ6ga
dnV86eTvQcAlvmaeb45PQ8HtWIXTZYlvWbYc5OA5rybZI2iC8CozvLcHluuHdNSfxAQsnPof/cz+
VTHXGPCfBtSTRjBgLsXoJzYMBBs4d/CKL7mkgv1UmmA0vXRHXlsz+kq1LuegAvfTj5UVqFdJYZvE
KvIFIksn+VQOgTFuY2DtB66l9J8IU7vLLi1/OXmRaBmDqZl+Kx2fBAHK7h0oZqZeG4A/e+JkZkxJ
HVdmR9lcKu2oPn1H7NwRHGivM/lohGrZewJmjPA+vsjzjjS1NoozEITnybSuJjRLNSp+M0LGQEoo
QBVQm892jgCoquEySGLTznYBWwxtcON/MN6zN1ZK6q2k9tHO17elUwsAlSFgEkFUhQQL3tBphvGJ
yCXWcKo4RfrXdHuaNCzQVNtUu1wG4iscLE72DQtPwhrnTnDE7CNqecmBYFujwQ0mJi2ux8NVsSqn
uv4uLE92VrdXFM0d9K6QVuQ8+LXpA+zFtHBLr/15XGbbHeZzri2KTw5ROwOeyJ/UkairezzRkAmT
q6khWooDZ/jQoDv/1dwNzcThaGJlQPHNfH/pXzjvAisFct2ecAbY2gxrYjGmHU+lusEygmXp90Gv
q1rgIUy+2k12uYG5esgyP3EIN1oSqVB2UXrtp5O5ASg1RrYtLv3S7JsSwjxBIWzfFC0oDwTaiNjF
1Kvs9U0NU/RmuD8rywHQi3gRooZwdngGEgLwgwzTkZP8mWqf60CNMIDSpNse1+Qb6z/PXeeEzcDx
QyN8Hx8H5fZ2N99L9QmZ7H0cLFce1k3l6nQ0Ac0gjZm+qe2Uhz+Rj8VkyW29e8+HR2e7sgMmJKDs
wghkxWNu7RA5s1zIfUQ4QYxscjGrR5IbmJdJ4SD8NdUD8/bJU8EcOUBvmyeQ3wVhH5QZWwcYuAwT
1q+NBuAEz3YIfRWOh+Jt8rJfoE3wWXZpMH1u/CT1fYk+Arc2JBsDU3jAC+uVJXSoLilZUKQoTSf9
5o+t+4BslLK2uxkwEFkj5tLMfLWLTGRoyotRhQWcYitUm/cR/htQuoxKMaHSs0Lz0sPCou0175Cv
pL/yj7azXhoaXzChy6WpvDnYzMCsT90NsSxFSb9m+TCXJckMbxqo4QgRMdmoe5oY6nvxSurFrxaq
DukY0usoDMmZWT3GQm7TKUMitHj+1hEdqi/DbRbTWWNIIipkB5eHBoYG9mLcEWYGkIu6kzKvhD4L
v9dkeD09QJOYziUO5fpWBy5jf0PLV1nbj1U8bqz7SSWt/F//UpyA4ohT8OZXeTNu7bV5pcQ0AG7D
L8TLW1yL8r36pr+R8wMTM5p/SUoCSWbQkANq4a3Q8gu3FUtRzQZ3uu6eLu5/f9nBrL2EhtG5RXbF
6i25E3c5cXmoJ6SWbGyZyxOERX3QzV4npMQogNgsr4F49+rRRky/mH+AHaSgw8Vo/OBL+QQUzj/d
m3CE/QAgC9BAHgtM+MyXm/pa5LTvBNEFMTM7dsBWdIkxM8Ic0i6s76GjokWnGUla13LWfOfCBhNY
jq0DVw1gTZVB12neiZ4dO4LMeygvKckWji/LIeU9roCVb7HOejn0yE8+o6uw/+2/2WXQN5JTwTdA
ZdXGEEBuZ241dAsr0HrBOH+wTUg/TMdrUY+4oM3sOAAVrD0I8wPJUHKDphWYqCaAejA4yYcgB1tU
KbPVC5pF7QBmpN39BB/bmyd/Mt/elc2999tVeqhBJQJ2Ux38hTqchk1HjhMsJSO44fcwu/WX8i7T
04RMRqVlkRXk6wSLUvQzQzJZM3O1k5vsaDdwCYt3MPKxDJSEB51VbAGPCDkj8/Z9+zwRtEj3MNR3
8x5SQWX4NGKab/hKsbXgOt4LNLFIZkEFR0bklmOI/zHNgjWx+0x+2XfJR20P6mcXHneKlzyIMkM4
bLGZ3o409eLDbL7YrJIx9Huk5qkWmPeInPQEkCUWNQgJvdVM6jY8qfNw39EowVyOxIy1gok090Xp
1wjip2Mi+QiMRlw6f/XXXiUEYmHFK+Ucfw3WB0iAku20p0fJQj7b8GZ4+pEzZ4DcReIipG5GG+AI
nzaybWBCWyj/hLmrRJuBjhxIF0q46VetSTKBYENfTj12NDKZwO1XuT7bYr1UxvBRbB/VKhVWLxZz
yM+ADOXPZqhjTBth8h7HW3w0mKfZ+gm3EISrbG0eOwaz4AQYwFtHvgl2ju0XxpHnZgMLbOAS3UIN
c414+GmgtBrb+7ClxpLZs49UJlCtPL05d+2a2WBMlvDCf3L6s/auN5e0aDW6mIg7HysqNmgVUB7i
NY8r/TeQGiA7G5O6Bkhrff+AGHuhZeeYy3kK6FFII4QhurPspgjdoE/qOXipUZ2drQtyF7T7DPGs
gm9SePOZ91fyXaK+tOxmrLDFEW765qG3nntgn8fH/Wiw8vzQtJ7A5Rltv8OJSIxW8iWV9n3qNhCF
bgdV+zItOnT8akUu7flOstTtk6MxLlwIuX5L7U2dfpTP3dAeGNNoZe38+IjXM/OvtjT1ZfuMDGy/
/5xnuLL9O+3yrcUmDFmVDAziSlgRQfrvt7oNY06j6WGQZLbtrvKIdIquibUpQlxe5PJ9GJmSdQh9
N7qTcL0BdJSy9gd4/RJdWOk+Aue83fKDwGLbc676BT0oJT9Uxu5Wne6JMJkGaZoc/HMsh07HHQLN
2hgv/eOkwFhV3TEn3Wbf3E96uaXuNr7sNaO/OarX/7yVNoMLlxZ0mA0/VGMm5NbKXNCzovd1lI2s
wjHDRj4VvfBUT6GQo8LARIYOS0tEjtvP7wB5s3RSMxgkbqyHLbjGwFXW+i0Act3tHhTldxVS+ZIR
xGsHiq7Oa4mZgTLv+LfB73klpZiW/rMy+nnMlPqbnF8kWLGiOR13RM9C0gtMHCDAvXhyTXvAL+5S
09DJUEiksNSAZjOCnPBD4nJoj02lkuOXQ+lIz618zZVTfn+vgaXp1eoITO3hp2AJQmQ659+QvgjC
e0SyVYYZLW1GPQaM+ktdHsunO5RHyzyUyLVzNn2uRFU7maFiH0oTalAfsMQlG3YExRClyM6HZdoD
WR6Satk0VF8qqbhY6C25IJR740DUTHi30WuH1bCttGDkKRfb4C0tZAdcuN+PsBxxIWHL8JX94KJT
kiK2gBeL2VfFcwBX0W/UiMtaQsSm407jT0V9EDpopU1s0KCRIj2Cj02/HQo5NkwdUSF7GZDpHkEz
gr71uIctLXflnFztBoqOwvoidPA11R1AAIHJyLIJaN5lhG9AbLBaeBTEH3Dvbp5wlnZlqoBbumqn
zZ0t0XOt5OsMzZ6O0d0xtdWgNZlMlhWKqvty5smLnvN7cSNdXj5VI5G4kUzSlB4mWrlY6xg2P/f0
np+38N5HikI4g7bLu4MjnUyb6WJ/+5Swxm6yH9gge3IOYW3lhLS0TD6R2BpqkdYD3BydccVbNzww
40/iXNQ3ZgiWLIoD2rXCHsYvjVD7UH7YQsoRa62JFFHeTglZu/dD5hzkDABMODRgU0p7MkJ0yuMd
v8wHthDjB043GFdg77FhtZ5OxocUIPCUtz0xMtWuJhN8p76wH+i+yOEZYn/6ZWaYjuipfiaUPylp
pO8acYsPb7b8GWYUmXcn2208Ji3wS2Ko6HDBlIBlbUdTc6Vz0StCc5nj916/P/LtkO2f0i9KX8hk
Fm79Fsxrj2tM297qIwYT8z+7K+ssnIF+mARZBpKUIIS18Lt50l39xDS/7AOkWqD+ziYjxfvuFwY4
ygbRXWFTMFqXYlylKc0cmLF5KOFNPnmciaEBSXkUQZCKqGEq2HK9zyRDU8FG4JB7WHI23rh/2Mdb
v5SfuwnhIWIDxPiL6b5kDgCCZd6c7hFb/VgCil4Dy5uyP1o+zy2LPryFasPsLb/HpguqyzrK+l6+
tWTn8NeE/aLpCZF7hmKD5OtHKM0BLEVUG45LwdZs7reFzI0o8QgPMm7WtEmKHYxeJOHdp405ROdB
f+Py0ItH1QtJ6XqHQ8O5w8Riw5IEfGZeRmizaYg8CXnuBZmOW4wlRw4efnudea7TAKiXTnor75Hf
5zZlT6XtHvO2w2JkPsXD6yM/2uOG4oI+GHUkFMV6WPaVZ0MKG3l4gxxSb0p63s9co/upt3Zzxfmh
x3C3ENYUiQH7yUeIDYOvJZV+jlIiKOdlB8zHstZRkFAKGolHkShzT9uAU79JHsxHs9sYjCRSkUoW
jpUsR1A/GMv6S8U2mDg3cDSNHfKTvQC0S0XQK/EvgN0hj67Fp5g4O8xsvdYj2xIZMLc3uayrFGeV
cj+h8Xa2RXVpcCw2wUzZiIFrUruuNfQHNjoy+ZgZ77p8EW1v4lcVIX2+jTUwC22Lx5b5hA6bBFfy
05I+E96fE+j10zi83dEB5ufRWqq/3DEzdWB83G//DNAvjv72j4lTNz/vbOJlB1+Y26UjgFuhckgw
SOiFu4pv1qEGClDS+jebx/I2QBQYFsM9sjCTydAdWKRTlepLX382WGTRbui0JfNRzwTaItbetG86
KgB5MQrkanV/7rFAZT186jvoTtRkDYEHfNSIQ0aTurJ96XCg5iNUrNZMXkoGx21Hg9WELerpddhe
5347WpTIsPkfG9VmV6IS5ajix7hdphKUY4aCNbRufzvkox7KbHEblEVd+jF39sLpowkix40WlcJ3
M6xB9UgyDo7zajD98xwP6YfKZhClvbS2+u3c24Ajp6TAZ8uGS3BhLp5mD6gjNVANIlgA9PO5jiUm
aoOfpiv6yjFbLtZhZvUq7NV16QTsXkFKQMEc8FNo2EL3Uod2jokaGC//UhTo3S7DzlcAeSdIUY/n
+kbULx6uafaT7NPyWkGYjYvtL2/97Lwy3xNBnbZsL4HNWCWonm06c/1vXPmQbjoWuApNTHX3cCAc
zE/V/CyS8xNzG/mamVvqKRgQJr4O5vbZ7bkUdbk1x3aRS27LjA2Hz94o9QuLIW4nE/Oc6Ko2bw12
/NiNK4jO4Bvi5Zh7T8N7/ovtAHoY1notQU/aV3z/8+YeQHI3+OmxFD+s1QAhizr1Xp0AmSaY7OIz
5pzE0zeaMV1xdLjcKqczJr9w2ChsKCbM+ZsiJ04/wLceNbZebk27jMONP+bk4c4jvKyE23ppajpd
ax1fjXkFeEd9JENj5oNxAhmWKvZu9UBqKNu3RDTLIHxoBq4HGXIgTo0iQpcnpqPUNzDKwma25r7I
/cFmJ6pRPyXM0p2E7VQPMGw84FeBJwy/bQtu9V0yu6TpPyemskGakB8mludhmVcsGyuFfSLdX/In
Za8ewTifn3L8kfc7/Q7SgG7suXaGpaJg1j8u02zp4AFvcxS7WV3XLRY3/uOs/Ms+avhAAVcHoQtD
YLw89OVIoWcNS3bxeF2pdFkf2KP3eDQ8P8U3MGBTHVFQZkOgYPq6sBigvOR5r1b9v2Q4GHxuukQY
o+tfM3bFC3X2sCcaYX6rQfXJxC65K2yzx/qLZmTxgDLegjNTB1Wn4rjsc/weoVKPHwlbuslaOWnC
4bm0OfeIeKwPSnNkpN/U8BohMOhfprBcm99mYJP62/vauH0CcprUYxQnTf7a/HuSZVbRXKFCo42T
3N/12aubEEnySCCqf0M7FXs2KJt6kGyUEkAi8hAU43aEl+O91PM/h2ENeM5eVAwy0E1apnjQwYWb
LmPxyvUZIToHOehw58rlkbJyWtABlBZnwDxQ2yn/UrBNd8AnvLl5yRAAm2SanGN0RCD1Oj40jB2W
oH75UF2zW4Eils5KnwPJWBNoDEQEZmhA6b0LBkxCr4jGDcZBXcSNq8AUSI4aN4/hu0dxQaiN8VWS
jECJOUQU5rqNbUXi8lTdTUJ1/Odtx+Y0FZuVQOqX9N4hEsyPU5+CB3EkxUpiTMuMYybFYX+7s79G
X4Z9og3YCqN4UaPRAIBFMrVJAYAeJX5+7IKOQLmm9jJWJ/AmGd6bYx3yLkponOKDeiSaNLhhlt6/
zNsHMdPgRtzsVc6VwzId68/63J5vfh78912cp/mKuGUPovQed0qc1m/8KfgNYaZKe5ef4+zp9S/i
Z8Y/8SHi5+LP01VB9iH9eg9PeREHIF7HxzOIxfuYBPGYpfs4gJ3iU7sVylh6NvzBcH+jYbz/39dA
Y4/ICh2y+JzQCrUV7aaVEZaR8HaXQjoaqzqSccvnt1bV1wB5MwCJ47Ph5WLLPy0xcBXq+SVCdZTv
FnI0WMhYpQrnWUzUM3ol/54yVqWpFurQd0SLVHxUusujcdUikW0D7XMmXA0NbyjUvuxcQyA5Xn7j
EzCs5DPQ3AVATFF9xt6UZ/bhZT9q0HzJgYGqj7jyKYj36a7k/+D2WLUrPje4PjAiCTnQNzO59ORs
E1wveyukTzjAi27IYaLi/qhOmAmCiEMk6C7J3+8Mm4zsdGUlk0oFPZoj6sgoMMJqCbkHC3n624QI
IPYO2yWsSv7ANcYDGPt9daUEwoHtjrEcAjd+Dhw0kUhPiMFSJFqZKy2QhRof4zIpkDYQAP4cbZd4
wFIciyvIOQprXOx9GTvYOvsiPpGn2c9/kRn+m+pVDHsMm0KvQjYGzpC5UzTs+12FgIS7KVzugX7e
64MUjr/Gyv4Wl1zcaXFnS24+WYhLCHBLMSAmcREPOOQznCxyAtjF8pOZQaJidAzRhc8hiY/h6HDQ
VRSHIjwDO9lA9WUfLSeWvstH8sFhryuGrMicmBga4hXCJJ+v8RZmWWWXxsicfdpO+IPDdiA/KJIR
QzoiAUA8NCScBFKUEfQgo+Lnh0TqNDwJtB8eJK+UnuyJM7FAcdySeM046gmMrAisfaJ+hVMYUgpR
gv+NaQbpoT20ewykcYiDE9pgDoesNJo4JEQn3KwiAufjnsgkd4jhWvjVsT6LR1kcNhbF3BQQWMzo
cGqJsCqIcFVi9HFKqziENLXpYKbFa3w8Yfj8f6zaMKh4YF0x9FSun8qJicdSDzDZ1Dc0XviGmAkE
8a/dP0+jMBAWESQiBAJzvaXsx/i4QOBbVTjNi4dK7P3MkI9bNl/i8RDfSUPGj8EoajaMPu0H/Wn1
2RyrTwCa+7H9u6O47PBUywzV/55HcZdpCe4w6fT6HcfnkWrCw4u1J/Z1MpJ4K/5i6GaLW0RwDQR6
H5Q4SnZClC6sCEBb8dppNriqFpGIUcGVa3PHf08cq/T990t81/p+Iq6/RyUJmYqneaWvY/200AKc
mf7eSfxQXbEV5aPsrYj24Olg1kPoESKqrTDTZxAw+JkiuVD/hSAIRz7I3n+fW+7otr1qgRGghoGU
83vnSgwc4Z1Qm8cJ3nbDSG34OAz5/s4MdgjHinkZv1JEsvhwYRr44AllBvX+Gw/6yg5vPzVw8t/v
cHTqSpygsHIS40R8O/7zyWEzzpkUEQwsO9R/ex5smyHBHjNiYyg+ki/5HTFOYjorVMZgn4tb6yn2
UsJEc0uZhLMnby1eI44UyR+jkb8kS6xUd7hV4Vhlh/0GwwDGqYrOVZz8PQI7/6oiXAz4WvyLhwEn
lHIFhL6lwM0QVxQRi1T83SHxw3hLNhS4LzaGItNF3DDxB4iZc8BRD2tPfA6VHx6OcP4hhiQLkTkw
3WAbIrwZufKfIlUv/hJW67AguWUi5oC79H/bw2nFRhgtLxs/8Za4K/K8MWGw9/6lDOYmM1Xy8bQS
sJxlPld4MW+DXTioAL42LCR4OzIQ2NOIJ44wDPz+xZOHUSFrS8sPcQJn0hDRLmDNwlld+RHGi382
m9wREX+1JUCJqDAF46YJM6du9fwAVwvFoYo/iJI5dF5IbpRwMRK2QbwRLVUmBnGuaUTnwNqr/AWx
KZMH14EZxOFiOMuGpA/s3JmdxKvFGTibB54tIu7tz/6Io8SghlMR5ifEx23+UkQ4wXYtIpGEkzn/
PQjfcrx76Zpw2gAdf87xzIcQnrGLxoiZUCJo6AfmPle4zHPOwmKGyycyjBxMIghr4q63rzIjv2EU
VFH31W/yHbg+Hl7LONxOvokziJiwxQMq1p1+0zFu9BV36cZAxmpPGAZ/Nt/Ocrz/TQFiEPApyBmX
4rLxBQW8IVzcxX3ianGufJN/OFvuncgdEkxRbgbu+/jLCbt0jFyEG4+4UnKY/fKM/QJsMQLF48Jh
MzoYpGJSyXYx8VgMEeFOwyczdJKd+EHBmOa/DDywm1tkkA3Wf//9yt8tYdKbDvSX7t9yiFQRtIOb
NKygFaM2F/FB+S9GnR2vpFW1UmH48ZFNhFyw3EGlriK2UTxlOMLRPfi7POIXUArvGqY4cXlF0qA4
GPxjxCPecMBwEbnIINk8sOJhN9CXW0t8hTHMaEP6QotyO7IW1Xi3sOFbVpF4iu940yB98WCAC+co
vEKxkeLJEE8hq4iYZPmR+JozFZPKfcNNgBeIHzlPzN+ni2l1DgBSmEmY1LjfE56UXEl9hWiSMKYV
TzBvJC7xn6sJs8hzkx7SAxxXvvPf3CXeWkwJXPANHZL/ntNZf/rxfU0L6G/+SLkLDTRGMbKFuar4
b/ZLg+//t66Kxk22NBhJNpMr/S1kV3zIuGFHI+atcoen7N9kCOrGLa74RHFuWLBygvyFL7mi/8VK
cV/EbCUudPYlRjQAHq/5H19nsuSolq3pV0nLcWEFSAi4VrcG9Or7doJJ7i5ACBC94Onr4+SoJtfO
ybCTEeESQuy91/rX3wz7Jnct4wWHzU1fM1VnLiN48ZMnBcwSDvJqWKMMPbFAZOTtBs+hBK2unZv+
FD/cN14YP9nCANMaNkxQzuEifb6zkTP4V47tkRV7oNJUAJJVTcXBbWcxtquNaJc7yZKslPJG4wbH
K3DZ9kl0HEvpPx9bnmFNh7sc2+rw+dj2WhKHRLf4SeYqxnDDLqp70vqf7YbtazhfUdTxVYyc4bHD
XoBQ83KL0MlMbNnmhOQcGx4WaqlZNM+3MeYaQ13ekyYFn2OVEL2NrNaNZxAYNoP5TOZGjAeWIw8v
TA7X7hgHoCAWeFm+rSoigSAZMpuz5S+sIwBrM6utbGJ1DAqsgilAaDDBqMzUkv+AP3S7j/lvAEJ0
B+l6NHb9l5UdoYuNdAdxN3RoyVS8DJcbYj01L5fXQuVlJE3YYLtwGPE64G7WmY2+BJfRhzpHZfTC
RJtX8Vl31qQ+jETQVqu9YjWSdgsx2xHlXgEyw4e3xO9BPfODebtDVBXMpdKqC5Or7BBJbLOPM305
6VoGNKKwwoLzL5mJI0ShpAlmxMATvL6gvuhW6RXQFHAsMkEGYPUWZmiGE1u4ICtG1YEI9/MxcIES
cFqNPRUxOQArOpPpYDo4RdsdAPnV3Z35sYZylVfYsYwV58b0JmWcuJDqyzCXN9JNiqVH/TY/37mc
uvHXuuSnEdwIyVJ+VG06xnMFT8vPGHBeLJ2gWOXBIOZlqpE4kYcSJyqNDs/R8Uy6qBEs2YV6QUgV
ot04Bl6uawyzEJW7XW/eOPxHutudZLMNtvxQMa0O6gvtcYkE3F2iw2qQDElL5sBajKcRO5WCXax9
mTBdD80LPscK247cmWDdX90QO1P6KUanSXfL3vtSctk9+CZYSvkzPjVMs6k95MXrDZVoX1lfGGNi
Z2tbYT9hRzWcFjNTeTY2q+lrYlekPzvqa9FfRj/1M1jVWE3iw/t10JwgEgogeI3tF5XeYGC7wApE
wcMDhgQNajJwyOxohUPssOeO5MUkeeZMIbkWgP7Sbpw23mviVoYgf3qrU1DqOvkbs+A7G++yGvyr
hmZ5yfTA/CAk/Uuqe856fCuP/rcDUcfeLAxAX4HSxrPvRu4ZwkGI0630u/JHTkCwJXOcG9PP6ipo
I1xEbeXAL/l35+tY4EkjbMwDdGEmjqdYoUkN7iGJEY9vcKyxRHmjihHnfvXk2E4kG3/WQLL5Czkz
k9oZTsaWekOtyVoUM+YcBP4WBOkQ1Rc99HCDfwqV2niXe2l3kbtdjAvH26xxgNTIv6M6yONtAWH1
BcfmOoGW7duTwSCgw9xeg38LPwhvRdgz0Q++9MpGHC/fpI/PayydDWRQMD+sCnh2rkbzxEcQ6pCd
zLwQmerLnezCz/H7ddVyLVebXnLk709YrUPEUPwU43Q+sb9jRM/feePLxtxct8KjtlNediffMVDI
Fn2pmCDQ0fpXQ0Yx+NI01EowwXkibPFj+/wIlxgBBOAp3Uo2Ab2772vF6zHWbbF340OC+jWY+gdZ
hTH2kik+1J8iW0SMfLlmrDPY174LxIqfIzAYACEzJ2Q2JUnrMdIPoPHwmMh3D6c5tHsKIDx5Su0v
2HH2kJTNr3KF/1CfQZferqDazGlJ4KCCyV0Q2PcR5DKDDyDZWEUACr+WGDeII4+/gWgGlhLQ+gSC
bElmT2ts5+P6qWF84AUIft40h4D3BGhDjN18gxlDq/SFiXz493bhMP1y9Q1fNywh3uJ3S4Iqnlk+
Unnwp7GxVXGlVm3+6J9X4AJ5nQ/lL1dCvM0UZL0Dw95Omj9/J9Tj+UsgcAWGnLLM0txUqYCC5pm2
uPKxByP3LGpbh6SRf32uuobjjVqcIX2D1yLTJxUqDSLqRnovqjgYoU94gSemPcAHQ03tg33z8dWK
DIW0bc9NwvVd5RVblArt4GHBhaVfMmHUZlHktdEAJssp+sjRPYXpLSAbx7ufrewdMjgpLX+EtTzM
Zib5JIIKbOwAZ1jljM/hljiG97gljhLWvsVgWo3AOqPOzADiwxkI4BwcfMhS14XU1fBc26dg+vGc
Gex9y4i5negoj0jJZRg8Ttxwq0EhYKB766g64VYPA2s2oSa2C7Kkutc6+HgdvDfy15CSqzMIBvG+
HUESaBjxYO/DZ/G/p+Y4nyTLUzm+83sf2F7iTnw0OXKv77JVQYHnb32x5QHbBpW5BS2GeEJylzgA
yi2pObb80IPpPNuHdjUxmae3c/zDQLHjas+wfg8GydlrnpgD8CwPbKDQi1QescFx0TzllWBGn+kp
d+Y4MJHwyVNpdroziErh6jQrsOR5ti4UaAsz5kzfHjWd1ezeRxHeC9YpoPWXzw2m3QT2CFx7Q7Ua
oAac3TCmzIa4WxHea4G+BF4whVO6ZYg6ptA5nwKucnxmQ4AQfRSiX1/cEUkSrwl7Ah39Td4HKARJ
sszUWzHoObcq7hPY4vCxwvhUcX3MwHNOGyByrgPaQBJd+740VwWviAPa586tl5sWGyXZZGaTw7XF
lfxrvCj3OF5G+TGrV2wRArUUV3h8pm6yD5iEwlEKHn1njIDBOcd++Fnf2ARmiz3xxkep8VaM0XEO
0YVJw3x8btopQ5lcHkDzih0Z4HaV9BaZ2KKhoqcbG4UBF8doui2FzR31RB3vPm8PqnSw+XIaFqhB
UVjMqE9XMMdCefY5pRCN5IVy3M9A+ZlS+QOtd179tWuFbmoXkKhiHJlcoR02PqIHzplPEbwUgVNl
Lvm00hKqPxrEYW8x6gvai7Kw8AxZIHHUAHbZM6x8FiNEYQDn8iA03XTkDnIlAT8fl1LrUv98amey
GQGRqwZON4D66U+NFmGtJpaPgcJBAQy0aweGKg4pFrKKzESeGU/Te7BJwe0VQrXG3BlrxEv2R9kq
KWNMYXuWZtB92cs//nw9+Q0lW0SJf8D64TJBMncQ7pG/qzEX3JYXBDYI2Eb2EX4nOSIrZHYCQUoo
vHvMWVbRZxngCs89+edG3+af7XwCwUi2WQqpPYf10/6i7icF7ENg6SRDIiX9Qw8Jp/j5h9MIImk4
1VHZ2hQOuG8AtRfWa4rlNUCj0tJTNpf6CZkkLG2B4fzYFb4X6erbbJ7Ql6AaGlDXKbAPSA4QrmKF
mbvyZwZZZ/5mrDdNSuxbDBLyOFhoqrn/ZtFcRZ8QKAXv6wP9A+b+EA+0qaUa7ctDJS+CH+IO8/Wn
WLhUi8paX4A4NMDDr+Z+k2v2tk6cyfK94NxQF73qBpRKE08UZ/D3iTxstr9QikjaHC1rbIIRxEFG
6hfj87zkigmkJEUEG2XOxAkJ2hDGNKMVrCQcFvVkcoouMiGFYKVX5qUCJQpWAgu8ewaj1hrbCZws
zF8iS4pjPT4qX4guBqLRL+F7H6c6Mg5iyBfFa4Iue80env3MFCyOIMSGCgk7DwYuV4A3+D3hluBA
U+BUnzPz5Lzib80G/2Vg8mbqq9u0vVYpSUEI1SEUb+i5OWjPWmBYUMzA/sUhyBJTDH5u8lBamCiY
zpDzRLop/kVjco49JqnsRSEdH07EgHxImIzjsZxmCHdN3M1vwilA8mg2EGIteQ+JbDtA+9GvSKH8
NaJ8FnVD5qO8yiFtovOUnDfNdPvsv8Na0e0YDD5ijpbshymBaU/IWUDdZQTGRkBgpLg4RsautIrD
Y4s5MspuaJZmuioX6mtWWuQmlDt9e5Z/2Au+T+0nfc9qS8VQFltLxCHUs26iefEmwOz/0OHu85M0
zH2N9AQeD0R8RfN8BNgvgUzOQCOiHULnXheVCy2lb6ntPU4HHk44zxliTexsElPH3d4lOYIZFB4t
KIoQpcyK0aLX3GDX3d7pUno0mqPvxqa4zCdGeFAqOv1iYvcHODfZndAFDNwLLscbscRgfyhGSoTZ
oRE4+E2kXyWjFTapwPCQeub21+kv4xu1BlDKl4IxM2aXWR/ssBzv9+aMooIV2i+YyJfz1wJ35zEK
XhNmDCSRfghS0iUMhGz/Bl2kJn5cQd4XmuSamApFBSVWYtgXqFIsN4a6hMz9QoI+RJi4C/5s9EOP
AGeGafHD534x0WNbGI2t+sGXO8R8pn9iaUYWRDzxM+N3IrD1M7/cLxw8cAr4VZzzXK996RHlNrN+
5vrwOftuhoDwkBqLBcT0whYwNlpAMc2s0ONBXGmGiUvOGIsWq9hVq1FgjhkV3WUjnXFGcY6QrGy0
D0gLrMN9veY71V9eT5aOzSauLzWelrfXLooTjgSp/Vm9vriycahW25ZTAknogc71wXr3ilMyTRl/
YTt5es0L5BA2dJmt9ugqkwHShLi4nCHFQIWw+GTBBQVluRkO9iGxFTtAYA3W+oNws1UAC8C/k/JQ
EsHpfuHPMKTAsIn8tNdh4u9TwuQDpwUzxu/jH+6QCrVmciHy5NAA8XFppjaDwCMtWr4CLI2d90Hk
g9jNj4+vnkHvzvshf9tUSynD5wKIleZiSp+c3Il9oolOJST9p9Tp7p3oafEZbwG+ShCkuF+Dy6Da
ZSzItDHbaCSfQauRb1UOzXalqi5f2ELaVJlZ7pFEaavoHNJmYj/FS8noGeGuFkS9SFCl/nAywANU
dKsv0Ik4WIVQxmp4+LNiMNxOlwkb0x+4Y/zgSQxxo96T7WT3F/8mrcfLrrBc8VJ0uAxNX2dEafJ3
hjmsaqirsSWvx+u4d6SWFKxTJ1GAEBhihEyCz3iw+vtwF1O5mA0VdmcEv+lzYWQXzlGMJ47qQ3lQ
sAULnFbB0HILuUeFa4q+TDlxdKPEq75fhm/j26Jft7PKLkSPOWso2CKOvPqK/ygDV7vop3zN9o13
aJbvBzeDFDcN8y3NZwEWtEy+QZI2mNyQOFhfNTRPcDFpcPxP9U8g7oSRlXBN3deYCESbs4vJvwyf
IUSMs33d7JNMUSrb8Dpgo3xqCyJyivCZ7b4+M4tLuIUGmjrsC3F+MHMMUemMSxuxEdXBBwHY14o2
CFvRyVROmJwlqGCS9TJsAtzuamtB+x51NqohZduolhIuNQCxlYDgD5ObEn+DXR0O98Y8vwS7y5Af
udpPPu2AFNCYwaI7VXcYEE+Wpgr3D1u0k3golt0c9hJqO5aCGF5J/sFjHncFjriQMCAdk5hVt4O3
aAW41qhWX7kjgMifzBbmFSI058TRS8wXYZiFBTw1Fy4T3w5l1HY7+Co94loqE1ZIw0cFldDXWjed
w/g/QuAiJLSzcpjz7Ah82YpL26S9TA42DrFY3EUM5HMkJvKjFcw3kTW0Lza7vDyPyIcx8XptullP
+vINmiGmDEJslSBa02FjofAM6IqhWFnJJneoejFzgEZEPC5QVOONNnSZJd5RJCQN2w99CqfnrvQ4
3sFIN4DWWFHtsXNPlFkzWeB7Aq5Bdmwxe9dbTV5zoEzaBYTG/6Dxg4hBr1zo8k2y/jI2bGw62e6M
9IIcg201JnwNKLu1AZ1zO7PDv2C/5bkQiY3QdUNgaImzuXwAEuIC4cxFL6fiRYkSuYjSEEaUUbvu
BpfpL6tUP6CdYQ9tnlk5FUfm5KeZWJVRzZJljOekNZrTXynQ5DjIVZWiERyGB2UC/qZapYWcBd/i
yiv/gPuU3fiAvTChhniJGNRGz/Cp9Nw/XEMw8kS+QsoLX6WZsRqI3jBruIgbaUc7zl+I3ej4AYuf
+m92T7v2HwE9sWaJ4Xz83Vzq8KZNQJL2bL9tC7Cy7KCBC1i4zsf9AjtG8l0rt3xZO0Ixp5QKox3r
2/5qZnyoSTwZ/IoiozkhfJDiqSB6utvcP/kGaTiydR8mmyt/N6wGe+sBNkzHVvkjXl+MA6mWaue7
BSzbKtjWom5b0FpUnNFWB2b4hsAFnfUZbeC22hQkONmUC+mDqhvJjIk3j5w6vpddit6jIqcr0q50
AfSLf6wEXFBRbi3wcKe5COCt276DMBSbhyWG1rH7OmdfJ/u6o13D7bLlKbrqRpmJCDEGkcu6ATBc
xS6Tdf556jgWGTMJFvxPS6PQ4XCJomTZsfx08kkbui4aMA7EG4pOJzjEwMwObWp6xLeCrxJWQuPC
0r1Js8YjP8ZcYHkbGLTMAw9wxISvJjGPjXxIFY+c6uZzGpyFKcKq1yolR9DqP8aznVZ2KRt2usUC
wx2p8GS+y5jINBfsoesdShmkhxKG0rlZMdHmVIEPd+H0t9GFoUCa2DCU+rcLkbAdkjdcJju/GvSn
bfE36LsoGJjZRxZiEpzqRwNeBm0FRZknWu0iXfkDSIRqN7YKzNVmzXIy3yefqTRZvW9at8Du4iHR
hu9IWJus2DpeS0pTvnjY2jt6NvYdV/ntryGsLyheDptCqc6eTAYPRK8RdQc3m6H/EB4AIswkyi4f
KAvn47E3ZOuyJCFNxTSQbA4R7H1MS9GgLfHqTAqEqPIOxg2n1jYCSqDULbaQ/cR5dUygGfU3DXTV
oYPGZBqgcthbNCIiLHVM1C+xEILJFYV4zULucmGX5r84LZBNDoBBX6XBzdyP58ElqT20VtAVWrvV
jGcMynWNGkyj7cDxSzao5kgvUZht4yBVkZkzjtf65gkFsR1UF7zlmekmobqSQQNuJYOjELUlznfB
iXRG7HeJlk9obGjGmuI4tJQKTmeV2cgOwJhyBTnbToaKAFbJun5soWtGTozs5kT9HkFws3ABGUFs
w23BXwWR/Znt4XaPRTgWyKtxVHm0utfiaNVQ18LHc+pmRjtKnibFlqVckTZ1Xs8FeMXA4+/fdnOE
jQIFXd+QTSraH3MGoBTA2+SXHlcU3ovJqH9vIIZ/QAqYX5CPxZ6JIIbYqycAGqwQtuEhKnH3MoXf
pxpB//dXCYAYBuAsz+kz883XsuncaC8jIeYZ9KFCG+oh84irZ6OFjYLVRG1KX8avqJwtQFeyoYFR
PcZaGJC9SnfNXWXGywwzXcrn0AbNhDIXcdYjPDDW6JpRDryJtKWQC7BYwKeQP1nirRCbQMzGwDSR
l8h2EeECVPLiYcyaaBGmUwC/134EkYfF6tHou8oBERwtCc+sANbIlx6vL5yN1KA6DQcVMjGj+HNP
kSZAdVnIEHsAoPjTK31QeAQuvg3MGtiIdEwcATRHm3o/weWWtpaYSDd/Dm6LlfDTmsRhMrkbEZGo
z1p9Uwz0flDZ8bIgTyHHBXoAamuMvQbHKquDkCozKyMIDt4C6ttl8Euo+MjWDO4IxmPnf//rf//f
//Pz/a/gL9tk7y7I0n+ldbLJorQq//vf6r//9fnP705///vfmqZLE1FW1bGmTVRJGokSf/5z30Vp
wF+W/lfyTuXJWJcJtLszvZnLDJBMcfc/vweqrOFl/qe3mfz/bxMqrf8ZRXl6qBi4vEkxkSz46fbY
xGf6pqDCcmpoWPqekVN/iZFw3/2bvkcIpZrakdH7NjiJ2y8p4t0wKtW2o324GB3Qp0DkANyg0hcO
9N/wyB6AoPTRa+xX8VQ3xk/9MjFbF7m3jf6c3LgLfucG5es8tmkAlEXrMvSev9eQBs7jmjVgYy1G
XsYmXIeERJTLF9Ul7sMb/1ddTa64/n15tkyNhuIvuWW3DxEs2Y4ckR5H4h/VgZw5Ik4kWHFdDEzb
WeOwbaxEIEpmvwZZ0+b3zCuvOdlX+QPOoQXvYIYl0ozyySjJV5BIGIBf6p7mtBkm6VPwbpKdduea
PSiJhAxMtspeM18MiohUIe60Nuehi+a8nvb7FOZEx62t3egvcb/GAdsqOg7BcA7rNVAa00em1Pkq
2MpXQh0OjF/tZBazgFTj63CGGo+IC8WDi7kqNqlO40xswjSPDCRqD/dBW3YpQ4V9eBgTR/i2oK0v
8Y001hdAbw90i59KbLZMS5v+7Rjpmv6WaSsf7+MM5IKxfQNgMwQ7cTWLMeVOmNN7J8RsNwsEFMoP
br76pZ/Wy9zl2yhNBlLEQZEXQDvkCvt4J57apb+JIDFiTDh9YFy7qzat20+5c1iTN/PmTHfi+BY2
3ssCJ/x+2q1yPPOZohkZP0YqxI6+ZC5vGDwPg/4hhZQC18WrnWkC/8q1QaLdzce/9d5DX8Ej48FX
G/8JdjGXdpFb8BaCTZbkLZgWz/QJ7XM7WWiEhIyW1eyD2PeW/Xx3CO3GhDyQV4cd/suidnzFJo66
b54qRNd4EYInP1LAL0ScDwWv5nwhoKQbG9IZC5Lz+yz6nqA6aTZLgpmCegduSTN9R85XYzBlTpiw
tPjpYxxI8pHzyu1g8AChE0OUaqC6518Jcr6MtM384i++0jbjDZoVyMYpzJjGiTBsJdzRSG7Vx2oH
W3ViKX3EDWhw8d5HVHmWztGWzB+XQXCTIJIwx+SH4+X7cr6tM+LaidcmexliGMocLCXUnU7nNQY5
sfBKChgdQu6EWoDSGidoEEgsldCza56O6U/P7jcT74CuYxurdZRkePd89vpZwaVkLvVO8J4mmZvj
4Ape9Z13CR0bIlSgyBldkL8FpkFGpLnwxVcsBmgQcIbgS8ArYeQN7vaT4kvJdB3GIw3bBZfSDEIB
UizMtrAwGQbMEpGOW7YW1EqtidRHdrt09SZ+nDhB8PwKLwq7D+xTXh+RlH0Bm5r5MLNddeR7IJqF
Qj391CZ+e9pNmiZzJsSqxPTdbAJLbKzPT7f7QPAhHsTEssIKthGEUwgSKyFaCITVdijCDCTNOcQn
bdYt4Sg0PhJWfBBM+AtE3ZyVc8obUqLgbwprxiaRFO5WblfQLVB64TQTuf4C+gB7yNeiRrZLuzNb
HtH0gYkIdTAjS4Oa0VAH3H6CBSNX/ls6ERU9zQGLmEAdFuierdCB4ACCom2/Kh59zUAqQyGyjTB5
eRSUuMPP9p/9lyeHo/bcrbv1Rv7ldQZbHTaPeYaB0ejBHjT/D52wWJBLdBF+WGS77z6bxVvWAQ8p
jPjpxBL3KUtZ2cVHIbNw8vQZU+2r+WQqbvodtgwKVvNAKnBjBbt66LvJtSK8SsPsn8yWqX6UtsJR
XTLkcrVD0NjilLhM8mWE5agz3qt84ZOuFK7CFXL3XTeVZvjNXyWfgeKsQdkigNqa2rUHZiALtWWv
x0MHn4ofEnXBR/gGKwwDMIFHrWfpsCdW/QzirjNZ9CsAZMLLDFoTlnmwnFgTa6B/wzw+vVftIr4W
s8/2exxo7uW0OFX2+4T7T32d4H6CaQolPjE0lUFqRQsZb4wtskm8FXmh4QM50rJ1BsZrfH174BEo
y2zVjtzmPBxISIl+u6s4TRbCEoaBLSwhC8PMggDB0UBvQ/YOtdhBX72QjuzzJY5kdmG3ND05j4NM
Ng8+4Lk7bryxMKzz9qgyBc1Yexi68E0O4UoMk3GLeWB8Q8gQXxH09n2yqK3I/JDsw4W/HuI1dHKk
jEQuSaQtCTt9RZQSbtFGeQRIdaHGlO7X03joX07jfYYspGns8uH34NgupbEt3MA24wXjLx7gwULk
XDwhw/efFQTr5zv/URJXoX/MkLMZmE1xDxI3Y9vSSaiF3wTDKTF/9GVxp5kDG4XJB6vSA6uc4x61
jqE/Xxl+YKVFGoHFSCh6Wb6TPsO7vq1/9GP61JclYfMmb6puX6d48XrGC1dYMeHGndjNOEZx3DD9
dUd0xAIPwcGU8fuUL6KjbqNFeEYeAtgPVA4SZinm0Ezmi+7iG6vjUClism+U0+o0/pGQcrITksYS
msI99bRpxFY/n7Qmz2MxB4QjaEphGcbuX2WjY+JRmqzVZe8qdrysj8NhHgFzxp4jcU81GV8sE8Xx
NtkzEEmcwjziRjxNn8UTb7MAluCl37VXnoS22fIZCKcK3LHFgnrzRTSwKlaTj/HBi4whXQ6svQOR
+JIaMP+ctanOHSBcy/1A6oJZtgReO0ZLzkNlWedWTlLdZ/A2Bq8ICYyorH4nsSphsTPDMF4n8Uf8
KS/vp3BkCAKUfG35BxAzrCFvTHl6JDStMRi0wfMm2KzrafKyAUbEX/3ueyRunWTdGIQe+r3btNcU
F6KrhKkjcPyG5C1sV3j/1mgefE2cqOwn/KpjUfRQ5glGPyhG/0ae/qiX+pnfJkNrIYDFPBWeG8Fo
Nuh0hjpwKNngseUOmHPc7BSGhSeFHmiPj9qVodMh2b2uIwfXgd4cinn51IzwujE4SQay5fuQbmKv
2rwu8jGeEybH6CB1SfFBY3qKITJt3wsFOxLQKXBWWE94XxswYKCxyBgErCisxmRRSht6nNEBFJgb
AO/m8ToC3vl27hEPi0UHXEvinGaTbWO9D/K9pG/FXGXsO9ozXxUH1SFb7a88VgDZVG/R3/ehEMhB
03/75HbOrbiVLsscw7hglrCRc7IwuSbHwqr/OPJHj+4P1lzzy0k8mChHZvOLsa6sDdEKkPCIdSh+
5Tu/FQzJIO+rfIIVBrsMufem+qdyc0ZQ+r7wKmugfRY4myGJWnrBg/16VLjdcU6B/NQWoHVmRNNm
xoYH5c0O73hk0VK+02GOALHiqbNODqGX/35W2QHdKy6CeLhjqqQ8q1O4+mcB9jP99gH4SOyKfIqF
FrKpsS1NM0YNy/LSzyYQDxFqoNFBD8ZjmXpRZpRUZfI0w2wSGgl0xOY8ufoHeaOBQ7IdEyUDyZxp
O0o5iNGMASHWrJNZe6z24UVctjtp8fodP9WL0DnRDsdv67UWM4ctGXywJ7uuPo4e8nFy19knGox3
LCz8vQqOe7/op82m3CoL+JmnZvq6Uu+JTGloaDekaEihnWqYGbnoqDFKLvAiKvGPmhGmDUYML3b0
U54g/uoX8Z7sMkCn+xC0jDXSglFWCYaqrKMTo+TsSUENM5pnVXzSdrwPBEj88h2K92baW83iM81O
Ehw9iSxy5ihI1kl4v5Qn34083HVsyaPMW1FG6uc437TyNh3BDult/aKOF8Lg67giqoLCTNDQue3K
9kjIc66IRl/OsG7eFj/dd0199O42QjEbL0vZq8KjfAsxTiTK5EEp9mHDVc3yBkyq07DjU3vEae/a
LfWHgGB3Lo3ZvdxvtNNBDmSsfCyqTOJTSB7c8j+i8cocdhDYl5Eci3N1LpHYjiyQ2fKqHUar+qfD
cTawgsCWcucTTcV9wb5lwxgpdEu4QwEIAXJ3zdm/qh97DKMKChpl77R9uWTbedFSt+XN+EBtgmc8
QX2KXc0ox6+k3Mmb2NVtCFugl++XF5J08TrX4IS65YNtTvtzsIWNSNwQZEYSw4EyzBo9WLgLvXCe
O/sPLIiUsb7qYtaWGcJNhN33EDcNhwymMIUZBQhBDXU5WirLboSjrVWctQ1147YkAYEh5pLcGxgU
xZyn/X0uyLf7niM7W9KdOmzwAoSywKaR+bJIBlWZPsPKysW7CnSyWMqe5kl2dcrRUP8w08kXn3tz
8i9qj2oM24FFskkODIn71gI0BcJGPMpSay+szO3r3urGC2616GIfmV+GRYVokgkQ/SvyQMrn3Gp/
9FvDsHJPKWZhT2/Se9goeQePBlRja1xu/9i61V20BIZCT0N7R1ZEa5YBgD8VdfkEK4Eira7Rx+v6
bB6daju7U0jCm38tszNyBRsy/qBjgdk1a5kUTr+X3uk6+KLqXoEzT+LSwNYf/QzheEwQ23t9Ui7h
oTnETPTA5j5wGZ0caBuyRDV4a0I0eeFN/Db1htwSl+BD9VZepA4CrykAw3VGdwAnZL7A1JlhQrfp
t/WiWGUbxEi5+4bDSKsI0LjFAyQk0B6+kvE96RN8zf1zs5UX0Brm7OvZ+rOTniM+JwTUKeffB9fU
AZ7mm2O/o4x7s80e011Xei/yH3IWRvGbDczg4jHe49LGiUp5y1xvxMiat0IM0OP8Z8myRR3YMGGl
v6WcTbD1hB6NoRczAHha/4DgAXrBt1keu5tMeAn4J2/5HNHjTfaMGpkshTrOqEyzbGYDdmpN+J3f
17XZvNcSKbAAdd2bycUUCypIqnDwxY6TBfDKIB79+zZJ4Ea16UGHwBRtPLE0omO80S/k9w4acwca
ZoQNWKMLpXuSEuNjcB6xeAvJZPLK+DegGeow6cKKAX9vjz+VT6CBgJEwIMHtNKiHjNhJiCC7RTGi
0CTlus9hNhj+XdiDxvgggEfcwDwPg3mGIfBAmuN4zuhrPi9kQ/ntZs00B5M41rBGYnUL25iMAeLZ
0VNNBkXT66AN4mpy6NPZZ0kokY7xvWxmisHPv6/CuVqnix7PXngsuUX7Vl36n448UdVKVCMUhnaS
5AMd8z7Zg5j74ctAn6ZOJWgQpUMYbjNExoQFVJJhYCyKuO/YskxM9aTA3Z4GxeZDMk9j7Al1oFAX
zBEzjGtKcHokXz8aCQlU47fYi88ZAMrLRq0++q1FKLwmbvUVGIBgQGYBxaebBVSCpAxJ9DUPBzNS
1hVUYK8YuxXVJz5G6ZQGpMJnmTFrZVzk1Rd7MBSy8eASGjiWZLTUWLFZQDthnBfj3QTA7mTiXNHn
beS2SJ313QtuDO9HGB9Rnkz9q00sOWzO7JD5dyW83ZbvqT8W7IJwarGHocRGHsWOWq7YQ3BBjLFW
e3nUmHC8dIBXwFvhFutLMbc0HYd3sO85+1uLnFaHOWur7K49ruCW1pgFxjyYbD47ugQ+IdZsVC5U
gQx8otULbbzvaRO7RFhREgto1JKlJyRhQsK0is5i4ubDbR9bUGwSxazrKX8Um1XtqGBWr2XtY4Di
8ZlpoBVC3SO3KuZvSNX1iTyVEnq0vFZ18/PZY5WQ4gSH+Jg6eVoStExQqOyl0lGVMdbHccxrByOI
GQhMj/vlki7rg9UYcyqW4QQDbOyfPf1LTqKZyJwqEuldQGwzQKQRqmfUFpP9e64QZWNs2ACYxdVg
yviLjWzcfPm81L/Nwf+tLwLln84s/zWt23kRz5pu3VQ1299P4C8rZV5ARNMJ8LuNyDX52u3LjtB2
MGcc7VLxqqlrvzpI6Uxm+lrM62hOAJGk0iPEVEwZW3w0z8jJpG1p5mI+1ZL1+0l/gwukFJ1xYiSq
rNZ3EoNl5u7tUYuOZEe9APzhs0DQSNwxNVXtfD64Kbv0H1Xh1K9jqT1ithly1JDSgJ8z430fG3We
fa4EBGXKTi+cj+I0wfIVn4PvuY6O4phxFd4hs6Scle2+B2F83VQfsjz11bHq1iLJMKwDkurlbTZa
jOStWLsTHqTCQ8PPneEOvlSj0WEgOMOjyP9F3Am1J74xDG78fVR6UmI3TxwsazCn1wzAj/EHiVY1
1obOh/wjTIV5Pe50gKyQ+jN1aPXJ8huD6UugzgBMFCKvFSRTzkxAt49VbYudPy/Xn1tyDeWlHntv
Tkt2NlxniPlGcgtZgRyz0krZFeSUACFsNO28dv12TgE9Zooq2K24+XDcEjAgLiPdnVRo4LnecTVT
USlS7KnQ7CzpiaurYrWAPLFJPlNeeT74GbwtxoyVUxBHUkLuJH1xOg5cmftT2iNmOuQyaXDdHShE
1AS4hyoIKUBKmU++wBxIFHSwryjgPLdT+ePJxYzX0cDv8MFFfe3T7VnvwuxBUFO7HpuaYnNgwV5R
4tlEsoTG4hYm2jTRXSljh5757wVk+xBruJqiHA9lOxex7ectvDa3McF2cPJq2EJ/QzzSc0wjzApk
qudAX0BW/eK8G7rVBEM7SAb/j7PzWm4sV9L1q3Tse+6zvImYmYhDT4pGhnK8YVCURO89n/58P0Cy
JXVN1ZzpZkFYFlhAIpFIZP5Z4HPGmebaR36VvUzMGpCAckllATYqHuxudbRH3MiFK7CC0FDm5+Ni
fCiM3fykk08BJ5CBcqEfFJY0NTMk+kQmqU0B6PIFARaZALNuPXjlDUOAg+LyBA3dJDcZ4OeS33QK
CBKLz87DqTAiAPhgCm4EAzQ3ZaN7XtwQphMFFJaD2A+C4zZmxmFFDJpQkbisR9B3PaQTBAN21YmS
IWFruC5MWJjdBqwGmOsBT4rxeG9g0jW9DWqbDz/CRK4ShEB3ALFTTx3AsDBtyY0+idC6BuqCQBgA
8SP3o3hClsEaFdrnZY/Y8Ga6aT166d8Sm+N+3HOJnIaylVAB3T32yaBtgN5XJGIDYguaibvMZ5/t
a7TpH8cHNrmxHvZX2K/gyIHaOxchKaJ1x5KOuAIPs+6Ct+Gz9DnAXCxAgV12eihddt11LegF6CNf
MA/CYaTSfwGKcf6KQVkFCwnQpVqzaqcx/Fwxo76yQw3ApgMbZE8BLUeScxrMiss3eayOSoMCtmyl
yVPmDniERtjywYfKL7vLKsqWNotTwKE8bJByIRTdTMvgmbIArwefxIZlNVubadntYZCAonDYCsrh
7a6H9/TslvhCT5kXYDwIB7yqC3OXLcxMM9Nc1dZs9dMg2JS4WZ/oY4ixCDL59HWAc1YDVeoLXoVE
dcPrDzkVWy98RWSvCkx4b9ACjBPlcQBy5SQXFw8Pgx4S5K4VfaKRxrmGj2STsorh5y3b8ljs+K+H
Yvoyul2x2f6ZPmFG/5i0idqV8YnqhHFh5wa6wDKabfhhl72nxqHYDouZ3vSQd+Y3mbg8Y2DiLYho
UgZoIxtiY5TdoNsAOH+BVS3AecR8LABw0kCR7i1z0af/ws5CD/Xa/HaYJyTzUwoRos9H5w/UAdqK
rlsB8QBxHTaN8nQHtCFQDtNmUp5XtrWAjVGvNH+aL3Mvw8Zwkl30hp+73l5Yu0x+ChE76GRPrUkL
n+Xn0SPmziA8QE5YGU2AcH/QXnUTL18Pt0dfm9VsEo0TgBfZOyIAKBHhkCunGEsHhR34IbCTDGDS
wCTmPFZvXnbEq/B/wsRmkMOmcMQmD2rsQRHLW3yU18PWpM8MkJvcrd+hqwF6iRgDNThhlvBCmHVm
nkF9Q37DWmkOlidWH0EhE1dOLNAJDRYVD+gyZoV9m0X/Pq3tfCbQYuTh3/E8Sh6ju0OmnYK7ibfX
Pr843m6cpyM214tFe+Y9r53uYfC0CbCG7/WTIsCp4/XNeHI3AsIIq6R+ZU/YeQCCjrnk7XC7qJ16
E9Y1Tn22wb6ujoFg2X0ijhV7pPNnr719Oj6i0FoiMPaItDmtrj+IAY+cc9zkFSvgkEtPxcEJplMO
joVwXV1imAtk8hKr9OKO8EGzMgFctkGZ4CTDbYHpDGsPTPswUHUfscTDHQRiHOdDUGHGrLDySKSI
ppN+btcdoejysVBjJcLSAf7i5tfTwuhYJCjlZENswgJtjeH4GvglcJMYEVgwDooYw22YRwA4wy4z
FY5C3AfxSqhndCE7KNs0vwLoup9HabYCP/GUx26ygykl2lHs8Rf5Aar5xr61bW0+4E7gJDWIqp33
sp2Xo1zwdyC2OnmYXenwymoFxD68mNnRyWzwRERP4pUWj+AFEVQGSXns5hDpJ8N7fy3nQWrP2mI7
wNeI5pEzmQ+9JGCf4+ED68kOe7hQYPySW2KGwdhrFnDm6rM+KByfp29TlpT18BMGGMBCCkEtrTq3
449RgxAlO2JF5diSKiYhlktaekClrBdCLHplZ7DHmQoF/H3U3rysCXC+Knbu0FHUaS40PWmPBuw/
sTagrFXex9F6rChmc6fuTEs7GV5gCQhZ44OHH90EmW4tJCWQzGbtCGy1pJiktLFc74CaBsmrPSsd
AXjJYJ3py0YTa35wNzOjm3SHnT34/LkVVsq7WwgCfxVmHCDRo5fkGbcxDR3UMSyy6tE7gBwf2Kls
GvHdHCSVvnYw8GvDEAUTlQOIoR/DN9zuiekrJWiYZZAycsejCh6VnMEenu99ZrHH9swTEF3YeE9e
WFaC5DV7BwUQqz0Xt8BXaUexxUJ7NMxu0Hph2XYEnScniMjs9gYspgViTqItkVN78NjJhRX2/9A5
onEZoWZ8meBIXD4+Tdwsaj4MV8YP0dsa9yfChkG8TWw+sHCho6E5osIt0KcodAQ4UbkYy30MlYCy
7gAHB05sHjHFIcg5jq6ygbnpfx7vD4+4F4PSsPx02WyEvVX67eHd6p2phzgBi3eGKRrrMfvsFTxo
WT7CHROULBEGX9ItE6J5fcfmze4Z9WxSYp9zS8yzT0JEYqc8JPTdGhwqDDlzGIayusRXM3n2NrK1
PIJDzrxfPAKiicYCfBv0g/VhnV0LBMdRF4/Dp8mUoNS59HmOT7v7ELU7dwQbmTbwtQM6EYPn1S7L
TEmkFDZ7T624ickm3VMXmGlrjY7jBW48JkZHRysMglE3tx8oo16OTQwlWQVkmc2KJ9QBBO5c5g4P
M0IgYqUM0CROQW+Z1unBb/kPwdOaDWaECYAp+gCkyezgZtpl/GPNSSuwOsYYaY+AhWsOW+YrYWEv
pH3KT8E9wMo77xa3jV0lLqPaGGGS/xzBrh4dXHGJF1JiJA/ZnQMtcpwD/K3/jMIdR1VsENwb9jER
dsZ3Li44MYtQHAzwNRTzJJbWnv1LjBKJe4LkRd1XHQKh4rJdmDem1eEd210oVLzXTGMAiGAWbcah
N30G4ivE4BfopBUo+ZikTm+mN3jg3wwbTB2HGvolly2leS7QshzFqVei04CrRskO3xz0Vm8oglxG
UVhwiQHi1WgIWgFCQGPKuGCwwCbDNfGsK8y+6P+3mUJMEEunvsb69Fhw+3Dc7IidUHjSJo/11gwE
lhOOK8vP8IGAj2p9vhtkOsQQdp2JXwkqBq3EBhwKHYIVYEdNKXEe2PIRotdY5gO4mPgnNshQIeVm
0yJTHuoL7PWPp0qAkgzT+NmtV6LwMaHqcYvbFvEYxZl1xlYYCg/4+CqfZorEIu04VaJ0A1hK8LI5
WwSAOYJ5PboZjZ76aM6I9cicgLss/m7eArMTkCLJ4tPkyj4KPSjcw/9I0zqaIWbQk1M8siDic3AG
Ruh6oqAp0exwhLpBzQDOAWHtvaThHXNs4i+PBcetLrYlEEln7wQQTjD0YQ+aQA8fo3cG4PJz+tmH
6I9CqWeww73xzsXYMMGA5ZSd3CH+dhYKBOAsQGIkKkguYrXIWzZAJWHyt2LrRWQWNfChBC91l1Uc
LIxBlvlNDzdQ9DNYNw+wm8g6giDp3C2fwGFHK0R0zogtHDYhRqX+5gb/J+a7AL8htzYcVmK/gEIs
gfCIAsmDu6f9BreE+nGJ/0ED72VwsTEDy22IiHi61ywbgGqq+XWB8upQRLPkbws7Dx14GSP7/gqN
WxGX1e1aYvQKy5ib6RyXceGzRnMg93O7XnRCf56dbbB1zMfAcgf1FEf1TT6hdffb23ecjicYo8zK
N/g9bdhaJbgiIeHADmVOYWYOAL4ozpwXDM8xoBzCVBdVog1MkhqzJgayDisZtr/QfPWzQFsDRL4D
ELDBcmDIYAOw6e30ikSwZasyo6jLnQE4e8Jm3+LfjHZLjoN5hvaIgCj5NShT2zxKqgW0z07g5M4f
9fq72wE8ADfKDIaRZcSUNM/YYHLdPvebQ5gq30yo5I6T3TwS8dQvh9jkPHCBV6TseYclHKFRpsWY
ZrGuYG98XyYqyhFFKYaUaBWZ/vN7lm9o8YfQeRHK9YPnwHvMZO7RN+Lzs2fMj264B4ts0o0J24B9
7byIhSKOzmsceovgpqeb5vxYY75h2ELosNmy84YPxJZFIGVlhFxP3ZHuA1j8m6IurErbJe4pZUDC
AXpedZ68bQOswCRzM0E0cPwu+KSHcW+Gap+6dg7v7rjBjIg77+6DaRXDYRiWXk4phJJAF0FcCyY2
zOLmEu6CG+/t+AboNvFXQAoE7ttpbRqn7rbltJjfuY/IFIu71d3mzi9ssHYY3a+ekiaOreGdX/WK
CEkVTG8f0BqV/MLynfCrrDxTNvry8zSbwGuqnfI+rgSL+upU77Prwl7w7e3qadQ4dHGzucXmogTg
Q/UFhgRgWvzJQnCTewR/7oagLgXUbU8GJwbjV/hdojiBBYzbixhP5x83hV0Oz5dGpuTWV3X3dlvF
nLM0uu2g9XXzgu5By3QzKyGW3OBBUwFJEh9V4hHfR+B3TUCtQx1XH91tb7xyvxXmMi3kjUkpzn/i
X50FYDDHpJ6d5XJ+aZuvYeT72menHzUNKJgjbEtHuRx9VWTFhCfjhA9hZngmVDoa/6r77r/7rdMt
bwxf4cfMUeE7g+H0kLSHn/3nPr4L7y64aIM6ljfBvXs7fAOn6XONTc8k98lmeXVWGN1JE8yCAUDx
Wc7JVuf59A7v1xpuFSUomuIfaYDsLTJ6cYiTMbbZKI5K82ZVtiS7LMRTBRwVux8YR4GgUXdsStSP
z537gfC68eUTEHpc88AGnNSDN8ba4RHItwr4hDXZDWXuGZK5NEfc22Km2n9PXoZ5Npiz6LNLSX1X
fN9mcVBjHZfH6Dt7t38b5l83hRIOZLdI5Zki+rt8e5RnKyDH6qAN1nnDA0ACppI7FohXg1cX4De5
OuJavgmzx95KrADvS0wCYaFYka8eB2081W8zlcPt781WYxml/sZo1Q2/G62OvHi0XYfBGOQMrDVK
wDHfzYE0LgbTfL3dRq5JB6VDJR7X6uunfL0Y9sAImUOQchgbV+PeUzT/YOscMBfZyPWX3dO4hSQb
t1GdZgljQ9Sd1c1gVPZBZwzfN5nbINtFWHrJZYkrOjjii54PcHgy66xpkbHZx9OK5fXwNoMkyQJh
X3DKWBeFg0ongy46R3OwKfX7VvD0lT9bIXIDzw1cJ3b96IeF8Hx4iieJG41aywLIUVhQTvLtHWai
0/KwcCjvMf649bCuWlYIwCKrm/tD712wFbk/1ONXJsSRG0eh4yROGvs/TIgX3mzo7afrSSt5dNqD
1uB9/9nvhs1jAUmziBZvBQ/TVupYBiNOcVZF9/H2hzr4v2iLOIkc14vTJI3jH22x6LiL1fYYjFrA
tIFf5QCVhGoa3M8hBmeoYkt4Y5fd6qlAxCKwFefFPVBOv6+D6/yhDt53qlwcR6fMYoPF9qSGSS0W
YdviNl8lWMz/pqDEi70gCJLQcZPge0HbeRrFnQUFrYoghNyHmBdOPuMSyB1/6Fo38H9hhu7Hiecm
bpoEUfSTyMLB1h/Mt8sD9uECvhNynVeSwQvQdRW3p1Qob4KpEuyX/o5RbF3AwADeqkR3HhBWAmPc
fy6fdE2Igf3GECQq8MCrEaCDOieQLgP7yFrrbtgAbxHw4yrbfaAh8orLTfvPQUsPDRugvi9q0vLp
oiDIhsB6CRNy2hCSloDrgKTjRl6FvMmbhFwI+qKMKlZAl2EbIwAwQSoO7zfavu4lJR6+5wEwC4Ue
aWohxDZ54ffvAa5uCndSj6B8SqAs/PRr867gWPXSAPzEOeiWAbGH4h5IeWDi8ZngO6ocPaiqAeZY
JdCAsMe24BaCTQFemcC+2N/UtwmbTs2BhhA63n5yjI4C43C1kC7qtKDWaNUaahLdmzb9nnDZbHMK
ARNMMUG16YRuSHjtPLvLZ5oWsVE9IjQ61rZohFSoQB71bvAG0OfxKMtMtS5/9BrnU9CWeow1Z1Og
dcLp1GOZJuYAfk89OqmoF1QeBlHm8qQiyLWYUo+m19EJAEFWiu6UglGHUolrPsp7HmMblHIt9p1a
0Zan0lHCkNAGaoeAnMnTqKua/mfJQaUTcPZ4qcrnrzpkQSfGNIzgNVmnq0cFKtq/B/1N2AoRHbUv
tAXQR+RfUgvh6dFj6iXdMKucwHMzRGYqIAw5ESoBUNVMlIgqlj/qGPuhAvWzTa8mUXXUIBoEfDdx
1PjUPiCnekBkrRtoFdtNAXCYtImaQqB7+l9FWyS9Y5XloFfySiwJj7SC6AYjbOid9VQP0oK0eZ0+
Xt/iTAumg2oBY1eFq1cCWsz2Nk1qcPMsDiKjTNBaAicEQZjCM8DJgXRq/ik/BDXRPKKPUb0EEzmg
fGJNYP+v/oUHQMsqQ/9EoxrnEXtsfB0yHrpensJ4mrUsx7qlU19+jng0qW+ISiLgvgGNI8biIarY
v3teLI6etAewDNtooSmSvLnLKSVtGoMPHQlaUy/cw61wK65siui3MUMRwqPoRgMbsNSuYAuBlGv4
wPXJMp2FWH59t4YwTmDMMloK/eoQK9gtFsssmzF5KOxfhyUsqDGanZYAz8MBUkab6+IC412ETf7p
/2FF2NdYUsrChmsBhscEISmf7pmDCNJdxhUVnt03FrbYfFZUCpaf2NsuCnpEJYJQUHQeQs4DV01B
9uUxQMUDup/NQMwnQEsuHYsAEhfHFCmTVMETC0R6j4213rLgjSfQtsHcLu1ftsV+BSO/Yoz1cljC
vMXFWhog5xcChdXcI3Z/mi7x+q/iH13nubstRoF6ywxQarxKAc+OmniO5j1c3wQIjp0A/7OT+gww
OHWbtZcPQVnQwzvAjWdg6uqudWVQ1tQbGuTvuQK7qrIxlcfM5khdVGcXq3AMsRrzmk0F3z1mI8t+
l9fzMbidcgarU1JZTskEFxOpHQYutaTJlnV9WpvWTnyrWutU9XrpXXynVlnyzqi35PllbdSdsn90
LE74C2J1LaX0uNTpqTp6P233efhUqSjlllxOqemiSySIkl6AP6hqqP9VkmuwzMcVF1XCyiCdH4vz
Co05BdD8WORO1Vc9gsWRRUTfF/fgfm+L2E2AT76s+VQmLfVvJw1tx3jF0xMqf6C05csel7C/nIKP
TgYMbSFs69KhgIsFDrFbgMOngK+rNvoKGrSqtjzxer907O2hmz6FADRemr6IsjBHB8z6BPUtCptj
nlg94KHHIhO8b2TF3i8R4qWIUb/uHte2xbQtMUpkjTnT+mVssjSN0wspD+wSukAtCm1SshDAD4Vt
DbUEsLICnwdkApjtAeC4wpMOK+xlA/q5wndJFAwWgKG6uBC1VI0+A0eVQXii5nE7bGNA0j5UhxW8
Mrm2L64+o6YdaAcaDgusauZu1Og05zWVL8oAu4n/D+zorkGY9+hV1c+hkQOwsh0AOsDPA3lc+PMZ
fPq8Ij9WYnS9X1oVkuYOcSrmwXnlVNjXQkA0FvdE5kRdLtBzdkf52AWYL0lvWhGYPbgG6sYIGrr8
byiEKM50HfRT3deOBs89KKqHCbfcxZx2X1Nviv5G4MqPGtiwg9RRWZvTWxya7dPACtD1PpSirp9g
Gk830+H6VA0BaJKhICaQNL2eY5mBoSmVrbdk7tY8K1KhEEjEoUlU3ZQhOac83A4a+E2YEsFRmFYW
XVGaTOUdWnjUoAI8TgwU/vdZT3o0BZsJ9J5A+sH3khuFNAF78w7vJSwlzTHNfiweqY9Gjl6lM6zP
GRAip5B/i8Kh6sIz++RQT6jX5ckgLqj/O+afU8FoAaAooP7gneDK40fSx+19+SL+xtniqixuGuC9
MKyPYc3KJQC3J5UOy4ARFvkjPNxO4Ju6mNFuHoICDgoFgcwKmlUY8wdUD/D/EgspnhyWhqUtqlUC
DeXUhAPctYmNCvVYFHsbImFV8t4m7QV7MwJaPwItnqksSkTYxZ0VdRQQ+8BLl8AZ4a/+H5SiQlr2
Sqj/yRlQYwzQCmA3gkCNXoJhEpIzmM4weKd0eug/o1meF/6wVHG1RPixdgycyE99N/FTL/F/rKB3
0874uNylh9Z2kbvBkGxaQIffjOqZfmHPxlxzk2dLfDi/wbqd/ZVDc4ByEdt3zDqfV8NSLsyCkpUQ
OGskIJHGy83nU75KLKLT7WnaROzErAp2iN0Krk45jN435TQX4ZI1AnEEyJXbFXPsrOqvG5ibec2+
m7+/HeGuoYo0A5zkMX1AisTnOYspZpVAYOwxArhahNHN8qOnAWYMRB+d1Xq4lB4LU5yPpoVlbVLY
ttaVSQHFH2g//SLoDdlBe4dHHXrn6io/eV/lbzKbJjAlqEMbL8Pi9I34kzDjPV7zf1ieu+4vlk7f
2vjHutidHEezZJ/ZsUyTVONjQYDQjGhTRYgKSu5D2JoDlCEBrlPCMqhMGF7gd7HwRhBZ3rPrzWoE
W87jp4TiCOjccXtewkm0CJiiZFWtdEdFgfsCCEE6LuCWCfFLnAgRWzpFLNaw9MWeEb5ukKiQQ4I8
riWGyy8Be0MyMQPdgyv5p1znhsAfzOezAvY8T/1XJ7/JrYk04IAZguqNf0ALMuMvm+vmvrkpgU2C
w3XGQI5D6ezi/olWPS2bf0eqyffV7iZxO5tMkOxaQHAFh7azz0efbFoV0TNhDYn05LxP8QLsEfbe
MEwPw/I8ytjp26D0+2Hjhb8cNjFqDtbEURrGUkP0ulen7PEcRMzw4B9aLHfwIBjPb9gAw8N49YCZ
0DwnF0vvlBsjQ3wOu4s+2xq5Qy9kNAF37qJ7HD+xnjDuBKDb4nH9GWJ/XZk0Nw8OZioYP0yBUaD+
mBxmcosElOQ9mm1iBC+LlbfK+kO4ivl9Y7Csjh7wucO5bJLvBs0+a6d75g0AqNmSGxXwPg36VdyX
Oozf2uEZSORKcjsrI77cInu5x4oD/ggW/3FxEyHjgtlUcdsL4mJvs/NtfYM7Ym2Xq+5yOHURqxpz
fvY6m3ikJVENs3A8rj4GDxlcWLAxzE0ScFTL0Wu/estG4bQeH+9HoHwGpQKbKbKWKi2WpdnzkICo
Q3BVc/7d+HVUGOAfgKVaBTGmGhcOuXVt/4AeP8hXX6L7wguBvmbzGvE7nZuXB+II3axAu8kR52v1
MUR9GjbmiChvjy/ETczk8w9VQDrDcQOkgH4xBpzgZSK0ChCLgSyIaMncybt5mXzwhptonm9geFxl
vwpQgsn4Jnxlu5uAzjj1DFcFgL0w0319jbPVMI8SGGyKzs1L1b0dgzxXwBaJaIYVImGxsYVL0Cjb
mGZBrZ3vip3dJ7ZXxNUC0zooE3hk/MQ6kX3Km/C90xjdPb5s37DPICw0BqPd3xNmmP5qjMRxFEOS
QeQ7P1hNBgjMzHwzPsBqVi8A/7E+YL3HX7b1HjOsGBYvq+KmOGehBW5yWzEStNKX/oXIpTAFDGk1
Vfckf2HribS4xwtPCix8XljIIHtxl9sGmY7ZV3fARBj923L0h7nJ13j+x3j/8i1iq1/G2GbhjlaT
cHBoqX7gkjAnz4Afn6HGw1RfYOBA6gtKHTNB2JhkUMl6mpvXFZSwBMUqKLaPYhWJaQGL+Cc+8E82
kKS+58ZxGKJ3dX4292CYLP3TjHC0ntRAcG0g8UjZj8wdcX7X0g2hLr+8GdUXLIFA7iaIxbL8h07/
p77xey1+MMZxsojCI+yo5TFfyNOSXX2Aktinliy0Ks/eNBWMS32CIjIrsPIEKOcD+b+k1Rt22+XB
R4IMvqYPJZcolYQiCR04YRNRR6EwsKBh/fz7yv9Cr/i98qLoL708i2bx0A2DQwuKLPhU2yLPgwNb
6ldnyGAu/lrzEtDF0NoQAfJAtyqYjZpzX868EmKnLOgQdfCfqTAwrPw7GX6roPtDo9zxh8NlEnqH
1h7Q/T1IOlIgEJCoSXrMDtAsbKuZm3U1Kmzw0SYsQFAHCKGsYaZ08bJhgTMvHBmCxCUtyPMVADGG
YoYdXf3VOYK7VuZCbiBGCefLyHrSVqDoYEI/IMUCK2c0BZvymDNpk3FdCuqY0SjHKEYbNFJIduk2
HBQjRFKRPrZmoMulrAUjhdpbNYg0Kxc9C/aLgEWgPFFpbINLd2KDJhyxOpGGRa9H9VTym8dq2NQ1
qyuSjov/Wcw20p4CfxgVXS3BiSwhaI2iFGwQXVWUVDzSxIlARYsMkIJfXBi+4xFpSHcjyn061GFW
w1CwymulIJLuB88H85oFDA2NGJodaSQXNQlRUkDZwEAXfeHxc1IRYjy6Sbl++sV9F/hQJPsAF5ml
CeKkFcCwEFWywcMKdoGgXscQARwagjFp6dLPsSOplfgxr3WWVn9HlpuoSwCWWJWT91U5aiE9oRAJ
WYBowasYU6PSkqHDhv0bA6o6RN0BLhCL4L1Z+WhBI3WKXdJqSb1jMa5ltV3qKj4Z7vCP+6KUCShp
WOhrVScNgFZp5FEJLVDaSHfgsErNsGZjiVvCoQxpEV0UfvpjhvmBgFqqp2Q9jwWMltBDlv5aMGsx
KtXQnPWXVbbgeXmvr9TKUv+2tQmLPC1HZbjMWk/LWq1MJ0KPVFYThFaQWnXKQVRfhsM0mjH8Ton9
hvoKb3d9octqzk4jfdRJWsIxifQ6ZbUDvmjI9VTQqaiiWtGf7qThch6GNb/OY1jcGiVYkJ/hFooM
+8K766AnVnU8fwkRTmblqOa1sHVBd8GCkBeOa33WlAsmMilLTmYGADvyD2wr/adMnzohey9xnCLw
O8mPddMmWW2dzdZlO4QAICzkXjTVijNI2SiSNmMO+hX5m3ECJY/MNodiJ+GfdHrQ2i8qrHoawWw3
MM47dJcabl0sxLm0LdWNPOk79DIiVQIegGZfcULp4tYvUjBKxyXiVMee6OA9a3XpHoQjIB2WukcT
kV62Yq4mZB/LyzWMhl2j4u+5+S/k4pTVZOC7ceimXuT84OYHbz6Nl2OaRZpWNL/VeVfhTqRR1aoa
LTRTE9wc501MNOlt6TcPd6zTBVchmpX6c46a0GX02FlbjF4MH6iwKuZ0cEs125LpSv/OYsf/+Ya3
tDb4S7354rga9gebH4f/9X+3682qOxl2Z39lt6uP7vav+edfD5vuZrjeDHvr/9DLrg//1/dD3nUu
K9/ddL8dFGab4QaU74/V8f5jvZ1sLihQuvN/evGvD/OW1nHx8Z//6r5Ph7M8tVoNe5t/nS8JNsrz
3RCSvOJMqYTz5UZ3ypONj/1fD/PtZvDXc3fysf7Fsx/d9QaAqTD9t+tGbhpGcRK7TooItP8wVwLn
32mauqnrJYEbpxF9PZuvNoP//FfGS/7t8kCKWiFi6asd67UK45If/zt0PTdNAzYswzDgsUsz3Npp
1/ZG/5fgWIn3fcM3CtmQdHxKcPmn/35IvLu1OwxX05X7uPexpMTtIyAk5gS/qjK/pEvSd+s23U9x
5QPDNn/NcJh0SbhFWb91OeFM9Tj+V1hQcjd5fmSub+YQRBjjwK1L/HiUH5lg3SMTzM6Fkbfl2ULI
Uw55fnOvziE/p62jibK8gNS+6fqEvcu+iZOmzvYuzl2ObImk9l2YkSV+J8dtyVDVctpkv5ZhS7Kv
vpZqi0y69u1UkPeNcItcU7fDuX7cY17GX267ZHkFvx9fa5uU19CgXAo8gH0OOnAGZWUG5f4YtMzy
OiSS7kGF2QvzSa+/N5f3dTJzlDOVdV83kwaM0VebHaNdxiuvy1O8lHOLWR3oSeoHKOGwTBvwxRnM
2Yf7IoTBz1TX1pX08im25hzx421t0wBU3v4ViVw/jE+mmrZ9/v6qawW4Rvmqs0nJrPctm1J18tTX
1trBJwO7Kg4cVDiL+vr11O5jtcyRTgzzpHuCr7+SkB0vW6T9Vf1EyIVSwj7Bqh6kb2Tm6/oMRE/s
ovA4Ni1k0/UrJZ7L2mHMd3kpr9YNumr+klga8lXpva92n+96pHwMF/VtlzwG1uMbczfX1KN8LkRC
v+ou0688oWs44Zue1V9K4rJ91blUc4aaXA/J7DeEyrYVs1fUNqZk+3Jql3RJOLLptXJqYOi9q8f5
KojGZMjbF9kMTa9Gp7PpPpsaAlb2KCYBfXDCDvKXAU5ihnVwisw1JcMQF023aQC+mROmRcbuvki5
fO81NTVS5c3Xq172R+2ilupoWlCZqGW/kbzeZ1iRvaryTFtbarP9Y5vaNrHa4qDH/36/aQ4O7Xer
OlvlaU9SERn0RmtbyqKJoA2bNwQHZfGX1FAbCbRlf5AaV0jjYZkz/hpg6kP9RB+hazVkypu+vuya
527c39nLSlWSfRuZK+FyRuRryuL99jZbEOlpCxYMyy2eADvi8gqO+FG0/Ro+jeL0dZxVR3Mi2bS4
OO/3yPOjAWgMXVObmAe5w7xVV4kErRemeMsN8iI+MzCplN57SclQI7wU8QTX2LNpZmxqxwE/mE9a
2h3VVpkF2txBmW8jPbUviT0mhTmROm3upiVp1tOhRYZfZvf3D0bGIanT5gHz1yQ+4HnUGzBrRo8h
Ycvs+4D7QM+Wkp22zZrZ0Gbtu3lotdejRGU8J8GsZ7Lcxvv4CpwF93931+XbbPfHzC/qFX0fVHBo
2deeVEdlTU153TVDfTjkZzO2sPUGPniqU3HDnimZv6R28J1ftYPt6U2mEez7SPn8UxsmeO0FmpIq
ZrbDpmloObuKrDjg7q+pXkG5dBCXSW1n/U3Vupce5WWivrYSSJAbLRnskzcyap4vg8PebC+tVy0O
k95Yf2ytDFGsmIhsbXmX7jgTiymFA/4OAeNo2UfUwLqDoqnwyGnpK9rY/cZjvVR0MiFahPmyHQCv
Gol8w4hgV7iblDnixy3Xj7e9cu4m0yhc1W10me66/q69xhnbZbbXOLTU9kX4PMt1X0FOXee7ti8K
o0Ca9DR1UmTXwA1/qFlOy+Po6KxXh1YAT6H3DdFeKBcWaE5ZktAEzSEnLVsG1GKNZ/VFuoNr8rOH
lnHCMnXSsNgzo73MIFeuyToas3TDncUqXi3zNJOkSWAWnLdpnxh8cBUYBOmpvX6FPZiEPuXHkc30
PcOKLn3MSdv1V0owLf89oVPMuOesbXoOv5D+j76w4+gPfZFIZv5b5aW+SDAo9GM/4Z/rBVI4ftHJ
Zab7eONsHYB1IDxa2vIUWpTiSC+983WY2p6hlcnY1v/WAd+nMDNb2tnMdocRsyRytOkw+yAvIX+V
HLnINKcziFXIK2EGxyNNvtxh32GvkdKlVjrQhGomRVL67ot0QDd+nRzpbWZgyUPXLh67YeU8U9Cd
dqb4u59tD1/72VwwYhnsgJeZiZPehjORntok0ADj1GbIk+Fw/UrCkZgC/X0eyCPdxujdBzhOOOIf
HPMqQzUcMczXlT1BYyxX4BBC4VlSSzRf85yEgKAaLlnasVRF/jKV2FuQmA3F2cukZk6wR3S7zfDU
Vaom/we687/v8Bm6S1yWjGEcuFIi/OABo9l+Od5PN25L0xfUZcntTH0s7SA8yMvxtHwib3+Qy37V
Iy96MBKZEu5AhrJymiUUQ1tkRSFtOEKnugQyzAi7EBALDks6Rm6FOEQ5RvS1eQjD0pIo5bIQOROM
Ea0Q08ExWY8ykt8tZyADfyC1BEGGuUF9+d/ISlyle68zipNh6jWUQ0qfhmtcF8hG6OIr9Dr3zpZb
HPfF8p22pZ5TewwmLH5DX2Y7y0/adqo3vMSKDfQg95G3qaEHJv0/dmz6fVeKfkVN5qFDSGAoXsBu
yXd+stvNDpt04W2BdAIt+Mzbr7yETXCw+mxnwtq9Ft1Jp9KDV05Aht6h8wzn4C89ZlM6xfahWRjQ
OXboa6z3bP/RSUnXLBLVXfvWxBX8KSfUX5L4bB99TZEpiCumlZbtOTOCydLEdjTalEPbM6T0B7yd
4cqcTHfQouf+sPMvPNww9gsnp63NqLQdQcrv96PJS37V6mp6tCyOn4bJj22hU5huDp3ObAtti2Uz
bds2Ph+aAWPP0NS05o82v7S2ZlvbEfY2UvrCnkm6oESVLCfXiqTN10Nmoj594OlQMpKFJAgOKdim
cDKEkzbHXDB8hr9WrLCVQzCkZnbgk7lM92Qpl5Q62LyKt1Uh/VItU3lNDRNNEFqe6gP9Onddhzzk
wRPJErh6M9yhrVf9E6V9Ge12orgOeyjL3G3nFE5zaC9uR6UPyxH0ZiMuOHbZfV3X7lvnG8wz9s2c
8VzAUe0Vm/IAGbgIKeuTa551DA9Bu/Y3j4MCXCXp6iMsezKTnGplK3apG3TPS3jKpud6UUke53dl
U3Cx5E2vvPAhy43EiswggMwhds089LSdecy0ZBY2/qzH2ROc6CyTQvOGDv5mU1CGHR26dPmJXMzs
ZFMkUciB34U+GEnrV1vyCAZi38G946iUo0ARmh1cJjVDi3vsOwx1WRanm0ZG2LWFiSHa+0hFm+c5
LzUIAtu6JqE/D8tUzO6bcMWIdGMpLJM09bz0p8JytDkMpp2JZYb9ZQ4DKaY6aS7NOLNClZ3jIHP7
s+oAS+Ii5As7lE6Ofodirx9sG82m0v/xPjuOLrI0A8f+7CCyBQR4toNL4Fn9l4oAx9+KVhyMccm2
0heFfZWtNAgYMxBb+DwfZ2cPkJchPoBipOogFZdNglEBsrELagYYorNRZl1VWknP2ZZYMom2JC3x
sxRoWSx5mCt5nbyStNHz2HEmwj4ru2gb+0nUmx8SgI9/hWYLI2Ry+TKHwLAsK+F+PvWi7TN36uGo
xc3InXyQeNtVDzUon3mGnWJ43Vm2NF8u3nHNUCmUf5It7Vintl+u6YIROWmSYU8yAwNbuocTE9N3
5YNtEwYmGYYkTWUHpl1P2PSsaTCrb25jwKxfpaCBNM5zkUQ8slryaYnOkfSk/BkMq5OqLprRxMgx
w5a/3MXw4neZsDjHmCB1pIWkEvxsb31N6Sd+ZmnOaduJtvvsMN6hq6c4DkhtuVqlmpJsxWzZSi8r
fjtCTcncAk2T5RymN0D5XIRVTuM6TESb30+m7g8zBSPCMFjxaXMUhsMLf/h0rZJ+7K2XztqIppAN
JUtAXWqeAhVlVENoudIdGRHQ5WfnxyRASmO8mFUok+pFKWgz50M7LyC6kAH0f4+2FSuwo7RVIhXG
GiSkSUonvipwz2fMaZLzsNC951mEISjy2UgetT96httIOaS3zhmrseCAn+24a8aS2XmxYuiGG9Rd
hpjaZva3/WlO0j9nfRd9yPlMBhgN7rrIQNzELfy4bDm0kUDtaVJ+ltS4hYxlaTb9fe+m/9A9xAlS
aRSESeT6YWQc+r6sd/1+uI064Xje0h6S7VwNfSM2keEMzLOBtxg5julY7RBw8LXH7baP7WuJEIaD
XDuc9YXpc/qGLH2pK1bKoLf4un1lLnZpeplErMAciXfSQbanSMnbnrp2Ihk7Dumfr1zBTMznUWfH
GweaoK1Iasa/6Y+L3k5dYcb7tdlta9ux9vs2R6Xzcx5MHLYUHULROFEQeNEPE8rTKo58b7getf7e
m7FNb9vVNjUpDWnTS8trWjJinc2c50A1/KvVEmiGMptBdAPobAFOuGawadxcOsF2DL1xvVOj5rLd
YYQ8xiBvspKT7S11jpl1SO2wumbMZg5znt2/uXJv+sYoB9RryRvFX8eZ4ZD0pGWVdiPHjjcEJE6K
RdJZHFj+qAF0FXTOqlAz8OzC3bBOOpBXcKd96jz69KTpbD1/aNkXmfElOYuTtt9Joep7wBsuMtPv
e/wfcg9SjwzlsJTDVTkJZEv3ZZDtkhnaptQNHtbSuzJL01Sn9v9vGZ7rYZgReiErTv/nQI79Sae/
mnnBA4sJpOJN639TALVMkjhhwztJfmgodlHGXx/7FMDIEDnRgb//gl8oQtnjdoM0cBkUHn9+LJZX
+zjch7v+uMU3SBgEyEHiniYaDvnBdGxqpxmuihs5bYYDZ+ygEIsyO67OJKOdOSjbplC5WJDZQxP1
XzeNxmJKmM0ecpwmq6NLhrxlRlo38MmWDRlBDobDkXSgV64UbHNSiFpdB2f5WbK3GUvw0CnsipRD
KdqvRAvpxqxmzhT7XSnNSViTpVgzV5wTSJf+QPVh9kH+1CH/0IYmXhg5GHm7Ueo4qfODUc28zGo2
mI5HZnag5a04TbNTJg1uGZV6AUMkzQxk+Z13ji9rZ64gYNI55rwYEw+YrUPWo1z8tjNu+RCdZLtN
nWSWcyZj+sns7Nlesj1DJyjz/yg72+asbmVN/yJX2WDAfMW8nBCSfZJN5Rz4QrFzZhtjwIAxBv/6
ue77kvQsk6nJTCHaem21ulutlpbWejx+mvJBCjVAbu8UkBCuR0TTzVY+mh/iWiAgFcbeLRsv1w5t
C0KIx9ZVWotS+zFlQ8KAvP5GHrf+Th4/GJLrd/v3Tu+dXJyN2QH/CcjCCBLpToe/mRSwWQEFfs7F
DJNKgGQEk+f7nB/d6jaAk2UXEAx33X6frSoEoJlU54qCE6hTaggp8eT3joICmjuTzCK8+/B9emGR
Wk8I2Qkxky5ydAzPgdRCEER68MvK1ueM8H43a3ywOF2suGFx3/+T754jkEQjovpn8fPJ2KwUCE75
UAnWESenswntRmbCv5HcwV/OdzOTbt3O3aSjO3xi4Iet7/Wbzwd7e9eHfLGTbUnmSC+mIJB5wFN5
VYKASLA3ZXB6+7xd0wb/I6lv3LXnGogzpKt6ZNPw4R9v9rrPukIFEAe5yPJbbmFo0hZUUGspH+cp
Th8kQMTpsoXdoEaIG8tWV4uM+Ve7xmngxYs8ZYzd+pCTh0hFvysnI5k3nUDmzSdwWZUpAiKQuToj
JGqR9/9yQHtw8JezwkjmMK+BHXKbi+jNxZkV+9X5p8s7b+f2RslULEQR1R0+15lFz/mEyKaUjDKB
KInEXgMynWrsIiik1EN3eI2pc+VZds0IM0PJUQchRV66WS9IOYkUGSYOmRBHZMTHo37WeeSBiHdP
4ZpQSMKLF04xZhRBe5dTLWIaPOYVISdb8Bn5IYFKaE2hKSSEjFRIKZt40CZIM3P8ZW0ERVBoMJD4
38yl/R8voOIqcYWO3QrODk9Ob/8osZO33z+en7//9jyHPAiBXlibiBDoF7gVlfElJSLG4b9xZhWR
E96gDvd7N0VD951P9PNObJegOc1y/qHMIqeaPKUkHPPpxV8XJKaIk8sJVSkNWdycUGZi+2A/dYXM
IfKRUh6LIx9XoiUgLeHczCgu5UDciHD/JXKCR38rlR8eYOEV8golP9J59+CIi4lcgf3Bd3t78u3t
1cdbd67jsuGMbEXh3CF/rklKiNlCBNYDYS8a/IoP7t7LGSxG/15uGQAJcuz/z5/lx0X3mfi8xYbD
fOvOfZ4S/DDvP17evbzN9c7f40LmAtr/XU3vH97bv2n08/ul+3xO5u79e3fv49Ae/Wj0Wan5AaRX
F3vPL7CEGWWNvlA/lkzZ4AK9dLXrMil+V/D7H8Ofcg1AbWmBglKqCu/83LnTjsrOx3joKDWtDITd
6vv5K+6bT+94s6T3SDMby+kJZG6g504PMORElD9iGRR0BvmMwbNDS0cjKtET1hBIgb2CM0OpG0HO
otdpRY6RzJmOFU55Mvzy9vd/amihzBFhcYkTJIdIRhfcszf7TD89hDDSOZ2ba30+CnvnsHvSO2f8
PT5WdhTTQPABCpEyTCxASDWuEegzNwYUI9DdxDDZmxE77tnFtr3oyGmhLEKuqy9aohxdIyACV4Br
i9xDGmfRlIo6EU/Ubi4jR/h44MofqiAsvs/Kt/ByJjc7JFpFAvOQULlYlYRJ/bsDV2fvn6dFpSuk
lcojedUoaO3ZBWXIrKniOHzHb6330AJfseeDGU3GkEONjpAYNcgaeKfSplIFSv7Fi6FrwVXxqVDt
m57BccSvlpV8teWMN4/HYBZlKM5mYJB5O9ZMvVoRk33cTkOyHRJxI6GmmnjOd1FzU2Pv9rMv+7/q
FezzKzf5f3iLVzhen13zrhef0JOi6QlqLtF3AugJxkFljtqfonr1IaH3rs/yK67zwm4f+IUp1CZQ
ifbC+28evv0fiU1eN2FDL27YEqrAY8rlPXw1h0jCPGeydEkDls9nips5KVf6NGVwfQhMNMCg7FVO
3VWSPkAAcdTdDXkXVhdetLthd7Blv+ZSn4gNQZXkUJdeoM4pMzrTXP4+OOGl9CaANlqt9brIJBCH
wUNRVVdZAuSnwghE6E6YETXYNe1JBruk01PPsjfZ9pIqkwx1s1JdItxJOwp0yOfeowL8mbqkSqEd
R/v8hPib1/fO/3H2Davdc3rqEgGin4e8aN1VuEe65JHSyhJf6seCler1gLdwVfhBLVFkNBHVWhOL
CgQwY2NegovA+kc6ay8oU8Kv4vAn1VKjYHVG5eZRSp7YyPv8/TGfje+66ume9zCzuejmYesCjcP3
tcHrSR8jow7Q+jpLQDoxnkhRtTp160CBhCheDpWI26CFVKb3eSOFAmkJzCaTv1/5OaCfSFAdaKSb
nfYwu6FfewCOEedYzx0QXZInBMGHi6tBRWgptUTqmtOa8Or45Otjh7rwykl4eIFrUj5SBI/tTEG0
qBjAR/vbp9xSKzLToI4HDgmOkrTdJzI3CTQiSQMg5JMv38J0X05QgAp12kBSKCkQLdJ6qfQkP3x9
EoetxgyzETVbi33Wifn6AXPNiTYMhGWZgdlapfSM5xJj3dyeaGyRBNt4PBFkNSpdUxLtHA0Kp3s0
eZyLvOVHWX5tF9RKXh5kZXKPi3azCSXUsjndEgGmXQk0Yk8i0zJ0VbRiaI1DYINSBkOGFR9GtdaP
9q3VKrSaLsWDk98kYiy25gdtSUiH01oRKQrywAbyzGKW77TvWgCk+e7BPG4TzlPZkgalY1nGjLUX
z8oLaQj00HY4Wu0D+TMmdEEV0KjcXLXa8bLHUreDunNedpF4hkLk7gs+xqKTRs9kELDwiczni7XE
8nHnI0lsOZlBzWWGbPOm09mMNWxSNkQj6ALmEVTjBavXBfSZQeNrg0Bu0FrubfDOqCTKUxfsCKee
iJxa3nf0ptIa40k6c4JMOCscryRZ5KI8SR8ul1rNMNJ2LlfyLmSePrz75SG/o+UlHZLufoGWAsvi
n/jZd0phoW2rXxSSkSoqXyM5VLwhnbbn+IN6nCmCWYirvT/OQvgbfk2foqMEMX9H6LEYl5+/82tc
z+0s2jDmqFXNrskgmknS8nB6ckuODr567hbWQxj9CMVCXNknycOGO6lDN0HMy1GnuTkCH4DjLQ0K
SPSyXu9DLSZN1LSfU7LPLypTWqXjOW1J5vm7whS2mpSVpiXUDeOdEIMXkVH5DDJPcIEc34baXhcU
wnEE0dvAFYJST0e+dUJsGOOlVFGkUspAz4+e/cQf+vAYxeFenV/lyS8JIV318CQHysTN9DqNolkc
pEh1SJ3WJELg8UwOwt6zKN7vE2U+CJRnO6QMnrlwRYOkFzU4b1kMGGduG044TqBc4fLHJJZGHXSE
MHZtRMlinEpeSINoVu1HGrQOUpySIk+ZqlKWF6kZGp7NxmeIH3U8/fkouGvdhIOvSLD6Fo70VF6q
M5gyK2ci5fS6q0RNOLI9R+SY6mJc+g5u72ZkeB1PRpHVDyxVSLSPh2U1TMweiPLYjT9z+4HB10nl
eszLXJmN54cc4iSyAgjjHLyP6xQH5eLgubk4FBSsoF8LdPkAgoQ7wyBcWERU70vHBagHdvV8uDxw
6MOftsGBqfcXT6jZUBD/h3yyJBSM0gGBdAMk2A2Re/yCxGONPUcOF7k109dfqRBWdJ0DUpI7aNkg
0Sgmua8mAlkxqxGwU7nDXAK/03KuR1OLMvWn+hFFaCXwHPKpE65M2nRBItSkJ2iIKHqYcvr5j/df
+DG2DVlQRiX3DkIfvobGccNaT68s1O/beKG6gC3bsFFnkHYwEwjPesbM/UR8St1KhLKkUxeUesUL
RurTMM9UyFxXrHOjEJ7ixYbDhURQOSGRhHUAps8jP1gtYyPL8/ANGYTv83nkfL4yH2XKMhfarprz
Lj3YCDXO7medkG138uo873ZWEFnas99B5j1SINp5AeIw26uIIecT5eQwrIRxI4fxEMi2utSY3K5Q
DmfAdMx4oEdY7aiPWlOsiRgw87l3+12IejWXqR0TUfdtaNZGG+vtBXddYQedWle/8DWs8eYhafAD
QXX2C5d8NPfjAklMx8mj82fv+DHOx66jWjeYUO6m+Xyfifi4XOYhKcdaskKRKOkYF8a6hEoEHkW0
YViv06es51Oy0DiQfHLilJ5cZrfgwQ75nOFQTC9gotLJNW93f+YJAvlUoshpJCRJtV9O9v7JSA5+
Of3ymJ+rj+DQU6wbpsNLDp6bY0CorfXY7ofGpliBA+kHCG47XLQNpzFD6rkhQyei64I9ZhQxx0iA
WFeFMDR7IlMK4+rt4VPSCOOvMGtXV7A0iIqsWuCNyLU39SoDTC8YAetFkUUpl/0egSmJ4JtAOrj2
vX+UZdzVtfdDPz0n9+ohr2eCKjldpahGHaAR40DwSpaDDhlXv3w7eMSvTM3RM6BUacUoTjZ0pBbU
WyFJLTMjcuwub2atCa9T7fFqbAsyjOIpFqB+OPNjcw769fnHg18pG+pEbCgMqpQmO7tAPsJW9mmQ
ryYQsAVUIuwfH939mYwaCUxiDWSNLbZzbc+JxNT2ad2ytnOn7uXENE2dmuNhrWlAFonNspi1FG32
Zdvd5UEIQp2BB/wM1q3xAQlpBUJoiPZ0KApaS5yZCDdjCuvBZK5WHJ33NZPyHsEtOUVj4myzgzi/
rD2ZCuxW4eNzLj+XUwAnYDjVky9ZCyQcvcaFzCsS1KGXFPVAFOroawe/Pb9z/ex5u/cwfncZJW6U
R/1RnPQVo24Uu17LBF6xA6FjmpL9l33CQ5uSAoA/LQwhFT/wl6tbeR9fE5fvU7CmzapZg8lBPgRW
xCl7j4ryFiPlvLowLQp2JUozVsihRhFN/S57pTIRiSIi4bt9vfIJd+akyaRvuMhkVzSZQN02TK/8
7Rc+45jJV7uza9JZOBg4DEplfqObzWmE6J28NsM81Oi9xJhDNUJ7eX34DMqJYbelnwJHJKxl1cjC
j5t2luyoaecWWIgDSfIRufMnROXPkic54ysQZMGTUl8AD8IGrIkMqjcMzSCAtLSrvkAR81u6gkKR
kp5CJ0oTUqhTNUqSgJKi1SBeXUCU/Qv+mgP+WtNWzgGGYz4Ko65kLrN3Q2Pe3Xr23+UIS1EW9Ol1
aGx6LtcDYxCIA5gh1UHZPPulj9WYKiTt1bHYiDgjCszAGSgB3iTS6xPwcSopP3vIQNEe3hzJjBUB
7YjQJBSUqTG73NGfDLbPEgcDZFXx0MD+5mxceETuy9VUaTl/lVZTBXYB0hVoePfi8fdHVCa6wduF
XxSzoE8eu6BIIWyoC0i5iDEjtCCOTiXOap5RMS/Q88yzvqZRUYNB4dKYYV1dPzp6WkVZ3i8FdrPq
MRqqyo806xOjrFwSv/OPq9L0R8cEVDkQzc7lfIxuz06Yjs5FIBtkkq7ZrNTsJgmsxFmt5y0I4qzT
9UTGYqkcHdM0oNAnldBHWBRD4VhEQng9KAbKwsPghAyLxmpktZASmUS2LJAdQVBzVz5G28hfYWo/
c4Y8my4EV2++hTwwKK/YIPjC9O0Wil6gU+RrFIysPfb5eoRaYeaZp0xFTzaLXMyGt1NZHjO7IQK0
hO4fxT3go5PTTAoJUj1xWx3eZoaRQcg4+8fGw+IkVwsyLUl9i21l6kODSFb3a3QQts3sImh1qjS1
6clW9klDLi27i2ZpygC7bTvK2c8xSXsk4vhIGtlNxnA/nfM5pcwXKGfzxB8HlBW5c1BEbbbQSrNS
a3VnQH21JfbQ9PIQXcpySyLPIUBGzCrkrgj54rQLxgJy4oSohLu6oXBWBNp/ItlnUM8RZmlBq8In
8MsWKhEPttzFNgqcA7QnYPXfDk6wnl+uH19TH23YMK/eV9hvK/olosIQcYQlSjzAd/d/+sxLm3NK
SqlwrhoQwzykbpYTYgZyoR+os1GsO7E0uSUClHTC3KIkFq/U7ATOGNIBSs7U0UrCJyoi/uRM/ySt
UZc1aFaHoJ2vyo9HSWQN1LMf2v3ApjUKIhlFpYBS1O6QQQj915mKCpwh2H1xiy6zfq4lUhtzNx8D
VdSxIvWtRgQzkF0SKVAIfxik1Ws9YjTqC1MRO0xesXUD2G2WFVK6O+rGbBPWnitrE4S7BNMnC08F
Fy1ylJQ6MuBm5pSNDG8cOaeKLxOyrpSCweZoHTRHrHNQ4cXWKG2mAcKTZcHnBGc+TDEzT7sykTFz
e8wYqdc8d1GrRmQoMHadT8iZHpjrUAIhiDDtIC3odIeH5opLFZN6erIScN3CMCf6nZMBiSGPsJv5
jdkaO5cZ/0PxsJdlDEXM973u3ojg7I8TLxSQNMWdfvwloIjO/vnQn14Im9nvouVg4L3jkRbrtnoy
qrBEhktAwxwolLv0RFvjsGbJM1yuYCsJWjirJCw4h5lL+6ESDn54RWVMh+PIVDogDeoQ9i9NO0gR
WmeeqGYmTvtFOfoDJNSqZwjxIfp4jQTk0v2CjpABhPDa3s3Gn9MA9S3zSB+IOux8nHeZU0l3WwPE
0wHu3mXLDUcY1UqWUdtIHh8wD+fDA5m5RAOBvhg5JOV3A0N8vumRwU1BhDdceHqKG0gJqXLzR+XK
gMdHZyyiDXVvVCu/zGwUjnahYMZvJv1EX1k0QRMCTdqAaHNp+vvVuyzK5tRxQ2oG8lZkWJvps6Xv
+lTUkT5yJNdBO0yrKWmgFYalIQHbax+IwvKZCvfh7Fhc/AsiKVyEQ1mHkH71keRDnIFWTe4oGWmM
llnJLh9y0jDXnYnfrmauoxx8pM0wiGRkT7fNF3XRAvp3dN/KO7IGNf0zR7Gja5KslfjMDmN1s9Cx
2foUHyw4JYNEGTEya23EyWztYAepJOkT6IqpfGlVQtZBJynyNsaLDDqTNdtIWUp2lwbN0iKhzS+8
aOtB6uqzxMxOaC761QkoahY7JKtZlgE3VAz4PHg+rbwqDRKz3ZLOWp/pklGXCmgiEZSO+CScKEq3
Rhy+2x7M4hQuZR8Rd3zZ386zKY0BMOanKxdFRI5evzl9vBdXWFOzIHuuvxi1MTGcFcCxUg/7CKM7
WSgI0fWr8lDjUczR6fHVI4mLvjBQeYMiIyzHzcg6d+iXKHmtl9zO6TVkcsoRMgh6VdTu+xf8lY9i
kDvErSuclqe8pMEqI26gmX1qIyoN8kxhSUJTX4by2RBDhbFQW2vhwGUz8cXQ8ssM8vIk30Od6ZSG
i7Iu27yBpRjBRe8EWxAZzviiFoJGDT+7WSUaCC0AQv5YNVUGulAfQlS/wJqOcsMgjs04YU+WrwTn
lQYm73SXJ1PoGglCGT1oXtWDG0ddFI+G7lpdAvvhB7racObd47dvH88HD+l7LZIe+IsISBuci8lz
kdCFEaAEMWSokbIMemfcO5LUjnYWzRW/UJNPL6X2NCrEQTSSRZRDIzCRKxOv+vY0lIKL2oPHllXR
YI56E3GEWbLC3Uq7QorO9yXEG94osnzBIEApViB9PX7Hz05Wu0o8HriDXvIZzHB4JpbvAVPLWrNH
zXl0uliOj0E8sLemwR/1yWDigY9J73Di8YUBh3d+hgkdjazHzvEUk2GrGpBJvHPHDOe6PF6QpkWx
CsngHvbR6zvff77OWVw6xYrQVT0TGLgEJSezjbd1aW39Etbex4oVRDlL0xPflUxPuNacbHRCuKYb
ERqDUEhPiXRHmTiP4d8/vPvm+O7Z08h2vKGX/mvIViNy1M7QN/cLxFFsmCkkslHyJZswu0/mdm4k
WYSdWCAjCZUGsigEN5CuFHmfUhclEwliKC4X1sAUl8MLjYOnjbYmZ2pwR9fbNVxODTivZlq3S2S4
MLbSdgfbyBvMy+oml+Xa4jIRyKCi/BU6NGbyvLu1M1bw1WFSs2TTlP6EdEIclDcpkR5LqNjC3fFh
kwWzLGhq+To8yL51/P5u7m20FmkRth+4hBibVbUaeOsBOMhq8tBMuaCnRLwoU9Rlj9Tp69OqJVGr
GiHefupc0FmPypKzeVIccX3KJCQCJNCWukaE5BAYm9qJFiztJMKokvzOkVvtj1CDgjJtgwawrM5j
IbDTEx2DPWT1EdU8tQ+5Y/jpeYw6dEyxhazOMYUrHfSuSgOnJkgLkEKNmDnuntbhBS2wbMyK+fCa
a553+c7QMNH0Mj4aBl56mStXp+M07dCk+KAmkdKXgZBmDOYCGTfFhGhuF6VYCVeU16/eP7x8XYzV
kTVmEBAWW4xUroNRVR9ZFeZUkHY2VZC+yOgMKAgFXp0Nae/+dAqtsRGRVRvegMq1twPXJOzWMjrd
DbfUNkfSJa2DapGqXy9eLWAwrY7ESzFEUXF3DiN5QI63K+neT4BEKs7H70MeUKxeIAPi0IlwWXvA
D8/bPdGkYmTonr5XiEjKbCf0FJ/cA2bVp38Q2c2iS8XgcvTJT0bxn2JR51tdKpselZCifqt/VVnL
LM9D4jRBYhgAPXRHovLLeMNpcyN+S5wqso3p3vWlDbpTaX0qXuz/dPYrw5goqPmEp1YtBmOaj2eB
QwvLo8arbvJpKictWpQp3LWNjFbj7xIrCM2uMVoloTzvmFCPPCrVpM1rWr09wHkVBovoOLUikdoc
99/97dO9PNOmM1r0sgGLzuYKgikfU7K3CwFePNACgoYacKZHzqQYZpeozSDhUlNllTzu40YFgIaF
7PUIDJmj/VUMJlMi8x16tQGoNozHM1MtlHmtDxqCTqkb+dZm5zQdQwXQh1YurULIDjvKauOpVgkA
javFxKsmTlnxVbBwLG/A9EKHbBR6M0AI+3JwWI5RSijLybO8d/OGhCSskpQuIHmSAwq7zk0QCbY+
Q6OG0iU/5MzXXehiGx/XS2bHFN27c7z3P6WJTAIYyRWaA2wz/p58On+CyNc2XxrnIglxBPKMAFFq
GAj3kLkWgPg4HsrcqrgDEe7YJJMdIbot8ZnCRhH6MTy8s6vwk54cP3EiLsb0SpJuhGglcSmo9rlq
jC2VVmjbJX1XDflbopipNeQLjkU5l2od5oqsST5d0+GHgD5jnz5AN5zTwto1Pc1O+7e7NvGGX9NF
prIDyczyNJ/5I6Vz7qT+OugHr2+qkstQSU4HbuxewUimMEuDCzNDn8/yfRJmW2kV0sp+V5MxOZ2W
tdzMTGYkMNcMeR5Ng9wg50+YWa9bSM+Mw4UgNLKZxm2/+oUPa3z4B3/nc5S2Srqu0TD2vdq2YZJq
BhzuO5jFCZymPuxYS3e66/e+f1iJshj+OVYROSSqwa25sYAYMIzRozwVPrKrNiiuw6d88ZJmpEIU
f+wwqrh9wD+5v1A6UCD4UOel2ioeeNrJDoS0rArzfPfiex8F0roWhXznC4ZfM95s8qgBZDP5nqfi
PUDMsV4n/of1qcTNpeDdXbe85OenXnwnraanxbQelmd+9YUcuiUzt4chxuv++eYPnyrhDYC+xEcx
0XEVeeLMdbra2HWdDlwG8mudwExGPu+W4fdKzDSjXPUMvnyVhnD4r8u9fNBh80kULkDTUy7hjcF0
AI2vTwiOlwmpsxs8reAWWbHv/RxU1sOesctFSPFcXQEySeOjVx5Ij78EIjUUcyD8BSPtiYArfWju
Rblsb7qqZ0An4CDwA2jvnhpF/4mkv+q83WCCmqIE1QOi0KOkymlmVB7cFIMYalOvtm4theTgGQLR
NxQYSE3qEFYTVXSoZsfH7cQ3Ob4oCXwN/dVTfe6OoWugvJSRxKk7LulWb8V+A/Z4gZ6cWxRJa+pw
4THU1WcPpQxqsFHNFz/kTiUBDaKiqpSLKS31o4toWBWs1jIF4/AoJqZb51Fdr3MhWZHBEHqHxZ/5
TeNbz0IDnyHPHKVr/gKpT7ZLpzQAFc88iFi2YyxYdBwiapfHeQcvPD2AqmGbXMbOHu494pja3ZpX
KJk12ZXwKEy4zzsn/ciNL6WQJHi5Nx5W7HHYCRegiA5detoxbIHQMUjGAcOAlTiZXYrHHMh4snso
+zvy6PN0dpZ01Cdg6wOooomltbdNOh0//Wu/X2nJWww3p6xXa/NGrKHGgvlKF2TcuEZLFj1tg5OX
bsmkZyIdDhVXHhlziPwdFL7OrPWFYj9CL+q7b//jVa6UUFFYFtimPCA6twZKO93kcxnbRbrekYJG
GEQazzlXIi6PXYARZyXrSpm1Ni/zV1xoCKXWp6BCHdO/pgBBalCBkJrVgD+fDx99u/+AH6P9nIcy
Mqf0psoQKGwikFGp8xctruNFBXS0I5wy0DNG8ESABNAKiayQNtOncn5tbySo+I6+nBhsoGvJAg8Y
IApKFCILHf+Wa5idjd2n7+XiMj7SDgZoREzEpYikphbYZ/URL8K2MnGZJAlAWjmroZomMiTTKGoq
x2mN9uy/5aSJjVrnh0MB59s3Dw/GO9qk5qkqUckqy0kpk7yxssZuBaAM7BQdcw/sjlMlxVjPTztR
AjYCaLZBHKJ0CMlhOjISRyXFC1KVuMTIgptc6+OTi2/HfNZbLyw6qT4TaeegIDJnRwdJVke8SAjS
HhuRs7w5RgVv97LrYtovNs/tLK+TgYxKa9RE6El64dP3fGgra0f67GyYS0aFVqDMxrdlZaMQLDQD
dqbfvfOAQAaqR576SJKBEBZLXFyBLq5Cqrn7ZGrCGkqBFBE2BnhrCpj7fRS1pj+RxPlsI3N/9zmz
7Q1Rzfww/708yl6kC8CCaauRyYlfrBN/YLjQGchodg42FFqWIdQvUU2yT6FsjXNN3owK+zReYRz9
1aKBhySDuPvh2f8aY0ne2I3Jyi2EEJIqCH2Phyuk6axskzLtKHEjdslBAkJCXfvEFTTqL5Gg7LZW
3CDucxi70TVgVHRBDoMxArRIA+zWtm4DnRJQ7Y4uKSKdqc5LqDCQScT5QNcknRLar6XD2hwqYAD2
78QftkknD8SSCi/mCeo4kZMpsUUbukN0x5sVALOUWcOf8a3/pel9V057ma64srbIUwJAuwTm/JoR
RgnKhNsfHx7sHdPTePiwtpa9u5+a3V8hFJEujHRFfFpBsxlsIvOlE6ssSGT8iIc1SNcSgjhEd5KC
Icm6YkTsc+VQuvjZ6lZcjWAJ/Y9krt7EA9e0iGO1JnL0GnNECziKjcHSkMz6Q01WRCrUFk+DTE/i
pTg1pnF24ELykeO2gtW2lcswl69xLzZqikJ0F4xYQGUxEYuE25mqniCZqbmupvSDGtA/TYmj6nHy
lkVVYdTPZHq3UdK30GEwx+gYNERks3USx/X3PFKUThTjNKCGcRCRJBiRKuJUYIgjkqdJ0kT5opXC
Lw/5Tgt5lNtzRQFmyoQdXpbr7CDffn2uPF1kyMmyAUKWDeCibpEzF3fQJW+e89oXmURW6EqHlPrO
K/Nmd6MEIWAusUCdTfMvnMuUmpOJ5svfq7khmQP22PCYG1IN401ZLFWscAM4NJW/nZzl6N4WHI6k
Xe7g0XJGs8T0awA5+VGrvNhRssDH356cLMJG+9IUdZy/1AO3mBNzle66Cw8JcGpxkjfw9rMuM89O
fkdKBhhZblETGuQjkDjclI990WXocO2Q7IJAzW/qvii5EMrf8kkulNJ8w6U/4Lfhnmxk+PBVJsCY
8S2F+uFnH/wE3HDLixM+aRj12abtubx6+P4PZa/yGV/D6SigP8NiLwaRDkYSb5xhQpaOxhx8+FXd
AsKiTEL7IGE3UbNwimzzLL9pHi0hj+uFH56M1L8v/liNEAO5QjJHb51qG0wr20j0I+Q5H1ezlWMt
1AACgZ1BbUNXtGGn8Sm2oq+0+wM8TEPmIwEXMFMSc9vnHXsv9l6QoGC6cETjwtGFfh4oJcZOp9u3
BkgEKoDwV7XqqrrbsIX1HmRv7td0y+aUkXo/6BSH3w6BRi7+2P83MfuDBjojaQRIYOQVFSUElSIH
m/6AhJPFJrKAGZUHDRQ4MCIEEM2xsQZRX3tFthhS7l30OcPorPtVSIMAIRF0MBAKxus16KUa+fTk
zdNM+fo2wl7FGc++yRmlswIMGh+gqUXJTJrvwu/P8wnmjv4qCxM0jmedof/1cEGgjAIgBBNZsIs+
2YRW7/CtTDqNqWozIhkTq3gPsEg6CbGQxBkxMAyaB3uX/RFLGScMxtIBW6lJUthJ8P34tB4auSAC
7l9jJLo6kWaNmt4DuMgWErEKzM36SqAyWVAqog6w52vkrh63vROfs3AKn3oEGliv2Q8/3vrCL8+j
aU1SDgl8AeTWm+PLvphADuNKsQVLsYpdTaKO2cWhKgLJY0IaSK7JaWTlENE1Ggd4JCAQzKCdpIOK
lHQTSQmX+/nDaObJSkestORW50sB6Vh8dy3MWh31aC839fizVc5MXZ+wqNpzjqdzTvepCqpHj/hh
AhT17Ko/RkWMQ22eY/RL+P5cL6pLMp98UYnHp1+oSpr1Q5hFxY/UhMX5r5uA4lGEonerAL10DySp
xRFmBKmyA9mX9Mie7+sEn80kmnjvuXja3hQAnYIxhFQl1EuB+yhBd9R53whVQCGmPtFbZ5wU0yb+
Gyxjlrup47lKzSJFrUuKqL30aXv6SdnKpYxUu07BfMjiuHFcGaMcIdLxamCJXsTDifngo0awFJvx
6ORyfGy9ZeRQQ+ti5XlHg0W7u2wxQySKKfOIQHjvTrSL1CPV254ODShTU4556kH+Hh8GyA8R0nw+
XChK8mFokK6vI3L2PyZouHhw9eAARcxcZ2PQ9Y6fi8QBbqVqRQ2LHB9ydcpRgwimYJ+TUfCnY3rK
7OqD6D5WKUEC10bXycK2aj/VnYKMDuUB8UAXtkRPYeb4eQ4e7vR3xvl2kRreZyxxVcdMHQjAnEXX
wQOleg6EjNqBn/foiaJtNQpYz4CtEd5ResE+FZQkmPxAjBLN9i/55Ou8ujUfO0x1nX87xtoLYv3r
9KjWhVryUsLqMMlrk5nY/SW7TZMTUzLmWXKnwRqjb40IekWKEjBQ0+fAQgZsZzDle+ZjnF5yW+5b
AkMuM9NZxIe0uh0iFyUAdsArD7501rcguEANnuIocO4t/YKjE0fo6aq/q0xs25jLPisn1pHZwLS4
d4VJfXn09u7xq1fvfv3w4fDpq/37bx7vf3z/++3L/et8YWqI8uhrl9MY8o98+SOqA70UElhx6N9z
FB9u9wnMDV+ij6PplBDfPt9ioX/D0adprUlTSkgWVan06mu+hENBDRet52GtueM5blydULB7DlKP
7PA0N/TmKUcdHTDZsgQwiUDohnsNoiUFJaE8tVui44W2rmU4Y+TACiSjTurgtwVAAQKhK8LzxpXd
A8HeT1A70K4Q0/3CTrIedqOoAQUSctKGBeXHFcdvimR7wxfL+MYcy5VumCsWSYbLT4/zEvrpn/e/
P9zjVZa4cmOTCaazr3kiRQ6RJP0lQt7AqvM4l+P+JYvhQDKQebRkMKeiLKAQVegRAZDajJkQ7qKc
iNYPZX/75dPJ8Sd+HzILItmRbcfdc/vhqMqeFLXOgkS8dwTpkDav21da9tgJT4dQsw5PiCMfRQTM
iQPXtK76s8RQGEsShX4dn2//6dX3R6nUS11M0SscCLzuy7PcX6MaZUDjuuOxGv2Ibx46WMDkJM4e
iEDO+ffT++yosfSE8SVZH6FrNplLfN+Lp6xMp8QvoXH+wEPwzAcZtVp2yggogRhnYx6g0dh9g+al
BoVSaZGuO++O9y7H55BpPg2rkqKKPIR95WBf1XdGRlDfnvPB9E/H+A7rJtCt56sDuMCHjDEP4NU1
BNo3lORGA2lGRgNgjtf4k/L5zIl2BHK4Fc+u/svbnHBSGxaBYAvN//rm8vjzOar/8varbw/KWBm8
9/XRXn/Rg+S429DfwPODhjiAtIf7cez6Ccf6g6SYNH7kb/4ENCkz1u/v4K2R4++6gE5EYMztjCKF
TH+SIl881oHrrYb0yk/z9If4UjOr8K7d+v2KebdDtYBBuzoTXcbYX8iiDkgC6ysQkVm0kl/oE5nE
rUY+FewXeO/78+2YGRZfh5QFQkov3jw6e3/M6POLFPxQysvUqr/cqNwgT/4Aic8HFRf5OiKY/Gii
UEyMSTxG/IWP6zxoe5MfChaNZSLedElDS/L7YeTvXZ/kPgk4gPmVSloQSDNE5RSmz1/AI163y8lH
ld51QXoRVT8XBccsBMqucLh8nucTpMbzangbbfeTQhoGoCGGpe43kc4zatZgkmamOR9FrNyU1fwW
FTLufR57h7bSrahNwQBohBuf/nly5//wG4BVGGrU7vDX8dGjERE7ylYhg8f2e1cP9n5qB1ZI7mQA
EUkd0Psw2XgwttomChwYGTNPvjBqMsIUrC3Gi1xqknbFmBySdxZSTgQeYxO6rZ0Y+WsvFB/8ycNY
awrngUjYXJcxa0n6bG9YqZ43L/PZvZM2COLpCSj+NRZ66eAoJLrtnHhGNM+fXHC0nvRKJFuObt1I
Uln/4OziwSFmNGc3EimCmNzxKRNp7dpbQNHGH1xvWtB6GWx9DFfnuEOUpf8uwXRLpC5RmuQOznzf
S+vuApxvEhMbi23X5PnsMkepfWtqt5Fr+sv5w6+54EtXLJiOq0OGkHS128x7VLJ72L8rnc4FOaCx
iW5HvHHOEudnLGETjJm84ctgSVJfSPM5vepYA/Lcfh6YUUlpESFQWzhuKCXtLSw/shAvqC4t+JeH
Eu9jfMSLvO6h64dYUxgGzsAocmaQD1gMNNOboZlYc/bvg9yxPyaVDM4PfIeDD/T5+4s4aLGmPvLd
uIP6brTxg0NsoKmmo6dPtzw7VrvE+SIRXw506cMsTzutSV6Q7ePn51hSbXx/1axbyy6JnpxQyi94
H/0JEprRK6FeJ3YZeqRBaHKdJJKEkjpzqWlwzNRhjIs52IWvj45+ooxK1rAZlax6gQuwiiMW3WYY
j0CohQ4Nd6W32ettrmcf6SdnonUgbUkTn6kksr74VMGFhPJ/+q6tWyf2I55jvdUW4Q9yYPXu6OkH
fmCmDzDoURVoTwWOw1aoWwY3Dyv6HAnd+f58HHGpq9qJ1GJmoLEEEsAjf2b6Bm5KQBn0YyaH2Ktf
bt978HH/QdTuxTgms296oO7Z/qvhqoN1bq66e8F7T0fpVlNzkwJNDH0GTz/XswA5mlIihJ39zGNZ
h9QJC2ZrzH7m3/b0o9WCWOXrCGUm4xsyymxaqkcegWQiuXtFFDiuVxwecUiZ3ZPzg/j1+ycf/12M
/UQ3G1GkGbajXQevutNs72NHh5GncqmMuByjAwN2ZWMo8sZBEidiJrBVaP/p+OxDdhkEGhK04Cwr
MUcsD7VQiU/zLVFCWYCcMnStViP9Pnq4VG04Pz4/r5WXVbVo4VnZtWXUj18fZ1I7xY0AjZydvDq+
2Atj6SNTrQ8kidil2gecytkCNDu1OxK6ZmChrtv3EWcJI6uccTCs67z7lJGzfsE0asMnYNhIFgl1
NCdj2UaSDy6iqQY6YtlikgLh0T4bh2KgDjUJ5/s8JO6qrcJVRmRQ1Fd1+WtqLHcr/cOqxfdHNp80
pHDQ6EwdbzkdveHhzOaIAGSOlSML4iFyc7Pl4/vHtx/nU6mlLGcQoFXDiFAfSBNK+QGcRgDqT7fk
aZFfxBmVT+iDiiKgZopNvPr4n58uv8Q/O6cSRQTQH5z+fn2199vJHt+enc4OdYJkLKq9U1rXixbk
LdzZZieLN6TII+axXzGzOLvNFsnh/f4QO9VSWzzTveNNiLoB+GDQQ30C8cNzrgx+yy9Kfbg8PjjJ
bfZan/4VA9FsTK2fHXn9O/apOs9xjLtzc9uGUr58/8+T/fGb6Xt+QnY+Hdk6zzjDtNU9nr45Wyw2
Rvk5bfPdchEft0n0ZfUjhQyWgTEkIkhcAZFEZ4hXr8cX8piv9azQQTQZ6PBoRyAeeVRxmGj1K6eT
Y1VxAtVhD2OcH7HzIguaaXvAKj5yUOhghYdyjwjFwDSoL6/vR9I2CzrH7HNMQhIMwDFk1jdOhDYx
n2naKQmJzHbiWjsbpPb58dWnLPk1KrEv3K0eH9d/+/X4/nkGs7ghYVkwIRfciSkGRoAMHITKNfnW
5YgCcoHUI4I0iBDAsTgaWjtkBwitJKcXOg2/uwKNQE8x5VzFlY0JmAk3X8kDcRaXcKXWDIq4k2F3
9rXs2/SOKYQ6OwMfSRH3rl3JNpfmRID3Th98+/oEuhijw4R4UKCGDkoUQILk724ZKo3lR0HojeNN
REZWmNHdW7DOK7x0BT6h/aze7MrxMW6SIbY6oJYQx/j24gpypweyWbOA4dRYg1zNhGYDh+t5+vDz
v1jBWfnR53mKFTJfZxfba71q+NJzCqG1msFflR3CGBFw8Rk6qQg03xGZBK5xBZnXyOlwnkQ7DMeQ
UVWhS3I0fI2m+61dyt0B73HZV9Q6/zuEZVo6byEbqkLeFKxLC8Q70YYfWH0dD+9hdHkdqqY3XpLJ
6F+JFl7k8pE1caVPPuLzkpGAgF7GRH9+eMAjkvktZgha7IVUgtMPEsOgWhVYRhz7ifEEzqMXUrmg
EWXy0CVt5hcbaOlGHmicUhUwyS4YcIKI2FdExgA7qbg+RiN6Glc0/urO0nD/Zb9YcOGFfB6UkMeg
XF8cBUkjA863ZNQGMoeu1BC0c/I0IblcFg2Ypl5vqrwfX9JBOiSHlzW9XljufhJdyVOCdVWD9Pgh
GrPGm4D4vLh0uL3A7gTx6MhDySxx10/jOMeg5NHt6dtn/6XfTBsEX7dxQeoRzzBcCHKcMaKdHcZV
tNogdHDscDAwa8TjaT+eJGP8cSLP1YPa6px1AseXQyihEYHuEIsQZi8tI66dJOIUdpKOqeoJAAkQ
VdkzGza35dRsqDs8xRNtT8LWp7tqKwqkGkVHUGESEKNqohpqfXLmWhoK870xEBBU0RXR3De7Ue1x
/AM6RWmAEgwf5gQlj3Dw+UkeihPD8T8f9JqhskA7wh3jyHfcxxsE0dM+H8tPPEDIKMEXpgS2xUM0
lprv/uP7o0+3fzt88/YflLGaWXpw/8nX629+QoQBEsCUVW/EakaNg8KzO0uREPnIrCt3orlyQSUQ
LLZVlUhN+0w1UtSwUlEaFYKOSJEVLOan1ffxVgJeXmSGAOf0NlWxTktEpfGMRls24OZDJKBEEi/p
j7KYk1eHP/OHhqaJr2Qcy90Zsx2xIJH316NJNMdhLn1mmOQQ0h8JBHDA78L8lOF3fzTe0yGRqbVO
L+YMQjcQv/OIiMmohYvM2DePkvETGtGghh4lEKW4E7DAlu0oeKZ6EaHk98/fnuWrkFobLZBGKA2y
5QZnYM5w1qOoGj4orlJXxZkI6wcIIf7886e3eZEhJtTPjUXnmbclkwpEICCIJ0kauzxMHYMbY6Ch
I0jNeY82bPEeSnhMqPIxK/q5yc7KH96H6pZ4WOqYp1I9NqlTNApoolJivRs/77WhP/RBgXAcythd
zmiQZ7zz64d845i6pWs6sColuYS5LyKKpgDRTyoLSeoUFK89wfo4KzF+M8C7qTwyjOrVF1XmBiyz
I/leTea8iYps4L+cHd/7ksOU8Li2HKam+7ql/jYxydJhNhA6CSs51LxDbd0JyJkTwTXdVnGMxCKk
Ti2N7GE+EWEywQqCCLREc52AFWnTPZkCA2ppY5QoE7HNiedOEHhJ2wfYi3HhT51p+yCSDoB2QFHl
ZxValPhO7MbI3wwnfbM1AAH56pZsZRpAofEo/9nDzx8e3L/IMQhxROqBzXSgXTydxnNJcw4IOV1G
gl3xdyLP+p/czpJqRndwXUQq0v52EIQxCoeuzXLoh1+e9WeiGfkUN8OQCVnZoDGSprKt0HNQ9SyE
v4wMSFsjOk7DlXXsELc5bKB/Ki+my3EgYah5BYqKyyGGU8Mx/zrqKrwqXf+itEvNHEZoDttjJSKd
iHP+RVlIA2fpoofKBArJMUCYpQ4QRarYFyutC6SdmeYQJ0IwAgSNSSkaz49AS5pexoesqMiLMOcP
vvSjJkHK93T6obsSRUXywEM7cbaBiHWnBswRVy13ZLKZHUOFq9xW+cFDHnYqZT6k69joATHml3M2
31WTjjGxa9okZAv7a99kENpnart4DgekY6eMgRBsSoT+TcJvPY7c8Crzp57Ku8FB7rXMj4RPDwdc
YFmQnjsg5blBEpKgAp2nrioM0jn9UXuwKD3U8OCXTw9eXT4DFXWoT4Q8mhuG9ei0H0c64WTOPagM
XEMbww9i9LEqOatJtYQPM7v0eVqdEBwNpy4hiD3cG/fk05mX2917hcYKmgLYT5Oxo7KxtBEnAi0d
5xoZbfWbRUVzA/nTntp+DTKD6mgrPKIsBMGSL0ld5rtkUE9nkE+BfESvikx6qPwX7OUOxZYB00Wf
dhIxSXfsSKHOscpuIKUr7iBFUhkvqiXZ8jDh9nOKgOF9xgBaH7bLDRm4TqdiXlKfypWRPVTNCpJt
V5SAjh6swviJtA3ZLlX0RV2CETLZvOzez1+57VCsCzqAo3+f3OcSMvxlBLJYlb89hDlwbHxliQLm
eCc0gVJaQTltJZIDocreqq4NYRCBFl1liea7JvSxOyIovzLS3WX1oYNUK4cteXP55L9FNRAGN4gN
oF+FE6N0TiHRBQiBBJj+nRv7UQlSoW4gczEb/ZN/sytSqx/ZaRXyTQqV1RaKhhwjVpt9goOwCq2y
Kv5vss6sy47byNa/iGuVKA6lV1IULZLqlluy29aLlq7d5swqsjj/+vvt/SFwktSqLJwAEBMCgTGR
mdWW/DiQmEO3/K/RBtCsCALAhXR8q260WJTPn8UdrFbsxaD9WNmQMIoDnn9zv0/eIDQrMSx57AZA
0JSal1BSQt0EQGdZ28q7tW//B+/QjcCBHISRDO0UTSWT2SpQDvn4N11upPX0fne3Tg9DfvzHqzer
RbnxRVjnphQwgikhjaStzZA0APkrtJyR4NVGFMGdKjNaUDrmKmvwqHLWRY8GgggTwrR+mRqufoGi
kkkS5UAVdSLaOqpuRFQTgKusTKtbDD1J3z69c3njLuqAQwg1QHUhE2uaEHjtwqsZSOYUW3BV0syG
yCGFUFOnJpkWaoH1jGSnbe8+3rl1mfdzmMvUb88BoXRGF1vN7khv7E8s2XsHc746xHzv5ccHT7Mb
llUjj9h3E2xtnWVV2H0zFrHAavfF7DPMWWxHk5pjF89SO9ivWyJbxRSsO3t7Giq9LpbuMbUZc6Qz
MVazEluzTqJEliPH3Bu1OJuG2GSGJ421AcmX3979/E20tgETgqhnDsXOkQuZtsx1FozsuHQekUjD
Banenw0Ttz8YUnrPDEQSiLn7wWETAG6r5coJSmImuFMi1qv7r25kd8ZMDs7ChZNraACjjFTIZiM2
GrTbQ/x+XKRbKxAq2DA358CEHqY9Dwafpetuu5bB4hJCqaFDmIc61mGjiG4XbDi9C7gF7XmgX05g
HRKfCiZ98w2QCREiRCcUsEmUhh1WPrsjx5WZfeyyrEgT4VW/md9iHJk5uYYxDpcJUd+SYItek8kc
uKKvgIhLDXBi4HPvVKVD4gzmL09u9j57HNfb+mlzP55/ysu9SdTXDTH57zfuUzvUyLhEI4ddttQO
2ST3mOt79rVbTRN8cVIaU7X/mqf1KC5JGEMDEcaozBDcUZnSoA1FZfWMfgthssQEASpwiG5WKfq1
ezmIboYs0u4xCD+SjqWLFZKOFsfdnZkxIDktEf7WOMjKEugTWa1EGVNLeieuBoEhgAUuM90tayei
W3X0tMDrXtTuMlExS242BjxVoZEO3e/q4OBE8eyoAuyXGLl5F4vEkN0b2MDenWdVTU7LhqooluUI
BeWi9XCK7PqDJMZhO/PTBsSDUGU2sB4ZIBUd0MQL9gD024QqQZm6d0Enz0EQpDpx0FKoAkCIiJhK
GYZrZ4DIkXWb5LGZ09vAgisqq/xMWolhb7jvUONm0Q1PCOoo0bnjlFYl2pqOwbegMEdGfGQ5OTFs
QYgUHrTkm3G84fDiihtwJLuSChT11+ubaUk4TTSdJ7PIt7NM8aet4DjB6TKkrAissplLyJa06mlH
YAlWd7E7lFgOq3PkR0fTki077xnibUM7IWXPAaJVzWlPsza2OirrVOkhXM9fRj/v2yR71IJcxQ+O
BKduIaU4bYXZaiIyak/39lUBrS4doZWG5OhrWEcjk5Qe+Uz1WYfZCwOyc5RcM6H8xf9d/C0/vu2g
7aJkpGXvCZf4LSIwHj9yd16AAnPzOt1fmk2eKMRT6EUZCtuXOkKSRp0Dkxa4L4Fsf0oaVIAkAzOG
iULFAxOSTlhXu/YL3yIhglGSXYcjrDPE9+y2sKIXSai7LQgca2NCfqgT/Mpsoq3SWCTbZUoAmK8l
ASY27IAltOZKW1/PHHZXJsbiqiXBjpM48AwQ2/aiUwDwhgUj/h/udO4KhKw3GFaC9VkSBKeTk570
VFV7nPB9/v3bh58v712c37u4wQe6iR/PvTbB+w7rhN06sduluP3SXn/EVrT1GHImM9q+NscaxDQR
KALaWkNBvvZRY4S5wdoyoeh2tSoPXTR9FVfow0SpcT0A2ehFiFQvugdOsLMDEgnzrBcCokLnDrH7
b4ynyk1tOCSum70gxWQQrOaRqWdu1IBPhooYkgIzhCNTOxBy1So1Q2hpbnZoBVc3GQf1AY32eETX
C08zVwOxXJZ9S4L6IIX/adqlVQmzy44mlNgixt+W9iSj7JRB046DZeCpr/Aa/ry/vcYGZfmOt6Rm
pPT+GDjk6iNZbkhDi58de8jlgAtyU8l/sHIgugOHd5pSCa13EDggTLlWH4fqRNpwKBgM2qzwuia1
Ma4RBLRwoXkX8UBVEPuTDeiYgvH0GFJiyNbYdho4RNDVvz79cd1uAJ/Qr3Ev8MHcVGnQdentXlnt
pYzjp7oK4cGPY9RpisK1OODEwAdc7UqNWrYWp04Qb0+Lw3UshprFA/uGFdUyLGIK1Q5ORKLSZ+Tl
bTjPcxvWFg2AZNtJekM7KlQCALlkEd8jXTFFPR2zNBNqfpeBP9F8dWFDsQ1jcaZUVSSyU3de6rlO
l6Se1wRk21Xr4VzkAHNpOAHtODObsKYjd/egux+IR5vVoohEnfrADL8kqAgqpiHNsl6T0F/EEF1G
INCCTZ28uuDReyY2XzXUtlX4wHn8efO2tI4Lttn4/9lvl79+e31N86HEpoSUBIV27WTMRQVNBB96
J0TPMJL2ZzumcT7QQiCRRgiWYf2yncI0e1LWOWib7wq1c7oGrpaCIqATbFLhtVM0J2l3PUvKvOsW
TqRgPbuITg7Qi7TUWe/A5tcKrDp0Ly3R3jhZJbLG2z+1AIsk1Chjz4FiMdnqNzq1ZBqRTX9QaDdf
NWr92TJpZ6i3qVuyvOEBZXO5W9PyrEmOvd063IM+MRvLffq9mOzy0eO8R7Gd4Do2oF291085wUL5
nId6duMB53Pf5sFHR11yPfW/tnHmNBSs3+Tb3Wc9GHVxnccF7oboyfekE/LUHbpq9W84YFNVMEsr
cFsy5qcrjpapd1WPNu2mdlhiKyeFtOM3ZEYiPum5lhFI7myFPPAY++a740FetbwmM+/qtHLrscd8
kYESaAXcJce4KGnPfylLSkjCHmztQHjz2V+e/R0CyA37tE9enbITB+SBIDga9r0TDYhjuat/ss8T
FeZZTp7TrCKk5a2Y/FA76yElxCoOdkiBRlnSE1ohaPv5NxQnM/oAmVUNpViveDFrvR1DiuJ//m0b
SbMSokZMkhd4Yv0cZshQvl3Xdo7r0vDSJvZkhoo/593D/+K5yu5cJGA3q7sazK+4POLTt80ygX/x
9M63b+874kyHR49GkzEE8Pr4/s77l3e7/mxHkSY5N5N9D58znjKBlpYI4aHPlA3tD4BypL2uDQcS
Dn1PGDP2t3O3uRt2A9aXsDLmX716eMWHVj9k0kh3TYh4YdYSwLMm6a4aGZiDVEPxgI+UPrOM5ixB
QDDcONkLOuPdZk43ZJBSvuoO9oxBLS7ahwtf4cjLXrp7BBQVGq5dJjiT5LqHnqHKw5y00x0veJAB
PwckwqQ4EGkm4vRxWi8PNWHeGfEAT3sK7TEdj9r36jl1lglwNwcaNqhv3GENkffbPV+P/cUX6QT6
Wrtp/7joLFwGpLNJbze+SjV7LsTBFSb6Lbp/sVlBHG0JM3kIiou6FosoGQMyUdmLLRSXXecjWGJb
CQJMGa5sAZORyqNs767xJgSaMY8UEtqMm9DAxw0/B4n3kzz9y2220LMZ3ItqAaACZzMQkLqjEgFy
5cF6MHjKGzBhH9/g6e/V/PrtAVmEY7YU/dxAH+RgX/nTA2SwgCaEA0UxJKpv4GmUxGLpCInGkPym
jLTYnJrgNwVffqBZSWAs6MiuIyQelG4+YtEQd4K0nce9cwXNvaLleWISjuivBl2kqc+S2JswJ9pS
dcIpdyxBIV/dfXU9ZxQxKiE5Cd9/h6UAMAvWAGjfJcpaUMnDsNZQuqFqnFyN1J1N50U2kwK05Gqr
hLPMdRhNHixfb6YOyAIgqa22AZrZdO00wMAkpBC2tCQgl3BZgUgNcNBP1WbHnbrhkowqeX33jPu5
9Qg7QHdJ0AEOF+d3r/KSQK5dOKOwAKBwtJ55ZwcxsOhdaWO911hFwCS10vkl1vbGb8EJbrz43Xm7
GWCW+BQgzW6fLNUZlmtVUF3Gx1Di8uy/Lu68fwS/PbI5z1sLBdr37jToQ17+9d3NLixnArSMgmn+
na8YTRefe6FUZLRwZgieTkrSWBUFBQk3DKDihCjLVW11k9oBDqSi+1hFtJ4Sqr3QmcJwnDAz+dOZ
ecphhwVAN+lFSqfNPKjbHYvQ9vmVdsoBZz3kHC6vUKMn5jRSBnyQQMGnOn0lg5gTV2d+mdXPGdT0
Etyt4Z6NhmjFjBNaWEq2V8NxVON6TnpkDWP5dT1gjWcWIQOCmzXPf+ybqcDATl+FqE6iK6+z57f7
sTdKRjHIoRgWDYCUY3j+I09k95lSrefNUQYbkDI6ZVK+JrOFJursCiWm1o76UH0pbB2+ExoyuXZh
U81tZ6SA+/LvvJgVkGRiIBIKR+t+/jQUcNTOZAO09xV/Ok147AsKWbarwntAJVxq+rYB4qBxab02
aRBKMcSbYTOMWUF2ZbuyyAJGijiU25JgIBIRgrTpIAqKR540dQbSpJLcKCHky12AwCD0AkZ5Q1Jw
+XmvOrGaCFk1XbFIFF1PWb0P/YOOoteDpMawtQ5HSHlOAFXK0S1zmNJQ0lZOexC4CsmEsBlOFgXu
J+e3jLU5nPt76OAHFOvjD69e5Fj01BCgGXbewPveDTBiFA3MBXdDANIJuagdlATIjQY1niIkfa0B
Dt2r2KEsWTpViu2CtxQaBCbgYCLCrInFiYF677FTBbK4TBBuhcFF9QibYCEoTWNgAnpN7ayEzFYP
fYqYqXzyici1nZAJLRYZRSjzabTp1DK+YDCowMYfCVeUjLHIdHeigDsJAbvzFfnQSQ0gj50iexNP
lT/xPyNPTkURsU89TNiSdJ6vR+Ye2ikXfJvnEJpQDvavhtXh6EV5I6cvxuLRN/hxW47N8Nd5IxGd
GNOU0/FImJFkJ/Xi+qN/WGbCbR2MXXtbG7oQlegpB/tEyaEYS4oLb4FNSgGAh0dAbn2JNqTEwCJ8
d+/6m/XJAmIwB129ALhmCrt9b7kpe7ppwO0fqMgOiv0llZhDqaMFKWvYyCZJN3VIMjUjiddsZ7j4
5rER0rNP3qfSRC7/DuE0FxiVWwZ+BKLfOoZDpBnQbKUp66FhUSxKQbg6KkZ238XfbanIOjQ+zbg5
tWGRf5qCMF2JcA+3Hc4zdyKZh/lvfOSMO4/e14HQxBYDDy+jph+aLbUBz4Q93MOZRN5QR83k6XmQ
o+Ln3u+3EfV4iI4aD6GB2UiDTgIUhHATgBqxRHMf+fLpeisA8kg9//bFi67jir+pQA55W7tuX8UU
CVcy+7HWaEW0y0SJ8V7mh3TEceDecQQI3OU0IWhwjE6nXqKlki3ZrsQkrgs7uJIPIBYhiEqUlSEb
NO8evM0HlNaYdLpZ1i1I5nCHATZFjPLTTiDDKnCSHhbA4wPjUss5+hBdWgIdeZcjFpPiq6E6K4EQ
RpUCZ/IZbkjT2RLN/AZp/BKehiCdWhf/05SNFoNK3TgFDy6IUGMb7eJOm/1t3aBzItx2RZNKc+hA
Tdi32SAHRrkePOZVQh2zk7Z2OQEjrRiUGP2tjV05lnV6eRSirPtCs21ULNpZEQqrNuEhzSqwKGN8
acFDra/Cdc+lVnr/+53velAAHEgUAMwFPMxak9p67cAfbjRSiuMlMSnQWxgAdVtAn1/A5ChgSGOo
XUkAwHzHCxN6kfju2c+//5idy5ffv/n9zjfX7zzPV6WIaSz4cx0LTNS6BVAxu4uuJzL2kfhV2DLj
muSovigWUXj5vxE5n3YASP2qgo8CotB6IgbQC+W1LVLD2rYPn/ff3qXzUcwWBreI7LHTi893b9xO
4Tej9NQ0iE6XNCqhAI6oRxLqlLaFZeAZYPqYo6uUx9dfZZuZCCHX7E5DLRFVESBrnTDt7RK5kwxA
sQipgSD8lqXiGjFJstQUC6QmWwxyiHX3yIqs79XZLaSpwJBCQh0VYztveJ21jw0+r2aZf01W62PD
hd9mZa99de3e8/OXd08vXQnrGbCAOz5BWQ9CeAaRCLeXyhrTikas/IOzFq4gcpnsROl9R6uNWNyw
u+TzenMbeBLlWzrzLu5Q84AovvLmsT2iedNAhPE0ygVSQNOblUWYVCOqt57aYWq2ccODOJ8H+/33
n6ccR7eGnmRDgG/O7yey46Cy+u4uYTez1jKj73smD4od7lV6TXRa3oCTqszWoGCyUFBTUjFW/uk8
AvFWTaq9V+/IHdjgf4nNqU58MhO/NXPXC1dnoaMyh8N7wQ/mdO5iMBxVs5OGPcZGprg2AvRtUwuX
f65GOHso4MGZREaVTUMUtv/EjJQSXeMQuS/B1dLHAu4ObPORBTrRVPmhBkpCUJPIDWW7xjV2bEct
S9pfC66Fjsua+smuXLh6bW1mNqKS0aTzGOfl0Om6drqQkjKNiBjeyTWti0qjR/u8HJRseHbeVQRV
bypB1SbJ6m7CBMuzi7kVj3pYKmqTQXJyct/I2E6bD2EF43AETAJpCJFqiBpu7cObFEo9NwGIxRgx
AEF/j6LMQ4MteVQBtRV/66+vb1uFqbzO0QiputNx3/WwjrIPIsoiJQaAhmuVG3OOUx1qASy04ELQ
n8Na2iZynmahIaU56GxHOtLIFuMYWtQ6l5J6xm07YwU5BrRx7jFkAD/LmBbVEYam47CzAdLXsMRG
+OEjssCHUcybuR3TAJ+/ZhMz92DaYGflNG0XdZDHyOpj2V/quvdBjkajZH3Sjsy6L00LGxBa16kI
jATFVES3pM9+fP5fJoOsEUEBgB3VS0j6tqXR8jCthpTSsBXTYNU8yKm5/hAcfiHIcNJGAbC5mG4K
ueiCIupIm637uOTfRMMUStltgCg0RKMNP16mitpDzzMdBpdUuBs+e3/nxceHiP6SFiarc9kcAZSz
UzKaEVGUgAKBx3shgfkk7GzTmpygY+ntO29vZqyXxPIblUzNyxhr7XyIhUlsB0Esr2Tbym6hZAif
Pb38eb21DQHQkUwYTod1HVlePGb3+MUv8xTu7n1hd6SoDU/vgpMUJVqb/MI6wnqWe6wjUqemqOB7
fkgDG/jV9TtPrvGx71W9Gkn6iD52faotPcQ5gYg6QDIDqPY7IQhklUczDwxJhx3Szn578ezRs8tL
uqXUtNyVRCja5g9ACaycVUTzIGv5lA1hRaEd4GLZh2mAF+9dfXD7xKttH4b0I1NPlI59ebkeKVwI
tDJaDqiVgdzRRpDk8RoxQCUH2i85kGaOZENDTDzGjFt/HVlH5MEETQZFOmBKv8NBmtVeMWE4fOQN
ehNm4JN7U0XAkpYffjGMJiwfAl9ZWOJTQPlvXDFNxZz9pUN8x3spSYp1qaiVCcd+FtEdkNEXrrUl
v0En2SLdvPPs2SNNW+mA5FFPaBT49ofv+4Z+6uvq+T1Ki/j857sfIQMUmWkBgHwRfXabzxSQefH+
5j0SwyckV7c4Y/Qmn3r/V3LPPn3O9OOgFLrFWNxHDXqtiwnUahuJndL1Hg2NWC/NR2pSylccrsk9
/L4B/RWv3/f2f2/kf/v83pse9ejtath4sdnEhSLeQgaGb0JO4KANxSHSm9ukQ+LWBSUmUxKEkA4H
QnCrBL8k57EkuUFFOYBXEyZiSydcZc5PtUB7OBHK3qiwQoAFssyGE1cKv5oLucpcRiEL7Jh5T/IK
EGX8zbg5u2zgeKEUFzAhCFwAmRDPPjHwGkTr6mEyyGF7mDbNVCnJPWCcvSRmJ84iYLJu9Kzt2PWm
nzxrRE7umHYtzQSp+0ZJm+U6HNFqjd/0e6pOKnDCbBxoNSrDqtEuhLVVDOWzh+RSW+f3fr+Zkx6f
8ylqLrFbnTl0AP9VeWaACUA458fnpJGKLHXmTRdoBDaJ1sV6cJ/IqEoWWlEi1Cfk0vIIuGI+rbRd
8+sgkiy3wFk1bHoAJl2IkJdTVmyrO246PwBCFPzqw+syeWnmZpP69Rko/W4d7ko7BN0W8ZWPURYu
E2FcrsqDGTFydmEoWxvYsvImEr8eJouEY1BLJDNCi2aIo5mCnL0yxmXJxSu839alXRIO2/nPXzzk
Ltx+5GD2b5hC630Ah7OWpLkvlNOQRJI7k22n3GTnnkRPa6437a3ve5tveHH7Ru4YHhoEqh4bW5cY
ffKSUpFBqfQUQ2ppW4GsDbdlUMKkzUKWFTUpWVf7bvCD0DbF6JEGudZTbUO7Gtdj7FRCNzGsQSqf
6ju5s3VWHAL9CaAzPFQzbausvkR1ehEsQddElLYdiOY4dSDpB9pDrBqc/VL0Z/2TLuKwa9oNudRO
PwyUOupdI6tmV5mnZdeTFdQcrL5aL7EiIp1wHUdddTmHeXNGDyKMq3baOik9P3L17ae/pWT1zVQp
ZacMqc+5AU4K5QEpWw7LUXfJxyrJznrKjFrnFDQHc9LoB09wVpjptYseWeugjHUCPu8Z5zZUF8TE
YMNFJqi8YOZ1Zp7D32wyhq9oJJBjaApRthjZdoxY2fUXcFbbAbul4WoQakm3cAC5ipCdvPo28wjS
E50uIqWDWMpk/PT8CWP3GiNIDjzICOr+zyFOkhe+raUKwDIqfbE1Ek4zJS6HCRbWUdJIkE+bAmIW
QTgfBuYWwNGsoNl2ieJtzs2ndZ54AV27/uQOb1bszWbCD998t6en5MJnsAWdlCPE6CHfoaVKkooJ
O7xNHIp2DmQxctIDpBPIBweTMGe9ckc7B3NJU0KpCLhQo5oAHiuatFfv72cHilRcHM9Ih7VupMGI
HEZkws0UC8DEqEPRqKokcsbkoIrtLiv3PJECLy49zEpvIclZvmLixhEzHU+aaGqDrGlTdW5RC4JB
bJCLuCkmo7SgwHiLKlPSuvNfTunvfmtw4FmSBjDjmvzF6gu5FT4yJ2e6mWZCNb/KwO6DAFgaJIy8
KDsCS1eTFdplLDlJXiM1sTxMFzSISkdl1RAn44PVyOAQD8mIbxTS/hIs7XNkw9iJ7VJHZDK9VrcQ
nhL0FxBVZAYMTcjmFNZK9z4J+nWqCUK19xeicm4SLId0KTH871y8fQQMwyICnhBGkaQUHglt8qAa
N4TDCV/Vi3boX0mFyKttAcoI7KRZ4tVt0TzaNsiFCDRVKNAOEKg4stwhrFA1mw9Sbomjmu1OFSJ6
4a3dqlEKrE1/lN8bm6VRH9kfseVcFBo8WoIiFmGsuCONSzpdw8oXhayDYUb/YbCUaBHA59qVRI/Z
ZBgshslCxiDz22MeJUJFsyb3hGz6EJ6Uq2yIEbQFEB0G/JYzv9AW/CIoHsoNydCBPGpKNxkyIoxJ
YsAVNH9njp5Fmiza/VqOVlkHk2b2U4rl1Wihinf7dPZTZ0t4vBtzrTJDVlRbzql+rLQ/W+tYYyf1
Rnjl7/J1J/Hjpx++vcp2xypwUQdlOBAn/0vTkVea+SUyPDSSFGZ/maPhv5A5dgWxQqtBm9gqo0Yt
TREIpGns1aOPV/vLF7XBoRKGoSSqdVROdSDYCEjPibUchbPolXvEGH2r56YzdVSt3Ja8VV7UBk3b
RI1tfY5C/iS1CUPdiLoXbLG/1GBYIwu+yP5TtvRuinylw9ZEanJhQGILQ2wt1NdJvuwL7CKBCAKX
XRN9qYKVJsy8JWiHe2w1tjwI+dQ0n7m/3pVD+s+RzISL6dc1Hnt52g8cdrtjbjTzmNO7bteBrQYK
A47y6+g4sba0jrWwbnMjhV/C3FXmp4vGCJbDtsZpP1SlYDY1YQI3MC+YpLulxbN+AXjIZj5wyTMk
f3l1/shdl+yZrbf5bwFwgaeC16fjqy3akZjwSd8i0QkEM5XTkZ7MT+bGFbnrucuucrNEZNWe0xrn
3ttmekLki7cRZMYy9M3OywtC0UOMPbMMH5Z6LjvZsCpDYiwsw76bAi4yiX697mcxySJz332LhN5u
m80uCJHXRw3JyLr1w69Zg2Zf8W1vxOeW/dwMrFJZf378NXcLMQ0MnTufnu6OFi3njfN7V+vZeQRM
VYveCQxpqfRMb6Ewhj1TDRxyRqpGQL9gHVAlyHgG5ISRXHmQMhwXQqPp0sAh1zDx8jSlbjm+SdLF
HxfhvXYk8BObVwcNnLNerccY0tzgu550QRG5qhEKUui4gKaZgrV0yGxdiLoofaVM6Kj3tWNSE5pP
xkx7TSBcbwNH7k4S3oaBipQ4L41tRd5noYPuyzosfFKcOTsH7MWgQBuYkRCOJIfvbAIA7C0xVGZ3
IVq3ZaRNoNHe9EJeDz2vrT1sCS/DaNe5DACJhAh9ef2v7+6hNGCrC7GnikPuLi0Z7kJhXjdEVKAH
KlEKRE1JKGyUkyL3Lz49ODULjDE5sAI0RtgMWkzKBH6yphn2yRSaD2ndwUuD7FFhgPUwM83qjKK/
/pWQBtknk2muYVbG9PEcHesLpbZEAXhEFqx9XL2GBRn1UtjxkWqmRltxiL59dvfyLW+EOWktvxWm
ewrr/DbgV8thxVi7bpNjzUTyYiruymdD6SNvrXq59pjIsR70AgipMQipH0q1ttiONZUuUKKu8Khq
c0ljdbBe0D31Pb8SuHO82rSEbQynoEzI4VcS4IXfLAJzd8dQCStYncbQxLVDXspJLOFEmtPOJW4V
NyXHq+XvwdndFenYqiBS8aHDTiOEY9A3HizthiO/SxIQlEScdK0F7uAhc5nCLk4hxT6RkFj8U2FJ
wQtZ1ay3b9vCCeHyuQe7TzTwMUK47hMEcYb/pE4LJn1zgqwikEKHEu3IsmsBgASExzzu+KavnDiM
De1mYh76RWUT2tjXoZU47FqA0ZvBChlcQauu40LgbdK0EW8VUW82GIGLv138H/Ge7Kc5BTycfUnz
gHLOlZUw76gvRdoUXUJeugMerXuF7SZWg7Mxd/t4ke2BvG1wdvkZY/pRnPYnJ1a00t4EoJ3wMlBe
7tNjNxRwbg20EW98ksUgdAc6PQHKcuWWWNRW+bzbwsIlK09G8EuCaU//duvt6iec1jjvyLi+L62L
EVNXh64q7WI6XXluzqSj+odfSUANRXGLDtgoWQGmm60twJo+dmxTW5GuxQi1Do+B8vGgdMucrIWP
Uxp33fmyQI0Wc2gt6AEUvYD0zJkvLX3HJGh1wY2cftFyMkUZEy5Poo/uIJ75Iuwdlwwfv33237ee
/PKUaevy6/zEdXFKfoKVI7x9oRUm3q5LHtx3CIqwOIf+NPXSTEnT4NqnRDfnPu2cQesvWHQovVWw
GbbdrOAw5VjbclCIOVmry9q6neILKqIN0zKMQpAURJlDhpjYdPWqKdGaCpbAfEBSD6xT0uEyEEji
Ed66+uHTPfuJzn1WxmwYti/f1lr9CVu5HZcQGVbtZJBq52YiMFTdsPM3W15VfWZOROzpMOC6hwyz
5nZS6R43y5TMjphxOi9y6ikh6ADKI+Siv3fk0DjUCVFdLKNxXp9DjhTgrsonDhoheadKhvj2k3sv
fob89v9+vOzY7zdtOovCg9NOO/dZh/ZmxpBGWnVaGAWWb/m3EhA+3tXDu2iSFsfE3w7JeJrRFysU
cDoz6q8agNPWlj7WzgIS4M2hrZBCINwWsNsB1hg/q3oRHwuMm1jtoUsq2CCsxqIh64xNNJgp8BeM
cQ/om6Th6Z86rp7S5UboVVl1POuktBEs/a5z0knN+8MnKyl9WgmcaC+9BIQCLOBPT0yQRHE9CjCD
Zt2qLKH3WXGkaAfdi+Jux8KcVADSVrCqpa+FcthcG9bjDbowqiIbpoT5CPP/7LIqSJshCGCFrDJh
3kcKZtLx+DFfH/z8ufPHzHXkt8N1q69en9ZdW/Wxgsj207Gkp5izuA8t9/LI5zKjZIImR3dw+LEU
sCADNJCePf3+8qpTDh9ygx9Ijy9oLq/v5nE7EvLkXdLZR6Ah1PfAIQX68Ug5m4atKRrqBpsH7zgd
IT6hV7gVTsMqK2wGkGf7TgXki1yqmgdlP99TYWRCvRnoPyTKhuPYj767cZ17oJn5bZMARB/REs49
CniqyMomb3pB0kPWUtZ8Hq6YKVrdA3Su528++P7YVRN9xbHkZ287s4y8N/+6/uH737/7Babk3fh0
kQ/FZNUdfTrrI4drPW24U4PsodQvctpa5EVoORYD+sc5FYr64sCFi2iWqa1/0pFxcdZ9OCJ9UETC
G8S4t+jHhVMo6DCL01ReZNn2B7stLzgXL24+OCXUctDAkERwkfX4xncRuWqGNJvWu093rj/JeZpl
PvDzVE7IMqyFkK8oR75P0TxnHXdx63/c2OChJx59Igd088G31PrW7hjGRdT7iiJWKQuT6m+Nqqyh
/LYto2FriHDbNZZJv7VzYP/VTgAMUoa1CQFid2DAUxMSxFCTzUgRo9Tly/d8bPXep9f/elm7o9vV
p7arMDzvG203P3nk+KQ8rQRIwKD3JV1UUnJl15KNE0bwnjQSXJsc2bUl29HcsCSIcA20euHGtYOK
E1J9hF7HnvG0iZi8vWHUcZEhjl8vRkYA59AOl6Qk6qp/5tYiOA8Gfv4TTzzPHJj5c75Vx54FKYTs
KZ51CwOAlBUdwBejkeg8ATGPOZ67ZtD9ZY/DzQt06NCeGN8I/PTr2ibduwgU7fyMCuiI0AmxY9Ge
eAahy22+8dInlETF2EzqT90sIJjmFR824JSaQBCASwGBz3yvYNiLE++jFzdOBNTdnU4LCXne2COF
4eund592uKJ+SUGZbgnAByYkGBK1rgFkS9YM58o0h2IAdNxb+42J2qzn2eC0fcgRWMVAQMiWBhDj
dOy6ePHgxgPyRxg6kL0JjMJH4kj67cOr+75tjDT9fjQmQXkdd6EFP4W+1pOu5GoBAUKEilFCQUJz
onxHlo1Im88Q7OBNp3/7Hy9uR9uwmYHlhKF48rjaW3x3de/N45t3EZDLx9ehpkHSwm2WyGyLnF9V
ymSLFCK1+ilKCt3C7DyAAjtJLBmwgHWG958eoiYpzjJv8bNFEJLo7B0np+WCRjM5wljYLYhOeEEx
KrCa+/paJtOM9RxcGLO12Bna7gBs9G2ntHFitv/ZdoAvS2VCJui5f7EfKKVYNK8H7FJ1HrNb47S4
lBO9KXqayOmJQtJO8+zWSjlN0Ow2z5kQDW1/IYjlwZZ3Ith7CVtZiZ2ov05EQcitkvLc6IuVzhSy
RQp61TsJ160qo85fSDRCGUjespZP+/AD1+SPFsulKqUBbtSvai4RNqjlekqoXOmHeuZi5XDSSyS9
chWhJgNtUUYVYs0clkrZ8pcpbAHkecGnvZMlhskXKoDTJIhaANvGEkYmiZ7t9azVvhEHXvUBBdAx
FwDNCE1US2CBU9MkCWU2NkNLby6QQPsmTDn4OSB8XTI4WhyA7cACNNS+cXWeTk17ndaUptf9PBej
eFZffdvToGsQZT8rD3znkC4/GTKBHEsdQiFpq5Zv2NnI5bu4tx/4bfbi2X6//d39H7ZTY12Gp3Qq
6fAIdikmRgKfxiTEVKsRQWEukzdJ6HQXgGtgue5VYDStT3iae2pxTMZVd5H1DpEBCtGzZ7f/Byuh
YXu03A1yuc6tzR6HZkcNNZyWrA23GhE/mYkK+dgohDDR5IS1GxLsSyPKV6nExTSF3RMwShKa2MzR
eqvZMqxgMp/9/Pbyvw+FC722smiYS5YYa7oXDdBHEs8+cff+Y6cSpHpBqJAObxnk2nakglmbJtMI
jsuiGvlrOF9sv/31zY8vvvk5vNZ6rP3LqSXD3/qSYEqSIY+sXB0tszIlAhLYUHcXAWRxNtBGIydQ
qrhU01DJy2e3IZCG9FvfxV0UA9D7Gdfvvrz1w+YakS1+VndZyC1dWaVUIIgxGz9g1iaAo6oaGqbY
WdtYYi3ZRR4LynhqtOMBfNknQRXO/sNn3iopr18iV/arj4jBSVg/QIswULbu+OVC5AqZjNQ27RHb
8aEc2ZF6qFuioJkl4Noik5bpm8w9CgD2BbwA2MySELYq3n94+DaSLL6ArI+CocwiBGksTJDgnEds
VQCDqIPNYckRy7dBrWbVw+XIzo1Am7AtesOrbe5G2tY7vWO/BAC1RbDZ2XgIubJNLr+w6fwHAOqE
cBL4cv1ip9E9xAxklIMwGtb6Sqqldiu3KOvOUbukU4CUm//7/rJzrpFJWoSMWGAv50k50M9s6HD6
RuExud3SNHsKuD59hCqZjR26sbWNyZ2PDBNKnJsbxPIIx1leCFJNtx325qfTNygZTIA7uPBzeY3V
Sl/4z/AFm9yxnZdT4p/EUDGbeTlmu7WN4SfhrC0HfcnVgB0tTCiItc0gfHL1/bV/1IfgkYy1BBvE
qeVFQXQ66RKBnqR8fhFxVUNp7Vet1iYkl4FLE6d//GN1ydOtglAQjHJOPGidWO2aGfXgnF6kFGAq
aMSVxTEJqsjfEzi7sYppj1/Z4bbUgzNJYTNtVwAHpbTKKzIoYiEBAHsSdkcJ8d3Ve/n9p7+//pgR
YcjI4VrrwFBnhkPm5JMEaBjERgE2ShDb3snKHpzYSBBVDcMfonaHZ91zA4GEHJUCz/4GSmRLRqi0
voGbxuFGE90OyccQClK4AkxPKY+pDvgWxB5os84dgaIwANGX4mu5Tgym2zEbPfYts7CyPc1Uy27G
BgjcGQiNzSuNbzXM3UJP91x32zvPu+J8HIoHcqLx7F6gRH0axY7qAXN9fnTzu3yyoxj8dsjkd5ci
aWv9ZDLl13rbBABBnzdFSpFwn+FidhkmHBrpDGz3QClhjZCyt6OjF1mF/Wf6iekQVIdSWQiYvX97
7+M6Z25J6+6AuAh4NuCaYPXuKWF7vrF9UXYlqvW229rngp9LWJQChgHA1lpNpw/NptTNl3deXd21
Us7/+Pjs7pvLPANn1ZIvnKl3TgNmLo6NEJ3PvVC09TWvJKasfa6UVbladV0HbvVuB4ZGWL1VBwg9
s2yA4qSjGv/Vep0ogkysLEwlPPF8/JlTd3ezkwQ1Oeun6GClM+AnqfxIGQWyu2CsrEgKVoZFD2fY
8vCaDZBlOwKoQF0Kss1YhrRxqshw15VZXxbC226EZsIGpQiLBbiO9uGAWIgarBdQn1SNobVqTRF6
OdY6uuWxuLEojMfQVg5STbDSgEmJWTj0BoQ0LQrhMl+MGVrv5GXXD1SctwqTClVpcmqut5XP/nLj
fd5fihm6ywircoYG0JhyI8Rhpfo2IO2nxxe/t/4cJLb91t0szbv4lzOBbBFRqQTJ2OPAAGKRe/FN
/fjdy19ef+DGD52kN0mAwMl0HXoilTIy+KUPbipg57LE8YgqHs+YkWIGnDUuIP6K+aBKdT/WPbr2
zeF3lolIh6nzP25dPLnz7ib1Qndf7ii0cKidTo8znydpljctKZpaBNCvbt76cRk2S40Xr87uvPn0
S3T2XNGN29/1tVzhDBE90hVfRT7LWxe5zl7ffHj24XnOrhOjKbBp7379Pv8YS/QUJAAIYIpsmKK0
rFGllc9niPkYsTBha9RqdcLc2dfqynT4vrkq98PZR1hTiU2uAxOlk/juyffP/g3IVoj5SN6IKJKs
ti+IAKamnNTPCg2R6/6KFBRDHkSX31dYoo5Wnr8NT08XRkW0IVQgcKSxLZgC9IxLMPdJ5dMxZXrl
0+x0novNIMl8Nu2ZuwqXP51f/Pr8xw88EzGfWjm79uIOEU5L+gGWjQzQewv8CkINCpLZjtkjgL3H
6vBn1XD+mimjQ31XJY5CpFhM9MfH3Jboq2SBU7iesCS88Rmn5GwO4Ixk7GpgjpxaBzHDZPqR1kMm
+mRpTUPNB0ZqnaUA6Eg4/+Ppxb135w8ZMWLQ7Fkcib5MsPaatlyM2pNv41KWj1U5BDs2XZAVWU5F
TzHScJtiZmOANz89/Ey6rIhP+snJ24kMGzFkYXhCzI4DOnYAnDzYpQcmeU1xO4keefHc0iv+q7BY
NAiuL5EoRr6MEOusxrWbTeW3DCTxO+T2RXw9h7MS63mHAzD39eY9HWDkIQwaEoVZu4tE4LeHVhhn
uKT/oaiK5w2avEeT6BiLxdhyKWpx+x4qAr89v3P7TBfB5UjolaNxADsUoCFNT255plSrz6RwF39w
RxrRXSG0/OhbA+5BXSUNKYblskiWrf1JA3dmNZ95wF7Qly0yK47UqU3AVgkFbFb6nsN7EmgYaWed
3gF4UViBLQBSRL75kaMN67XHGI/czCxoh5se2FV2j6Sww5iZxWEVD+faje6Ja88wMORsONR5qimB
l6qfZtQqbD8RunaFhKaruSG5OGnn1yQIEJ6uvhG0R0DX29ydSqWTRTaC8ZrOxbs3Eu3rJ4Z4/Mef
dJmTMnUbhIHrFal1HiYuLTUJ1+5+9+ZhYv261/TQaCuGpglMN308kqriUAF4nyhbIXTOWDK9er+K
ZTdNaDd++z/ffL4L6Pe0nl3c/y+gi6vE/QTPMxoVbctHeHzVzsdfeZonH86CCydr+Tra+/c/nL9g
J+Pa/efvf33+Cuj9r9FG2wGhLfrn6jcwjGamn2JQQiaQGTZQF57q3lqPbXLrLDv7lyx6nvzl+qcH
T588mWGjq6Tj0glZ0FidwtHDK9UZU6ALgrTI41v/D/LZxhnPXiyi/qmyKmt80UNVgx+kcVHq/fSR
QPzr9G0QUeBQR3l999b1HyBUQFPtcjodIch7p/EcsQkn1t98yiT/Sec2/SdG2pP3wZIUaAkD/8Fv
vDXjqb5IAm27uj2/wq5tHoFevv/+3a1fVpwB8cPLnBGESTal6uYJefYAPmQgdQ29GXOJ5RAtWelD
zzkoEJSZmNldTOMl1hECUbQiVycdsDt7OZYGuIUgiABifvO4/oSL+ZWr1Kq2yC0N+PX7YN/cfJBe
orqjSwof3TOuRz0y6PAjFix1WI0bZPWlp2y3Sc+ICUmz5QMQlTchpWBzsEOxyRh6L1PX1M3v9Uw9
WCpCEgi90LybGuNLiefplnrURnl679PlD003vzaIp2GK5erj81glM7sthmJBg0jCFPvm50fxjORn
Ze3nKDjOeJmbGTHVTx+u3283zt0a6pRCOT4QCmMIDIcVU/rOra3RWHtmTpIgRxxIwPkqhIMp4IhZ
90j13IwoJTg8rpU6+GBK1e0QwBRw3eqOsOVkJZMrqWVMrKvziOsuZ2PNmvxSN3AELunTi/uv4y2J
eLdoTcRK1YnUaRXoBK4KraCa0NjXkFwitcxZrb194CyrGSUE8lqkX3JDFxhipBIQXF7cufbx9d31
KIjTBhcgjNOgekEAAPHZ5cOzPNIFqJEM49SM7LgJ3qLn4CFp3fVPEnXJ9l2mrWF4+xhAuzNYBb2r
EYH4Kvt3cCtCqqNCYIk/EbYh5ktMwJAbLhJQo8bzHNtcH2s6iIHX4nLn8ce7S/84M6lrGQBDvv16
+evnxw9v/pDtBUuM6QBiaZv/t7MJUSchHXtwWcGaxzDeflh2kTgF024kpNht7asMaU7MV188zKd0
MH5oqJCuOlACGJe/8ZTN5T9sBMomS3/diWAePJZ8z7R0y/rF7/df/RsEaNUe1TPHazFWSnuqFk1v
IPnoIp1ykUCyOXO6hlhnnmu26XmfMZFCkLyKghNpIMwQFTvuGdJlAfx4cf4oPpHxm/F4RpV1fxrL
xR+WAaengRElmfJbEzXFMUDNRsXc4QmFGoo92qFZ7/IlBdp49PpBkJVkscoYMLlVZIfNCc9ZopsT
F6Ska8AFKb6RzoqdivP/vPi5KqkBlasoKctwbZiRRZTctQ4zjr1BVZuIpSfRS0nNnLy1uPqX+I8L
vPBlX62bVbff/MTdImCZpAei1okQtteBrbVKhZsM75SiZ8sgBBEcwg0QPXV4pLYc+ouYTciu0uKT
DnPtI/XbXtAgalwwOkEX3PqoMA9IPHnxCPkQrt24qJT7Ll259lfhUq5drDqvapALaUl2wpECumYq
lhCe5INrYZLfI9GGJE4j6S+oEhBCMws/qIi11jGsbhgvx0eI6OvAAIQbePwbf8+/vFfpVKgrGScA
qRl6NXzDOnIE7qQEz0Fwt1SfXOOFoliqVsXOaMOVwvyxF8ZsVt74nFMPJK8wJOoeN5LIcBm9HCjr
9gkS1sLwVIVSaMWjrUnfiV/Bmq/cG7ghetj7g1BWG/MiDwmhB5wgwS+iSisvbgayZecFpE9u/+X2
L24t7g1GkcWXpaotbq0/jELUq3WJgYmtiiTXiiRkLKMPJIW67JgpaD4kizAHhZLDrbxqWKOqg2O4
pbQJWmuEXNKjM9SGcEpHGg+i1lkuVGxnk5JEUarfPqRNgBT5A3itnrLN8uLhhzwRR0ZbT7M0ianC
uEfnzKYBb5TmEBsHAoMrKpAY6MEHPovYfDmUdsnqj3iEKgrNqshCpHthLytb6cEpOVhFJJBTcv4/
XWfbnTjO8/FPxDkUAoS3UPrcmXa2M7MzbzjT7m6AAAECBPj09+8v2YHZa+9zUtfxgyzLsiTLxlme
Pk3eqAEBYiHVN07xiM5qsAo2ZxO/BsMtLRc1H9/Cr38rB5PdyUtZHuASWo88CqbAugx55YlijdJh
Wggl67dmC6NIHcZJwsD6yyvz1dM9DL4qSriIcClBnq+RbLiV5opVJhdvpmPlJLDzDPx3lwHrh3i+
NKyPZfg771AL1uUBEo/i3WGx09EGeMBWGxR0wGpd5+chC2g7y+pWPu8ZSWJVbYwZdzvB6Jl30UMy
1VdTaNGkNAtKDXNY3bKNh8TX7miiM75EddswOr4dYf/VqiyvmhrYG3xJR94764SPkFPVehAWtDZI
Pg6E1qbOJ/k4UKmu4QCsAFEe6573xxMsLQy2pwCRd0uP7RgDemLkdy9FyOP1jL4W8O7SioaIe0WP
U7qOOJakhMlMLGz7qa9Rx5hgcM+GOTtUyuwbIgAn5DEIvFn3qG1Sg3clmZwlBA2avugKmaRR2zEi
dGCExgj8j9LrcH1MBjyOGLjx2LA595EMsLr274KEZFufCZfzKWeLkqVJRismyAxfaV2TA0RCKsUc
xTiQ8b83aoCdyJctR2nnhWwoXe4IT+0Zf66B2gabtxq0pVomG6j2nzyTHYgbRhYxk5bde2YRT8GP
ZCdDH/zwsxerdWYHb8ahAcjxuYwYGQicjMgNMoMQEWls7jjB7SxtWDxpLGzDSWLan9l0tNoPgeRt
EGEgHWo0lcAN9MO1Shc3ThtfSGhG3nUO5pUaPEIpNlNDZ4how6d74IH6NzZwhvOJ3IQm7cKsj24Q
CbbINMYNQDDU4wmUGgIVHYKHkmgmO71hQmNXP7NXX9sEbO9OnJLeCZKJ0BUiHtKmNavG4z5iQMUW
IUGOx4HovO/N0VZjBDqK59fcH8ItIqBmssuFEU0Ath4FmvYzPul4lNzCPST4Q0EilCViLOdRQvoX
QPjhC2d+8+So6xcrXOLumI2yw1EL9DK/r5HOfdh2vCN7uC/WcvhSiNCVjiPiBKJpIoQ8ThU6Q7t8
4Sz/JDXQ2A621Q1ZEMFHTMN14Q30sXJhXzeEy1ct2kfTHHjstINXs21RBHI4acCCh1wRqP22HnAZ
LqV89MPKFCwYB8dFgsVIBRDvgXdLkCWJCCjoOQCxkddisO5PuPfhcpzpinGqjyehGe+YkBRyNnEM
eOX57eKIQIXI/HTe+y98w/fKSHCyyDvIDoGUnS1FQZm2XC74ktgxjzL04u2yV7Gn/t86TZRHV7tG
1eYpTgZC1TcBTINk+QCQSMQGKFpQrlW8mqERZ7Bg2LTRaQY+Xr58A4xRm3ED0eg5c+DeOjnenFEU
CCSQE98MwPZ0o/1VQxtwJtztXIlG2cGc/wPCh7+GTAlHlhTriKFEEr311qy2lwkgefF3D2s+4tUF
HxWJYDax4iKRV2cxa8MrqV1+TyyHtyc45gFhSETq/Kndu3fo1ORhq7EufxmBfKpoLhApgVqCAsRb
9jZiV4xOwKOSA3ZgAZFg6/JWP8qvf/E1f2ERX5e1o6P4BLQ57YMPSB81ZxiHTZYNEr9l81brZCx0
ZLNUp11n6AdHTDYjpukxHbjcYr1kMJrxrnuoroMXqbLItYBjpRXFYPic/BnvKLnUSWdMVvNeHdxU
NbrqEGZQNMjUYOI4HIqoN2xSh2GqY/5Or+iE61WFvuftGlS2tn1Vvju7G4fzJU4aCAh4qBenh2Hi
LVIijLYrVF6QKITCMKxU+c+bJ7h4kZdOvjqJFMK4lNBVLlFNn89Wqy7uTvuushtgFHKy160bJ7mI
pW37EhL41SxFuYtFUb2x7GrgrPcNZZrjAjF+wWAIEoK+rW7AsvKNSRID4hbRq20gUdJB+vqGV5DB
LtZd7tBMWghM7GIY/CvuVpE4RjL4yNX9gVnA3+hMmqjPAZqTagd+o771OXhGaMenei0uomOhBkzd
bXo3S4ZWxESSOfI0rIKiRjRnXHR5qx7SJJnWHAl1DpHdr7HNSrirtmc0P7SCc44LEXOdXM5t0gUo
iEerQLbXoTHiGHq+muUHXybpKU8y/eFhqFXd5gl9h9Ki44V3OGh49/yGcV7cLV53HT+lqFEJQwus
y5qMP688YkxEmDk+eCVOeNmMwLrNSElxGFJnaxKWNxtSI7VGQALJVjuERkvzVZzlN8lOEbrqnQRE
cG0yMeNiiCxqR39HfZjcrGHq/5cFCRxqEZpG8igweEjzMOIEokRJlvuJLMNer6a37GSH8yUUs21E
/os8VBLFjBSi24VDUTS0eUSi21rMFOD9CMsGqMRAOO0EIw4F9YDqQ0HIM6tucAnYypKCAmqmNZH6
kX0SxUeNdnGb6nSnZ9DDtMmOlK37GVDnJJEjONNFEPfcm/uAWk4cQqcOIYn2wwMlxH1dISuFTR6P
F/J8ICoSp2OYfBQKMaMzdSmkxq2+t2llHJobCcS9CM1aUxYYACtbq6II0yvEYZRa8PqGKqUjyrUN
QgWDFBjTanqVYIv4z9i8mFphze6sbU02MbBV380FGNJc6AJGS5TwhxIegY+FUrhKnCL+eKZWrOFW
ahKA5W+eyasnEgGcsbZygjjxQpE6FHCC+iAw1OSnv1aLm7Zhq0Fz+xib3bepJQ+NOFBa6CJt4RmG
qGZbeBCqhSBwq6/+pM7IENe6H8SO/5hHKXpHPNsnRh3WbEzELe1wrBJb285Igvjyj0lTE0OShyWA
+sFUBUNpS/XaBCKTlCTNJf3GG6wt6h3wN+txtHCNTqTbaFMKOGqi9WybnBR16hHxeJ3i6VYtVv8v
mgOPKmrYLeDIj97OOVf4UoqypPFclPO0CPwiw2t7KE5ErdlalRTnkahZSGBAi/KGX2J4PK4Q/A1O
7T420X40FdHw/sVeKiMShzq8WmH+U0Ih2p2BFZmjs5OIeMAev2EujLYOW9RLTK6xI86JIga6aZ+J
Nu4x9nIVEzgNlrIYg0o0bAh649I94EAOoY8/GU7NS6wvOuMVVfxC8vBKE3YuXgPAK7UJY4f9PwlW
0LNJc77zoiQ6aG9XK171wqZK+B0aNWwM44BSJTZAVD4vHwhGzNNjBeVSNkxzopRQQsCVN++giwXP
NN1JocPiptfSGRR/wiUroGaosHVeN0UBEYE6Dg04Llq9Qe+X4W6BsoPRBAf+dtcbMguoHtYyixTj
SqBFweWY0ghNW5qTsg6pUmPnOPG7seM3jxIK1Zr9jNS7r63dWX9SBJMbpnH+A21TmyaXqctDwx56
m+In4MBPhM5PIACCVNG3uh0bQ8Jk/CUmRpTAnUCjVdjDWYDwAjEqudFAsk8SwxPeKDp2BVOgsfce
A9PnNuxpc5wQukFWQn/oQU0mu/nO0SKZiEjre+iOFKH6ZqxJRAiYyDbiqO9GIqUZ5VT24soNK5U9
ZAc7RKdTeVCJMuqTl/yvxY8PAGfOTAdRFtSM/VQtTA5LIhB+7nEm00lgpcxBSj4dt1+VWf262xcA
I6DA6VaONIfGUJoVIcBmnDOMdi2201bA/UtBtuCFvFQgpD50bAy28yeTkiDJu7RPIKQRlSb8FaJC
jXOoOXX5UJBXlx51FzzRxv4/3GVQmgKE9+nx1rnGxkhJQbrGhVtcVro21eLSjraaMkVR4NOzYWDg
RAVzVAaOA6mAGnPVd2SDLIyjZAUp41h7hLgR2WZ3VDymZi6Z1GcatFQ3ovgSFVSbm4W4X8hJ5BiE
dfAlt9Jr0wOh3+EgMoSO10OaCAGIN0UIKMVtNmtqK8nlhXLCKSrAiXXzAR+JFmibW5JskXMusbX1
o2WEgdKo0AUPY40aAYSw7xbwgzxgU4qmrBPij7ju9riPIvE6Imy8jKlSLbbN+NcZYAr5+OpSK1Of
FEWCrOnkTc15toB38Egwg2KCiCREUMz1BuuQiOUE+Ob9NJfn6TAoeu/e2Eaa249D61SzQfeG1IMf
yAwfqzhm+n8xgHVRYRJJoT4Zj5NyQSSLekYdxsGDP0Sii58duDwiP9is/h6EQfhX+RFX7ebBLmYE
h3HCDrYxc7YhE9DEeWy8YSW96VJbKni2L4ac7cgERa9ACo9Xi/MKIWaHPj3PoPpMImqFnZVsncW7
m+GaA9GEpLqzo0OgMWN611D/nlU2tSgooMGLZej8zrrxzZjXsfHQaxLSIoNnzlTPsaK0DVTvMRP9
J17ry9rBQ0MSz7lZx5skU6IhNx41YaRlg5mItVpu8sR57UkGkGb1Fg9eWQ5IOMqOasT6otb/00VP
3nzoHpoaSI0o9Q2EuSV0RopWw9rOEKtrBJxYBZ5/r+IIEYINj0esPd4Aaxd4eC89r65AhIb8NZCP
8kYdAsOIwA+hxNvkKe15Hgp+NGNh8vrc0RlcBG+08hcjvqPqCZbnCQLhMUCTG6tHbPyd0DE/i1AK
WBkRJlZiqMuPXfY6vqVJB2xlrFY8c0QRq/Ot+Q+ZNXyPGPmtDu+Gprdrv/D/jdhQmPxL1OtRo6rH
GRUrRZPAJO7D5K5kIWFzwAcs+vOBSGVDgf9iX38lnUSHCyTi3nbkNJXS+t/eZ5Prq1DE3slUc8qV
3z3equJtETpws++9EW/zd41LjloFjsfCu9U2ugVAhpxVpYTaUrPlt7wpgpIUcFR1t5fMHoLVndQU
goA8znFK9/PbJHmTdGLIGtMnB0mW/68FAq8A8m74eFCwhkCE2nVYczgpxBXWOh3FQZLZp6ZDgvqM
StQ1jSm3WttRRAovqlMznvStC1JsngCfx7D2qLdJnLk1flgvtHcU/Cee5arEKvv0+22NAg56Dm+z
2c1cv2WhoX453CxlURN3Fa9IxBpI4VcKl3loZ69wqaaLVueJqjzqqnsK7RdjpJgHkmQZQtQMNiYY
QmthGP7RG/QboXeDMFs/Zs2RKy7Xehd9I9ne6LoAxJAB874T+rraPPcUsdIWUMZq14m4KGmXJyBl
CsZBXrRhUW2ResGwWPAqcZhqkO7komRolgx78Unu4xUr+RsleDxOaMgHseKc7bk2TYwBvXuBsakB
J9MzA2qNepMkkUf8Ii2UOe0e5mv9EOZfOFLY61qW4xAB8EY0iCrrEw1QzisY4Fg0bHK4lRO6T0lH
M5b3qgEhwIbukc3jnaKIeqAbr70WCV6NMPbY5UGNq+eb4LyEQylrykvXOaF5TyUkA5LIuRAtm0g8
SVr/q1EhcoMCtzqXEMAMyRWU9yK9XnzRdg8l6KViSB1RKFwm4HQFbQo4FJWBx7LGMG01rgZVNvvc
z3qPjfUbpZSpC/XHn3gpN6sX1xMum11e1pg6xg76PEBnNUBzIH9+p2Q0fH4bDZfDsZ9nSCrkMKjp
spRMqTFDJxD3gm7VSB/2DYzr/wPKjkdAyFiA+JnmoaXYdAShZIuf2+OVmt5nj3thayfgVuP37/rh
Xf+ipgeYY2UtndsJsVCDNgw2RDgjTaJDqpE8513Us95qz9UQpTFUsBe0hHOTEQ8VkSiiMaaHNyEE
RNf/bNAzqfZbvqc6pS4yNNtoU6PoDcZmDZFwF56YW03VMAEW4jUasZ7RxF9q8hDxFA8dFUL7Hp2/
+byQfQCKoEPJc2EfTetzaC/88yKGGNH/JWMwT2J/Q63YVV6pVWL6/T68sQvmEfqfut6ZmGxlAGSg
/T8F6IAlnEczcAD/wnFmddOq1TmaLOF7G+qXgTBUKEeCwaIW/92yI82ShYq1RiBg9mYJIR0g/jhM
K0YQiquJafhuNGc0MJXwUNU+K15DXTM3qcNr4CKz1AyK8L2YieTzmMjmP1xLGI7eo9/dhSVRb8pC
KJPvYD3Jw7qEA2Bp7JgYAWiRN0KJX+uL2qgV6FnTuZUgb0+NOCWtsP8HelQunhAGBKjAc/FGVQhx
HBbzQbcjg9cTRGti1iz/nQoAoUAUKIDmIS10gtMcsrtsM4MkWWrmLA3G2NlTWh/liJMfGJcNODxa
ChFzA0FdwHkYXM3656UIgeH0OFuMNEw33GY0s5G4jEPz5ZDp2Hs3Ai3l6LJfLUcbzBskl7reKYyB
2yJhRUMKZe03zeGgt/ly1ChGZzbMRszG2Ovw026znz0ZixXXTzSohZdS6sCMTnsXjMuH29RDuVBd
/9xVA7YUBVuBudjYCV5sZ6JwRsgMVbGuCBC8MtBRHY4XzNLhmCJHYPDb0Fwcc4saVB+qGPVR8WIe
/1cYKvqgRSvQYXijXjfmRLikOqBguVK2ZsGY4VCwjonE+hY1K47idpeT8ZT9as28tMGR7gTSVHOw
tKeJcIGMpZDP05sODvtbGXy2Dog4RjzsneJeOdbzBJtbTKt6P4JkZgCPypnrAgSARJk6vJwihpPB
dIDeaaNq8N05KxiXkgk/iAa+xGMD4gEnI4CdR2qucVhhbGi6nviOBtlEYqse9Ya9oq5O80lBaEzO
f/FjDJ3JeSUSGD6uHSnm1zAYa/u6zE+Mkiz2BVvw1LDYYQvinmJDTPsgQqaj4wNCEWNZ9VPjWGd7
oWjUOyTSKKd5frmTaWNIosOnQKANgx6zSKRurOUFo9478wXpjpSVvWAVi168U9AhEoLwRU4oSYFz
zDCKgeWAmSwww9P7ZCaBNQs8hx3ws0JWyxmPKBHc9LrYvU6y1qwNNCeDzhPZlzK8kRdVAlGA+Jvt
uPKmhEhB4pI4FPPBMLAk8ubFBMDGV/IG+epXGfzOxeWP6eCYc3XvJWsR1yPZ6H4Au0vFhCjMpM1y
9/X7hjn+92a8kYSI4rvbEXsh3F0SL5wyb0a4dtV32snyimlBF4ZW3MHgzC83uqiqvszk9FNOBpJ/
kOTsrjBgBRZgG988Gxx1LYkODKqU5RMks0Gzco+KIJpfIuYh9od8gy6APx+C9wSVlfPDSjPW5pQx
laMZGH+YpUI2QXW4jVLajgjaRpuTIdGStBtMblSfSrONJN/BqOuF7QorbOAMBYoCTo+dn/ddXBJt
vwOLIP21y68XuuQlSgsDuMqHjeQeWJ5sBes3pTnYFVZ8PFd3TlU33STzKuoe77zwGHjKOmBYLB5G
E4KuxI3vrJzFHIhCU7AOmdJWghnm+RHeNn2YXaGpvTCpmoPet7jl4onACcfpvYRD8kOEVh1GM9Oy
bsIjXhoYrvvPyHoG2Hg5BB071hcWDMnL3SMnk+l8TPYidd/U4N/FV8fdPHTnH5JS1FvwOUoZXfti
gBwT0ilDCLgLj5kLB6oy1TXn422aNTyyhIZzSRxaRpwUNxnjxFDXuFzIyBiQk1hRMs44dSLviWey
Tb7UmYSoEnWuBBloRlKx7T1RRK48kLGS5AUiEuMBH3D285mUko1F0bABZjcd6PYZkijo9oaOhPje
FhqLvlBdBKCIlwIoWJ9TlekNkU9ksX8az624XRQDLOCKwLj3bP/LN8HMsiPZ4VKEqud2VdipDDqm
5fhPoWn1HpC1daF9nNfLMVTePqWsQo2T59AUKXUXiACRMLRpiJgyEbnM8+gnPH7/7agjTMiIBLYA
qmJUc+A1TNq9TAQoRaE/iUQu2qKGv/kxtpBnSTXI0EkGIZoOZIGHt+BoAZVitUFIzzxXzUbiuiaU
VeEQyQCQwyI0ytVthbsPkA3Bp2krVtefqqLj8v6jAOw9fSpM9kn9gJTiNm8lCYj9j5Sxea2zsJLb
LgcJeeh99GMrgnimuvE7o8YqjZ4FrqQZMKIl1/bEvUOOB30hcj5QwbgZKJoAoDWkSWZnXSxyPk2B
4mEy2k+vQEHqzk6wAD20LKhiVE1NsSdc0EywDKJZJzwQICDctlTNQkV9PhDqBWy4nty5MEyRGVcM
+DiqbzYzwrkDIKqMA6BfPlI++iT6a51OaU9xjGzehZPaxlw+QCAA7TTLKE9SNAOzzbB5dQ8ASO1g
AjAzMSlLNR6rLrzC1rZB4N0fZ0AHQop300OXRJBYdOOfiS1KmqQ8h3o15esqzXMZDx+spDfKzQyx
BBkXJlaNZQj04Vz+6Yu5Zkhgr/jp91jfoRM6M3gb6mdQeUSBSL6lXbKvCW5RPtxVZnm8CwGvFEso
xUW6Oi7AwPPiSFj0TrFaLXX4JezCiJ1EtzjR/xX3waQNHxdCm4cAvFh5lVNzqNTuITdxCSnkM0Su
E/MQOSSajyMptoYcpBOeSeNWxuS+eKUPNij1/2Dp2eEiessDmRkMhVzgz013mJjSdvbBNbMoifob
BikWq6X5ODsAo08MzBqLdI1mDPg5AjY+YBSpCiPb2WOcI5I48cWAUUnDYVwWB4JSwQESUyhC9DxU
Bll9DukMQYgyY6LtQoQhuyjqbZEgroL9as6zuNkBdjcgdwbqskCu04AQfoHg6ScWN2/cIOgGOfGy
NWje8EY0PNvn00/dOnD6iXDSKRyV+uFWu+aTpbL0tJQQKF9/DgL4RGgzLCau+Cipaw1jPnoAe8XF
kxv8/vVpCWQGNI54LNj8ue4Oug9Fiz19qnHXQ2P/vEwGS979t9keVhv94sanzk+a8FT60XyLICEw
jwpdCIZQB7FjeJmogo3ybKwzUN4JjihBW0wQo4YfWMrgsCaHpoxCZPVXH7NvRZtvXvRvndKXYZW+
izzpO9Q+/dQlvgK1eUtn42GaSVh9JGO7htHuXce02ZLBHwiHuxxh+2pbXfeSn/1VEfwExW78tbld
DfMiza7zafHSb39uzE5Tlqmz45Aaulnhh5rjgkU9GusPcQ7LKVZV6ZyVFbpwMh4yaUCY0W+800HG
L6+4ijhHy9DR7rsTAvLu0rsk2Q7VuVl1vasa17vOX+pb2w6NNRvjQZLvX3vHt+Waa0dbDL9x11U3
GZxGRX8PFZJROtnfMAwTXJf86pUXu7fy0H5szjr3eZ+faG1pHbzT7eFXRX9eitnkc9J/F4ByzF2x
kDzrgsduNkp7Y2Fp32JkSOjJ5mqMnZne5bv0uUobN/l6BaS3pH38Z17N7ttphcZbvxVlelcuuptR
Ugyy5eQz92kuDxXaPRlNPjW2s/tq334ojoyLCRpRz0aQCPRwMUMEqigQu1QcbN2kvBzyh1nR/amu
lNPOPVQvG8zWFGy5oVPYN/v9YZKkd3xocz3Oh9V491puGHQ6kzdmo3zJ8MAA1ZHblRtQ7PimG6uy
bvJg3kk/QYsYaE0+t4/3/fl0kND55hS+3e+/lgXWLoYG/5iuUEezOmMyMuWsZcqK7v15d7hfTx6a
HSTqCvjV87T12D2ttOIu2nwdvjMeiOh0MZnfFHtd2Klp230/wnjj9pWuG60mu+G49anV/wKzJqft
0FkIfioyLPntEFbnNlPxWPHGQDSz/Q0kyfvjQbboPJGVnJJRPt7dHI9X1+vp9CvlKg4HQlMxiFUi
ohmD4rU5wZjA3WBDik1QWBLhQ+ijZQKp/JGVy9vikODFoBUGjmc/bw36xaO7JjRlO8ngcHpIs8ag
vfwQZ5sAa5ZvPEKMUbeBRO3relUuVgX5ItP93aIGXdZM00TVBKGbfDHVskwiu7guM/YB8MOYyJPL
wIU39EaWQ2vSN+2v82z8B1VJEhC6JYwbCkHLJs9Wd4KL1aaax5IbNAyvZDk/iaykLPR1m4w9h63M
YzVZTTiUCPPRjhvAzDGIVh3hBkYgCDYN8PSDJgUNoJplpx3zv9N+gADLY3tw1UeB995hqFmr/9xo
HAZ7uLN9Sh5mzTeVYcZzUfR+8THvrN56i1sxsOQIyItyYs5NK79Z5Q/Ceq1OM2SUF5xZe6JNKR42
pTYFSMCj2aJSfmNfXW/gZWS/XXq7qd72x2fKlaXkBSwKWqmkFKQqUuqZRjTyfNRsJ+mPxBNv4T0V
Mtg04DYvB+02s+9No0xpTfmy/TTKjnQde0+Ss8VJ1fJ5OTkOJCU208+ISsRAP+FzsB9ZAzGXvqfj
PoKxgTCZ5HzhGIGIBMsLurVlSI7/HPMhfTkxPjNm+OF4ezVJfgn7+bT/x3JeDaV1ZiVlG++ad2l3
/zXrdp56bQ4PmSNt/2m1GoucYuvsKr1DUJt4x6W2YuhLY5remsnfQNIy8MvxcNWjv8lIkqKErBAd
PhAfbvjyMXMehhMD7kUV6CY2Nll1Sxle6H25f+YpSqYCB4WzyusVJbKS6aOZvOw/l31s2s7k87hq
3qyzP4T4arQvu0zTDhfYL16KCT8hTGFEZA2wHhaLaTXY7Xvg2X2qcjqUd3XWqNldvmSNzlNj0/q6
2nTbA0MU6wmSRIIv0ruil96BGxcIcQOSybsV+CC/xXVianQzIkRCT4MoLPJG5z7LCnWMdsSSvax1
t13eq6dl+1HlNW5pheVVIoSDFYCYhsEkuJBHrfUg3/2QghIDMP9hGsk8zWmt7wLkdDUbiRM1r8yv
Sl0NFS/SlfpHt1Vi3LhftzqDMmEAmb+asggXH6Mi4zwJokB018AwgSXZzRDWoGmuSl6YpaBkkyQU
I6461nPGl5+r86ksDT9RGnE711ZBRTpi405zw5yY/oNy5XATrV37qUaNYSTmaUCLa5CQAWHscHjN
OtwowlQQHlxVrEGAorITxN2S9kkXFYIW7fLKV2WaPRBilvVW+9Fkl5lM1XDICNL0nOAwYvpQUpOX
OZvsmIaavqRAb2YARmfaftS8TFeMavc9PTEiDDZ5UhUwAHUhs0RDgfN+yrcv4JDNdPXtgEin4D75
AqGbx9loM89HexwKEnoIFplkzCzVhIazajfo5/KYMQL5avmiXsh2STqwFwhodjH920vuRpk8r5K3
5fwjny64G+YoiZVPIRRftqSW+gxUZaoNyArigspsFOpX+5vdn7sd4CYfKm/UxozqdZ7SLssCuCHd
dr5kGwyCPhYSlBUikEysKjzyfPkijZjPpHFl6qaLyd2svb85Tbr3Mm2SzQwCXxsvTq8Py/aoYWKQ
G0j0C+0rbDIsNI217A6NNJqjmIehB4F5H1HwbLINtJdfmnzYyZhK628t3KTetASyD30iUZCQSnef
NP5kBCB5YkZY6eru1NIOOY8Z0832t/KJuSIGkllFTVGHAn8X7T+SKfPB6KUm0WigR4NILh9pE4bb
UdUtkRqyezQP4AZbT6bTfJSMl7e2F354qxKZBpJ3alsIIj8wdRgSCfMKKZVOPjMSXeTpccGhLVwx
fIl+JHGPLapfMJghWyWP6pOYV1gZn+irGHJ2LZtPk8NkKI8MncWjolYqgJm9Tw2NabbqjBi0WfHQ
ny2HgmW/WEWaJ2tMMCaamD5el95/zyYcykwwoZHTV8frRvUkRjHNbOOWV68kaDhN//cxnSUb+QWF
ROOqfKi63+m2pkQudYOnKUUmMF7EDpg3Wo0eTKiad5GxT5jviHLke7EobreLJTrsXUZp3r0351W7
IT6RmQNNpX3QWMkeYiMFDuNTOWz3/8BM0IpHFqEUx6p3Pes+MtFmWLbFdnmreSFlp7nRKDqj2ap7
v+kmj8npado4Dabj6/QTc2vT7Xypyult0quGmoPVEdHDwkMWCWq56jyJDSTANZ81/Q6t5vXp+DMv
mAY/seqgldpIcywhzD4JCuw8XbIv8x0rsJhW1+Nqfrvr9L9opLJTwY6TBvnEyspWHGl6JzFmKx4O
8a2G2q6YXvWG3fXfRQs1xAVs88MvWTHSlOJglJoKZSu54/XDPKw3pkb3XiJuMs/uerifaU1yVLJA
vAJfSEHb/NEI6nf+SY/KXNuyvZ4l04Fi2nrlnNGpr2NEabN4kcslKTsP9o3VvPfEerq1vD6eENY4
gxpFc9QfpL3ufdZBKdPUfFIMZt1fRrQfzTJ5TE8VxocJwGYH0TPvoygX18vJjX5TiCB5UK+QPJ1t
dzDbfC9SFLgmBhxLqpi1GvtiTXJcUg8RJeM5S/cyI5mweqN/7c7DpKmIxDuzVWs9Zq+ULQfZh73V
VCMkKBBRxPhh+pYWZBJokSr1kOQsTdHDmpLAlkx0cw5QVIcdGVdC9IOcIMhtMjTUmHVzGa2zPaxZ
Sl+IH6bXxGmf4ibq0t5fJy23GE2EuBoeNRf9T+Iu4XtaPh4W/zS3rPXQXOVsgUJEI+irKVoLH1j2
y3Exv5ZxxitaJpvgSsSazFep7cMWPVQnSy6TYaxtpcLmV/PBpriWMZE1sHdQytL5WtHINFYRvhYx
3/x1KvZ/ZloQNzFjEpQWU6rdg2m7++VTs1gOQQT82xAKrGh1xozHjG4UQDyBANM0W2XLQX41G+2a
/e3gqjl9nO+mw6K/mA3KLbqSbmqG2pTD2M4reZM0Sh3mJFdzlsf2o7kVUE37fms46b/lM8w3bHHI
tZ6Xw+4Hw1JIn8/RYuZWMDs5L15gUATQcbN53q12o3yDdsNCrwpm2ZyZgMTLJdSP37MlgmLP2gxR
dmI+I//KQati/YaKhatSfLTJg3RXfsX0hnLt7sNVb5uxeH5fdm4P8+4IfSHSiUnL1mx0Ok1vrhqj
tMCMSsY/pATMN7BmKX/AjDu1H1pXs5txG0sFEXLoNv8+TV5lqcv4cnGidTsLWC2u06SDpt2/Llez
x34PDSaZCDqQWeRpYpOL3PCX2Cmfs2RnoZke/5G1JLKW+f5GA1MuxsP26/zYvy82r8l+DSmRdEgo
Uwf97DOsBeMWxeQzbGrSbEfTBTMR3loWp4fV8atGRjZAa5EOp5OvxSnbDKoTk7RcvuSLzr3Qy/I+
zlqR1OyIFAmKriuPk9UAddDe9jbDYsmpyQwtsV++lD9sDrOIaaKPiyluARksVG+Ok/v9cf5V3oVB
vmpcN3anwbx8Ej4aiuYcAxc2taGZJ1/kRNIKUeMtmWsOMQw58dn826Zg9Tobf5MMNQsStSI79nj8
fpw0XsR3IpdWsmr82MoG+jNTIBlJxeRdOshIy27Q0EhCaQizdPdqHASFNSNVtnm4ya++SfYlWGBm
qjaYGGoTcxwfWdJkAjCvcgTFuFlcL/bmopFgkqJptmcjW70xqNJeu9age1g+yq5cNqtXreawZDS7
GSzJl2XnydhUfV/N3soOKuZqQjPgojU6dECIYIugN5Mrd0VJXZW5+c00H6vm/KM9HT/3x9sbUUZa
TfQVPMU7287N9viqqaTx1hJOTK/VS9mjWdiytb4e7/8od5iRSE4mq/sMoBfazUx+LA310cR5hYzE
ZoIKzdZ4uK5G+No+b1jGMhm0kXTqoO57zLDFx+pQDZd/EJHE0mGl9Ehl5oUGt+rsXsUUe5lCSG1z
ACGvZY1XK8wGORrlSZKtMMNQw0fESKhYr70anNo3vWU+Oi24u7+JeIVz6K3Wb0g3MRWEk/WB25tJ
Db3F8cBACrYRmI2XxmywxPKSJManLAvCPORMRElPSpIjf0bv2PmyxxZu5KwOkOpS9/KRwi+USBav
rdZogwaf7d8O0/btavoi+L118VJsitsNAqq5awxOOP7EGj0U3PKQPOzx5C5Z+m0gLcrn9HOxvK/G
j3IviDgn9L8WD8vsn2XBD3n2f7bHk88zyGhrCdxRyAxxgtBApaGmYJH9pn+3xDxVh07N/U0Pc1c8
Kd40QbNFMUJWOVtkZe0Xy4/pka8eLJ5Pi+698Omt+8QPX/eLq3+EjEjoVlUPyzEpd0O5hMbNhI8V
LVCeu2GPZQknoHD7NPvtx16BKfwzXXHhW7d6XbYnn7Hu2kyb691mp3tV0tPpl8A0uo0fcvg0cn7G
XKXartgf0sFyUYx074PcP0ssDrRksvt07J0eiqvpZ30OfYPq0mcQS6SaqNdDmci9MsMOlVkmcZ5t
Ok8iIeOkebjpVYP94Q6O6HV3f57y/vMS86w9mZE6G2pwRZGJWHzTPd5qpktMNKvpdjD51O5/grx5
mXwpV6wI5AqFhnlj8VxOjp9MrsmfxLyCm1HxggdLimq4siRb9Gek4jxI+YbIHm9oxBaA4lK4Wkyl
oeRVgtBWoUgNVZQKUP/gSLMLmLzSHTIyfIEDb8tulb4/pVeDRguGYu6Wb8bPVIOGMm7I17yAfL01
DCm/D42zimHe8A8uoqzorqw2Rmgbkbln+Ut9oIn31VRx22neURKpJHyIaYZqvcZCHfoTk+psrCEG
Yyse0z6UGeK75YvT4mPL93GLvbkORbZq3H7QQIpKzCoXYu/q52xS3TCjxe+4vhGHg3wyt1VaZzMf
4NyB7l0wSfl+6viHSV/W0ZhwUlCnbDeRPBAXS8lkY1xshoK8jvgYuC68h62yzBrfet3jr/Lqrdiz
wG2/bbtf9suZdq5EAfFavhz/le61LOk+QQf1R/iJBvoLS33msvVBTk0AIeZl/Wd4utnxYdriW0Ro
Q26xB1Sdz29Xk3vMMFhVRjOaI8VMkjeh6CPwe+Y6lwY3uYhkkogTEZnvNqQULGXrmgw1q1fywJbD
EvTiqsYMabdV+7LchDXdz2fMW0xbH1mpXrhcg2yiBTElDhP2s/3X+eJqJMMFY8cNcHkD7CQHq3i8
frqtSp9IabI+KpAarIBZCtoKh8nA3iDLBxwP6sJity9uFpvWSJPIGHqTPJTb9qPZW9ha4nexxNV+
c71sfNJEVNaikV+vtz00cfdJ7kB1t2pkn6sM4zTbpOYclFGhXpz2X81Xzuq/aj+YV0H7RLKzyx/z
WfpwepUR2Rxje1fsVM6mS9YnzRMBztbkdtIfc04ru9ufrg+NbGTtdBqlRTRVZXbiBtokf5qLjRHJ
j2hk7ryWB9MW9qvkQbs4yabN/1utqlZX6Ak2IXCtYNMWa5naphfREDIIN+U1/bQRkMd4jThLD78k
qaS8XRVhqxzf5AsvT9e7ZX7b2OLTYjxtOcAGVnuJp/XYuRdhpQXyQ/Jldhoup/O71vo53/b+Mi/Y
vvHjVO6/95HI7fyt3HW/yFuhVXyS7F/1y+nxYvXEJ95s3QqlkinYwsayLGVFaZBkaGug9uX+ep5w
BADiNpGY6kw56+NJBnPUHlaWXVjHOjMfo7V0QgBm48eb5uicje1LLHaQBSpdFdthb4mAyd96278P
+gzBqo/fq/EtbeG8aXUQAVjSaA7zmSBw5KeRdad0OR6rNe6j9vde9X3S7g72+XHUOX6XdSLPTSKP
XGs86o93+jALtkm5LV5KjBp9BDXVlzjaXFiJJ9bAnZrD5PBDuGJ3PGDA3ZTsLDZ3xYsMIP1wr8Rx
WDX6d4cdJzJ3j+KM5gS1y5/Wa2bBQDRpzXKy4ljqYNU+DJf9zlCCXmOnpb/MscOi9dI7TpEKtID1
dzgM+9O/JWmxhiRutLbUlJej/7ifPHXnQ8kL207Fxmk0YYvGDisQq1LLxFb7UbaPhN+SH22vJjuM
Oxx6TLKqgM/RAtlheds/3e2vNjeKVnJppCwg8KzLBDYQqAdcJjuWf6yCyjm/RVqZw/O0fumzp6v1
Au7IB1Zk4g6tXLSokE9WdnfVTkaIN2lls+QQaPtD6/rwUB3hPNjEfAsoVbGVlhcZnn356Iws+Aqh
RsUScp2YKMuS7LN1Gk0mC1IaRy50Tam44Aeh+RHzYYsLSHyKDEPQST3hepJt3D+N9uvSlvDJHH8W
G5MoB3VYcs18EExpq6eNR9iZDrBI0vZ7tWb1lHc27Xt3yiBpW63JoLuT4qMZvNK4vabXkOwnYg97
AMsGcStJLlvz+NziBxIMZsm+iulNKiHLlY9awFpyW45aRHhFyftOEwKPJtR56X3EvtsLVOehINBp
TaqBdnkhdGjAkRMUX4zEQn/8ad97DEpAMIAmzQNniFnNs0VRNKhaY2NdeFivpKK0+NjIlUKb9AXS
CRmcydqQlONUThyUke3uUUYt2h+3sW38e5VCp2/AN3KHUJ9HCNrZlPx0U6w+U9bhQl7HJIwiDdIv
iEdpwFNOhNQ+3Ls0DN2W+UwOD0UY9IweogLQW8hhyEYVnmD0AE66VQODhdQUsHl/eErwuDETUFft
EvMR68tsdAIbzA+AI4dlcS8+SCRCW8AWVIDTK8UApn+n7GY1/VOalwR0UfrOzrQPH4gbLthcP71n
YpnZR9j/7PU797hsGrP+XbTHxtPuqPiunVDbicSfs/wQH/3IWmttEe7/6XdSsaI2JdlHQhPDvO4/
Z2hYGCsPi/P0s8dijF6IN82ac1liG50g2lyzQ89hBzYisXqrLTJFdhomBD55OXPWs09jDuErfpiz
aZKypkCVcoDHKG87aYGfJBPcFYjHBV8cG43QismosaItqKhljYYxwZxrvGsFRmdk8GFEsP/1OTml
d/3263LxPTvO3sS9FDOMjZuEmxbI5jFijLHgpbRlF/S7q+GmnF4v+3xdJuUYCBJDzAQK6k3fGpMr
TXNBYlYF9AfvyI+gDRv9IWREU5y4bNjIr8gfHQZNKMrwE4q0QP6+btgJH7OL4X8xgXraLk6j+XT6
XO2QtDKu2BikI0DQZhRMJB6BFaGIMMuQTPLytdsPQoeNELQUKOTFTbYu7mV52I4ZW954vWjXTCLW
IXIhrov+1eC4e1YJidDyh7iBtb3tILFvoaMmgf04WGDO2CRnkG03ytxiCG/Sy3KUrV+LU/+beVEY
URWxr7fKvkkb6LsD0wX6YZlpv+RwOt4vZ2yboG1Ry3IgeHmzIN1C1SkJORq0SY+yDGajzi3aAVD5
xw/buyVCYfEhxVyywM52/Ts5pUyVt57LA/tz2eE6rbpfSsQ9a1CWlxxE5OEAMYCCFbop+bqfnYUw
xcziRvvPoBRc6mxKV9PpZz8Ag9nCkUcmvPZOFpM/1vNvgJFVl7X+j607W67jONYF/ESIAEFMvAU4
y7QlWfI2ecOgaG9MxDzj6c/3/9kL0o44EY1Gd3UNOWdWVnWvt7s3sApG37P/MBK+fiCM6AaKJvAt
xPDfnJbtGxz1pslSxgyO5wf2YGDg5aftg/+NmzlZF3NQwa4FCIhOTHSyCzkbcQv+gTR9KCKkCVll
/bXvVuhsQVy/1+fld1VtvH9zfrzztx+H76R79++/pSCRVqiCDAl5zGO0R8wQ8OA2n1gKni+Wj7Mj
WT/lg6T9QGsqZU1NQNGFZPiEWCffrRP3XTY9Sdfqop0jVX48EeTXa2IXC/VZHfYXpWF1Ng5//3p5
L7YU3rabzAxCg2QdaZQ9jtlp7MtP/WhLljIO/r37UUfh4hPenm79dH+69RHCd5v/ebXxtwRqWaey
uCnlhErqJh21+7D+Ldw7If33n8LD4x/H729Ou0CeRZWK2tUBA3zy28lm93xnEni9LTGl8+utvYe3
GxufLu3m7PsbZVdXYoAaPmbFgvDmH8MaJLJA9gI/baomjmjiO/fDmZMtELGJ8x3VeaU93yzpbwKH
pnZy51ULC+9O60Ki+d10WIdvYDCJihTAUcHut6erzxfbVh3ebz+837gQ3myLYMmVNMgSojTutJjo
SfTm8Pp/zk66jB7DZSxGY0mds9TBQyZz9CADSeypxMbE7TJ6zauesF7BVmYgfIuqZ94STchoXY3A
5wi4DjPzzGaoMPd7cMymEMKx8d/L7X8mZI/6rn+1bC38vD15t33yr/S6wEErY8IzCcqMlP1hbTLd
y2J3A/9HqguaRGVHW1vvjtb+WwAS2hszj9JdOAaZviCJ4oeX8l1/RPyZKpmNECzz1Chppimdh0U6
WEqznE7gVDs6/r7h5+z1iWZR8PyN3UWLWdYWGdp0hUa1vsx2cpTchim/VWoxpz0jeg3RY0dAx/Yv
L8QvFrBduG6F18+FGNQNebSuX+AzjmeYFVbPa4CsYEVoWuZcoIYNambzR/YkXX+OtyqUXUlUwdPj
r6+3vv60eXT/S3gavPSAf8/OjCcXj9Q/xe1n/mfFL1bs/Mz+JvTePdr+cH1x8tbqMDXA8QgdIofx
9B/WxsnYCRMy9Q0M4afiwzU/n2BZMpIi+COzWgzGGFij/75ANa5OkHNwI4PTvS9kEaxMGiaHBM8v
XHYjPMpF3G+/j6ZFpLsbL2ebe5I9D0zsePfDWCiHO+BDN1I9myx+y7wyBCz4iQvqJ5MoRouTy5t/
x+fGt4sClqwWt905j/1Qqz1Wcd2NhQx8aB/J3bm8vz0nYgYxkNb5y9aPzKMAPhIcKch6WN88raHr
Z+mCLYNMNOFEDGAQjWnuLRGFyDv0zuTY/vaamd0totrdDYIqolOr1T34eTtgNQTDu7V3tvkraxWj
3u+VZqLOU8QkRJado1F4i3q53XqzdfbhbO2nWFllY611ep+9/j8e8lryLEozhrGxHWDTgg5vE/PE
94X52kUN06JvrXTZOn4t7gT+9qOxGJDJOMEeE0Uh5DRoRWR482VfU4gXn5N1uOSCFmLGNNeeJtkD
J5DFD8Zq36v84l5agFuzlBCjFNlFWs4vXRnRXRSj6IDr+VsZu34Q7Cph1C3Ds7HWXzEHqo0J/9i+
eHtLOPTWaMUyAgSqG8KPePQADrWMEuV78XX9b2e7T4yLRQqrEt0xxyAl2xDyZ4dt3/eT0ft6+9vj
5yM7xv6XHDYCvP1092L/4fowVcFbK0W2qdyE/ItcRy5ih6KCkqP5X2Ix5iNS37PXOCQmqy8erj+s
nVkorIgRLLaYxCYaTYIwZk4JwEbHl63DUbV6j+hW9+0QziQcWMKMF/W6+WonxrEUAtuUuTVKxJw9
eVoDHcMcrhfnRKJRN+uiq3wknHQdjqzeGsKxuEjSRqARGhlAkWOVrwyZCtvrSKrEJ270HSXe2rfg
Hzf2XnCTP/KSFF5iYt6UTEARoWNmDrb+7iesQVW+2d+EdaFVTDcOUVafURmt7mZ3NrNvUMA+mn6T
OU/spaFVBkmZIEmT/m6lgr9+Xh4nokhQ1W0iQvab9a97ZxeR+phI3UCfT3RG4lAnicywmu2Iu7ya
5Hkn1SzWHJlb3hJQKX48W1zB7u7N3sF5fVoogoDUjTbmzLb2Lc0EnZk6RyjYpqz31oBns5WuzVSc
M2kygqnUwBD1dBVq5UdyGgUIbMNXBEtxXgxKNOa522Qfrj4lS9AtcAym5M7NaRIKSQRVR9Bu4iG8
Tko4lBeNJZsJ2HCuG1ntX7YiPELwy8FBcjSJHCLmoVXIX2SGgoiBabraPLL/FHkzVHxB9g/cv7Qv
XQyUjVOT0aikdvfjIqLA9/YIZB7zmhx7ybIJ/lKyTvNrdQxpgCgJHoV40c6DHQv0vGDVbk3G9cAk
/o9AaKQwGDlsKvhgWd30nD9WwbmsmHeOEmK1ech48mPHN8f21i35XduKdn9oV9fd1q+xfmoN8CgB
jkhid10fXu5fWdcSrB19j3LQtjCDYDYszV7DADcWP8QOkSIGxFld7GcMgIR9KZHKbP7uZE2gmpSm
kW8/ffDjPRuP3y6F6R+ur178FA6GA1FNQ8dV6itM71xKuqleDxRke9dGYaTITtx2LT3YffVtanzD
doXePxEjMvVHYTmwybchYdIw47OTclnJV/Oa8f4yhvG52UI3aqVTL0QlehyZ9g+G8jtZwJdak4oh
5k2Z/Xh78nJjL6FVkrPdMmE2WBFDguuN+991CUVQnOze/X617ZMoL5sIyyQ4iNPFJi2qR+ESkkVW
Zn8vum+eZW5knlRnjXTkyTzhKuL9460vPabqiitRqmFf4wo81v/dt0Mp1UZP7lAaQsQsgnMhafnf
0781q5wMxZ09Q8dbf8tqyfqtawnA5hwOWcDkDe1EvTp99+MuKyR/5AiTT8VH99YFrs7O3l54rTO5
bMFMRuw7GiB3gGsJWCzgnl3HR4XNFSbKyvxm6gn1ikbjn0iUsAYlE3+5C3eb8ktiyFWyNkLt2pjo
VFxmhLScHLtP/CIu0bJov7qrrQ9ddTCFzjrEp9sH4ik4SAhy9vri6y/xJbxS2McQxCjHP+e/AeK+
qi0zHTAGafpYw0zX4ioJ1sPuP4W4u+9DuMo1ALP+M64jGgM5gjV8wIqu05KUyIulzHJQGoisuY1p
GPeSdTUzYs5IJMZLsDr85o+Hw73KQkQm8ESjDYBJ2K2zRKmR/UizxJNxskHiMO/HeYGO63l51I1v
ySdmg0HfsuietZigmnXn5K+SCAyD9Y48sRWZ2HRrrvsw7TLZRBfgVj778j6Vjhxx7G/rGBwwi/b3
bVuk6JQyYThJvo8NDK1jwZ5n7RxJX8tmZK2ri8KkL4Rju7uAYHftgcxH6zLZXrfL7ZM6lztizX+7
ZpQTeM6XFCdMiLvAayHHeIQBDbV3bv7+6smX26NaSwwBPJqXLLhT5A2VA2QsuY3OxOv8jDHpF1Ky
xJ7payQ1xGoSMNvF7X3C4FiHVy9fJ0V3fmZFSRedvyY7JJS8P961ueFm/9E699fbOMfojvGf4yl8
DfNsRgmda+RoA1ZljidLSGMZfCNpMfIAJ5iAN6JtWjX4tk/dhhURD/xyE6vUzZLE8tXF/vHFvxTG
TqVKLGX6r/liwozT3dmRBAGErglntwLPzKIKSScB6sjEafo2FMiybHW5fv72MjHFmj2F2Z4T9yuc
EVOd7D76kphFtIRL35MAazp77f2mJXxiGrrcewvjPpPM4Cpm7XsGgsVOieAVkY/XNBqBimfTMVCB
SZQCdgWKGRBKnudlWV8hvP2+uXv+LnFgJzaPfo/BNHsVE2mNko5IdSjb1wuCFwcakbGNTtY+VKg9
i/Keb/x0zuxF87UYQRudH5UIPfXQJYAjmfVjfksQdGClJ2F2HteEoZktC9QiaFB3DuHm9uPa1S+R
/eTtAKrYuBBO6AJp4tIXVYwUuM2b07ir1OP4I1gV9SoEK9wAMMmgzawlJwT2rn5/HyRBTTJVwSlW
HVWt9FQVcpuZdeM5qLJNMewlnOlfZkhNDT6af9lXHtMl8DX2vJRCcuLwXmcR2DvG9140R0C1QsMO
FlT4nNjX2AbrlAE86OgnoB9uv7v6ao5oMzNBbBi/+nhBdjljIGh0V/v5OuJgnwoa0ZSmwjdmxTGR
2fra2c+x8lHERoNLJrtv2MkcxSLt3u5YRKU2zeL+NpvbvNhQ9fqTPt+QB6CrzCdUPicDqUJf6+wr
N+ZsMXjmVJNWzJDZ/U+uKen0RXYjQCYMeYVh7iCDF8gc3zVFotFyINk0DTX57/aZyNYbcLpP1uK3
KvLnCGz2w5gt0BFZC2sQ559P+nJnDPWiWdnUEJFjnBKXYD+yHJ++ebH+S7fICgSsUNwc5hUZwbgN
AQtVyXnnJMsCUMS4RsbM8evmw6dZXEn6pKYqnVRRjRKOm0R6z5CSmq+OWTLDCKwTHFvJi7edAFIx
n8OZQcRZmBbzfzRLaF0KtbqUHUwMWDAbz2WI1TSTLWlgn2mo2UmXCUer02+Xb1nXpy88srvskbNx
yADZ2yVdnrUcJrJ+e8Kuhzd3B7+krEG8oRG3ssssNRPY6MIQMIgVC2nz7rBqKkPD9TAe/gENyIka
Y/l3s0CcNUILvUfZvqNFdnvNKAaNnjTcoRyVxQiVgXkgE1LfRehUNENWgYfaZCgGjkmMzLAlJDDW
NtCNFALJkZAf1ds43evbAfcgk/RT16EHPMQDTkbkMmeayHXAS3NEHulsquP47ye/V7UquiDCfCaZ
T48vP3l/evR288UbGHPkNlnu3nGZ82Fc0imTIyNF7RiQOiMyEsIj52d7lr2tEpG9337cP4kfAS4K
GT+I+6abN09kadeTaIoLuONG+DorDhsvf/EDMrFC57+f31ckmy+HQPomj/WEQSmvzQYrr1ol9ZDL
qVUDXqUbwmSxlRB1O8CwecgDKMIeC8j8DUecsYPFQotkRaoUxJM2Bvj5gN7Re5KYBaB+djEq06/P
cAvqhIi4OZa6EX81oAqf+ARPwp+ZylVYI82NSsuhZmXHTCoFrnOQW36CjxygQ8Qu7747rj8HMGFA
PhEBL287HMvv2o+aYNMRskkHcIBNv6QvhGoCEjtFstDAD0yWjHSNJanTOWuo0O/mKddcwwF8QEDt
COCEMp06oKhHQ10wmrghfPYuwLFr5xVOVYBznzk/X9LX91/9QW5BXSZ9t8TcpfqAHvQi7J2hLvzA
c3pp4FoHA+Hw05e7x8/mgiHNh/ub5oo7t8acx83X2z+P5MMIstAhhUMKZ5wj0CrCTq/kOHiV0mGe
OA8flNIwNBL+imvRF8jqpYZGMBqVHWNGVFDXIKPgcbc60M3a9bGZShhjsFD5v+db/8QFtIXds/QM
yilpKg0lAtjaHzCFodsph9SMGmNQRaENNcj2/lQKMpKSRVIq0ZVN6M2TWNvj19RR9SffJPjvFND7
FNjR0tm8s9mIjlbTvlE17FUFRPoaoOCRYxYKVMLiBNsLuBP69RticG9Iz0URd20y14NPCZLAeZXG
JE7p55Gdu/nt8PJfZ35cbzdbd56YH3BlrxEgCFu2lPiXcijxFcDLHliUB58WUHAwp4GVhWh2PQJG
h02G8WqUOEVN6w2PnCMTkyzQE3y7L4S054fcohzRukwOZoTQaSx3qRyCkGPTgeiezh39EopTIxev
BxJgPUPHefXGUjbChLbeWLqQI44Jo0j8VTZVRvRMiaJG8QnM8eJ5YjyNtDyf0UZx2LVmMkhmYBZx
9tfE4FZrMgIKcGMiKAkYroMoBik2ZvoZE9mgRw8ZC7vyPRZtR0pcB+Naru2YxZBAPI2ScafdJTsX
amKwoY2FXUQ8799IG8lmeJGsCulR4PEeVT9UkIsvu3snp3Frvjd5bp0NYI4wylgGClDjJctKvRkI
bLNlaCzUXCsfDLTs66F1VRpff36x/utTI+9YizH45EMCAwEm8Bv4lsHqojCom5MWDZ/enfsxH+kT
NrkrKCQ9Wl//hxmO6H4pBlg9Os+BNpxG5HaZCU+f6g43ZmIw5q2uuCY1A5UhhkP8ghvtNxD2z6/E
eNk0kTE1uD42ea5FonUis1iH3WxwznTaFWFK4BlbIysT1e1ijY4TG5qN1A/0E0gJ0Wp7mKq/QlAZ
UVXX+JnX4ZaMx1RCyWxa9c+ozwYFBZZ9ZYhKq9SNd/fPiIi0ffP66PdElBx59h9UwouUltPxyJVz
+rINPJ8U8iRcqFnwhKSzf0y7C8KlxCOQEIIxTREtVDEgGAhhcjaEFa/d08f2GJGZd/TzK+uRw0aX
nz03nrpxh9XvAd/Z7Qg2UzuabeDpEn4lSXJ6mX0lhl6yfFX7RRZGKbYPrKZly4N+YDIKUhuEQyzw
85cGwJjBi4cRRsAMiObGn7MKjuuor4qrS1XdDXjqhUBSUyHHl+6Iy1euQuFSDQdIM+Fu0jxSEssR
W9dJolnC5f/k3cKOMHCgA4EBuZ6JJGqPhkV2DV3N4eQ8VX+CBlgcyr4fhy/ARMyAk3177EPgZpsy
tSvjjMUCE+DOMJMciN2e8wpK/ZAQBE8qcWwELhteZ/UV0bhIfux5RLmxwoybGL0whBrjOd0v4sNO
66VSQhqg6lHQRpAQFRmWbGQEQlx9/Vt8CVzVQ1EV1jbfLT4USsgLkPhYN7kfszGplUawzBTqx601
LxGAa6gLhVNiMjQ17DSv3TDSUCL6MaLpS2PVM8NlXhhnhbWdHQ+x1NTdIJFUiDgKNJQLKzQ1Kqap
1LC0XFF3YFmAkn0o2XUzYoMtwLgXte05AHVxvXd847NFsd/TZ8HNoPKdTbl7aFisUeja+Coi/mrk
2RMcuaDiulEesBvYDaOvI+8OEuEsmm5mVSWEIAQj3aACj0K36Xq135fNG+XDePVVwObkkkSF6TYL
zl128W9Akv/N7kuhDQ6uuHBg+vcRx/Atq8Bdo2+ZPpLmSVdNXfBGEyvWByBkffGApk/QGT+BKRcH
GERphRGGkYr2lSArACCaVXaZ2pkCiGkGnc2zfFbVWDDoyDNEZMa3aRqgKR6aw5viIW+9wFjEyva0
NXa5Gjs2dmaaFY7EItnz0P1XQJlhhkmQ0bXrMn2RrEqMWvoGHYl5dqQxOhJR8P1cTT95/XTx5uYn
uj8k85xydANSP5eh43CBUF5leWOwoIOGja2psNZ6PUeGCJqMb4xxOFccYRcP1OAOfeNhO6tfNkIE
TDaATIXgR4sziKZHHgc93YaWdSKquGWRh6JDAudIUVU5H/6b0QQRmjWSFoQlazGZm7z7E/lkFM3M
f86n3Mop5yp5Go3i1spYm0CAvjGkCczz0A7X1e7tBmTKEoYHxkIxFMU1BGqizFnZADZy1eEid57X
cqTl56gcE9EsphrJeygfrI1KazwLgZGA8iUAIcLwIDzAy7pgE7lhXkKSJb+7PNZCADEMBHLaWZZf
S7JtiWyPv+t4xEvHgw/ARz9wjkDhYv1VMnvPgobY4TR0xhIG9mq0vhxux2gt7a1bNjNQhAswfoIr
3Ipwgqw7/ZC6JM04pXy4Zpv2dDnwXH8+3flZ70OnGW8ZVUAEtVSmlBELB7DCLW6mnjP9Lw4dfROL
ehrayHfeH/10cJc1ErUNnC1V/k3fINIUjXAs0BGaUmdBcGUYVE4FcXxlDO1SE0E3op6uFyIWOREY
oFg/rQZGs4/u8E56OgHxd2SrwZruuqNDD5XbERIeEsqjIGzu6rcagYXCMxnrXGmwUG9sfjS6Kqs3
fQ+QRmrKo4hmyWZANpDWKBFFipr6r6NhUBIXnbCfb/lmQBIsM5LqcIPVdB34RVwNpvE9XGrwP9mG
jBOdyJp8omPKC0VvDIV+YzGGRMbU8bNvcd01d6i6jNAbfzDSsV4zSNY1GJiVyy3tVvO3gFWWAqjE
NVrzR20VO1O5oSwKsF2JsfJ6sH8owasomnojR3ocAF5d/eRL40KFLPHFKnvCDzsTHKBBTaFpMyPZ
uSChmS7AAhsDlJ9Oz5axk1OdxHxGiIvLdK2PijKAtRx7p7sxjvVZUw9wLda6HSgdIQ3lkpWf90Dy
MsigpePoDKHrHme32g83UHcMeeEg4kGo6PKbq80QkHd0uC4Hnvngjrw/x23WnYUxUwSdhr41YA3m
VgF5+Hf/aef0w6urrvP6cqLJfxMyhw/vXt2+z7uxkIUyaUOZ2+t/PJ4lPABHxHhlTQZgSBknXdT6
KER0tsc52eMQJnhaXMl3nydt5QytlRKCNLP1qoOzA5W0izI2MuyXXrMfhHqx1nomI+Pm8TXE7BYU
4wwHNPS0mvVM8nD/LoEHMJlwZznJVnHpQM+BKiTsvFlWJELZOsO2UdoBDob6BqXhDeysfISKYszF
c6uk3BFSbUUgSQ6pWp88dV9sMHwW4ZI+bNoxTSWS4IwcwFOuogquQaSPmPBYAy+uhiz1VXFG1ZWm
LK5rk2OQF2mcHUw6wX8wd55z4v253w01gMUdLrHQYj8a/2PAU+LGwQG71WatnF0bpnFSBsmEX2eO
MWY608+ylBUvTUS/RFEb+SAacAl6N6cm+TmEb0wbukq16Er0EJTNfHQXwjQEH0SLWaLg9uInKPwQ
RaFAawc5IS3ow+lHPBjE+Crk8zAJc93pezE+ivU91IyWiNezL2PJnTToHMSf09/w8Pz4H16l7tsY
PNJEZg2ToEAvBktOJ3A37YE2M462oEKPkGQ+odz0MRYlfRNvC040HmoanKIE8pH0rjyPtqeP1foB
oZLOi7jI7k3mJxbYZb5ZwaSw4wzEMzN1OHgAp2QMrLUw7OR04+LpC4UhBpPKx7Lae5CwYVNbVaMs
+xczInbqEiUHNCsygSHWWTGODNaug2RdujNQyqNhtDg7k/tVX3ggCx+y0KCM/S0bf7uUna5RsfLq
Gg5D0Zl04PxgrXu0d5tlHWd70bq+E6p+TtIB+xE8BIndpsg6GH1tFaXCgzyOrLub1NFwZPebn+q1
dSf6bk4QbGp1hU5aoDmo1ASkw9DFoPtbOCyrnxlhcNMUo04e9u/vz/ciU1WR/hDYyKSnpYyOUtDo
F/6DttakrnQLcUrvdMzJJOMWDQ+tuvtsng48QaduOTFkGgi3u8SOhwkgUhcgfgSscXgjT1bwja+q
Qs6opQhhVWiUoLMYB2EXcL0BhS1Cklr5rm2Enctko9ufvqkRuiGwyBM0OnHDdkxaRlphlb0kajqa
DNFIS1TXsnc8YGe0eJUVlkYjKSMcV59eXPz0Moua0Utkw6pBE2aLH5gUt6paglZFHfM0MzK6DGk0
m417YRaorW56P0upGyxLkRl9ck2ENb5TwgRP+zON5vRj7xRmL+vtw2+nNQYhzanNPvkajWtjh/A+
czwv861wHxNCxqxuBo5uyxheB8poTNbWLFlgIGBAPHZ2mXiIO+xYwFZjjNlTIy97kGpbSYJj+N15
EbJl9fnocm/7hanu62XLPu4T2ZBIMjFT1ibUyYHRQzUPuxFqFdxwVgZT3xjg1ZHgJCatspIIQKBa
9V3Nn8We2a2BBqFK11hOv+6dvvqgVfqpZV4NGGlTh7PwNLxritNY+AAdjyJJdjNGJDiFLPIRL6Z8
AgGCk9JFXoOmPTlZNTJ8Wr76gxFsEnEZQGHiqukee0PlJfBrzG0q0NRL1lASgFf/xpB7YICIyWri
injQ74Q+WNf0NAAHNwCChvRFkwCBPxk2T6JKiEYn0G3eBFUzutL5Lnz6ntCVeKTv8cJxc3m9Bf2Q
f0huAFUjUuIAeaU8MAkWsHVFHqhslRrNvXTYP22KtujtoDu87ZAZNkF3JmcMiHXwjZgN9En6RIck
F+Oq0tqONE/PEMgT0qdOejdR9w+Gij0MZ/iv2IwZzDn5TJZ6x5sZhJmmMtHPfaro8DOWjx9z2ST6
kKjDa64qm/GqKxKCl3r+epyarNGqqhSijR6OyiCJkoBdn4FrDo86M3IZWo/Uzzwo9jEmtHm+PKc7
tc1Uc3J/0VsI6g/FdewIQlmNVwyGSIhCsjckf/pCKkVtjkyt5xNEKiR0UiNPfBTmctmDMtAmKGrk
RQAjg+IG3A7dx0Vwj76EJYCeNU/dZLjzUFSsNFBl69EQFgbD6NDNErJAdTWb1+XuOtO3zETjUYN1
86K6IU5sUEK7xkYGCeqdXQBLY7cuhmJDl1IbKBDxUJW+n1ZnZ3HQu4XTv8dkOOTqOVXrEaFiXBTJ
+npJMyXIEYmYHf1kJClqiFy98hmvh2WluhmW7LgJWWfe3in79CBSkBoQiwOAFmkf5haXmc0jShrC
q3xvUuqzuCD1Z/3G5z+8QHP9NfBl2g1Nwlbxt7Bkm1yslSAYYJgz7aqRJCBB2WU8ShapDQUE1QLS
F9FgvonU+Vn8W+g+4uMy+t+UhbNhPQdkGGF8YoI3c7/siHAz8cGiObE+yoo81DSvhCXwic5DNiKf
cYqiqjo1VD1/GQFk0GmYnGPmi00S0uUYW0ksi30eMurp22L447LGSj0C5mqb2PqXbJoJD2AB/8JH
PoFDChwuUrk8x3y9qytvn5Wc4RRhcgE+DxxqOJrZF+EhJlSNqIpuyYuSIU2na0U+WzZ0p1at05xW
iUcs8xhB4QYAbR1IoVsdRtjHAmicWc9ANeb9IkHZlJDnbsGYrjb/uF3LB0CHXHOWVF+/ZTsvsmYw
qDjP6AHOJ2kQOinRzgAydrcOFA3VDEVB4aDySFeXW/UBdmYV1JFF/4z3bNbGFh/96/5+f+hUJ9Vf
NNCPygDWxSzdorFCBzKG7YiH1CQhEdQD+bW1pVG9C6VrH9buY9a9NnP+YX13b/vyo7uj69fEvFlJ
VMRbXAd11Myw5s2jIAkisWq5IdUzMlxmHuN7gWs/u+vHWLK5cXlhE12uEwrUMvcmyhxRbh6Cr/Bd
CUI4PmrIBU3xwZgWS1u8cqPGwT6ctywT7tszogytSySBqFnHhr9TFoNtjL9rujMhUTeTgF5tPcB7
yBZ5oVqNtaJsXf6YX3WK/1jpXNQzs7DMhy7ziolnBdo8T7E78hycmsaYs8L6V3eTXFEAy5k/fnme
TigN1k0cuEBjzEVTIEIu/mXbNquh+3USEQwsPQTpDJwsfGZ2xor13SUJAEExdwA1ToDucpnGOBBF
yZbm6LERQofoeXjXfRuRFF8bZCPzUV6Pu7o4fadVIdDP+KslDIFVQ2DVvDlYX3PN6GfTQ1+6xHQg
lUjZ4r36tZHwrvkFT8KlSjOxFhJL6MB9bPwksq6JREDDet9QFJsSSXzWqHQJJOgQyOouto7fH/9L
72pqp2JsTykzhTD0LZnJB61/8XD99t3udyN28Ex7wPDyeP/iprH5992Nv8Hd71s+vuPpCU6EgvWJ
mCX3Az8dOwegq1jnII1gtYeuCcwQXjV1UH24LvQQ/tLciDaDff+bgCHwoAz9yz+zSC2GW871E8Mw
9MAnD8NWdnbWr8KkFSzGAcUwjBxUWDwfdgALmTWPP+m6GrXTJ/8wG+hc66kC6P+4g2SmtNJlbajW
FRVGDUxoXa3xdJnWBJjus2scnM67dFxhvI5EO0JLP5md0D/bMepZDbFyyxoF+SZcI/lN26yUM9yt
XOo3MZhaizvz4dCQZWZSnTQmDbKMAGzitwIXDOrlvAqHgTG3SwSLjzNiQI3d6BE0SwoMqyGPSNSn
Km6T6pDBdEZlRmlLNwOok1gnTxneNljga25NuW4jYQjrCryKKgAlXFaIpo6z5p7AB7EcT1+2n8gh
Eo6hwm9jTA21MTtSkT2z0XXXLuq7dhL8178PN0OHTqGDgL10zQ1ViqYRuNIfE23bL2FrJJ2pYDYl
tNMBaCKQuXYm7/jFM63WgYqWJjHmINV8FhOx5HO3j63vX1/mdQskRKTGA4n7mmtTKaVukMGgK2Ro
CmsRwfXIsVCsChSNC/mGPh5CrdbZGKm94neZA0tAVUzzrEtk2k4rkBrDGVRlHFyYM7wwBlxdZJym
SCeaIOBfZqtaR2RzDTD0htMwcYYsBiNDb9d9IaLmcni9orDqYweT06v5DVitWIkFGGTijLpLQJ6u
9FSJ8zi/5Z5WJDYLgPyAWL6skoxD7sLaU4mDXvroPT5qGPmWDcCHbh4fOmqKbPCf4/ozgsC0Kh7I
QJHP5uBQxTOENGub1eCrrKcQz6FMqR9IuhmlAtLxe9IuMdAYMV19u/3hI7exo8YNa6LdnTh/O/nx
5vzl2yjacKWbFDXNL1tWspBXlvZyf+tH4qXhoaqGEIuaUy+i9vDyw1XyOINF6SC0TvBVi6B4Gg0A
XbqrMMTAdkw0yLsThUM/SNDOjKPJyGiDxpUJiaTyiFmJ6CxKe8qiOijztaKJ8W8zf1CSbjoFR7Jh
VQfIeDE6jAniANIzDxII7R384n5sxBJ6A0RX7EG9srv2Ac7AO2a4FjBw/cUIjxZGDRoJI6FetFae
tl3n6GrUFBfBkYuYnh6Aw3yF619U0pUj+IzlLQBlVmEatgfv7vcTvLumVdM94NQa+Ar/gEewFGem
R+KfQRxzUFtiLBqijm7055iQe3AnCfopm5KokJtUbcXLZwqpgmFFMBh14liQB6KIc9VzvtWkWU3r
QtpsX9PB+mLAXDLF6ns8NVzrZ446SyQbnNV97iQvHagTLLpAvnI/+kWa688Ika4ztjYgeQ6lnkcZ
EmJBsiMQoZEJVBprlu9aLysRBUn9acIjGMYRgOph1VxB1rhihnZeSYHuMTqQZPPe7Fneudg/3FkQ
BYUoZVhRMUUFA/Tz7POG8MrYQgyUWDsr8RUnpgoXjEFUkGO0e2gWOjaoc6HD1cSTRGRvp0crQkey
2joJM5Arj0UfedW1xiQSAQZ7AA8xxpQZ3qhcpPOxPJR7D3BWPdrpS/Ojm6TKI6ANx4ERWTXWUKxx
zAhA+FKehHSrFEHlYRBr4ivKsyL9ch0DaGjn8K6xcoyvPRBZ2lt79/D0Zvvql8fQfWAYXFV4bqic
mlTsp1bFaGVvFBWMGeR68cIM+HQ0YJjRxHP0FRPmJwts8VQN5dCjHx1oRyjgfyCLVUA9l0g1s2nX
MHiGoWAEuNjVmf/U4KigWtyUf6vnKs2kpbVrYGPnO78H6dXeq7tf0/MqzaBdP5AC7HyZZRxSes5y
T341Fh+qiUsq469kWxFh1s26IOFxsO3rLrO4N+bHRqXjvcezzDtWsG9dv+2ii8HKVE2R3zlmvfJj
3MGxVVAleppfNolhII/OlBfZPIfHqKLrGjIzopHOyXOpG8Fd5eHcepo3CKXJ7r7TJDxYZYtiAzuH
xGvzH7CoLn7oW2oTHyTEL+uQx3OH3geSALtyJy6WOC0Z6NqoAYra6WjOqPUMo8aZDEaJkpnoRnjt
5vAwernseASTAgfULzfffH1hSei5IL7lF24w7LIT72c67NmQGA80WTagrKy8eLjAGknFkt9/wFqW
GpAXCtac6SImAbMbOLnNQIVmKBvn1bfg9DRkweOZRK4cLi3pDh2NjawjQOki/fb9DM+bp/Mchdaz
1ux/5HRWGrsGBtzQistu526vE305VVm6Vq8VJQz3ZJLENHOvgjbU1mjNyndWAQBgdNGli7VRA51i
BLyISHlu2WICy7FUjf8MCs8xWhogB7HSlfIgBZpoYXirL4W76/m68JvkN5M8Ix6qFWx147WCs8VR
P7RWAzILPWGrSfgq72ScfKKpgY/y5ihiw56JMdQnz2O1aqSy7BTk62nE9oAhHaigsmMFyXwSJ9Rx
QI1pcszS9uGLs9dX2cGXpSErTixORl2E6jmCQSxUo0o7JmIgGEdiAAFv5XHoB3HjVmmJTX/e4Eu+
kKpQBf5xpZcKAJvsSoMnEuW143CnlhSM48QzYctM04iDz1RRS3dgymCdhIJESXiiSHP3LgJU9rHt
Xv/7fGNRQaglQZp/BXaqqa9Vjvm6MuDgq0as6+Hrx639o7u8CJn0LSImwg2ZfU5F+6w7ogKa6mCU
5s6yIKtAUvNmKgFgH0g9YOk8bMgfQzF2Y90nJDc+lzJQEkEMSgGvX/9FImjz+8XJZSgy8BuscrgY
ys1ft3d88x3grPbR/r0Pdr72az5rceaNzQELs3wcgmPXnzH0N4cHjcKv69CBmSCFZoKmBkbdGnN9
pDuR5fI031uejnU0UJPLZyuST4n1szmvMuLfn07/ORLT/kgvcZtNGtef872uvbO9w638wPmwQMch
arflalGxB4eR0F9BHTk0EXTOo9lIbDAvduZjz3EwRC0ilvRxEVY6zChuYdoqRtVOFaLDpVDba9FN
yQeGAcY5NAlZikNOS+7H/1rh9N43dgYP/WWEJT648CN6B/mxDw09RyjN8JP2bb8++nq4xHTTQiMH
WQHQysB31DxYBYp/wtIooc8joivJATGChGY17Svnku+LTf+r9ZVlAjfCBcIBX3/o1ojcHGbgYvrK
BTX0TmgX3RucaArOcgozK41BSUENJ07obbHTYOo+kyhTF8nztIFcdHch8VBIQGaZdzOSH6nR27wd
2LSxfjQDWjoURnnMzC5eZ7X2AlaP++2qUt59TRVBJzsTDeSTIroJPK/eHe7+lK/pjbP1S9D7DYO7
SWvwBKRq4CQcuBGAm2xU2M4HpugrqXJgj/JkRFAon/POKIGpE2h95mhgsyAB2UW2xtJzc/0Va/Uq
fUA19Eq3o7/DUPgsodPUU98w5CEOh/vqnCfJhvwpY2mWWE2PoAGWJtGbcpKrHva51c+IURhRVzGd
azVDaEtlYevCN0m2tkLCleISBO1UzCRFBYcR72//vZnwFPVWdrA4ZWqh7hwVW4AmC2+CMkBoNBiz
ri7orDOG6lTXEJi2rv8S8g8wMNJHZLE2HlglWaKk7gtjSYa/akHumSrtKygRos7sYGuUMdYFMneV
gJMtv+d26WfqLu/eH99sHfrczdb5vx7/s3n9ePnx8ubyx/7Tj7v7/YvHo/9sbp4e7pxc77063Hh6
fXbx8ncfE391dL3++vrufufDy1dHFx+3Dl4d7eV18LujF0/7F9svzt5t3G5//Hqxff7x4NLp5Ni7
mDtHTzu/rN9c/7p2su1XE368WPv7xtrZi7dPt0dHfvPm6Gl/fePu4cv28cmvP46uFN3cnu4Ixi4f
7nfe/Li7eX27dnn28TqnXt1dH5199AtgGh788PuDp2vmXw+vTp/2Tx63Nj6c3768OTo62b843/rH
487Ls489ndynwsvbg/OP61fXayd7Lb08Pnq3dvRj691WHjyc3535oZWLrye+m3Tm97121zaPPl0+
HN+98cOIZx8vT26+Hvstqq+nH9dfnJ7N6en46P3h/eO6afvVhQ+frf+2c37+9cpPfn86+bF79vHw
8ens48WP04Mfe08bB7+vPVzsvtk+27vfuD1/c/3CrxZv7zxsvT5+PFtb/+P+fnt3v1CsB/AOMrcd
7rns4vT0b08bW4+P+09+1vLdn8CcP53lN4b/b+3eXl/8eOH3sjZe3e59PY67D6Hvtnde7nkB5fx8
c/9051uH+pMSp6XEFB5u//py/ez87f8PuKl3+vLgcX/n5OX16dvz+6d/bF28PMPY9RdPH67u1s6e
Pm1vvlq362P756tLn5ffevp2fLF1+fr4/njr/dnlxun+xcn6xcebq41/nb18cXb268Xly+OPf8Jy
8WMHV86uXv7P2f3mi8ePu2s3Vx/KlGK3efZj92Rv45kp5dHB5q2ZeZ9//erjPvdHJx9uXjycf7zb
vn54d3z0uP105Ltzuz8NAhWIP0mwtXt+/ubs9Pa/7ev67O4AOhmg9x16Rm1h749Pd1+8Pdt6uD1+
/xLBDqIGHfDk7mFr//jk1RVPfnrzz450dHRxPqI5knh4vr53dvlq6+YfO/dPJ/tP6z9ur5cgggEZ
Y+I8cZoSswSTAw6Tm8g/RSxVFv3GYMZ6dsGc7rPYLMw49dhXhoLddGZIxhyxNW5dO7MUzs8XjAlL
E5u4BHW734zFMI6l82C8DO88lbTXnacaOHcVc57MOTZUD4Jv5q3JJptGWMjV6wZQLCaKVHPoZ2bc
c+vcqp5PbJXmfVc4G6vdJFvUTpzApm2g9VkNrnBWwweQ7uNqVikYZM4tRnoeQ+P/XfPbg/fvz35f
QTcPPRl+ZDzkxwp5Dgko08B+LyqzwHmVbfakcZVJ/sRx5j87n6Pp3ed5KL5076uchrdm9ODQoUBL
ztr+itlwM6sh61kYdxhzLp6v24u77udueuR5ABcziZt53yxI+FjIfPNrBnd29A2k4AZLQ0D6eaKO
ULB34IBQfK4x0UXI19mEi7OTvauH/U515jSUx0hH1/KO/PARD+iWcDkTmgSII3vODkwie5GWMK5i
RpxyLcBoYNOAZQSt7FMJmyNTK4iu39+efxzgnM/vXg2nUGiVc7Fv9TmXFrLCH0vn7Nb1q7W3+Qbg
+5MHYdzFd0xBlIXtd77tgwm+TK0g/O93UqbdXzvroq5Od7+d/efH16yfdHkup5nuI1p3/0DB5eD5
f1BfXkvoY5UimiFCfh9ojpC9T6MrVavBe2iR6xgH/0OITv6ukZZwBYEi6iLLMv31i0UIoZRalMpD
IzhPD647tj0BJuDC7WHYcDIsbSaCrJe7ZfTE8kxVTVTBFbsnAwSBQBygZ0KurGFX95O5MSwQiCPg
Ao9/igKptIt/1MKZEvpKeH8iQQ5NxjEJzdskOfopPevmfkbDtq+szjrEkMl8bGejSNcDo8TNYFDS
RrfYNCrbhYQpY9py4VNvfT1M2wMxpTHQcMg4NHQePSpF8/AqO+bm4UJvm2T6BUoiEA0vhSm8yQ9U
FxosvAyJVgwOv8P3pDPGrPV25+Td1Ul0BSFrWZts76xM05KWHjfZ9erlnsOAmJl9b4br9jeGLTVG
QgqAJ4pGRue8epwpmthnWDFi5BpC1azi7n4OpUd335p4gro7ZzxzkWTndJGiKKByG1cUj5L0C6uK
7+5/uokcLFOKigfhInYVLhrDWMysp6jGPC0OESIaEqDiPqOVPcO1qOJWZ2gRig3f7n/aP48Fnq+7
tmaBg2TQsQeECYgjidFPvdh/WHvZ8WOH6EYZwI3w//j16iH2Lf5YSdXgzu/qAbNsst/MprMoJ0CH
zybHMZR1xz5ind8pm3dgu4FyvLZJggqO+vNx4KtJTYikgzlGMys02YJYWQjjO57/ixcr8eHX/8Mi
d3CD4cxiYPssWkRw06/Trj61ETbQbP8WE91pYGeCg9E469Wuh+GIMl2SsEKy+3I+E3m2WFggOIAQ
61r6FzjscEPR8yIL1s1xebR/e/kzfXcoodo8MdUOdypB2mppOBez7hlauC9B5gSByQSxo/E8R/dv
Q7UeoZoNdbXRrodXzeXjlQJNUNsF/Mc/oaxCZx3AND+ECtXS3QldnQf9MCC7KFGZiDEAg/czD2gE
nIL1RnCfb8820ujH4GOC5Da64W3mv3/uJmtqwnRaBbZ47FrPsYJRPFrxV/5PlIFS0YM2qnNEz1Cy
ShkIrN+D2b9XB6/XLkNT+DhXdvQB4pi7Deq9wCy17tcSJgGjt7/is3K/Ok5HK3a51Y0SxzwyXlTQ
79QiXRjSwGQkC6n/dCthRaheAlfmyuiR5ZXjB8L6l4EuKH2kvkFQST8oVKj+Ki9/yspqIKymz0Ym
9rPO6npZkxk1GPfczz5WtVdwx+lVlZaCumv2wG3Na8UrJgbupBXiLtA1hF/8ypDk+dzikXxlNZ1L
CGoXXjNfihMVVpCKnAKc0HDFgGdCx/ZCd2dP6EMcGdicQoB4nijO/JUHS/4tFi3BV96NiDoExewf
Lyo0YkU0XcxLMzXbGDX0C8fyq4djMt05asMYOORV7Hi827vsPrAlnlht/9LFtKCLKhs5xsi/Z2OE
2G4dwGkupVaH8KMutFc2DzEcCBMK+DckckY5Ckdp5sseCS6momfWpP/ZV1Zd13kNu9BsuIepJK8D
cqXuhukljEvbybb347PPbl+7milIo2bgwsyTRYxWJFRYRjjleSVrbI7bcCZFCRBqrXqlkxbO0FOj
CqJ0joJTXZm63T5ci5f7NG8k0sCaJGjkLAZw1unKpE5fkQ+kHweXAX5aAxBF9bhjwyQS4XYAOr/Z
2zjed30tuFOaf+4YROe6VOTDLXeGnEO1zHvr1lsLwomYKzh/DUgRRVlZPORyXjV4hqBqh2UKjIqT
cx6TMWdPlcMXWydcw2i3ClWI8pC+b2PEFwQ81aEz8JdobNGc5mZLowgpoZ3oODt2qwcgbrRAJTTs
RgmPRspbdSX7fVp98HxV+P/4OrOmOI5tC/8iIpiHVxBIyPJ45EkvhK1jt0QbWqIR06+/31pr76xC
vvdGFEnOuefcOVQ13y2t3WqGbwGw6MMEoxqJDDK2iEFEiNuJSySZVfRYL+MWzXqJNaRQxGfarMOU
bBrj8liLCXx3e+MTP5TnbQGaWdosD5AnZlx0AwBGfNx6vf2SqGyarR76hm0Wmc0EH/Vj2Uihlsrz
cSZVhtsWHGiNQecFBa20opp0jzEN04hnQFSXUh6aEWc45fNL3kBALOpOhCTxnbNPV2dEWWOzwvAa
IkfOgMGEvLrgc8f+Og8hHdZyKiNpgHcH3x8tTgGBBKHmfQyoxsmeAgqFjEYgiQAlZDcHpVV+5R8z
WgYXWg5RCjtQL3M+7NeRo+jN4w2O8SaH7jFkxUXZsBw0iqKMUS3DgdQrWaLCi9dAfQouR8ELJjBn
6tEGBxMIGq4kgegjZ2OGPuaVA6DVi8+/Moi1kYAH3db2DW/YcCZKFSQDUngGAqwApBDpq0t/cZ9t
xmLXhG0jL7P4Tp/Y4dyNycFJq1hrkmiiKQGEiboZUPBf1MhwpNe4gpEMssw+3BuwOXw8WXGq5Yki
IZJDJHUXG+bokjVq+URtPtLFTNfAMe1nyFpPgUTwDGUTrIK5l4NEpHfgFL2LkUgIjvOIT8Z9ukgu
ihqXBcGhXhsQ76hAi5yUj1GAgnE7rDV6rVg0MZj6tudEYVmtgkgg28AfOZaEQ5kSerZOSEBP+xoQ
03MndCUXBUNjyQstU0hVilqQ0nb9y+bf8pOYPZhDwi/CCECd3YAn2IYStqlEk0oIukRMAaKcQ1P7
gMUIwgJlhnt/wD6HqK1tL95Zhh4gygN6jPjl9rvV55fEvfnoOnXTtOhjtomVP/ASELILFSAPGbWH
C45SKW51/1SSoJWo3rTRDQhOD3Nb4x2kAXWqyFBkStQvbtzx+jCd0THAaBjzAX8jNKEiOSXTquca
5Eqy6YxaIrLW34gqYxDVxhiZ7R1mDYCRAxjtp1A16/SCJb3Kw7FiEmFEqER+YLB8VJDxeyYi5fyy
fVTHHkqT+nvNcca8cQMYWBR9Kx9yYep5qAlJAJWHtpIMRIJOReOLW9PFKMMtsY2VmMd/Hyj07XO9
Ggq42pOOnewdx1z2f3xbX5KyASG4/uv6Z4SF3pRju6q2mB6uIdCR77nm7uOl3v10luWHJnpaaSRD
+u2Ut/wcrxxX4LfwtjLRN3beGipp9Y8Q+XiWTQBy652XrP5zFtpec/K0HMF9UNV6QUUzsoWdvBzt
Kid+9+OLz1dnSoIbxbIsQjZeJaAIDVQg9zAu+YEAKCiBjxqAl8Emk/9GMvMNGKaxpxgZW8kGWUYV
DWOsuO7lBQWaAJ19Dp336yVj3200imDLpKOjUh9tUNlX/VxGIk80fMRlB/StXUxCjx4uyjl7Rnfg
K2mxhscTJUS4pv0tJD+6mFDLR0TQioEKwUqiqBPWjwiNsWn3V1t/U8ceCa0isW6BFPPmxqaWfPJg
OATgHyX0hPhbGf0hTC1CuGLlz2Eq9AwslUDyZCd6RiaLfQCFfkefiMjlc3PVxkfp+19SJF8nZUel
TYAAixKBBryMqtSUJK9B7/jHzNoZkf+RmUm7h5QjJBYB+S2iLv9EYs9vWsIH84T1g44kQhJRq62R
5geTFTjaLlFukoBNw94GQXi4WrXCkKyRYmDa5VYQLIUZsZoC03MaEYQBCHe/Y1MduEsQSpVbpGnr
aQ2jInXF+tJwdEXcxFGv8VP6yF7tWKeAkAqQBiNHyAP0ogDb1Fh1v3qFfSUJj7PchE3kh18yujRI
SxrQUnHf3YrZMJtQLsSbsYprUspigHlQ4PkOD+BnahZH9AMrmYMttdpf29zm3P1UdxJFV9EY8bJL
h1AhbNgN/9dtGl8NJAPZ1FuBXAXHRKGe3I5AQ1HBUljvn2Oc1MDbU9z9iPfY51UqsZwm1OZs8O4d
Yb8VJAoMz0o/Uw09SpCGUhKxQBtxJ6gEA9vlCC0lKkaQJAOJ4O/kxuvTQfo4iDxZXyfVTPz81C6c
kdq5ziglhzihlym9VjF19C2DPpjlOgiEkQ0j1HUPX2EicXdzfHtzBt2oqZ9d8Q1auoNQ9Xg3T7dl
fEJRcACc52ewIILRAKOwTjO7SSGpaRVANIecILiy636WLMe/nPmHvFqcgYMznlpCIW0iNm5IvGDP
wj2aael8DWUxp2aazCZ8MqIr8RgCR+9wkGLWI5R1Hr5nz5loq5pa2t2jnBgG0+agPQDCjF18HYib
v2J31EyLRYQLuornVjXiRJLjy0joNTur/iIopKaMN11533XUC/3D7FYHCpVtGeCT7vnhpnTcW7Bo
uKEKgaTEl6fciYEq4DuZWdFIXgWHPdZpIqFKCEAcHhK31+k3ojffDV+YfPdE79SCCUg+Bogx5DaL
SOgPABAb55NmJeKTR6YIDu7oQmTCUImQJ44pRUpa7oQVaz5oKpvGuVi2ywjpBhrTayKEMXnkEIlZ
bNceALcWP13f/yojK6Zy75Ht8dAGcfYGObhYoemJAqKZX4kLHe/HJExSFTSlEFCFRkQU/1yrDAlF
bCrhw/r0+k0ZF5kUiRFw0Mo8oy+N6m1u+Z6P7Gmgavzul42yGtI1aQoVaTtPhBqb78B5JpG2RSkK
ZC67/e3pyC7t5tutxe3xx9sf9o8+vK0DNzqlo/2Xnzd+YIi0JQOICAOd5r0teSuh1po5kARZIfXl
B36nsJSS3uzSQC66IkRYmBgARqrZdx0QNQmfZ0wiuIV3h7uvtU7c4Zdm2YjQBvDMGVbtconjC0I7
Wvds6r0fWCZpz+wYbplDQUFUN1Ns7kNIv92KXwQJI5tylbxjS6QVKg2Fy2AqiXTAXEacB2lELHPR
V3HbdVT288n+tn4WU9prNUago8lEsAisApkbVOQbHsTTGaEtLdD0XGLgw1NCxh8h5AX38pylwfKo
e3lgn9nrEBTf+zWQUjXa5sW7Cjeyuef1N6TcYBVjkxEnzL9KwKDbB8fcLmIc4k9LTrlsCqxTPlMA
ND3I7ebr+8dT7VsIqSaVUMMu6H1VCfU7pAjoZXXuys+AsbAeE7XQSwh2vje5lcnstj5dnuO7k2KW
041a9iQ66ZUJJTya//wdEK9MvArQEhwcs7HFAJAiFLBNazlyAtEB+WHmiIBO4PSsAAJ5wIAH4aE8
lofIKJXcuCE5F3vHV9uvLVFRK/KGrkFGupFlIKaCMbs6Rh+t1E5HsaSCYpH94Cyl5BSDH4sULbF8
0FFHxCKTTz0Ie28mNCKkcsoTdxWCrKMoJB6qPZXmZRY1yeQJiozeeugjV++QyjJ51SEagFQ7W/rF
vlBM9AFhimF/bAMjCB8CHg1jbxPNf3x9reWsB2M8aodJGhLxi4rSU/WH+xmrI2WYju3Sb8TfQ0no
PVYiaEXbFAOhCz40L+fct0cQhuDL+ERo0ZCr8eWLD6uTvTsdv6vW582/ySJG04+rHxzZ+cRPbDLZ
3Jx8vlz3QoZaQE6Ib81E6GgQjMjUWgUEERpLVU2lNjxQF4pidYgkLnrLgCVPiua5IpwQsVQhhwxX
uIlR5Qw/ER9Iwn35kUgA4hEJ6fW897Jq16OZJoYwjA40PKFpFdD2V0IuXgmMOtuAJHizvTlNKrgD
EGQV83S+AIB851CUZDGlDRG0V6JoFgKENiAorfP3gN3F5PNoYeKJffF0yosjUEAGSFk+39fhvl0J
3I42TSKdrJOpTU1b32BCCAqZ+UJSyomYVyA5/acT9UDnDqhmR01LL/+Yes8ImSDK95t8faYFL2Ic
xBmSHy5lyohaUyu53j/XZkCOCO1OhMrDlgTMFibrHd539kzRPmY27t70cR1sCPUtGVCSDIgIa0zi
cCksIk9cMt8g8hqjpHkg0EXCRCp7VPIWWt1pkU7FN79JgsGvy0dwuLK8r7Nxuf9Gjvx7b+8/52ss
Eb491h4zhXja1kdSCW3LRqpNYm1Y+W0fChFtNnK0QMAbyVNGSFBaq2MNWi3BGNRSWPLenmCQBf0Y
dyLIg3mPpPn/enfvG9ZmDMr+kpcJEN8Ob5boNIHT0eeWm6gxYS+dkcyMoQMlYoPGoTSnHm09im+e
94mLfEyCvLTHv5vly+s9ZUH7FEz+gQ6SVd+nQ6BqhUsHVL3hd+75Jxngx4p6CshY5JtcPWcMPmff
IEngJCLi6V+712ASCTE5hZT3NyChaFNiDxlYKUiEvRvlqyooimjoOysmZzJSNWuJ5ZZ3prV28OdG
ReG17pQst7loZHPgq5vtdsNAAODpiZ/xUXzgEyA+Ylvcffy+T3V6ZjJx7NciSagNFsuOBpKKCOsG
A4QvOvrCFksub21DSxSRvhlS8yb/4iJ5WPLl14rgri1atm30LjRw0SuFAGKR9RIu1/HCF9omcnCO
9/b51+YaVoN8WKYPfNlaLldfPmj8MCkRQlmyNivAQyk0JOK7LhRg1HB72bthB0avwWCz7/1DhswA
+k6tNxRZLr4X+3gziGcXbwVZpIHuGPFpB/qAK0tcR6xFHEOZoo/v9cKhUMLI7BzxRRaMjA0Nl7mw
fN6oodHdxR97B1oqiYLacbrdfnHJTX9yECVZS1EBROnxhult+eKGH88VhzBcGAF8Iy6a8vqgXnTV
K1x6a1SfTdSLNtwn1td25JPqzrE+fPZ088vWwTf5yXoq2vdE7jn0wZxwRqhuoWmrAqwv7pvOojaw
iHWzXTUrjwNUw0xyEMejjjRyvkfD8AHmJEKI3DaT+j+5COzkjNJutDBfO8gE0hu1oZZS2BNtd1Kt
XCG6A7iobmuA0PAkQXYihI3CvzJa+uAHdeDqhLF3F8uIQBiaEtYMT6Jj2vdHbJ20J6JXS+Or2uw7
YOe/DydqKZCzgIRZKXiLv4LKudzwq9TeZ6zrkX6jgdkC280lirVOOJ71zHCZSzwubNZro2K4XZP2
Mw0/qAatmmYm1FHd8Dku0TriE2rTtIlmqoouRY0RtXVvAlVh5sh/h17qJdst5jXEAoQW8EPZp3db
X17c/kyCrL7I6DsA8v7NsD6bRUjIiimLoFm6kEH/RzyH2EZmS6rkotm3NpJzYWqsk2fcCcB5lkFq
VmB6+LzQ2UOgqJIxaMmwxBsspew8U5KIfaXWoNSHD6MVDCIuBg1Y0vtAqttmriY7s7hMXOb7hMxU
FBAyLY04Uxalnsl6OqsEVb78vP0FD5AKJFKTzYMxQIbx7eFEBZE33mKuDZexK+gjXjNimpLQcE54
6WMwtbSmtuhcijrjGrkUuxOCkA41TyQ0nMeZ3UmGSsQDsz0foN78e/0L/8h0DkGiA9tEZO6JzR+q
0hs5zYf5mMBVujXkAQiN2QwRWoBLIxK0ZhkUUxbqRRwyhAdM9uj9eWNS6BFhHjTP77UyZ2BCSCXE
wtiWkOKZRVOQbEIl3y/fEmvnVws2G6du1P/Tt1MdoOa0RLMJY0C7I0pcKaCC0EACtKIISKH2Kkj0
f0ggLvQqWRMg/TGrYlkNEiBgQskLLBJ8znL4KkHuFMmoZLqknLh0t0oGsZA5Ckey5oBJPsMVymu2
ArzwqjSWyR9+UR48SiFSC+DlbnpH1KusljsUjWgUDVUVkg4lr34VI2jTRpdbBRMZlqhwg+FInXO9
yJnASE5IC3C99CIPl9sZs2rqjTwKLYz5TzjLo0CpPiWM+IUQhOHHavP+x9QzaCkFfk3xA3vVbjec
HhMnpIsRn+1Ebh5cnLTD8AxCwUxfsw3Fjo4Z0bO6Z0JliSHy8nSfIhxmeOPthpLK/n53REd0JTcC
rNmWDkiU0MjbtgRRRV9JAEfKkXCXE0SEJKAny/2X6B55jEslVpsLL6siH0H78H7vG2Z9r8h7PwUA
oVs0A1zdNP+DDhnqNHqOp8d6Wg66xKOrlRhTB3h8XpUW9dGJaCTA+ZNFURx2PuOmJAl+enxBEn1t
v4T/ZItGZNpdoXoyyQ8F6T0DB0RgmgmdxEm0eCZ6AZsiOkgFN/VcW86HWgQHM5pyUtrJlyNEs4fd
Y56h42SKB9TRP976DD+DOHGgJw7IMVEJyfcmlJG1FNi2OEZVyFOf0PB33kOnHB+7SjIcFUWadDaf
ZAg33/ACmowHkETC1OYdwoFfjHDosHt4L0SgkZ6xw55IThuRL8jkFaHX2tO+PATw5SBTKhwC9cBB
BJnJtxYp6mTut6cWYBMB8oS003KGJaOIb05qPA8PcOaFeU2xIGJw78IQ0cELnTAOPRCmZ401NuNZ
DZEGIH+EwyfOZGUjnohO6R3qQxCqxZeJOHLW13D8zQWyggUh0rXWB3t00V+DP9a3ibQlYb0xmbwC
CNWsT17iSuiYtQkhOg5n9pcIUUit1PfsoiGlJMha8tHGq5e7a67B+ZRCa8aY+vLQvPKXpXMER5VS
rab8LH5aLM8p1J4ZOag91bTCpFJ6iQUFoOiIqMxUxg4HqFz/uLE4J6kTrLlywAcTn5CGV7/e7+Lq
vAcFQNbq19MQA2npLci80WvrGyAfl79+9ESzZPGrvSBAoyntJIEWQkYNCQnv7k8vX+tkCJr5X1bC
Wl5zPfb24M3D1dOx3tx70of300UUMXIAV+vWhb9gzCKf2xjrA/809eLwTnqHtFCLUJ+LilL6QxlR
MnitZTP/kB/qkUuEznnItFoTIA+XKJXNYQQBLCK8keXKrL1gTIeXkIIcrYQAdRZ1eIj+1+kotINP
hBCHR1TafMvbvGtrqrZMYA39aKSYbc0FNmyeueEQmxiQZWfv+iWKL9/imh+W2X04erW7y+aEf6kA
UsLIxX8uDp56o2ealIB66p0xvMEGCxiVISMDdLCxf/1SE9DlIz/goBH4UZg7TtkQZ14ZVvTz6pft
H1dXbHFgMjW48D1cL08j2QNVnw2Tql3sHMew10UW+O8+cKmci5G05R9NI9cSaqRLEkUGJXphToOJ
ZHv8El6v/cUQq2jZFxkwUYztQS6sEgMvKkMYQo3ga/LCAcprple1nadPx5crbctod0diSDT1db/3
brXkgMUOQYYLAQclERbiEhZJ0Dlf2Y/pwsIjjLLw7/Vrouys8+jqi38VnVzuwuRDPTJhiCsPe8hg
Qlgr9xI1Xku5spmu967sWOgSptQK7ZUQigxCN5wEg7L+njaADKAYIDLPsLp6KCO4wtL+syHoDpbf
+jvqUESLOo6GibEhpp/x8c+hgkRu7WgrDa0jARagqUNQmVnQiIFVDNWS0ZWGWbdABRB4ghPwEgFY
GGbLo4nMXwbAF/6C4mFFsI6SkehSOdJBDFQn1y7zIz1b133cCGZ59PM9/s2R/vKRb3EZJhoAGUBA
zVAPt8GaV3vTmQiwCeUV1PzgKdImVG2tT24oUYIfJXjqkflEuPuLQNqTXLz6558fD7ZORVhtS5Y8
QL5s8IhkNl9XR+dX/p0UYwQE/N94zdV7fiWKHot3/hKebpB+udTnoe8/XRdC+hgS2MW1ktMQA99r
YkgIjdEBz74iKC8pePElkhz+qU1HWU8mSsYjBp4kDEuiiHz6BH0QHSJHX2LT1c6r+4c3cJMCqSqW
zQc4IpZITGf000d45R8yjp773VNj6dVaoNA8j0BBpiaHoUFLBEcbsTaYjIkB07a+jEasCsYW23LP
HPwOeGRtZESNuFQJv5zO6BT8iXgUoozuL8JBW5Fk9fGYiZtMf4rTlcAFRMJ9L350FYF+1XtfNKlr
7MBJVVrDZN2Oi1ui76VFUEEyQ1IFEYbPqp8JaePudEMTpu0aGo74gKVlVVlEbMfDQzrK9EVHlhwy
TC/+27sUvanBaAxASZpJxknQIrnGr8GQdJUAIB8uEtQxW3G1RCT/9gTDEqcTBqA32nWHGlFLICDW
WZo0RJOb7tU2u2TxYdY/D99cYkaZOsVDFcoq2zJrApSV5qUav+pYO++YC2YUJlrNK7NDKrtS0xaB
pNEmsmkWtiQkT+/VRKVN0Y7iBXAZ8nh78Wb5+MsV30sS8UGre7FUkwuyoE+IUdy+P+ZURwYTdi13
7s7WWrmh8jwU81kr6NUfzPRdkXRg6kK4XhqULQ1x+yzA8sj5gFmATwxvGZinDxTNLgn17en6XDDx
s4XQ366upcAJcQQN7hdctdiSuZBKAQHw2P1JWgthyNdLMaLk24IwqXZu1mPPcrXSdM3/J0J5+sue
bU55cJWy+6FXrTaXB3J9tdWoGwV9dh5Hwltvvq6G7NCsvApEI++CHH98/AlpkSPDMIiOzrH0GkVM
FBIBALEbKC9xiGDyh58xy72Q4CTm4uL1/tH3Mr9UiFcZc4BmRdghHd0QPle11gRzxwEc0JrGoxEn
Dw7unOijHlk58y8iZcVDcMhI6AoE2mdz9UT8eXzfxlV2pUadqpoiGgMRZSJH2VEytHp2siLE0VIl
zOmKkCtu64JWuK416MXVN4+4aQgUnPB+HGXwTawb6wcvHnqzzv+9/UVNGq3lTuZl/BpBo/uxrxfQ
PE2T7dT0+U1LmmrLxIittTMcAF0qKWRiDE29QtePrGOxUMv7y139wp1M2e6hdrZF6Ee0DD8GWuXO
d4jPZDTnBfM3FRLCwNXbvNXBSsWcUN8+yBltGEO9FnuSPd9OKEmBMZMKGt9nzHGiySKcB4omDOJN
G83I0D+MqI3GLEOsYRNfZCbzhxqKiqxtteszhAURjLzoI0dfSbyTsWA0MtA+v6nYTKIm+fE2hkGO
9rO8KBRm1sXlrB+1/SCxbF6WNKYmYRW7jobIH6wuMDqn/9PVvAndgoIJJhEsgSW3qVI5wEisaMqw
M8q6xrOgE32Bx/bMATasr0YRpd5U5LW2W3JZA1AEpbVSt1OB2nECorbQ0YFgUxgNahtJgjRLJARI
nJC6kpzUsG60WbD5KjY3w22F2spJMCwQDkpM5B9MFWgHCwi1pePsDOSBLb4NuKEw9yjjCf8qUkxH
HXxhfx5QBLESDn78XxWohtCXzWnuYHU62v9nPGmdcKMWBv3vuhnUEoj8hLoNvJwcxbFFzba5ViSP
G35NXhMSgnnaoG0x0jFTSwbNme64g5CH0O80kBsFlvTIDptswGaqkNHSi19F3QIa+pMYwjHhQe68
ABCdJJhQckxNHBnVeeeZV6LnAJdBpkYpKrEAKyghaRiZ8P5hxXfFyHTA3I9J5sRDhtnHlegHr4uQ
HBGl7WeROf13Hq8p/M7dkNRwq0RzhpkeZoXulfrV/xgzUOSmdH1RJiCloAFzc5+fjpaHf5yv9k/c
H3W5ecXbsLYBkTDL5VyuviIGAgbrMD9QjDghj1k+TB4puKhwaFASE63dIM1bYtMNYbLTwvUc0HZi
mr/r0bo5iYhYXGyeJJYe26wQxZgktPwTlaOZKWtI1O8b/o2g7qo7mPXSUQsa5bXErivGc6epXJ/d
33Z/ywzGjM80K9uEsiULY6aI0wR5gMafYZ6XMLHP3Sr6Yf52Ry75KsCr4Eciy+yVO40D1eQC7FBa
asgdMpZEsFqeak1pE+3DC3NPyLZ6tkY1vVzgYDK8jgl74wdqZZ470jVll2GJlssqgkpFGxHJWNqD
oXD4LiNefpEJQWYalvXv/j18/ILwOYJgRkZsIl7sQU6S1oJXAo71DCVCt6ZHCGpT2bwAis07fn5w
5qxNLtbgfRCoAoSAdEmB/1kCAvIM2Bn7DIDSxRF7x8SNCWvCADhMdVpOTKIG/VqEGTkDESnSF81L
TEkZTp2ut5dI3Xia+JTNHH29zxUpnPhA3+ZD5WBhC2LIX+5i6XboO5O3kSHzazcnZoqkpz7Kn0ef
Z2hO9WmthJxBKRUZPB0YeQtA02RYgDIZAEdR0TeQ9JFXUoSH33280NQBFBnJri0pypTnXfZE8Kji
dPlaMnm2tQJxVjvNDXPELGHGq83GhhcPN+YE9jRXEh3Z8KFYQQVzhiLnUDGFVS7mVFT/bt5CDeo6
s+WRAkull+4kpsJ/xZ41hdRe6Kd9uR5AjwjqChVlB9zbptSOvsVFi0EyzCvw/Zo1pNv4moUTM8Vf
l0bebaSmmWPy9aEohwv89JvnKXjHKKG1dtvFklhErSel+ZXiN7fzFtz+Mb9UPUlfCycNn02kpMt3
sLySrBr+lxeemG51xYkpeu23fP0iL7olXvLGrzjljxTK0Gke98u9CutFWPJ0l4oe4zD+27fU3hX4
sftACNRalOpzGc/FmVwL+0Qk3YU3oJHSlm1QQZb9RiNXkvKGLpdVuVGsPZAlu2e1W57ddN9WZbeM
HTZ2pn3z99PGsX80nCODLV4V8Z4il961SXj455etF182zkBbLGGz3utYdqr0TX5vnPMKNEkdH9x4
F9NfQEJaoIloxnJ5tfdGQnDGryFZNC1TNb1YOpgX6Z0ooSXoq4CS/FSg3QCTxe1muw8SraH5dZKa
Tyv6F4p0fsV0y28Acq+X/S29yefjE3Jzw5jbvPoJgvc6OJG8s1EmAvxztrz4Xtsx2marMxLQ9bEi
s0rW/DVtgOuYT+ZTHvYWgR2aYCRrvq7pTobNDNcBm862cJF5o0YvQujAo/60P+/jYT6isXN0+Eon
f8IH8ml73xt/XBLWD8Wub39b7i44hOOHcbgc7J/jZOPe1bjL8GjG7yz+c7c4hzTC2R3xniNk4ZyT
B+yFt38/vO4X725wmKpzHJ0BULb76fCVHCbvNE6ze1kvWIQYzMwVfCdjWJTC3XbdNBnar6vUmiTY
rcsDPZDeHXbn2TgN+xjXCPNTAEDkS9GiQX4Mxj/8NxE8067lhjFkixgvo5WOke5MANaSzRW7TjUR
xNVB5VhQ3TibS94z1OGGt7D1bjnzVnflxnEI6t5USPCs09pRzQINia5la60tazGAGcCujJWBjVod
kPpiGOXOy3ubSs02QyblshIRgEBCCcY/7/0lKXa9RUC7qK43Kk22fEivVpW2y+8V0yZr7gqQIAbf
skYhAvqIa9wd9pOxKIR1C4pcNFQhU5EPiKit47M+LDKhPXmpJ7OMQySOIx+/3b79gwv1DJavJuie
vW9aEvKSBosrbKPe1sBUbkaLMBIACm8wxOKz5PB9ndShEzpZoGsKQayOF+yd66YFp0WffrtcXDtG
lcU+R6ZsI9NGXXkBTZhVLKFliozMaQktb+ZLmhDOBCEQDQK3oEz/AVYJ0aY+bjYqg8rhgg3uN4zI
M+V3fCbOKaQXRQzCiJBJBuHt5fuj30UCMe8OZCZQg4qANXIuIpoM2EJcEoFQ81MByKscCbwwu2gs
dP3idjKY1GgVUYWNsn1wiOe55FeKerN8dIGKS6Y650sv8ufJ15pQG8xM7LXX4y01iuQHqrpGVsCs
Tc/6boFW5PXNmKQ5b6hPZtQM72zW/X5liqXRw8XJYoG95lqwNx1qo0AJ3ILahljLreDxf6YMNgL9
e5uOEsiB6I9nYC7L6W9H3nMMQSZYwl5oMteWl+LCWXbWYloX+GT/D/yX1c+rvzyegagg+x2V/Xzz
o9EJJlCsMC68CjlvYehFMsgIVaDqHgcB+CR+k3y+JUJN2mSbxa38wRV3MwX2w+73Tzbv8cf6rTRq
k69vtDAIXRLSPXyKt0VFn/cR8sRREn/bZbI8RdQIayGCTCOnyOhPH5+iMCRLa3p2UhJDUFon3a03
TGPTaGAdshWhravKs+soIk9K3mwE0J8OIQr8ANIvwfizcAGPApRL6OH8+FV0QuLoTNSH+EBkrhVk
RvxpO+U70bLvbHLylPSnUUAipJtWEVe0coS4JnIqRmXLeTG6ooRPWTzNMNmTUaeJ9Q8hOnqps+XM
Nkwu2HtquYFnHKiohqE9uwAQG4vsD8BhYWEXlsWD1VfddcRuwyRbI29X/BY+AY+EsJlWqUiBUzkh
VsUuD1aWGJz4Uly9BOaD2mlBgJbkAAey5C4HV8+4dDaqUZqfwvBrs6SsKpNwE9OXQwCjBZfozBI1
pRughj6AEpqHwrep3v5LGOBUm2MoKfmdl7DGqQ1Du1WS7Hpllny6hMJQheUWQ4WKkUYPOwQQqAxK
Q0sabUSZhV69JczCyOjP7U3uDKHT/s1JaiZCvRBWN2NUuPh8fHitr9CQraSsJi9m+ztBxwdPf1aG
iI2q6csV5MhYTIZJW6qA11TGHM2AJTqT62gATX13MpiK0KG58xOFIPSn6mYagYelb/5joZJBFSX9
wZ2CyCaNzDykiFSRcAjYs5h2p0HHHz/yr/RpknmrXh+QNdrzUPocYxXXEjYFThFQUHQhQQ8AqCFJ
BNSsHdXc5lkossbjBVXIFKwS0uvshZdB0dEKyOpM3rMuNOOxjg19jDDVSjh+AmXIXUuzzGp5L/+9
vdTi0xsEXYP/keZkJI6NUFK+TDL8H+Pkq85O0O1okQGpSWSEVLA1G1rAxOvjvYAeEYG/PCAlwsyk
YB4X9d7pTVLR2p4EOX5DmEaZuGpGdDlUpzA54YbC+VkD/Vi8qWkJEdvkPUSvxh0S65IrlmGy5pSL
wQZGXIZN3ykjznE0HaYPCRSJPMRnoqESNjjylO8isVxyB/TVgjla8mjhoiZzPypUxoxbwid88Q96
jVmntt5CRVHDt3SIuFWywT4RQnDUt9m6tPq2TFHq26RUN8DATkUrTZsC8gV9KUVk3J2yZ0JXPJZS
/rszF3XfAS7yLhBIM5K+K1XGW53LW0zFAbSBfWZAtGWFkNWHSF1EG3THRFYP04/5RmvDbP2GsZ08
Lvv0jraYxxYERbAA1oEb/E2cUDtTsae4NLe6Pthtq4l75ntdqxPHeIfD314NDYHKZg06mDRXxxdc
T8fpYC4AAfSCMBqrLJyS5/phIrqHCf/01T3HHTS7MlNoYN6Rt9FhufsoA7f16unuB+pYqsJP6pi3
bhl+yrhrQJtc+ucBaEIB7Ck/wLF5ECUH/FgWkkRwGmwW+E8qVfw9FdkXux82BqCr3jQlUoe+GZMM
y83wHWTy4GP9Bjg1hBbGAYAsOCGCmvldUyI8dKe+vP8VkPoiviZs/KKatytXB315PJsrmovaToIK
MNf+qr/i6ETMIpjz7eDHgx+hBe0YDByfm7psEDqbGi6jmjckyNSnW4F1HReL7gC/HOjQhyzKadFn
yqT4TtvN2ZdT4Vgui6XCATUhZdPPlalk0aFIvccLLUGsydbrMipjZAilKouL1UvEAXITQu8RWLpJ
SoZK0oeS6GcjdVf5hS74bPamrkwmFzG5AE1F+2/xOmT4bHaRPSI8PRpuimSQnxczk0Hd99glgmI/
AdECHXhJG+pMmiAoTKBoOFLr8uaAmYBc9oYL+c0XM6ent8Wrrd8/iJmURjO1zoCwXmZDSwYxxeGQ
eSMQ+uhYfOE3bmhK9bjWDCnVJkEWg6pPX9YNn9WCG/iFFhSJ5mqS06dD9COh8t94/+LLztbx9tVP
S7bBiv6inCck6CuK/q4fheZCebGoXEVKxDHzkh5VcfYmcU0sYj6IsEgJhmBgUeU/GU0zUq3CROVw
8OmvzddpQhgxSz+wbrV4sAe7LcYw71jVTTv2iqgb3BOJpVFTz18DrPurB01GAE6oSR3qy5DVpoHo
5DmvBCYJLEe6ieWSRejXSTkgY6XkK+bktRsPNrAmrg3MFHIOOaTJZUa6R7D69kfJiskBf52kMRRI
nzZ22BtWY1qC5c77o9bFKu+7dUqKzBZKx6BN7fHmLAvusktOiE4Rsj9+dPXyjWcuaZlfgksEieiD
ZXpyjdo47h5zDEuK9eL+9/tbDEyC3WYeRbSOrD5I5kk/da05q89sbTIGgqDdMusI7xdwJACJf77+
S4jUfWlFfchABh2qstAzrMTWvxsOzIRwsLHQGYiMySddJSBkJhYk9ePhVEsJeSEKOcr0Jg2RtX/R
vq+E6uSdkaclsXdECz6/T9SsqO+P+963t0eFjq5Oh5/mr+saSU4VtPWmfbXa40LWPz4d84NStlha
uTzxBpr3SBFQIrJU/jA5AsmD+OuuLHIJ77EDGAeJn6dJxkFAIfZi37/IDlv0OpUOHWAhHOLhwqx2
7MsXIQMKFO+oDnWyGYysE9f5C7lhXIiRuHhDLILPsFb0wKGJsqwiGcafUqIScSsHcamVDR1IoC7k
WBf4T6r7a1W5848CSq2j4+XdP7+jpxm/Flsxg8OXwmrxdKG2wtB0GQV8AqhvRmBCeDxAGRcwB8JA
PmzYzBJAFokjxIZOkIKQeEgYcd9cHa913mbuI7sIOT2ClP+DKimwJsxcoa/JkV5nKwG+moqmC01U
304F9XVe6H7p2g6JbVGyGJtzGb3xBCw8kmSaCKS2H7SiV7HDRyIlTtAW1AkhBGSBRggfz/xT16F/
qhGaXvq4WLoDxDyMp8FyhCB8DZ+BRTr0S4KrH5oe1J23E/b0DHCMRUg8SQ9HoAq0iXwixtD9kDvj
pchiia5oa5nldx3CECrpkzxUJ11XxtsC4u+7F8yDbRZ1YyDSgZq6GSFHkTxhc6hdbKh3k5odwEcU
vMHMeIrWFv0glRAxvedwx+sOplUInskVbaeCdzuiJmlNd+oXudQwEc/Q1S++xuZQNdSEIxnfQiQ4
DBA9jDiwq0PBru6Et1+0IZ84TyzBPDKKIONa00ZIR5URidklmcfU1aFg6sTYJO5JRNH1W8LILXu7
fHDJMGuhFu6bFId/MFhlhEIUQqeEkRTJRtAX7iQAU3ud/AujkBqjTMBTBJAOjdSH04dP3PUKNVtX
Dc98dRXfwBZjQEGEn9g5+B5QAlbBhKnH2QGsHjny4+tc4A1shDz4TP0Kns3KAGmACVJtEnuvpM5x
MJoMD4SEVsp50DMNUFnW5PdoTR6jGP+P+Igk7qrt+C11r0MTkbroMWK1Mv8AbDD0zZ+m14wkREMY
uuAxfEi8YQMgrDPDMgJhHvv9eoPYC2pSiM4Ipd5yWgloCSm7bcNI14zCoD2Wovn8IR+CSFFKiZf/
R4wVMf2hhoS1pKVHaabPMAwt1cL+0QuIJYcev4okSfhx70w/3vNi9cibqCe72xu/4AP44C28CzCj
AyS8FrUWfhpaekw2YvyXwBDjP/JEGOEhsj7nvaJkJLR7hjairmTwWPFQBZmEmaUKAyNEJVBevMcS
mX/AByiEAtfkpBE591unX7Jj6MOZKFuOlxPHlbX9qpdg6T4NMVPYOL10L0mOEx04AlygTB+Jx45V
qO9lgIK7LsNHkk6BiW6gO88gMECHj+L0HysJctKEYSbzHkqtI8ysMOr4iD4ZHApjEbGRRKAloUxM
KBhDjCjaN2TozZ1Xn7dOAl4QUkV7tHGQwKnuRXSMCrCS7QJfIyZXrMIH9S+iEBLPVZnEE2b4/yVH
FwbIpjNz3KPTg07xvVqBZpkjCMnhwPTujEpigzdXbh7PbsVpKHl98+LhN3lL/Qex8lghlI+WeD+g
YlHDms68oOr65bupDVlTl86v/chnBotaX/WWBRwq78066adWuw7I5BlL1hHXErZtnv8nw5m+ey5j
kmYp1gcHqx8VVIJhiMlcQQwI0+da0gBIgqfFvzVCwT/E2qCzWVnFtWs1tSwiUC2EpXt3rL1IZfZG
lg7A29kdFPeughg23euL4MQcRHwsT5LSUYsWljfLg3MrRtWUOU2g1OEpdwG1s+V5BzzIRJ0M8bNg
YiTZ4HH4UlPGOJUhx9WNYTfEgBAlRPwIdePKe2XEGQY7hGTe57WauR8kqR3TXylobc75ZALBns3n
0VvPrbF/8hDtJcqDQTXgd7sxqYBew/JWcStPtF3F0wu2FPBs2nVM3FX78hUJXeLkH4RF70JeIgWq
TFavJupAG1aCmEnApBpiE0IdORA5dG7akR/dlH2LKDZfemNJooQxC+mXmxfajUWQsqIkzkN8+jJa
TB6hBDgUZmiDQ9fhCCFxONAEt5ECyTkNvXnQlw8jh5AT08mEILLQ/SBIM6vtp0lAJv/vvm2b5M0C
5kNGp54JRwduGgkWx2UCe8NAdSzAgBmKF2nJjdSFfrZBpcuX28dbR1p6NIlnmuZ6klV7CDNLMc43
yqhgHeJGuY5PC5NefHqz0NZbnSPF3XGKaDba43swlK68wBn4A/sIMzBhgAP0mAfJPrkwRG9+kKAE
BJtOVnTQt4Nfs0ncfCrBiswZWqTVrES22VC8pcQkFqmzn9EH0x6E8Xow/keLY/MACEgJAxyh6Tcj
OcU8JXqxfRjf8gZn/4mqJ2/kEunjIbIdpWc+1n1/CplMEfIdJeCGWfcTmcdc9u0zCMzewOGeb0Ch
HlSnp8AEkIEavSJuBWgq1CJpB98NmkBB8Iaupg+Uy/9Q1U0G1ajHI3q6QZLKsf/1nJCkOsOD96Y/
iYYH40DjpAjn9pDk5z83+eKaJSFtKCeS+GgXTunUIHibQzEVwr8u75iqpFPQBIVedglFZjNyhIJJ
bgP/aUWoEt8Nt6frQciiLCERd+ZxJA49hD7r2INLp7xfQ21YN0L4ShzQitfsGWezrOGltGZYjeZJ
JXSBClaS2X/IEzWoCEV5qOhl/Kjgll2rV/hTh5TQ0DOLX//IkgUctPKtJUsMiFLab9f/fHsG45id
h96HyExFdvXnWKky05hit9Nk6ElOy11MLTWZ+Qh1hZgr+etvucXBrWrNWZrgvG/rdUD82ZoRncNl
FX3UBDQi1HfaZtQvEGZpAFmjMdbBmmXInHHXJeK9dJYjikQ7g7qqvv3WjSJFju7evlnhaXg+G9m0
0tT3WTdZLXYOAAX4JG+1xUiKKRbUQJCnpnYhDYnIYHcnr31DYZLZpZjvVVQLiEWNfieE/sigfu9V
FIHIx9lC16EoI4tUmmcSxfIBlXQLrAAfUzKwMZHIJs8ogxQ1YjHRFJLQ2r+KEheAQiKUmB9iLsBM
3zKssWtSRFIlrN5ap2QmusDDE0tBia6QUi2WgXSKuz59tJCnAGIbWAexBXOXWCvmulaFx49p7Sqo
LU3AXWo4oWkDAAHIWa3P+BBtCRJ1edqTpFnaJ7Q1sF1C78litnTlDvg/kzqnCBgCehJO56OgFIwT
hm/2F0zinLlk6brzwC8LrCE9NIfRMB250CdoHKszEqRuilEg94b69B53nIg6lvsiujapoT0PAswS
UROui5EDMp+RGyR4yo75Agf492JgRmiiyJZcB51uDcoTaZEzTXoxAnWd73ISPMCikersKoINHfDs
JuEn4Q09/48n7fIYKrDH6EBBiw9Y23KkU48udpgpDEfEeUSjDBxsqDBKYA2hOg/Isj1AkTYEezqE
TBDW45iAJBitQ9+VJxFNvNh92UoqTubRYZB/B896j5IDPCVwk7BcVPSbTiwWCbQ2lhAQ6KY8smMk
s4Vq7ccTzaaKWJ61drgbsTPAHeV/GYnIqBkSLhAOWrV/1NSKKqFRUG7WJHSkFW0HQVvtpG0+QbYM
GpnQKrAQYmUshDajkMBkGfYxNjThOseFv15saHUTc+raic4yKOYxuaBYHCYJDUO3jymihSi+GlYg
OKe04vIFt87+O3LADmgJaZiQpEvJyPwWHmb6K3sNGJkdCD25wSWDFsEl10u+tI/eRgEoSb8jLBBJ
8/TA/K81SwHaxVU7nWmDAAYhlRMvbe5wReUhoMKA5XOsxMvKpsz3kuQsPDuBp6c4Sr7HTCq8hzR6
NwKmAwkDxmfUzRGJQrnSfSNErXCjDBnVQ9ZnkmKJGRSx3EO+MnVQmlZK8C+K4jMF0cTaUKfYTayY
mIyC5LuFrjkE+JZqUjzgVptC+AsUkQWcenjHQLMln6CiD5Ci15Rc/cJPjtA7qdQmxMz1SR+Y0k+q
YkWQHn1qEMh5DGH/lhCfwaT8eu3OKIxwIN7cRFlxAos2cNGYa3tQIo9ke5ofQF0U09qUQRxYVOkU
WInKQrgOJhQDxLEU0uJzE6KyT/ZUUmgrO45u9Y05OTS8Asj3cVaPvBTnT96oQr5dph7qhwjy3jiv
BPbJFfySAXvwCQnWOnzFH9C7hwYVbJXkKpj0EwOL+MhUQebQDmY8bb34tKMLvSEvkZnMxk8HzWyA
EtKvXsp5OuTle9/xEsfJ7PEAAtxNAGCPslpDLS1qnk6KdKIqoLXiUhOU3AGUIkpGfFz6JQnK+tlA
7xIYJ4twf6vNSFoUxjuZcOdOb7rZUwJK3j/CZ9o7P9o4j7gxW9m46pQApdRh8z1T6HsiKLGE7L4u
kbK6J4c7cyEKkicyftLuluTPdwYYTMDIWkhjrDfRJP8mnzkRsiHYNIfmzOS+JFDTfS/ZNp829FlO
Hr2kiIZkM5sGniswNzfHi88nYSO6BTjUfTj69o7rE9SViYiECib7SgGkNhKgOC5R+BPaxleKgkSk
g4Q1Sj/affCPxQr4AZ6+Q0DiGs6uh9DxzjugEJduB669rTc3W0JYhizwiPNRG8K+pqGJWgQFCoaB
b3Ej1vveN1P3vMWkd8Pkb9M7Pa6xV7TQuwz8E/Wvl9+xkaIfLKJnbyyhIwgPau2bLlkpMX2QJ9T1
JbCbt0lH3jzbUJrHE59cdoHr7XvAs7yTAd8l0AwbuTYo/ek8EKBek9H45hUNGtIHuKK2DIKsS/LR
fX9ROcaD+IJXQmM3AFCVfPkjSiI7DTTxc79snCwOy25rf8KCx/xHVfVBh4phnvI1wcZvsH9wnQiw
xV3MyDTc/PDT5s252lZ/KZGZJCNT79cRrFaVO0YAELOqVZ9/BkbiqBcqJBU9vyhDf8gZEmaxR65g
OSnCrGKf3h0dvb5Zv4bOSCLqWJMJieISAu9tW3k9WC69c64vQkJtBgco6H9wePLhxuttOxXk6CVd
ig0eSexO7byrUzN7T1YPK7bYOn3ce53dXi3HStXSmBA2CnMs/XrnzWk4qAEKcWOfmRfkmw8a2A66
X4o343O/Mpk+A5Q8jE7CYQ3HET1DEtOoN2/v9s9kENbjACnYUI7ou32GBW7oLKVluvUNQGmT15pE
vJVAh+qdceEWkPKgpLDBOGhsM1lsp2+IHpJZ9or/l5gyvGVe6WP1Ix8oZzJxSIHsSW/kN81oQ5yH
Asbq3fWaOZTBxTg2Z/wZ6hK2+lfk4M6YbThoBTOZjyQyzwkY30RlLOL50m52czhO4vBI+7x1Y1Vf
C7V3aXtgnB3QVJiw9cPk6v0hQe19c8gA4NJUUFjH3wZmyovjQiK2oBaZ/bsOF3uvDyVgIjM6kcO+
/2HrXJusuJE0/IuI4Gqar42Btee2O+OZXfOF8DjG2GDThsaA/ev3eZ83s85pz0TU0VGppFTelVKp
qhxl8Yi04BIgAPTZ93/9LO//BSyCmRkMV3vECvLyQBD59NsTN9IVJ0wt5QHj7mVFBVyuaoc6OK7S
P+KvMdHGkRqC45t8t6aixmBV3W73kGZq6pxCf30mkPFVsZ0ZKidMg7aYOX05E0I6E9a5MY7mgdBN
Us+vvr98cefxWYSK6nE5eDvFQy+rLrACjldNJ2zjAvuP+0Jm1ENCS21GRBrEv1UKM8OhPLiBWXrJ
OlUZD7HhEZ6ciu2PtJljN4gfq+1K1Ztfn9x5EB9cnWHTlo75+uv2Ju0Z5zLFx8ElUNJ/gx1A1bYC
z8sGBlEKAKj/RdWQCIoeLeRBEbdSVCOr26QNlnclNisvuUvKjmy+4OYr3hdYSa9qRbGx1FTbh2Go
xiFWJioVtYuIr9qu8+Eqx7UbO/Yj6PQUkIqGfmAmAiINtRGjvi3KFRfGTledJEzgEkeUMYyvW2rw
NwopKsANb1z2o6dsObccMLKwWigIEtUNqEzKuc56gNKwLq2KV3TKh+spOV5TT0PERkUOqkURgpn3
OfGGG5RSMMuv2a8GYrhi0eGCJLndIeM/ZEehFxDRasN6hc/ldsWCVd9ifHZfsupNFQGTlHjSHr0C
OJjG2yKN9sQrEYLLWsCmUromeFEPMT8cOhYKUSii0zLXeGuczhADIzZjO/KG1Rq2jKgKhd0RD4aT
S+So7lBcj6cI6BUOz5uXpTyksAvVFyRHTPm6dcCUFsjgKvmgoGEaR4W9GPayAaq0tFon+ogy4SHV
gpaVp0UUUNDKMegC+OgPiAlZwldHcTqaIiCQK1YB/PSXN34HQP+Nip4NUrpWWnaGqZ6NsBlw6fek
yiJOQuXj22upCj4c8o8e4UCpYNSc+WsmkD5+UeNnjkKGaQppJzQsAN298/SnvGxHK+uOcpo5A3XY
Lm3AV8PoLwLmDwwz4YMgIoNZ52I8+O3j43uvLqO5AgRUlQ5eZwxWAAeHqqkSIkzaZy7QBQCWK7Kj
yq9t7L24WgsQAVFwZTjKrMIkUAIIsd5MZ4GF/7wiiGP0QInxowlkTgymJbCCI+8WJtdQtLCbh/RM
BVST0EUl9BDU6XoFLTpwCjinphRSS7YxwkVgmlIwKxpgwhxP04qfxvPW+7os1GXwLgZBgtvyQkCW
BcEfQnM4ICB58pPesKZIq+WjIMe2YZAfaRRtMCcT5EvWAMTUPn4FBKSd+R2LonTfhYDqlCiDdqbA
3rADR45Dz5UrnQeeBsT8uarLlYkOuFb417CXHP2tM/j47g8//PwEaGFe3sEKU4EGqqD5851nl2gw
iODYQYBR69P7P9x7n/dCgANci67vE0XUuc64k2fz+MNKMnylhKzsGAYUPjLuuKzWcr2aEk0LKaDJ
cZBJmUMQylcrtwDxS/+h4S5crw3QHdR0RIP95EciVjizDcx6F2Cpl0HsfcKs5F3lbmNZpjMACXCL
dcrjPAoJOsAnJNAqyR60QW26pQLiKFWkxB2kFoMIOMIr4thMO3CZg2d5QUvrbf1I6s3byzd302nj
o4zNXf9N8K94YSgoMBiXBHqoKxUvGoKWrIMWzrKY1EJRRzbwRDh0YO8du6o2TMmpzOWax0FUJzL3
3v3XHdydEdGdd88gJkrhA1FkUB2fgdXUsngrWdmBEbqmyzG9Au7tnOh8tpFx1M12IlNNrEGAEy1c
ftxwnqIIiwkFTqELBVQp2nAg/EG4J3aLAXwJhUqL9OALzhGuKs+RDBdZflJT++6tIA6MSFtGpw/f
PxdoXQMLvbG/glWBuKgsuAS2eC2m05BUNaMwKEMbY3J3Re7yRmSORWcpouBwglWIRjYNzg0DJKP9
JusrKAIzkBMSSTj/D7/+AKb01D7DTD9kZMQEKdUMMjG9668SSSeKDJLeD8VgG41th3AAsKR0TgoD
C4WUPCzlQPIXWb5ldHS+3skCBZ3NKR6CbTfXVwIb5dBvtr0d+r9k0BkdcMQZofgBayhCRwk/eK8Q
VsfbyBJoZcsmqGl308rPggTXi0waZ+MK57iUepVRGdhBabw6nNCjcRrlqPKEr4izMw2X0xErKls7
OFx6bHC1bUZ6WuFeGQu4RptVD+MyRyP6oytoqQa5ysxewzfPlAeXwObPt55dfP8kC1HhhKNnsGeF
O++Aa+jQK5HjSimWjvRGJ2tapOAShz93HcNxh6w2m2+pHNyDBbnctUE2xr7ovb48/WcsSiuuFwgZ
oEJnqHXbVvthDCfj8hP2IAeCl2+LMpCuOuuIUL4gjCDzIaWEH7pDvCzxTkZUlnzdrz0xMSeoqQ+X
dmUiRieBWeNCL9KmfyzKDNGENr0HWN8nv/ymxoy+mbX6ZFBMwTV/iMqCaTSgYJD93Ht2odsB3ce0
Rf3ttw//wiMQUE0TjjwZlFEmFgVplFz/eitrr6BfDmr3cB15Yx5wPYYx3oVrmKYvHSuvAZPvQsB1
+TgbqqjO5ZR8yNOZGMKL9zzI+lQfKKULsIMxNIFI2UoGfoU9M2pTNTO2bREHBFR2X4IgJ8CfABv0
uRLi6n84lxZaUp4FC93ekN0O6fkdz+LGQvCAYBOG4P/QjuSyvaWEQiEIURYBc8KR21BcTNtgnLte
BjBU4sgLKVPdog4pztkpA+zVJRtretm7BHurAHyADCrEjHwiPRtJo6jcZ2OhnFP642K6LLfQqb2f
zCXIhGgoDematPlMtDgQZQubUrlNor+hKi8Kov9q5oE6pxTmxiU9hkiudNEWbgXHN0GTg1p549A4
m6zOURP8OMhwUOfWz3/69C6ZqO7cRMzdGV6xaMzn6zayb9zQ+uWTly8fp9zbNuXk7ed9aoOoNjMG
eIMWQ26w6jiX93raGd1EgM4eSOUTNR1LoJzq1ChqwOYKJaQcMCgjbpid+5B9i0DN/7NHn9+/n4WL
sI8wO6tKYbuH00NaDZuxkyyR4ZR+yGPYOTl93Ihu6t8zdqymGqx8mrUozKYDA+mLHz9c/vIwX9rA
MjvmUcog4VIEaU01zrD8oA444QdYxybTGQ6Bt28l9YWtmA/gnCLFkowqAJ7pZL+zQ+xI3EqbRnn4
dqa95HPsks6GfrFCrQvuwpayEYUDMmMgqTEszegyA/Q8o1lGwRsY+uD959///d6LN8/CsD5ymfAN
ULmjxNCT3CmSpykV29GNEDIttHvIDk5iQ8O6tHIUhCTcpBcQg6XAhRdKkvOyRfxbrUZkh60ZJdBH
KOOqE3pFKJmx2COTxISWGkLdmiNs9u8tGbGjqi2qqqPIHhNspIXYGggmQgAXaOCAmaSKENRAdJ9Q
A+SygNJi2YLoQbkSe48Z9h5B4mCy93kMi+o325dhzmWifd61Age6BBfudBeZijps9/asIyyYQ2xi
qUp0A6nKAgA5Lv6JwqFagCFDScOG6ivlzvdQw6pOq1CL6olH2znnwAyJ4/MCGc000KKK4eABGgZQ
FZTUreoQKcGnRPIkC68q89G2fMSPaRtko/K0h+x0SmtjxYNPrnalVm5yfFsjuXaG8vpbfBdT3FAh
yEwEvSdCyqtl8vHDDeoB+/DV5Ycr5i9xL6BoAJLQybAAiHfeP8aaYMIVXxi8832+raZCUCF6+eTR
LZY88ASIHVw5IArDUTcMiGlQakjBgAukImByNJI+xo76Jqr5JmzqcrRpM+X/wfy8JRhfF98ZasJR
ILRZ/FL0oG8C94EtF9gbgg9fbTdWHzkpqpJ/I2U4NwxoHY1Jt87AhDNBlT/83/t3uYkerU581Jkd
KQXYYaPBpL6daJ6fxCA6BMhUOQK6FXNQD2WIxn3TMXHjcLfAYJ5coA4yIwVXDvUd3pEth5IfEwTo
ae5PhYD3sbuMaHEnKifY4Fvyyi54iXAAo2TSxQe/HJhQgqEwj4vbY0GhMyFkuUdjZBCTAgY5pIZY
Vv0HccY6bQgkS3FAdbWXGpw0rBAQZx5Z8h7I/OWWBl1JWmt0ml2fCEIla71yiAiTfBh+UaWQirRA
SA1vyZ/W0djdwh6XYRB15Q10Iqau2WWlGgS4BGrQiQ9QmGVBaUeBr3P/7sfry3c/PK6Kg0k4Jl00
ZlNKg6jnsLKM0hgT7m4dMhFoBht0eO0H+ZSDBxMdHdqKtNzGLwKqAeXh7I3iDXwa/cyrejq3Y28t
ExnDxEQ07JeAQ6gd+iw7xIMkKKFj68Whm1Mo4hK1axHDXlf8bNK5Ptk2JSPTYN4Yu56UPMGAfiTS
VpXojrxcVrvGFcyniMufse24MxUdysuFDnlQAOulA8SUQnZxi9jnPz9/NJZSfpa3B0kJSyGLdhyA
yMGXoAmPj6KOcmHio8cX32VxcZ5McZefL6BiStRahTArQgzY3mw7hnHK56Gvw31UNqxLtUQJkiVo
Z6xnz2+oygveIIawHQeCJKA9yPkIRq4/TwPNRkFWVrCBTFWymRDYV464JZEuzkYWl7FAFHyAZuTg
vAOVQXEYerI64IIgGV/dlOGIRwLlXVNwKRWn94bRHJep3tF9xMW3hPmDkMSVERvPRN/9SmeIgBIF
xmUQMEPlo3uXHNVzaIhUYAu9Hoi+5CWfIMTiG93QOXA4YA38IpJAY+BaYy3nnKgFCkYvpIxrVW7y
qCAjhz4EnGhDmtDfUJCYgKU3FpZipQmOqde3l9DLNeN5ZQ9qcKAM7KiQEuMv+COFXdj/+aen955y
jT5gSsWVlEmpWylwKNhGDMN9A+DJKZd0ULUaUu8ogjf1cjZKPg4XxOrZNNpIHsyM1sKkXeuptByN
iouexKTVaAUBpOvqIQS5AJ3+UDZoj/Gebj9j4TX4osmV1DnDuQhXOmNldB1LOusF7aDwUPNKFHG4
38tJbYqcooU0Z9V1BZx2OQR+cnBawqhjZNDuZZY4ROrxVZQsUfzTJmoZlAI/5Ed8jT+4SBWAVy9T
B18Kv+pa06gYBZdZZGlw7P2J6kdF0Jgi+ZmEi03VMWEPeikGxgmM64m50RK6j3LAdR5jAKmQI/5O
+WlV4hVUTCDo+i6qEjO8YyEp4wAYan7DNgepQkfvHJZyzxqLYYSkSxVvFRGdpCv6ITzK9J5Q5/ov
r94m+gh/DNwa+DJY3vnpyW9fZh3mM1ZyXrOwTpUGQMN9oNEBB37mw6P/vZO3MHJGkOuTT5T23Wez
NS565lzC4By8aE8K7hTQnwNQx2a4Q2ewIRqXFbTsp4wyXTcYj47WyjpgRYvZ//H2qx+uEwLABWTi
iJLtiHAq2vCcUPHt1b/evnnmRg2ITx+VDrtwEwJoNbIH5U3fWekqr5AmioQKAS1i0U1QQm1kNZYR
xeJiP1QF+odmRKI691S3V5cRGjok3WeYuIg+RHUIzWYYz1g9SmRo2nBKfW7vkFIdQS2jH88nRgQY
uLW/Wy/+yh3fRI5HqToYJnDMyhb9VDMrW8P1zj8qvQ/f/fz+j8iYqIA5CaoCt5EeYkRwaQluvUFx
2MLiBOtw09dIDhQjy4nphk16TkMqugZSgWVZL6SzvNVbBPxnf3T5WUoyLgUsZVmB469YkGmfEU44
grDyjfrGPM8zZMV883xIb7vMUA2WuZGFtiCGsLO7Yb2fUqMDhALLZKlqiM7f+3T5x/c//g1W9ED2
qZeJFLT88u5v/5PeI4+PX0XTQuCrSsPYX87XJGAqB3yH6bEQhCYXomwcEAJaHLA2jhh/xICNQ+Oc
o/6EenRvJ3WXWd+QVl8eXqlDThr4JG7CBKOahjLe3qA5ZJAKJ0LwEx6S7xaqmln1c3akvXv/+W+f
/ZHuM7JF3w7VhJGIIQuKMDZCKRJ3f+PFJa8jvt9YFKQs4qNtLMS18NCOsMoCqkF/Jb8ShXWfvto9
d/Qc3cuyJdZIn9mBjVumvGFCOZPu5jkkHBWTdMIj3xSrTocupwPID9qbMuo4M2e0a/yECADsXMUB
A3YGd62uwxuXkc55PEkeTk+kGOkBhBZBKouOmut8hRkUF8tMtPSPFtQYwqmNFgDilgP4C7vhC3hA
QKtQiwwoX3xg3f/Nt7AhQyMKTrMwKUTci1ejLdfLaGhGyWPfeTMXDAp3MP1qN1ep5k5+shS/4ls5
KXy1Ju6AfPFA3jdukUcSDLXXdQSDhF2D4e2rz9/+b3aq5zLE6KlR0QBwmExArQkBQqUcFYfAcI1S
aEhj76tDJY0hDAr7YH9iz+6fqyA44Vor0RJWqVQzCofbKD9S9/PyZDauor8OBDQ1FCc2D2zffYcZ
spMZJOJfvO+Hl+guRddCy0KDmIdvdWbR/Ny9Bv+qQCVX1mYJjLttjK6uVNHTRz5K5OOeKG3WbL0t
T4q0dgtjQg13x2XBGDj1UydrVk/Brq7v8x/ZQh1kkV8RgN0gE3b3Ni4t3UKun+aEWlysqtDuw0+/
PCbmQGM0l04vybKxiu1V9G9xbhY1dmMCryTpAyd98ZpgGX5luIWtKCi68D8/vX6UuUR1tyJCTZFP
VTwSjqpQQJUwTBeqTs7NIkNuuI0rLSvxr5HIjKfQ4FMRWW7BlRM2oMjwsC1IU8ItY5/xAQaZDIOu
D8qMW1/y/Qqcde+N6k+gMz0YwGRkAi99PYojy+tytYJQHLR3QGK3YhuAV3Kqm0PFtG1NIZLlH9Jh
EDyEXS1RP1PPgyrIkTymZ2yKdauw6Hy3VjSu7fYg9Dc6lOmiSSeRWcrGdmi2LeMuunjckHtD75Tf
wIM+EVXmpjXByXFiqD70V36k4Cn6AIlOEKv2izs7K26VI5UPWtg2hNHPaQYeVBpvA5mOkL6igp59
L4tNkXgalGPKhla0FTc8s8M+5zbiv04MhpHPosLrz+8+/umzp84i4uSzeB/O2D65xUQcVYJGVagi
HM5y/uXrD7xzHEU7DARSJjgwPNqVJP/BGvkBeTF0HSGdgg5p5Cd25XY8uVqgXp7rf4xcc0El4QKo
oPcHbkWHkkxVegIc2h/cyjgXWQEEC3MkAJKMnF1MSG5L5DXVUYZWHilrhLKGGvBKiCSRe2wGJ7BN
+V85AxVMivEs3uPf9uZSIiUQxz0BCLIdMsBWQCTVHa5hMiN5SjkHZsf76GRkF64yNqg6I9lSXdjx
hl3yDtTEZ0NgeVSj5VIzHa+pwtH+SEtnzfL63qOEDXJQth4VwdjXC3O1x2/c33PIyMKU1gWmVdwz
JuJ/dESGWRAT3gsdQoHdVE9cfxW0h/ShNvRnamwrZUmjXZV2ZIkvTQgwjKj+8OglH9TFjSRmMJRC
Vr1Ev4MEiAK5XlxnAGlVoxB18Q01T5ODgEemHN2Ci0auQodKXbnWC5Hyw0SwJ5ppDRI0BXTwVhSS
ljVycD3eStHbUBDgQIp1BO3eHPaP08HWTBQ92KqfTYb1AEhTB1VWo0ZZ6Yqc76+6+Ocskw74APEm
JM3k9aBPd6geBNWsq8NlV5vYDcKaW4L8+wBsbh068W+GYlmHPESKLso/eQGMHvtZkXZzplKgET2W
G+oDrSkLkmWIvpfrns8Vr2ZgX07Mt9mArm7tyMDJ+Ovkso+UGghqNkgpC6W+OutyfaBLC2IaSkdg
Xaug15IxmmyXJBwoyZ7VrqlYAjYwQrKr8cCp0lSkap338iXru1sfWRxpR8OvOM68DgwuzCPVx+iQ
Xl1nxlujdKSUwIb5siEybqRDKRnjhPqIsWGZgixRJA6CklEspV7lJbvojkfhfsW8lBT44EW63gAp
VjjQnTiIE8RctVUnVlnKhOkGtA11E0SzKJ2dxcwOUK2OF/XP1iUBzzqB3SwBW6YjJxE+UmO/o4Nc
jyPgb4heHABWLYDBYh3ekxEa1dHLExxGijpmSFSSXooGcwaeC4wzsqs4bb86zRnsQhaTOmVSKGsZ
QqZrNQDkWPGLQGc842r7M82AppKZUM07AYwx+ZaKpySxcscvmiyXAEfTegHneaPQurpt6IX7v/3X
9QUuVN3hj1n2GfOgE8Jn8BK4CcTFHmbUtCh3uHjSct7Noc+gMWp1uBzQK5VlDViQQQCQbEhDdUZm
Uoj1PT1lBJXWWCYYlVWrhuk8C216GHlLMxAGDpnOHXRB3pfNkEWxe99oBI+KhizZcDVvtAJTbYzK
0CBSJMBvKmjpJscBKyaOg9HH6zADMK5pnI58NbEl0qF/sKBzqlWMNCFTPgFXghpBQHAXaAMPnDgP
rN4KLgoFQVrSCmUHRt1UGQMNHXBZlcPW/AQS/52ncPHad+qXWCDTTYdt8sAE3XrAkftQRzukDlx0
4HjybgXLRaXKJBPUa/NNC/8YwDJ1lqPR/Hk//doWRQ1RI+5VpkEijSaitCTrFVWbLAQFolPP8dWX
t/Ieczuda/Z5gkC4V+4tD6kmXP7bu75vFfPQ8fYd0GhEgHyT+DZq5qpYkY3gFpi0UX3Wg0/tFa+y
mGFsTSouG0XQNZJ4FxQAlWyZ21QKTYoeWFDPHsAGKT648/mtv0WaKhwZiq0R9CrO7VQ5ighaMZoX
UDdYHrIDnsFA7GyMlAFVXQLHwxQWm9Qlv1qqGGGcePtvLwORDpytR0vw3DvyJr8cGG4dcQCdS8wk
IDIkIkY26r28Zigu3gECW3cGNdQFz1AZDOz+yLZVSAZPLAIGAnPcAHM/fPWD10+OcXwynXB9YoWD
iaAeJxda3X3OMzMEX2aQWdCqePYNUKnda9Z2GKBJp3I7ynYvWTYHTK+zlwv84iNElL4j8onaO1ed
2j3x0nZLy5HUsE9ubADAVYqrVfUQ5EGe8nZG6tBDUvdEdUHyvwMpasUZx9rEYYGrB14NGtkPcmgV
mVO4Z3CDzo388WTOVQmgvdJ4B1/XqcbFt68zmZ36r396fJHdKax8gVNjj2f3LhBhUZPka0aQSOQ0
i2YuXaFQrLSsB/JzAwz1OUiDupqlMb9dWESF1bwzZTvYKu8Avx2v1GFr7o+Hu97Vt9yky5RmkWZl
HSxBK19fw49mZ6GYkuxTqDVWWLD3/+Y1GMVfetZa/ArIUvynj3efBZHrr1nvenzx67Mv6D/ZanvZ
c2gCJlVPU/oqZoVOMRdPt1/aBOrP/b7iKBfjpcRWq6+oEe4xf5kHbRjYqKguqAWeqDYkh/o58kBp
FAyg5OpTcRnwhVK0pt//Y5BbEBRmUlanoB9TgVmO0mt4cuZR0PqsOGh3GydwppxWSF1HqqWQlifL
pCA3K7DDAvAE2yBAZ3FvGatJOGhUXqs36ibKsEpx9dtjvnSCn3JfRTcukNe5WIdW4ES0uXveVBf6
k3XVFQzKd6lQVB8Pgn0+ZzQdpMAENCJsvpKVpyTecxcrb4wUep2NHbJYe3Ju4x2pAx5F4eKb5TB9
4QXcOxzK6b3Eg1zEIYLVAic8rvhUPawMw6gvx8IpdTliMAoDUfJoHDjNgLiVGXchm9bLAdZ7l+yD
AyoLSZyUFg5Sa+kACr5VfE6aoRt6lPHQSrYpiuDtDM44diCglQ/chAVPr+/mRQM9XJbokscqKCRL
L7jBLPCgMSxsxzhvuudUpuJjmxU416hEGeypFRi+ra2UaQPGlanF/4yICpYbjbn28x9uP6mMM+hl
0xDOSPlz1caQCDqhXG7Ez4oYCXjshlfcxMevqt8RYEmqOA9rhepyBDb4MlfIN2syIwNlkREC9qE9
0tpwDEwjUz9UDqieRh0+aDfnVbEq1nWGGrQtb/kEOIe+Bkwy1vA8WHI6DjJWBg4KBRenT0LW6Hkd
ROgPa9z6cnA104z6wmBJ02g7cJTyamJ7MaonIGC6TcHpE8xZnk+0cP8iWtwZgKrDGAkFJYYrJ1q9
HWSJCd3VAtJv59WcVxLByfDPTPAjtKMOlBzGZUiBLrhTTX8EOhTuNzQ9yzoBpQ949hBFoXm1Keoh
U6qB6Z4IWOvSOdFjGAOLqLZGw3/8qCHIlhWbuaecJiBKYw4IgZze2oFehQiXPnv/+Q9/Z5mMjyjP
g8Y7iYoSwDW4oVRzioRtGh4eDKXCiYk7wEb0uc0et35wi9yoP5iIQPqERQ/vR7UQJx1wVESUpPDR
P9HTrkkXEhRxHB5GYzNpVFhWdmiWK2Fyja5u7/tH/3jw/Ycvc9NOrjStlS0tXZCKSmXkwM/tjsho
WB7Swci9SXTr+788+HMVE2QhC7HF+ByyQkEf2/bJbZ/ZTdN+QDLf6EUA2RbvjbSO5rTZySUcVv93
dTScrH4ks0cZIZtN0ACutTSf8IIHo6zrn7Gnl3ff1LaULmgDt0xN3U5cRnaNWvcFItQXp3EU5Rc4
g+vD7+78xk0cTvSpWzPA9TlRYXLMKETkAF+0OuPydowvIQFthBqRwu8ssWEykWTG+SPuynzdsEB2
V8PpH4UhhczrryvWQ6FA6tDb+ijoHUzCso+PvxPJagolZYcjil9MBAWdlgkn4ChBEAY8hJ/hq5/A
oGj2zG+jYN54pGNEHUjHBfryaUXofv3m2ceHtG3AtONjiEeN77mrQ9g6SnqV5yYoYja33tzt+jVF
1TDMvBuV8ggSIASQ/0bp6pYzRZ1dL1ATXnIAFUm9/Bb7PO4RpNgnoshQTgqDFTyNOWDGyifQ6gxU
KLQUSlZhdZ2wEho1WT1j/CutrOOo4JIafezQH6nSq5RjSOwOiDuhAtSCFu6yL/GIbro4EwSUD2Dh
t2Jh34X/9kuOo5dI7b0MGKU/6/0YI2+wnwqe0xXD4v9djbnAE5Ryei/bv7719Yx1VQAQgCk4dFXr
TB3Iwo8JpbwHJkvASyN0DgD59DwbU0RgEYHeXGEkAE5N7bTEhAigER1XzcMeMgnD3QbAdIHFZyqA
OioSYUaq387mMrAdhtrhRAPbL/80cDiQjfaAMqw7kRewZevxj0dFVXuzfdLoLlLUUVKjUWC7m7kK
wj0kQQ0G+wJVYOURenSgr/iDNqTLDfDqqAp7In4DJ5FUDuKubpBMlZnXVEndNsO6dXwSzilSxMoP
RZoTirNg5h09uqDTMLqDukwdnwVm3D4IF+JHa2eV7Thcyn+4fPnfXBzljhFwprLzXys8CilRBNYg
gTdlT8eU7KJEmfT9qxuJHUAf6ZYIKOj457JL3yV6tm8rVUvwub0CEqVh7KY3RwP4zvJDR0akUpoV
hlwgyY0OmlHGidJDtKyK/fD4we0vOud4/+nywc95TUcEyB9HPshT1doxj0JJSgxFfgS+Of6tMBCs
OWuUla7ePOaS334EdvYPEQHBQ3kJMf7vCGM3x8APHe2IdGS9b1SqbmjNdIhewEBnp5PN7C+QnY3S
3F7474LoUCP14z1GXhkKpa2K5QpWiZCi9lUSSec+2yzr0DUHEgfvgcqwQs+HpMoQOrBnNLjYEuvm
4RxfsR/r9VXQ2kGHaMOyqSrJQXah4AY76IdYCJNSEhV7ByrOe1SxyY+6k5vVMVqHUCAAOb71W7f3
sVk6Cuy98PA4NgkrLr7J9jKK9cKrOjdG0TW4F79c3n2UV7jFletuSJkJXbx68ZjeUAFhjCotWcuh
7XOdwe3nWTgKA6YVfR/tA6OCG3Fe3/7i9Z/RC6D4DArCGTNzk8XqVyU8Mhto/84yajWo1qJODISI
9Q7DOvkXPkrNUHbuHyNXcOJA2J3kJEprUZA9dDr8lhfXRC2A4woUkpKvrJoqSGV++8OHp7i+ej2x
LClooW5kB5Oq+sE7wCwM/m1H9fhLqK63026PTlGYULjzY1hbA0CbGX4bhpAH/6ou9IcTjSpJ16fp
2EzoF+j6gn0Sub2V7hl7VTpwolDGALfTCB9GslSiyNHfu2d/SybKzb9lnNjQpJw0G8v1NQAnLQH5
lYr/XUetVfbCPCaitVKb1V4nO5hxvrCL0jGoUd6VztE9MEaGJ8WFbqxAfrDnMR739FlbLDgfes52
cAZlZAj2H3i84LnbewuFt28XZAyTnfARBdtwuxcW7Xrx3S/fc/MVRLj3eC/vMxBT3z1R5sBmukev
3z765tdv84Q/DM6M//53H299GS/96mPGVvdRh5F5BQ+sYyGTNOKeLzbx1Z6P33/K0zP0Sxo1yAfh
wY+ZYpjdndfZ3gs8Vt7iBujp6tN9njwGg1AKLvcf+Hd991UeKEfL8k4T/As1uAp2HPUphKl5kU6a
OjRSHdZ2XsojCryaDi/++OoNbkYWc90Jxr59NDTlBgg3JKKoejoyhpANa0E7bIW7eT0FG8n2BUTz
Vid85UP23VLtbKFAlcobsRqe/17jkJGV43TIg7E16B7ukkZCZ8ObQwxYUTXa5JKr9rAzM21X0/b+
X00JUA4OQI/7oKWrqoGtVdYwo87gTlFTXS1NB2UNBwWBb2bPzuncxXAq+/0Heu3gjWgp25pmXZAl
hwq/v39559cvxy3SJ6XQCjLkSe2/NhacLlmJLsZaXG4kdJAk7UZSvamMKzDggfvMaEF7RzWIwP/w
LEa5c8SCM8WhMUoE6gfzbKCYJCWygpXtpJLYYYkycGwZ+WWoLOQcQCCVN9ktn1BlSgAbNKmxcSNK
Bgswm6YADXWckMOk1INyo2XtGPMq0aF8QY38vCCzHe6k5CzRi+d8pqwCOGY0R+OyZSJiGMQcgiUX
Bhns0MGii4QzrRz4Mh6OSSmIRRR2dTAZSKcpRnX5d+s0EBjjwClW6w/iZT0cF8VhsErQPF2oseLQ
biVNrsAvg6oCKw/jsCbAQdFmlwYlnrTioZRx5EqlGbBQ4kEUAulynz6ejsMAGW3vsCBSb1UZz7k6
UDkWH4AiYvKka/4iyLmWcEq6fThWwbIYcRc5JLNLvLjJucQyr0GyLb1/sBTTTUh588dP10+ADy+2
l/0/03TDXsoXm4l/OW1MUQGQYk5K12TlKh+qFHKjnhoOyKswBlbpqTd4gQD0hKMO3+KZpEMsjJz1
VNVMjdIRBh50qR8miqen7e3satpGPYMlnYP8qqY67+PrnSFTTocnS+AcOmmTu6GckGM8IzPpYRIU
AZbLh49kwDrjUpqk8nUWhYdvxkGc6mmpe9IncrDJkSMjWElZghBw7gVw+RCKjlrE6YT/MdoTHacy
KtDlVOCkdItRWRNmJQqo/Fz9oOdodOS6EeFyepVdwQ8NtNQbVQ8GeW5tTIQ0QwA6VpOrmbnshypz
EE9FyV0+nizz635DGJI50mSCUMe6utSB76CyoMslcNCG13V7Loiz2M4+Y2RoossLQYWsL87O7eS8
byarLW5fdCEmi65z94JsJ3nraqAPBuStWb7VqQ+p3X31+Or9PMiBPyg1scLe/uxsBh1hHBR2l8If
vvj8/aPsGRmueImTbD9wteGsAJAyGBLJYrMaRnimy/HyBIkdfuBdGFe0vZxTquR9P223bEPoZqNX
dXlInMJ6xN1u2zKK8X4dK2YYokmP1ug19MqqwW+0a5cpQF581JRgkjkULCrlSX8iGt3y3KtOIAS9
B6j1EdVE+oErOmg7BRkwaapxklBAum+i6ydqaUcZsY0Gu9NBzimtzTitodqQFLl3xm1BLtgVS2qu
GcQP+e6bhbUDMNA4gNwmQoxXACCjtkhj+0gMaZ0+dr8sUJdjFt3BT58HGF3LBE1ZsZyB0w5Ipg87
gHlGrUCduJLxcs0JUfTZOPrKJ7wRwpEWjU4LaqIi5Dp+VIp+OBwpgonLLxSALS21SP53JJrxL/0G
kdzSgLJFg6KOpoN78AfCnEEBDCvcAZD+gzL/Mdl0NA9sADrWhs35Og8inX1PBmAgF5g1Ik4dGylw
+sC1LESscp6Nk040jhDAZT7DUQcO5HsaNqttVQ7gHhaxaiPTVuxUgCZsRGHupreq4c2YC6+1N78Z
Q/H9FpjsQMAJWRTYkSAGDS4MDDuQR1oAJaWcoWxwXuwXIADILhggzpBzIrHjYePsVcjyprCPtFrf
dEZboQB82DRbflqggcGMwALGMolToknku3JRsXa04MuV979Uj6pUZ/qkSh3epCoS5ast0UM6ApHp
UgnFzs+6pytKSKNeXdvp0gA8xiAe5Ib2/R9fZAKwykp9Meef40TOdCaRY6v0jeBloUMxWZsCSntd
JqCtog0DzniAynKcEGuuhh3kZnmKFmbB27uKXMqqR+8ognc8QgDrmaON9R2yhwT1QN7qkjPVLV9u
ibiGVC6JYOANrp4b2syDPXAELUQvVbEGLnkgRnvSJ3Mhiyr0hOose/KI7DKLYqcvNzVftWd1IQ5M
Be6KZtPrBGlA7PcayETum3ZyB1SIrWJmCaWx3ag9rV2PsJSEalQ+N62TgR8KNBnUoP6r4UH5RHp4
P2cvKjSlhTzA+SsbxkFwMTkZ0cdkdVzIlJbxiLB7VpvpjGt1cYnLIup9lwwswifCE4Ozq39d/fqM
IIgzi0jyUEcvkqo+AgCm8symQ80hXVbvsI9scDpOznI0sbj/R4rGQRt4k3Ks5qMfJTHMhdOIhbRc
SM36B3QSzag7owYX4D+XNCbPhmOCVTanhOttaXwDBrvHBPoQFgWkNjSZMXMIlpQ6AVJYqind//Lq
xy+5tITmvg7jOzRqyRFZIdP3LHbDiBUe2TVXAYStgE2exfC+34rmnNO8fCNTVVVBx+WjLsdCRTh6
EENt8jDtUF0a33v84Pppn9qGha4V5vlsRnE2nlCeEngKO16/fXb35WXU9KLfcnv3y+OgTzjpSlte
IsAbUXj/VV+rXjXK/TxG6FGsq/uXV9EyR2kac7gZEaLoQbJBsX4wCr6PDpTiejpZne1mbnIkrM+T
MyMXr5kHlpP961t5mjDw3bVm6OI1Eg7r0jULibg9+rZ7taSM0uBlr2NjV+hn7xd8zMpn5Aonq3ae
5H10VSDkBNbhHhP0RrH2AEEcqh5NYXX4/OpPrx79g+JaQTeNLVsg8acnL/88CsEydZD3JsnyAdvW
mRyJ7ygsmeUAT3DHkI2FdiMOa9W4SyjpzgF1yASXqS9oJ+GwQBxBLhjzkCKxWz/ZkJARX9KqO3ws
IWVqCcYTWbxhHdc4h8ax6G1DSR//VkFKNJQ4VaKvdU2q1sevLB6vZT6Ii56urcpXXwe+fBBJNmwi
RQDH7u1e+RQxFXFxii8p/lzErFMlborr6su/eaBxHlRdLRs9zfwu76YclrJWev9hlJED4cnmE68X
vdz8AhTcpVo41vvGnMgjG9CaE46Ld5ev/0ylOP9ZJ07fmgctgEm6V6RyPCVQPbLsLyPSjUKreVBM
T85V4LTvdSu8mJdPoEcdfe+tvIfJ2E2E8f4rUvKynTYhHsjkDpICybtQrz+7zDNMnIO1c/FneA5a
rlSzhrxv2sgH3qIIKeiWhAQ5kloEuQDBU0WAAqZzKCR1eyzS118EH7vNJ7znRPq75FW2kMp04NdH
+yqA0Jd+giePifAXpOY9fGRSPtMQssCOGE5rlo7blDpcwBM4Tz/rijjDUaBwZGYGT51RqNUWu4TH
6jrosMYxWKRos1t7MAi1zZYWb/9JWUrPNurXaFX5Y7LSZabbF8+6PSp+pGtP/GV4zUANxjhy3CPs
rpMkA78Bz1GsIsSiqHGgGoydXI0uR88yl6sHz/WohDSSzFdX4aUl0YUTyHah0oIFDFOnMSO6V4JU
qDCbIdUayn7OqqE7n8j/UT0jOOA4BzSpcyGyHDGm/qhglyTIlRSAVmARZSrCo8LQX9AnnYMbGAYI
lWZ8MX+LvVM0MA/AA+vmqWyAfc1I4549ImqyoyVLsESWtsXtDF1BFyHnxdNYF4Z9wdta2QnowQG6
b16ZH7h7Rk/bSf49nV7cD3f/2cWLfD3o5JQO2iqDMo50x45xWwgTOFQuf3uaLmQvp3R1IBYGdRWB
m4et2tTKJlQHHmkvhE+oYrU487TJUXfbVJeqMjQd4v1rhEnq3UvMf+bRGEzzOceuidkIN8SZngf3
dHFMhO1MstyyJB9Kcbl4+3lfvLkwqE8MN3wYnPXxxscHf6gGFNLqgyMcWYghLV+b6hwxxPX6TiPf
Xv5whZ/e4a1gVj60g4WUzcy9MKtHmRhcfZOXXh/daD5gj4JTUyCBXHFQC4rTAqg3VOQEz7FOJ5p2
68BoRuP/hMKMLwFN/fji5kLkLhG1delKKltIh+a1KP4boxheFlQ8FhDrtKiQJtNMnCdvpyLbZsBJ
vQFHnIXBsQDt8BaQfREPY2vyRtUd/TrsWFD3x0a1B1/FOdZiLTy2KzkwtSGxVMdmI8IMGvGfHag7
kSZ18RwVmJjwiL/sb9fNs4Z+CvYB0iOlvdBIIDe04sC5ii9vegzOp/bBjov+lZUrIlh2DPTkO06P
ayIwphE1BdSoQDigfvPeGshsAbhk/EFUhRLeLooBxYw5yzuDDIwdNowxY7xdySC9fdqUS317hniy
bQOnU7xvDq5UG6R+fffj5V2WuFy7oE0l0FQ4uXVbnpwVHp2E+Zy8vHz5KRygRffcT0wyyo6iqWta
czRweQqNYEXD4eOMsFTJEoF4tnO2XKcbesBPuXzgwyi5WAxAjsyQUZXg/AzlMiVQtsl0cKMfBX/I
8chA1XS/sk3PorbrvIk/R+/P8Bbe1WePvzjrLFkQOyWA9nyxJ4hBbqSj4u2LWgYp2SyE/qWvWHHm
RHlL1omplIJ4zDnX4TbM9SrvIX3xgIdQOd86Kwh9A4X9Xzd87iy4eKi8cE3qXFJvfwJZX5nZwwAZ
FzmXT/4z8YxuN4PDZGaVYl33gu5/HKX9AeoGDnNiD7kWf4nfzlCQtSngs7LHxiE65HLHl6b4W1Qz
uz0snyXDjYwR50yP5H/M6GtyEePri2jsyHbErihTpMZNYURskF6fchoEytOmSq3etkCFIDzi3LN+
0GCt5qh1GENKAFZdCRIMSe2SFicVWXFBbzWABofW3uhou/i3QlpUj1Y6dAtY1LHpDCUgQCfo3HfX
/zBDwlH8VdujvdNQoHgr6OCp9KRllPjQXAoqugGvpAMpNZMs1P5bKntNZH+57SMQZcc2tT3QN6KI
WjbQpdCmYE9lAUxXTqgCZs63L09JingqRP1OSGmJcp5KFVzkteryO5mUKWjCSVwVgyw7iTewwoeb
TDidDxNa8J9O9NYDQqJb9QA63txLx/XjarpdBpxyXEbepAeTFj3KqC5NtZsoG6c9zjSBWlKKSXCt
dcn87tQwwap2NkEQ+WAdN62mcn7ozmYa9wR0lnEKlvHvfOiw3xCX+yX8F/cjBXQ6Oqxp59+hiL7B
AHQME6lGlrRntjsJlroihRMjFEX7iGmp28AQjr+5urxz62lhnIHZHXDth8Y4P9qT5uBZK/5oTRql
phZ2k01zGCsn6eDMhGhOcFsMmGxM05kFcnZjyjAslB6ZDC2Jbs5ZgcQ43RIdUp0+wE7zm2CW386V
ixiAu/qyEDrsj2gQBGTBiOJ5EB7anbiQ0kn3eJLhcMZC9Soh4CvMuCTii33fxnG/zurbcuZaQimy
QZjTU8K8ivOmlp7agmka2doE5WC6TLbYI2TyKyYwP9VFEXZoleFUwpqcGPD+6ZtOUOla63cGp4xM
xlDJH1ywbvT7hnLPGFL7telgKFsHv+XKOcJekuB60EOBp09hnZJRPxpsWbNtJjEIWRwPj+SZyzGz
hUClg4QxdLQRYJXuErbUcaGULzelgZmxWzB2elwRgwlErwQGU9sdqHgGzEVe0z5qgteMNv1vGkTn
Ro7YtPkZVoFeLlQ9ZCmrvnPTcmYDp3k9caN3DLsUVmsCcY7kgURiWFag4ijiByMxMXxf4k8aJBLV
OUH5CJ0ZKesYA/D0R84TkkOFQ81Gk8sV/1/+9eOP2YnGyeBBcPafanP1jINzdmg6PDwTgRQARE5X
4tnUswvDXjY52giPZBE/7JjNt92jl7/eqh+fUXoOmdtdqHBtONIk6lofVxwqN3pJNfvy0SvuBH7w
9f0UVwDPWIEeURyqs5pwc9k6DgPndgPz8P93tyFZAsIKXB1Fome7OCgb/eG6O0lmSchNRUA6ebI1
CQtn98BcDbduijfYlujkGifVAIf5VXopPsS69O//IZ0wmcIeZgu7fqicASDadoZkbojolpSpF+qg
qmAdbgWapmCptoyV5RwPc0gXBt9UseL/b9LBhEexjr8DxtAJFZ3rjI7pZUAWUZjlPzI4/fYCdOxN
njQFpbN49MQzJ9ftdD2NBB5UUpWR5vSyp9w21aZlD0PV8S5bTO7YYHAMZLt9H2QPKxkWz/lqI4oJ
4IONcsQEfTisYzK/M5gZaCjVhEC5OnTgau9whp5JueMM0iyUcsoV0tFMcj149KxLtxvNg9nyDHzH
kcSchAyj2X+RN2/cgCVUS+QVOf/TTGAj4moT05TXD7+gHCoij9T6XZRg6wJdVY3pNioo4rPOzAlo
bqgVDp+9jYc+MD8YvRQdOsdnoG4/Xl09vwqEtDqCX3KZ+GrH7WuJCzawA00Y17C6qaKSoBmksC0p
I8qqzw0NzgnXz4+OLfojVjy4QhDn60LoWZ7QqwzKfH3HvvEJoFsKco36xT1s2Yip+Znkj4Aq82mY
2aE2wf9JNc9zBxexI2ZrBT2G15FN9IC3SjV2Sc1WTtw5OlJKEu1ZvzRJDXJTQwyXk/Ne2SzvUOh0
V3d6WHWxyehBY+DtoCC80geCqy3nW73+g3Wc1C1IlSuky5bR3oMZlNvjcJ78QRNeSTJLsxrdy8un
1jzSMrHDImkhL/yScZL3OQLJ93okCzzUn/T3QllkghaE/14xLTppqXtnO2Sc5EjDv7/5VwG//PDD
X8DuQCQZzmWQS35dHZy3jeC4dp4zs5PGU6ReohmNa7elhV5SsrGomU2O6PWGIrTdwc+ld/8BuNuK
WrPpKdQD+kENeU83WSe2/5Rvd/kEI50eadg1ffpIEPWmgFzk0rupnBxLavYy7pJ83pA6aMnTYIW1
jrEFtoDnr1ABzIXTPPTAIpktFy19aGXY1NL4jJpPU9DYq1CGP5rHnHFKji+9m0av7XgdjbCK0VnW
OgdXxjsCE2B6upM/POKvc02c58uofeZtk2XDTOsdj4oUV1Ifl1PRMfzxeMNh0IM6GDpowZ0KLxie
PNrJja3rOFfP2dUAoI1yTmFE7zOltypq03GmN1QWXmvTZ5MYnf3cgOtgaAQrN5fX/PeetRlEw39J
6Ni0M2wblaqhjIrHWL9bzsenReIGfieLELdxKkDerfRqgyPYuZTKerdnkbXugdY43aK7ikGHE1ea
G+kcJtiMNpKRqfcOM04hhv+n69yW68itbPtFiuCd1CspsixLVXZ16djtelG4FG1KJEVK3LyJX3/G
mBPIvWl3h1IgEgksrDsWLpmbFCnCvUoRjQxOJnjtf98ZRn79zTQyoEDKVSUFFss5AlISJBOprACp
KRwKGV3TdJoE2RGK/FidPDplA+LcIG0XTGMq1eK6wVq8tctL68E1S2/r20VRkglCJKV6fM967g13
nJBToDC7eMHIfyvs7YQ5YyH+RtQblA7VWbNSBZJ/upgNT6TXmdFYWZqCFyMRqIdhSdTTDIZD0YXG
g5d3FIzrRXfTJONKAiSdjWTtYF4WFC1oe+n+w4SFcbAgLJysmdpHIUUj4gFuA1K7gpAZ/b80wDU1
5CRX6gaZ/hn8o7iYCTyfol2QmUhEknkVfKoC+8iYa1wOXmYpTdxDK8xBdU4KwVHqAIM8bu7e3P44
41jwLN+QN6ggXYf3IsUjEERyUfBKEEgo3LSMYDuBxx3KMwrWSTwLCb1PVNOgWjixWEc1dB1VTEJN
7jfaYYqU0Yo0YGYS0dYTkN3tj1mJPc65k5HaCeAooiJpzWmo6SbJAZak5jt2wCiJNGaMEOSXEgAW
+KBl8wHPSi+ZJXAh6BkLImPKlyiIIaTrJKwSyzZ2kxxCNtgXwONtAR+7cr8BaONmtDdiDg+r0FIu
CSQwKHaiUWc8GVYzyzeZUvmPyCWsGPxYKKM7YG6gAnbMZki7285e3VLScnFtLJjdcgC0JKWed1+4
MfxjEQqWE0dNZzOKWqsenNlcdAG3CmhRE0A0T3lAMJa9mJP2eJzmupwcok2sfnPwHVh1svBS/GVO
0EBdIHA6FbCJCU8Mo+8RbTW25Olq/EoMI287Jq2bzBcY4oqWB3FNcUpDYYMKHS1yX/OmsqouUmOp
BDCoAdWwZNBSXIcShYaxFxc5/fvO7aIP6S3Vk7SzNQpdcUkXapVcDnXDTYbLM4pZyI7nnB6U0k2F
nUPD8FRjxBkDlXUrIChbyIXQwfNiHTNDSaPE6FxOEFA7BLTKmifofwCtE0ia8p28Hz2syQaqVhDT
booXvTm58ZhI1X12CtyBHLm6rAl1HZ+NZaCsRA89VFlfDEuDtdEPl7gBN/1JCOO+TUnHoWp3tcZ4
nELasq6wwW6Ip0qblRHkRXdTkYPucLBKKkcoI9iB0gKCzIBY/AaXB/3+AVPwhHukUzywbBr50M7w
eTReyMp9CFuC6qlCJaBeQPAaCz2FFkeM7dP7QacYhyOZc4FvTyBHAakeNRNCIlNoQfBSjmudT0fr
rAlN+VyfXO+8211++oockMuVIYm1iwJUeTT7bD2KO7ZVDPQbeufffMsRxBa/rNL9zr845+AUiZBM
p0yNcdbAulFWAJAPmPCmfY3YfXa1CC1VKJUfcDQbTVnjBFj8fRxH9Z0iLrcXO0hNYDZ0jCorYSsP
Zq95tqzrctdLNYkCbJSMqsGU5rAMQpeZQhfhMmHB9+e3UTq/bKXWJvXKFLEjQiTqwGNH7jIWMWqB
ZMWEJCMmysJjVk9ZMaRjLj/Zw3eh0l1QOZ+/VghzMh+mdNTmi/k3vnIFQpRM3Mky4Znfg0kHnOmm
wxERg0N6L8ViGrZO5mTkAfeKdDOtfc3nxJc8/Hj//ruUUsrVDOkwdgHjWOkRUmEMKKTrTIUo5UI9
4S5fHaQuNWwb10k+aLmbPqTdxxE84CgV4qab5wYm1HzJZyEiPMxiQHbn+lIQS6hbRz8ReZCy0bV+
C7ccz+cmOrwEHrDAPJZYUiiosBl7EV4k07kuALgKsfko0DJGZwhu8zkkQQVQSaeqwIAEz3hL2bH7
wTSLZ74iEm2Fa7RZ8xL0AAqypHQ7VUG6ucU9hUSy6pYE90KhUoHSiSbs7R5mpnbyko7Q436woCJY
JRCq/gwcpq9YsMj7UkWLslG3ujCmxnWa9MA7gJ3x5WXA8Y4mHONVq9F/kLB+2Z8+gbrIgHw5vLDX
cCHV2oL+EZ94w0uWqr7fQHA0CdJSdXrUUvgvzn2gfjzcULMibL80hWXtFXahKuOraoyu3IMLKRdA
c+CUvSc+yHfzAa6jdCxLkVnsGgWaQqB2xmfkB94bxCJv0Ok4X4ywNpDI73JTUCdPA0kEL6iAXjJd
+hh9TXEHs5lUV4LE8rJtnUZUZ5yin5JEImEAXVUKPSmSHtPKpxHoMMPsvAzeY8sgZhCQlxNWnmwZ
Q8/GYdFZ6OMc4JsF/GW5H6dD5oVfiieIydA7oq6gppZQlmySha0gMlV7Od5IU3hpmqkkLO5SHRns
7ujEF3JrlNLA5zn8XjwcqUS4S7ZQulo09adejD7Lgvo6FSyok6ERqIk46BoMhYekU+ksqXYNk84C
W/eJuiF0n49xri7YlphnYfF2uiW0bV175DqWoJZRiiRMqTKKKEIQqUUNFEAOFYAAHo4w0fGUAkiA
G/oledc/pSwlJZVWtaXQt7a5dNXb0Sv9xSWU1umcQwheu052vN0+b0LeoNN3JN0cSwJVyYVjafT9
69n967e5xzLoMr1CGfSNHSKIUR762wSs/K2ySdscJGdJtUEWMIwCqwwaYsSynr6dfc6u6MZ3TqjG
kyWts2gatwIHeO5rWAhhin9DhfECILjZISNo6Qjktk/BWIWaznmAG18toAYXimfaTQfgSmMEZwby
oMgCnnTMaatB4brfKgvpCw/cQWDSu9CiMqVz/EI5NnqkFF4iHsyCWJ96Pn48fvV2uv4FhrRQfZ1w
M4bsJ1Vg4rExSyyO8HY+S5g0mWPfGTnJOG7OSnay5hj4zGXC4Mw9yFbTs3A0HPCCZ9Vsahw9UNDN
szrK8CFWUUmsV/pguXxIB0s6TY6C6GJMj2qtTNqanbQANgMrtoRlBwf+Xn44MuTqV7Cyo8yYNPZQ
uJV364Aozxd767MAqn1+vvrb/rf3sGgg3wG2vZP6K0egUGYsEgtnN+58DIhgi8irpZU9XeUFo/9t
4gex//7uAGbpulAHijGybF2f3vwSXkWfaTUUPHLTx49IkyfR87J2em5qLVKYNex5VIbuKjFpEQ8l
M7arpjeFPn+BZ9A6iOZRtUsu0dSTU3FbUO67PIiJl6BJc1qdl0549UQSERkP8fXD71WoyKcaBqTo
OcxPf/QRvOp4kJ0aji5QO3+ntxVaNTamPAUXWMF4wINHwEPC5U20UrZGHWMNPFjzmZtZuJFdXM30
qqPBNKzsatINncGmycSJEw/MYt9hIEkYKEMp3qxNTW6BkhiP7IvFnogbMUY7JpZiMnRmTciQHOCS
CwIzWXwLBWVyxflW7zXc1LIsmEcDhoNQFadkGA4DYJIDXLKkY4SGNn+5dUyV0Ytx7nrmuD9/Oj7/
c9/jUX/6yx1aLg3582+RQIyZYvqsPpDnQhHeb92gXeSnC+XFyDj0DT0P8iTVB3efZO9izaHC6lT5
eHr+5azCiygoctQZqoM9rcfSzHsomboSqSSpxiEtutHTRqICzfoR3QGVSwl0Z2h0TllIUb/j6qRy
49MziTM6HySNAQKDSnF9+eung+no5f/0Ai51fz6FNjCPUoH+ckfcB+48oaYaFQqchvQG/MKUuMb8
Ep4IKobIPbkkg7jqvnzNR39VIRxQuQNE+uHSGNNbsWie95m++6GZfo6XJ9RqXdrFfEkIe1tMG1mX
8S9Bkr9nLttpCO30CfHUaNqP0Pnt4TESc+ae3xrxJ4KoPEQ2EDO+0n3zSRA75CdgHq/5NFS+kUQV
IvCbh/sT2TaDY2gFRHSJ12XbI5jZQ3QXXTiPhm+9ulLRpxRRa34UzWklL5sl3qUEMebHUMG9MgUe
AQ79scYXJExZRrnP955Hb08fmJPKED5uVNqp0o8YT+7xl4thBbynI7P1w/h1D/pmruXRLxAX/dg6
KaVcdb7c0gvXw91jQkuA9TLsAxydc9G5KTy65zUsfvL0i1+Bbm8Q+Opj7ZfFpCg/4MfkWhKwFb4V
LawvTGF+vf/+EzLd/sfneEp2p4EnLT9+fnr67b8lZucDHpGPj7NP8YzcWAh9+nl1w3djfdnDBDPI
lyOm79E35aUfgDhbyqGlHowYPyEi6iyFbitNKoEWkpU2Pn9NUS++mzQcNnVpAVakXY+whPlgNHZ5
Y5b+/VYkKBG98F0FarCIgkhoSQOPz9BimctBNh3Rd/yWih00WgbSNBlm1JA0g0slhB04eV9d8IHQ
lQKGq6h+m669vD9FolLkC9hpXrsCeDmg6tMNNIHY4LEftYAkmMg3enh57fEDdMnSvKjpW7r9do9S
aMzT9bkSOV0mgCkob+nZH5ZDgXNSM4iA6uHdR39pgP5X11mGWzAplwTou8mPP19i+o+f+ZQQaxh8
bfz80+rw4vT89vHN0+E/Xq1UBIefrLsDgwuwEAixpMrMb1pSrAQ8jswnx22QF3qvVCy66shr2wjr
4vbt/l+4q5BwcPKWL5I9QIhkFXxdGtUyZhdtWgCCFH1C6baz84268IsLNOJRq9GoMaB9xyuTUtv5
R4HTUZWCjKqhrsBDTS8agxQLvfIVTn5jxY8sBeYAgAdEufN7XmkH9sCKoIoQglcp7/Nt97iREg6i
VNBF7j+d3R6+pZR7etMswKLYgfYYDUvGmCBGyunPROeFC0NN4wNJhs/EWW7xkcLMnrs+ZXDph9/n
FBwbz7oVLjQjkQMpSk8eKJhD0+HR8jEoHBzdETLgLc30Z4PjekSZb9XnZQa/X18uzOOcl9uPZ3Ai
bISFvVIFnoUCBdGuUIas40BbqIQfrQRvqZHh2tXvBmg0O3z78HCK/sAlAOPt+Ri/p20c8/zUyyf0
EZtaFrvnnEBZwe+2PP/26ePl8fdvl4TzQxCC5vP10Qp1hJkXqCUi0evCHlgFC+EfnL58+7g67So/
T/D6cic8AgDNuSpZhB3KUQKyYLwCGEhQASZSCrUyqJ/zcr2Ktav8JEBMDuRaTZ8NT7ukwXplBqgu
b118/um1HhFK93WT7YpUrcsPT9kn2Pkxm6qkKujCPbDlsJib9BphEERFUYa28Ae6o03+kGsHCTie
yBVfImuyNvr4nJ/HUr8Sq9IQ7UR+Aop/jcyjPxSBAnZlGifeVO7np8czWjsbAL+5yAyrUU1/rIfm
hZ6OwKADGFgxcogtMj/6CY/eiqTFiukS+haSkV5/FBtJpwP6kl3RLZINjzQ1mBqgG57BKigCEz/f
RiuCEi4ngaER2cJpNBVdIE9DKUlPZK4/ew4URAqQOoDtVwYRO/W3t8+uTqC2BJzfnfJjEwtbX2Sg
cuHFnBFQgFnLhVsXCcdKmjnjib5CAC5ekf0MuMF8aICqAW54bTQpdqT+Zsb9cHf69D7KGKWEyihg
tTBjB7So19Fufdla2cJm2Gcv5Tk3c0CWLGQC2mDa5YymlIQyHtbuUq/DdmQBpmF6BknFUyHZt4jk
avSSvZgcs3JgzBkcLGn1g0GSkJs1edxD0AWIVxlCji4GT7xJEEsnFR9pDIm/MS3OlTx8UJPu3jw8
vuvkwTghWkQrhtJk68comEtDYXSi2Mny/IXF0JAm4fvURuDUzsWfaBxKXJ7v3tM/eYouQQ+CAB+D
f/EmjlAKn5ohBb/qqJIuxOW3WfILLYodHvF9jnShoHcYZBNxz6/fEQFMlGHBIn1oI9+0JGd2nhl6
FuqXhYRJE9VhS974iXuaS1BwPUoz3NWyrTREE2eNPh/yayOlz/RB0wPZ6igUkOGCUDgjA/AELNbm
avi9GKy6MDxo9kfhgJvZTKeyj3H048PeHeFIIlgbfbn3x8WeP1+eBq5DJnotRj8+4ABRXfX1R9zX
DyYR+6cPXz/xYPgMvFofXl6efPl+6Q+zcIETkoOGvdX9iXRsfXg4OtKl4CvgKlRACxGyyrv74XDv
/esv4uSrFQyFVw6I5t2rAcno6VQmGJcoABx2r4HOzwGR/Xayv3N2/3z20XngwbujH/+CBMIOkAET
YKBPIiMX+1s9fFERNEGJVJ1X0evDaJPGmW6mCiDqUcC62qYLQWVf/Sb+DZtB+O3N1z8IUy+xoscP
j0ykuGHOT5T6YXv1G3Lo1LNquJ5X0ZuyTAo2W1+PPz5ejB+0pGuxAzPC1KgvHQJmtctLN7uqM6UQ
B4nUaQYUydAykvWnbZFhg4D1kLd754/04LEQseNAQqdPD6/5kZ7VwVtYDht6FRB5Mso0Myio35P9
7ADlgxLuy9Coak0GOuA1hV1tQSuxELiWwalzNE9tqZ79uaHYO3VijlX56aw1xaixmXybgOfkuegD
+tPGpR2QVKPhJohI/Td+LzhjFtzNqn78N4MpVHdlZixuOW/Lh2mMEhj68kuZPus4teradUYk1A1m
KS6HUnxxVZDugEt1QMPWjNyXX1y5IEtkkoUWOAO9INcUdqqR88e1xgpg6ZJ9OCt+1+Tbp/3vb29f
eV6By6cE+pqOvyKzsELL5xkNAI8VgAaWTN9kuthaw+YRFebg1SwuCk5VfpiEGUcQHnLHw8/artqQ
GJFMrZK0CKEDRjCuhYOPf/HskTxoCsU5SHYYKxYhw4GM4mOqCqDqtzQ4dq8O8vpUmUNKOcCMNVES
LCEuOjiCK4ghkxIIyYgIqukE57SkYKArXpSj5PKY9rTUleV3oBEe9lIpwjiHd0AGV5rgCEDjpdun
uANpfkU9NdMGqLSM0ji3QTeiR5hi66hC2hVD3OFVAv2SEmDRLpFlCf9vKaFruAThciOas/XMjAlX
hAnkixnzw+zRDPgUazs6PGAzizvay7vumpJ7ZH30BCcCPQDJ5gWi40HTVKS3Ocrr6WLDrYHRsTlA
D5GIk1d0BLSmaIMyzbmHCVxEuk7nDcBhBkxYPV30/c3D7wn2YySOnnQAPfCCtmFD4r+xyPb8z/2d
5RvGc0WBrqmLg0IlyaTYvjOSRjzC/D0fjBgDS0jW4jZIhL3Vw8bQLBpANBXh0GQSdwsXwoix+kWv
jDeDElRN1OOGUAI0yglInS83KALkn388JkCunlGJDKapnxqxApYMMuev+CEzVlvoy4WKgQkOG6q4
yuDQW8unYFDxeyVT24Sf+GoEC/s718SlMo5IbjY/WQ5k4sU0LdM3QUTbuI0gSfjFtniVpuxr/9CL
cGTw5iRhDZoc1pOAhLzp51q73MG7AftR1jnHrphdn5EuOuwQRtOSRUmJgy5KkHCFPE2BDiY7ADVX
rnqAg8EdS+N9P+IIj11TF9JoD0TSFezrTbtCb7gNEqkrU7L2KM+7IoZ1sB+GEBncUWSV2LUxI5VU
oRs6qXLQXOpnPBmmdNAI7igHvE2H9EIT6+/+3BcppApT1hyRB0+8cPcuIt0c7929D2S5i8whw2FI
lVHfEABUlleduwxlIgLgno9RV81sR3VbRIfGMQRgFnPsJErAUzpJNBQ/iIZixmQTKwwxQYcBwgSH
EBsmiCFuKYE2YOUnAxQ5LEpPwsnZsa7nl+uc/A67hLVcUXhgoO9yQC3VM6DAWuTBBwJZ4kTWI1Ee
FlsShlCXFoiYEdNVdM+do4MQU7eUERgKsMO6oxpkrfHz/tn1WDIZ/h6+wq8aZLkLQ+pD7cNBoPK2
XxZDpmuGBTClrGWTxLVu59uAEFZWaHjIrWvOkkUWp3D5nV9oIXrw94bOr687VDx+fHjjr0ViYHev
prAz3AHXCLL0kW4d0jzcnpgVoXYLIZ13gkKHwFgzD+FEtnyMdRr73BzuncIZcOEZ13hxP3iCfnwN
cTxtSaHk/vvfV++kS0Kon/EOGyGMkiZAdUHv6A9+iRyo0ErkiU5WkzI9zRo8jAPnKk58Xf0vxFGM
FBEr7KcTrsgSheSaARZdQybTEx43QAMpLmPaIC2vkQzdsKcUk0e5KaijpY/yL9uyYBFHVY9JNvue
YyF8TPK//QxBzXdnTz+NSlQP1Y3dn48Y2vAgXLHpPqVCe6MXDZubujrN7PZDrZTRUCoMviCItOoy
9Yq/cVjlDoAmxhnH6a+DOIo5/BoVoVxQymnqQZQh/cg11mk9BATT/OJ8vNUwJwcekK9vArSWt9c9
hk5Pu07e2W6ADM0ObGNwGE0XoA1EhJkQBcJBe/E2PJRI4yFqI6KOQe0ajcivbTmFvQ7byucAoiT8
pQooxn9EGBEYx9TQ7NU/7t49fP87PhuxwBOcanYmwzfjABxLwdSXl6Vl3rSrqRI8y0ABKfpHGRp5
kFSZeKBgsyaSDYVVh5zUsvYcK1FPNptcs6pJJUsF5PL18hRNgH+ykO9jA+H68vj2yd9Ydv+HP1Qc
svvUxUctwNZEHomegMsFJ0kZ7eNV0fKMJgkUxiwUfGnGZYOIHgyvfvr88NU5VcGRTgVRJ2NbpBRH
UbLsEcUqGOpki5g7ia+wlPbGGUe0k1tFwWOk8TUObRk59dxx6FaaWy397h4CRRhIdW5SLYdWoicO
LwlAOtIqpygealVSQTkMqj8HeK9IFUux2+/ZG4lvJ1aiJHrhS2Mof7vuWBXfwFS/f7MtyePLvV+2
HvO11bGJpnL9Y4udiVho1RQ7JcNIxpCG7pJe7l2eQi6V2Zbx2Raz7K9/OmJVoFiQHu4cP30965ij
o8z/LSYYDkjg7W6XTIUmH9ZFlECoTylOM4Y35D/U0z8wCpF1uI1v1tHURG3irxpFWHTF5d29G2k1
y5oorwy5RagxzpjT/NWrE4Ic8OeiKVAyTWQ8dx3wiZWo83dXB6faIapKjHD7afv18cWOyiFmCdUZ
BPae9k8d36ELnTl8fLN183hWccm2uXbkZMMNwoM/EBMPoJtKMgPWPK6Ip2A+aCER/xDA6StLPsph
KD/CeUcQFIWmsA+KwW3ICwWMDrYHhQSuVBVKDivAStRZTONDbPxPWEWH4IkvQn/VJjxb1Ao4jhjK
3Zdp6c6oieYK4PsnN8bhnAbGNjjK7K8MugdEl3pN4pzr8/v8mDrxQZF4hj5sVL9x6SoPI6beQ3fC
WKljyYIiwC6uXwlIRZFDnIfY+dk53uMBmzD7H553/vr66xllIH+0Ey2N70UiVQ9SdQtCmbMIJYM1
PXAxsu1edI8hn/oPo6uM1KQvXRJ04qESqMc+RR02OuHgnIX/Lx9O9r4cN5iGC/IYOl3LY9x4dfFa
YqAkjufu4q8cvE3XR7xkfGN0R/jBlZDE4I9JWBbAiI1wnLdX8bgBygdxWeTM72rD8FjsigisGl8t
sP9c4AergywxEboyHFjGZM+UZBChEdXBJ525MkkjcFV8WmHZaE4RggS1/cJRvT/tNlq8Oj44xQC+
vf6fFWJ8tbM6vjvTea6+882MKCqyyOwIlqKRqN3NLY9xLxyVQe+PvvgTFHishnjwhExTQ9FHfn+c
CJCQ8AjsuhhGoKM1JTqvumv7wD5C2HpwnI5yZKUr65SWwS70xd6zptv5ki4b7QWGBoiIQUsP0OUE
6nPPpihaVm4X/wxZuLaGIe4bApYKY0oPKACmpRYKFofbD2dwmLFPy7jYhYHoybMr3fzliXbJkrAG
BsZH+E/BBeMqL3Xg+fXV/qmyRcrwCO4Qoe1tIeTXf4xvz11uvb/fcvHBcw1IbQCG9chcCOxKszVY
Qd4+ps6Mc3iMqBlX0b/zgzteryKMv/54Ymycgz/odyUK5cMswRYEhc1RCo9Rs+gCfAKILOe7OUAf
lEi453noYefyL3uvz5gn0gxMUW6tVTPPSHf59Or4Zis//ckKK64Jt6b4DXCrCBQYPejqecygcu0K
s4t0tRJcti3RKbirKKCTP3Wr8pj+aPP44/l0h16zycbaqW8QPOEToQ7M4H6HEv1jJtf6mq4bgCit
cIL0R71GVTMi5SGMh4fYybND+8Ev59dvKYJF3JHyLIexsHn1nB1fHWGCbQyyk6OLrTBT/ck+tPyR
7ZdqEaYKpGzhEZrTD9AbGEkWuwfwlH46SZHYZxccbIUkqP7wFVs+eh8PhbPST/g7sbRyCHNIQfuI
AjKbPb88eE8Orc5+X/wQNW1U0KAFmhmY4Yo+xKMC9K/ysUvhrGIY5eXt41kjNGqghGBfXsmbcAjI
tJFsQ0RMC+hx0Gppfsg2wRN1NJTd6A1M4Z6WOYJAPRW7mnXxUJ2Mt0N9YPTg+o+7E4ZjmU8BFw/h
PM81EZZnObUkODnrSQ9qYHLo4OXrq2Ntbuvu4pTbzJF1WBy7c5oUQ1HMjx9cR9UQIiyKdr8fP+++
Y8AAXKecSs75TabTii5uGuZDGBf+p7qIIGX3EhH0LKDqBZzzz4gsyyHAAl2vh3HeMjGkcVchk1at
SYGcvOozZr8ZHesFEGQZWN7CXjJwGODSI1PoE555SEY3DXuO/shMmM71UUh0xYAQu2du7rgYRtTz
ucskuq0LPDpsV6QYL7aGzmHd+mW/mA47wJ6HXFUW8FaVCTMiMMmIM6GboqtXiW+Sd7QhjsxLQhUl
6CIH3SbtscjvF2fn22PjsyYGIPwAsBbqyQCUwsJFTVjUR+pIAaBcnORwxw3TY4UuWzd97w0z51q5
c+PhR8iGzbpDaIo9ZFiu7ttb1uRAGYThDa5BP3FkJx0bO9PnKdpEhV6D47QvM7MLFbsqGFKvrAQv
LdonKYTRDHwgj7SkPv7gBGYOqUkQyzyX+NOfkIxrXiwlXH3qYJevHlShYrxxBjBpzrrgL+oCv0Gf
DFh7TpZSeA8nlECEqOFl6SY/3IX+4wVwRA7cDOchDIvyhVlaMRwtWlQZAhpGwaUxUPCHgEEVpZiL
DkEAdsqQGAs8Q9jlF/jKe0PzvH1T/tMGqWXBHwXPkhH3Y73zlnW5S4lwVcEIvQjR0ivblLCT3riF
x6Qwvm6xs/ksB8cqGzJoklE4zFN6+TVFAtjz59PHm3c8gxcIwkCdARH35XHtLP8a+qN1/3O070jX
KefN0cnqX5AGHkUISvXMyoU/8BrE5HvsEDypRZ+qDapPZRp+/LJ/fH42rJfni3IAhAtFuXp7sfVX
sHUlIzOJfDMWLLlDbigKT0Cd2qjYeNd5jPYFQuPFusUiYQjYaR8wDUSqpPIjDrLN6i9nPMsTihkT
gNYogD7JLzEvjI//ZEjWe0XflFwcmWp580GG4t0r5Opr7Ut1YVk7Jy+xTTqCySAVSNHkzGXwRdTh
542+7f+1HKehPI7aqYzZFKsuqqLRJq17hfd0E/zuZCyI0xxQRuCj7wxgFBUubAIJGNIABDWB/jKZ
DGSDGXVAmvpCmA3JgDfiJZWMRBQJl9OexgQ9iE3JZdYLUPowOEWTgFp4UEQe5mAKtShXhnt+Cyvn
wfCtUhy60c46rXKUcvwZPNYB56w2GlnP4D5pNBIsO3MkQ+czQC7a4AWyxTefLoXcTo3+wSdDdt7R
Hwp4+8c2O7eEnuS5Mg7SfrglmXP48KdX+yf0U4aomILOJnJNLROEfJg+Do7m4ewbp6jFjCKBJhQG
DFAJA6BQf3f0hwPNDsFGtnKfP/+6fapWMAuOh+hSGwSXvWiXqsVCSqVJ6tTbUBdauavEFiTm+BUr
BqI2Et9JPRoUG0OnipzeQF6uPuoDDy+OH258gU15EvrjxMY8l7u+GKz9AIjYGf7BELCTn2XvGk8F
kRAMzMjTCZkRP3HjUJyVCDol2BgOFf1H5Og/aZXUkRqcI6cyAKhjXaj8clqh96ITh+LMwrIXY69Z
aQZDLieKBAJudfInk0UJwKsyOWD+SY6LPsoxgENy1Q188TmUI9FWY4phNEptLjrKGEW1cg5JZ1CP
ieoqZV49K/aSRQD4biAEaZW3tQwPlQxwWNvKsKVVRG3QHHiCVGTLhXuhGiEYdampdgjOG/4LCFJb
nwKDaVy2YnBW64iXwIPmhYiJA7dXBSdP/na5NQJQygZ76pOz/gEwYINn3utvf9zRJT2h1/QEZtW8
FREgN3IDJbhV8HuMzl3rOEeNbo2aHKDxEqDL893dX69WLqs8PZ1s7+uhURiggXT5Wu1dLA8VQCLg
7ViZQVNW8W5IDn7BXIjopYY0os6aH/UVfwyLCqBZiRqOc4PgSOmG1FErFiESnH3nCAl+1OmuumDf
jD47r/QcZRmQCoKqgPDoMLWgQv/ihAgcwaUK1RAKC3OaifKipr9jX1zdudINJQZCXFwAqsQQDVeR
zquAlQI8xBEriwgClMEAhV4hC7CL7n48+uXH6n00GgY4u9t5d5NlmDrKIkYqzxD28f3RmcqLeV4c
XJw6WUSDgMbDuS1UbcV7K20UzjjT2R0XJf5cHiyhEvekCLuTP55lNOYhTOUik7YA5q5ECCDNtAEH
cARM77K9cUiWvWR5BAdWbz7u/WQcR91BQzwUzBstcpvooQUjHgMAlNlDPCnPqmAAcf1gjpLAUcdc
3muvNILHtFM5DDUkJoefzneuG/wjHqgmSAjJrZQBFQjckUpmSDaS4A3BeWwKfrUxfoG5Rg2JpxSW
la2f0Kb6oKol4JKYcX6qT8I+WiEiW/ELL9zQWRrzd8GE6qC0nnO6294O1bCxRZuD4gzsqNI8sT5+
cxqDdnBaJFfQqkREzC2o8d7Vr+3nP9PZcwMunldOcL56SToVmOwyQGbsmFFhCAhl5OpENFulCkvj
NrJuTJarTbNnl2DBAaPLRlrBJ8jUFLFMt/J40tQq2VooWuBXJcNU6QewWCvpQgB6AzLcoj21EG6x
BeQJY7kqUnvj40fwD76T1o3LxY1Yjpbcch2cH19uq+xRPItreE55EbPjDT1SPmdkdUyMRmBRlaWF
obft1ODCIG070rGwBC2MhmpX3AMZ6K2+IVGetoRM+aCzyjSn+2A59gPPiB3CXpjOFC3RYbmLULlL
tQR0zTYi65HLiL3WSC/5Cel2W3PO0TIKqhL0gvdcRFlppXOeI9XlQBPkXOKdKzOdpZwhUN7Ulz6M
ngS30AG6eQUQiZmtavhj33RaVD1ZJAPjPYBRL172LIhmyVKk10BlCHM9waQwI4V7xgOPjIqLoMzg
ZWPgCHCatb5Yl8k1lWOqQrmm+Ixt6DqCAs50Evymia0AVTsmLawH3R8VOwCBTljfeQhQpyDSmkai
Fn9IWkg8Gbu02HduSBzpc0IUnOmTtMOJfTpZbffDnRUmp1GMuPI6ftDQb8faICuYLIoCiaHTx9kJ
KLpVE9qSIaVZFXsRD4W9YJuZLM6g8CpHon0waf7+T3wWj+ycZav2gNm6Y1EzwIOQ/WddCWAFUGAS
lLESMuv6Ca7wuLgE5hD4fbw/IyPwr49Y8098qm9hq5CAGFMGABewAUOtxvh4FgB0tsnA0VlXXuym
Dy5dOuOkUtkYbQ9/fDzJV514vHp/uXrbyh15cChUR0D6C1aU+YPlgxBXeQd/uaB5mNv+KyKINwfP
zMym7rL1eHLDZNtN4S9v9o8f9sbXIcAcEhhMww+Hi4OPb1avz5yZ0O3FipVjV1kzkCQu1X9N3MtE
+fj78/7DmYqE/ssf3hV4fXHKpIGIzdM88xijk5jlZgpoDiDcV1zZAM1T689q+dwvN5Yh6AVUikhc
Mcc3uNuO6vmiqhNJtro89kFxHWP0gdpOdODG08F76ByXDnxY8lzt84kGHSNFG2lpV+NQwiCFkv8t
R588+b/StAC3Vll5zoirfm14N4e+rjptum1sbMbB617by3QtKAa1SP1FUXglyrEkozQWuNGgWhkp
z+RQN+xZSWIlmO+AFB6P4Rp7HGQWGyBzcf7H75p1Tl9+2N/758XDL1e/uQNEc7f2uljJetQR2uh8
botHvBfomQFew793ixn0tFd2FmLedUCMvHVD6CTlPKWOhKDkcw3UzIMQcO1NqQNWKDOqib46MWLO
z6QiE0JAQTOggBMlyZo/Dbjog8a2X3nqAjaQXv7COEdZqV65sp51Szqgyc2P08fPJ8CKhn092dk+
u9zef4u20ZRWYxCTdzsfLi7e7/cAw/PWg2E97LY3TjKtXGgA/yoAqRpNKyQVb+1ijaNB7Iukf+PZ
pzbah7YwjGpvB+k62jdJ/ARF6BbZcYZtKloMZNR1LxUodWak4DJVfp5gNMROr3Ij3VKpF91NNx4i
SMIc/sIQ75ZfQwUPVBvs0OfgmI/Mer+rJGanoJBPH+WwSvFZa7pMHnjXegbxG44iFKzvp+GPirQK
P4BSZGpizR/t8Z75eJAglMizRwBnae9Z5VhzkkezEoyGWr2T5NfXLXyFhxXi8Cc5KidfIXRjOyD4
ToMGFpC4hkXi5MC+Pc6/o/uKOmdeJqm05GcD6n03hEJNIERP0qg4gyeSJdYAyXH4s3OdqYQiWhVG
R6MEUxPm33Q1yZ8kgDyg29tVfh15aOiH/WfmxWASZCoGdnUYBp3y8Ic5OSmSIXWqA0SqNjXQdGyA
c9EbjJNeOpSV41DS56TR3RaTLc9pdnf55gqi8pTbtuiYRSM6GozUbQTJyJlpTPYCRInScRMyGjSX
8qYdp5aul1Bs9Dr+iIExxcRk429WkUGuPC//m0qdpGVHSHniGdf87ApH7hM1m/sErl2g45jWOCEP
0YivsEZQOX9qYgNrEGAgZOTvaJhz5txu6m1BrC115Lorofdnh9n1GNogJuJPN4/c3eU9ZC1DvQvd
SdJR1jtQP3VhnPg1QsvS3VYCtsZYDNM0bjySuSwM4q66MalgbKHlaNZdZO7Bg6bpOgTOqXBQAp/g
wQ316Loz7737E2bgo03e+KcVjrGIjTeHnJHTbgOdSVyj83RqOEirsROxKMMATg8QMtGbGJVT3r3g
mrFMUJpsyAGEiWUwIWmISpc5/T0PAsHi+TNMNfkgUNLD16COBqrN0bkZoy1hWKweHxOjqWde209U
gXbL34gHoFDgp8qCd8hREiWgZE9OsIe2oRyIVF75PyC5D1b/mbTEE37kQC9okkwPOZ4UgGuHdB5i
y/gpssVsFyTzZKpW8Z/SonRCEcdWagrU70dnqy9/Kfg6LSqn/mw0/647L8S22QRXJNAhLDgbWDAE
RUW86GoOyCehqMwKNwtgaDYQxsieXJ9BDn1NNGpFpLANJlbiQw2migSRSizZkQCirJkqP+vxYONZ
cAkaqZdKs/fcdFCa7nlKGWTzovC8D04Ucg8/mml+YMtN6s7hqlXSQ3kbY8378EE7OKwRQVqpkG9I
ZVCr4yQddjE7gFNlVjrG8475Mc+jr9G+bCQGn2kWazTBDAzgOb0vXox8y5sW5VJKBwOFwPqPZGq+
CBoRiMDojX4Kj+UqX1rZuJ9MmH/XgikqkzVgAm9m4JvYgCL66pgF+GJJSUebPg0CPKR4s0oVefyI
bYl8gRW9BiGSPiXNG/gtWLi06O2sTScT47VdgiL9D4EQjoeTlHCR3foXWzRTl4p1wQIzut+FdYaW
YU94UpAdJkVVwLTZwnE6DEJx9mvbi7R5UFUvYSA8hoQMhOYD3xExoBP9T+0B3TQACPiQUo10mihI
8Rh8SnHzpFQJezs8NtjaDLyWb4iqGYE3SF0AC0DcBq5mFvwDfT70b92TFHTYG8BGveJDOpsw2K1n
QTO3ACWj1oUDQ53nwCTjq+L+SbBDyDjXBpaFghHVuVBAdiRZJuG2cwLS5XHCqclwukin+Ts7C+er
IyFj4fD8qHGYLdXzScVU9mdgnl9BZSUl/ILK1nnBJAnM7HWsbnSytRl0VuXAdkMN6ZSGpOKbiW5U
v8yyrP9T4UXdTSI3DNfqL/vMqN+iBSXcD/mmAJoNJKETJXQXM+NKNyTtu6bTlJLFEjNR3sBis3bz
QxuAxKUhO/4v8KcL7OPgsJkMlhRN6pABRGpwF3deUFBEwdbJz7xRnScUyxHylm/+3Sye+PDX2eiY
ikW3uFHx5so0y1iLElIe/WxBNZmy+bMteebcsMtePFFrJ9D8dYEgaAqKRZX5o9jc0mPe8Qhx1Cnt
m9ItTWs2zRoBKMcur085HWKT7PPACuhjwSQVuBtcrXw20zmuDwY/ybusSWwyJgQMelz3d0kjZZ1y
rfHazG09dmUja0WKcB63xdFL8dWfrlc/+4EFVTNbRwowm0lkWg6mZEpHRy/QY6OyT2lIfUAryzmO
Nc+jAnmzzYmDjIpYIiMQUOifmTdTo62cywAX2+yO7wi59cg6CVt/nFria3hBZekDIORb2L5tmCO1
1Ic3tAUC+QEWTXRfiEalhaagWgCkFC6PWr6AX+osTcAdCurfOtKSLpmWA3ApLAR+ZfDGt1vOj8+f
PCTSBQgYxKDE9fXgbOckz8AeksC7Ns+OzCzevTt+unsHN1hizOlINwi9ZS3Dd8NyfHVBk4xrnfwB
EOkQXxf5ctgVGItlySp4ltdU89KqXxzM3lKVBJTKaDA2OhF6tAJ2wdrn83f7fkYOAsHm+uzq6M/8
rZJiWqLGO8t5SC1YQ3tb9u2jSAJwW1v/lQkjz2EJ+gLO7Z66lctq6+3lLzSeK+bCmcrQGpQgPMUZ
BW1hcV2ExCiSTf9PzwwwXe+niACOtMiZTn0FIu2rEVu/f/n65ouvJ337cvyw6zG1652z6++dvwGU
J0zFSYFQWyEPWJlG0XIlRIJKCoDR4tYkXxXrU6D16fqHW7jn2TLj//z/9vk1wTmdaGZJgSmPwuI1
Du5S5NwE68MMrEsfhL9FXUZke7a3IEQJgEoSGJNHkqR1GnSgQbPCnN1PzS572Uq45/qrp3hd33ER
VE86oFV0UeZS3qsGcPHlzbfVm9dXJ7dHb+lr9eNV111pa3MHcKrrbbklN/+OH+Y0LGL/xcX7bEOX
Er8DbKRuwDzmOsOvYpSYwByk/DUh3TWtgJ6IhXenPUacwyYy38g1nzGBNTDRVXs+1UaOEMYnc8Bt
tJk7oNE5az8gRlpusg4OeaVTu4cjvrKU418ZjGIGbp0rVRb0P17/pHBYysie/tezy6M/u3nQQziP
7t9z0VeiUKreH1/u/e7pr+5e7p8e8tUtickKzcXjr68e+Jp0tgqQhKzMVgF5sECupOAgl/OKGlqS
42RVFjSI17YoA8D1/ZvrrXtfRWcRxVPMW5//a+v2La4Z1rorSBFOnYvFLDw0KJOy2Yj/8RnrYX3m
otYFb9jwXd3qJ9R6VGrdVbc4AEBrLjIShRD8w0OVXcY9//zmNV8WyHlz+CUXXD5iI9F9PaGy9/7l
09OX3eOnmzMP/PlfZlBzvkfkXysiM2B40pAN0HXcvv14vM3yzJhpjNPaxVtZ+OUdFYbJg8uHSBH1
q4WuWDMDN2QFolGReuvosgxndSajspuI5LJ6GDMZRyWt4PdOKjdVNaIjJY/calBkuI29VKhH//yy
f/bjhJt0yvEsDmn5Oo4IgcqCk3tl6W98lcgP7/CcHutfAQuQbLsxBtehY/rkWYrVebvK2i3ILLk3
0GIdlsHBoe5i7x2yd/vo5gev+LhH4wcq+SW2vbPXB28sdJDinQ9+QaoQMugBvbem07ekP0dMdlmQ
Hi9HACgfU4WrsB/DZN+F/lAvUqCSQefUvrwcaZreuoNNBYZE0qwS9kkOXyxxZQg3UoNJ2DHcIIM0
4T9pbysRylO5rlE2ZB8Iej3h+vhwipPbGHBhYNmI6OCg4D1AAgwUZzguciqwfjqanCEA/ay35uky
sujJKLVBZrDoMc8et/ONURzO4yPnXLPTqGwzHtWPkUL++Taff/Hk5EePSt4f/HT0B73qYFGP2+03
+9vvbx/f3T3+3aMBduL3ZtsZeg+M7uRj6uQxuw4/2hjvjnNYl3fw6JSuYVheie6pcF6lhta5JwkL
9EP4lGdD+Cg+9V98Nbx9wgIuKEXqUArXSJvf2rv5q8YM3zDf2iRmO8dY2mSGjVqwhg0xaAxYW7He
Nqtz48xmKtMjV2Xtl0g0UF/6O/rGu2dwtO+GYitQR3rw9fOx/3lkLf7klYGwXm25ecfbFz50aFss
zDdc6UJWxdxKvvUzkjrgAV6AjDX2GqNFf3Kwm0oQrzyjmtSUZwCjZmFklKkH0VN0qwd9owH3DACa
eF6J6mCQF6QURiYQqj83VKaaCELzJWebDl8fv17991Kcl/1EcZ/lCmnv6WIw3rn47cv9DW+2w2+t
BFLlbXUpqxtUr4IY0lZPxnHLLgvlLaMhCmrIr1+/P72HbCpL8MLgLDliqQta4Fy0UaipUzbyHYQw
Lmxt/Ewocf7MeQI+xwJ9ADUmsTV38hPfCP2U23LX8JV8kaCWSoKmcw+mCUmKsQOLduE7SW8OGb2a
c3hKnFrtYwyJpcOaHL2p1ROmdddF8TJmji0irJRW872TqrfAuheC1dU+SEGBx6WUfH6trS9nfvyv
8/tf6BLbIeUZHReVnMKp7xmnlzcPMdOPlae9tDmFZOjPsRMOcINAua+zof8VdAyVyJAkP8enxJWA
6p9BjKrwGK2hE9rPE4bcybr2nDEd2nJSiK64iOB+299Wr4CEYIDBEI5PpB9VjAdcRC2Z/bg7f/DH
2IPtWIC7xhngBUl7PIl02SrSLzAQ0z3EFUUx5hUkyGr3VPF92CUUgE0IHj7BAlqwiJTj1WS9cizG
jAs1gDKcrAk3oAU0YD1RmcCrzDDmwWlQfSgtWlfLtINYO7pL0/Kg4wQIgwTAKhAgBV9x9803bvvq
CZX6Wmj8Z9jF0i8akU+Q8jemSC2vzKa04C52lmeMJPCMfLZkunzDHZc+drjjDUD0zTXep1T1olly
FOQaVePj6irj3agAZbQxXlfHaURKVcTtmJ3qWeWhoPRKfohx6yuUw6vBtAyEAChF7b5pojjkwZMs
Y3YdJn1blABcsFgBX0KtyuJWFUPeDcJzkqmLjeSpLLLPjx7plvf4Xb7DgnI+/H+2zmzJkVtHwy9k
RWhfbqVauqo3u10e232jsPsca1dKSu1PP9//g0ypPBOhYjG5gAAIgOCSTByu9Q96GjLABePAaM6L
LPqCHKyzvOK3+L/eyfArZr7vKfgnZKT32ASGYTiN0JKDIJJoVXNQyS3NwIYyuJwupgHvsP8IlHqV
mgIBwpwwUH8S5T8YSUanD/pWthr1+z8+lgC/6RoZSgaPPR7X6DNAgwECKlWPMtAYiMO8mJ+IjeKP
qCALTCkZVhY2xSAkDNNkjXZcmqJRQeaLg62tD6v6QqirR21ZPX8LaVEVfjJP1FOJI6YAViG0mtaF
qKvHEyLGJioRSvPUuVrvpH3C/GTJSIEFkMDvd+Eku5TRRvcha9LlHV33DjjQCbrHDeAiyCsF0VxY
Y8pJhhGt7hBX1tO2EFst8ntpEwlD6PGzuTOaq3QO8qTlUYXgSXRiRgDuk/P308jbfnR/WIpARKy3
jwlGpv6dpynLCRb0nTtQPWzbDKKxLUQEdAlDLjCl+ZNAiCysDXuKx88jckMYBYPR1LNNBafoTBJg
E/jFEBFrz+K5J+hUqoSdt2MRP8qTGQIRgDE9HiZp6c4WWYZBJ8bNbMppk6qE/KQ9ujOE/4SBarH4
9KcTUSqmoAZCNGsmRSuF8LqAX2ixP4p8Adki5FoCuf9c6KAtSxD+eCkTD80QfNbDBaVttmVgEypA
aA4RaODaae4MXTrh4gk3lEI0OFBf/m7QQxQ4wsWV04IH6KBIATewI7einkhuyZzmmUI3SwBkzJaL
2DK6EImkXDkMSZNg7zeWhQkZ9Ch5GSaDRJivPCVCSk8gyOwNtuw/XjeP0KXLU8UoC65f6waoGskQ
Y1iPYTRY9h0WSnupTYya9e5YMNxreuGBuAejdPwEaIgrmkcEGiNCHL5AL4/BclpMP5sRCqQjMEET
5loGyld7xlYI1UIO4THWu1PTK6IMRmH/Yn6XWZJmadEqofQLYyxW2mRDNPwiI0q4JesxwcX9Ska0
FvaAeHUyGESgAlrAMcpgOeTga3khFIlk4BDCSA9NgZgZ6n41w/BH0Fi/S6GZeeZv6BDMCR5EVZnZ
tNiSNSoEihB2bw6fl3fvWIEGyxme0ttsxoIh+Bi/sErRDVmigxDQzYViSJBkB4NTAc9WoNfcCqaD
Qf8vi6HMQz9dC45UoLyxvmMnXCMPKgaZJp78bDzICLOTzjwFYaSq57yCrQ6KITMLBegQ1Zo9Mf2j
AwIdOowfmQaj6+bBCcW2vLoHwAIBAD4/Ct2BhLAbtXzAhk7IJi9kX+bEB0919v00onBscuuubloS
TGuSpA24PKh9K5ypDmy4vPekI2Pz1+NJ1/RRzIiFQIZMQpZY7os16EmcWVhBFk24bJgkPQDeidl+
83APwvPXWAEAdemMhk5gwyUJrkdahCHqgDQ/HhXebVjwmK0WUZqIno3m6dPqB5tZGCrfwA8+g5vo
SzjrdeV4hHgK6FIuOKKlDNk0tgDYCECxgszgfPBdkhE2HYi0FVDAnaLACg4r1KIDtEFvmAbCUi4r
ahaFNAkwA6NjLBVkAtM3/AR48sAZ8HBXq9iea8sWMVVK3poI5nwp/+KwKa3kM4XUDtEOKsEVLAGm
Ib4pw4H0UViLs/rHFfruVqtijtJ8IAhCWV/kmQYpWZYoJd6iGoF3+4/CF2qAUnHk8yle96Mxf5Er
3nRiI7D2rFUoatBBVAe/UAcimBi4l5cPhIzdRnJA014x1YiabcE798dd9NZhAZvepXpgahLDdGgk
rabnxDP1IXq8XXLtyi3CBlIVVsBoRmRwB4FoIvgTsOFutGDsQ5pDkGTS8osKiLtHFEmAm4TuuL82
Fi810AHexEQbMaYJBX5h0sNGoEf8TApNRvOEmo5augTZL/KFJEha/AM8P5AmdOvWKhD2SAHBIbwK
/Z530G+0cIuoBBjC4EMpmXsn/hIWMHXAf4iEC0Q88XVxZF06AcORXqqHjxmDDAXpkkp8PT6lm4VR
LJrlB+pSRvPIzZgHkO6HYBFPQYDCGBHBhNQQOJrhp+7z2BfohGBDHTjRjGYt0Q4NwijYlNwvqsbA
KI6xfMT0Dm2VBQ1WUxko0X0YZyjFBUrEhrCk7gefzBwTLur4xRVR1AdKGAZFMu3wB2yghirUnn9u
cdsdt9atHidfwGP9vG7jBJCJhJ3ezBPa4TkYIBPiNYTo6UiXHHiJlx6GhmguiAFhIpEL2m5ZSMe+
mRsSNTSRAj3lA050rc/jBh+TaKvr7sxHModpAGISqne2hD8t+9iQgQVUUt1QWkviEYqBx1gXG31c
qOnDIPSlVwrYQkgL7lo8tyTonwYjP6dVGVOT7aqniWovRCkKAibJUTRkRUa41PMxFAWGxjxH838j
GdAQc8u7950sUqFfBg5tRrJaNpLwcgjFbjaZtEdjPAbPUi+rFYBknuXNy8ziQAIKqUoxK0RixR1p
mm4ykdQfgodG2cZFQukVl/1bPMFa4+nAlAGYB6RffeFYJRZkuRtD7AODYGDVtpgoZwD+mFQ929E2
ECqCSpKofKAsPmhhAyBRCk0LGaNwRFD0LIXmDM9J7JLpSE+GbiHNvQWWiWeK+CnLcSoMa9OnpjW2
IxpJ3N7FxErSzTwHoGlcIUlt+/oFNRQ8AnQuYBochKoEQa6GyaK4KsfYgxV2G3AuxXjM/MitR795
sMDzys5Clg/DS0CzXBkpB2lKRGtJLaInVZA6/6qWQSWqokCMuO7Ryjb7uLMDylhiboEWYUJa6TK4
kCUguEBCjB+QIbp4zuTemBW1fODTFoQ7eVnIqgDAKiQuf8xYUOAUz1QzQBObesl9QgEPU6b5Xsot
7rc+SewIvC1w6iWJCmCiF+7FBStEumbJWWjdJ7QlZFXVr3W8E+Ngf8inpTLoYnDMHZM5CQ+NqpHO
HZuoEisA/g7zVNglyAOLVMpFBeBdC5U1rPQ3jBWPSWlggPDEXGUTxnqivCysNQ2kbNCFbSoIAo6l
R/4lfQ80ebaJ8AEwWrEFvpWlUDVQVCyw9aEtdysdIWYFFUlEkxyTViVkhGgitWdBdRECoMXPjA+/
V6jdphkBgLR74Om2n4Sigd3GG4EylkRiecRiRxKuFYD046vofAYn+jHBzijZklBDeAWNxi0JvLuP
LBgkzDyfzH1JsoraeiQ9yGKaZBb/BeVAY1Tutksl0SAx1VceyGSZJfW96JCQZNVaC8BKI0LzBOBW
C0x9iUD0u+XEvWuDFFLyL1lJEpfWfzwYJrGHVTvdxBO9AftiEu9cEsE6woz7HRmORgcQZt6npqgF
TuCsl+f4l9ifRS17yYmsRJu44hQZJNUNTachQc+Cl4wv+SpmSXAlsSN7XdKkRFOqTZbdAAtrGosT
DwL1VPydBNGU/YJItK1PON31SOrL6I2EaMYWnCuAKudGqsQUITFzj2jAEXxins1aGoM3qVkTHfJ1
kzITSp3EzLyvZ7mvxMdQQzpondLOEdhkxkKKhY9xNdsydlVqFaEMzaYW/S/ZRcDa5JJ2X1jMyB3y
gs7meBY//Gc3m1sE0ztWkuUuA23IRjWkmjFemyMhZBUxyYJmWK5taG41ByS7H2jKsoFd4znC5AfG
c5Js6pmJiXGJ9lv3WBcyUGpSvipDpIqH5oghCbGMZ/5PcvSmvSLbk2QWoBxS8VXyyBxWwpgRULES
OgEDCSfl4FaEmApkIY+9BNWl4Wg+YcdDZgKcYcFqO6qzk1L5yeRnk1M1Hf1AR9nPy/5DpAa7UgcZ
r6D6HWopnVI37ubqFLxPxAyHYb7jS0jDfak7WVcyXQEYQrdgiBXYmNy5DLwI5IIJVgyid1hXJKe0
VIMnVUy7ZsG/Oy7eRe0sREfZ3lTtKUI5NQC0W8wNpdZu/ZWZE/8hLGHAOA0lCmTes5TjKPA2g850
RUfGvOPuMRCM8P9RxKA645QtL02+x8sKDy73yMXQLgsFEEKyPTJHlyEyedJCgupxXStfU9v5E8ti
icEp4nGQ7nOTHMeqUdwmK+HAv4qXwjc9gzQ9zaMGBRUgnQRCtFKiUSFCS1mOKtlw+xpLbQeoFL9k
2XiIJgWZOol0ZMLi5yBAorUYL9NnTyaVTO2kp8y2gJRwS3WSB281Ip+Wk2V6T0BlkjM2t4Yq5miJ
4B3mCXuzzPxxAHuoTF/Z+DoIvfv3syyz/lBMs+t+anqHxk07AZt00uWRkMTPYHTq81v5BNX/Ej2w
2LEkNJlz+k+TFXT3gAsSZFzcWGIAKkCM0G4C/6XBzIi8X4ToZAUKzbDueobuIpU8mV/udcCIC7aE
yQFN+NBMKiHsjPedtIHejR5iQTxVE2eSaUgaGA3f7MS9Pb5rhCEjdgQzG25S6ZiV704DvfpqWtwO
TABpWwM3dXuI9skJ9lGavAhvSIW8hRTlrguyoC/1W5BdpSpS9/rePaa3zr2rNRtOfkbYzarEL/4l
0SEWnQ0zKgbeNDWQpWy6Z4JnLyTFMy6ze93rYRCYZnde9Yq+94BJpRBXKMwrA3HsKriTuopilVlX
Bs9OciCUYh0qHYy4cS+4GQdOPHGkQgIpMLrEJagM5pnwyjjO9Q2KG7McywG1bjk3Nrvb7+WN9iqL
oUh69j/Yyn/hQQ1iTryvfIepa6bqLlexA96GnsWinqcq/2fsCT4YXshbVKm6Lo9FwXTzj3IYJIyc
trD8uSHaBQLtBTRjelchoejKOfk9xlVWEEsYQmmRMxPvnp1IkcyQaPSOmYEOocXzFkT/3Z4zLpRM
Njutd5IQ4FQiuiBCm9Igh9E/8jTu3fr5Tteoku8oi9oG64Dn7BiGArts0i6BgMbAlhap4fIOeIjd
Ap4opLiZFx2WKcoSTZ9TgQ6L8GbleM5si6iziIruyNFDzGDvSqoBMm4FU4KVOFTN4pGDMGByigJI
BvUOEzE/hBW4uQTRGzVQl9ECcl6/oWhqPkrentHrlEOa5JIzvgB0XQjwRrUodX+nasFQQrecigbg
94MebK/KRtyuAlFEq8qUUPCc/Rqz7RZYhuj6JNvUsufh5EQ5/xx7FyAOlqk7qxSaUcnd3XjzbvzB
q/DQmYxTaiRxyYhBMqlVmCb2ZgQsIsuM0gBuNOEBnj1hkldoyKhkuhlAcpJF2kXuraNySXQS2DI2
CZgfHZCnQYB/t3ZUh6dboVSFNHVpJfIJf6HOLbKmMPU0pIR6E0nxlCN2xN5VHhnId9OgAFV5Ti2g
AkJwFw2gdGRWe+FOkbQqBBwechfzlKGRCuyc5wK5FP+9ivYuMz/w39HYoIsqlG4P1zj9yuT4cJT1
MY0oRoLxdglhrILJwvghicT7f2mUN23RG4T8NJHw0nnqFXcnpJFFtP937naSUlvpXwAJDyMKGx5V
8kRcEGXeyBV3YiACU1SAJP38Tg4Ri82pNarrUCA/RCNC8ogTVgoclBLe0e1MCt31T1BAGr+AblID
fCTTOhFLOP+FrGmNjvRkiICGoq0q6hdDItt5yq4WatJDKuyN+JhVBVQzUSyhnPvQQX7gP8UCucCf
nolEwtS1xEJg00xaE9W831gdkdG+rV+RDP+NQSCGdkKsAbmAIJ5OF9xisc0bVZWdNy4p4UJ+Ti2S
QLu3LQrME6d+NFCQowGhksXoFkjLI+a9zbrTPleQdMHPJOE3JlmtUyo8yBkSqool+bhLMM+9GVFt
Ssc82T1NEOmp33kwlLCcCSO+zxSAgw7xMFdL0wDdiAVV1pgkPOlf1igAJFoZp96z3fzM/PYDgXnn
/+Ij3RmbhLL82h5kDygXAslw4ZTgaUaEiS/g7Nu7jICpJMZoRahf8glDLpL7DiDHwJQopYIPhuTA
ep+9SfLToH+rjnSAEwvoHHUIbACRwd6KORY5SZ6y0yZVAXAogZkM6llBI1VbI2mjP5RDWNm5SA7g
nTgEAUlPLJhWh0Q9DSVmEcsPUSVCSMgui4mIJSHBMaFJ0m8wHPtXLyR5gIz+cLHSMr7sDP8YK+lQ
ZWf/IsiJPjIbFDDvBzW+Or+GaiOZUVLzwUSQIyLsEKfMXMqCSiZLTMp/pCUccstJRGPcrThgHFzY
UPxoHDIG9Fo6SJk7jDWOdNYqm9xsvKG4WpomnlvO+PGfdhnefNBJw5zkDLXEEphnCIFAxn6XGcij
2Lh9qz+VTS2d8+STefznF45NnEGissr5mHS2UpgqWct08sOeVZSZbvnmMItZwCi1k2svhboBUI34
/UjY4UPVcrA5XqvXmJBCMIeOOMNFt9AfnPfRo+M8xvQ4zpaYtxAIZBhozhHoaGalqOZI8uEpiUOU
XqaJQ/TGkmPoAQF40gFaqVrk8E6SC9ACgJr0Lb+E1dgSNEVIAegjTD1NDGTIy1pIw7akPOduoGP/
xBSmCbdzM5pU1PdXQz68CuZ3EVish/MR5jUxW30KghkY5DOWwsefnkkyWklnRjG5NUGVMWJRiRNU
IW30YD7h4I9HpvUPGgBDzufhAhCRFvIv+XqmHN2RFIoP8GlSUzEiKpk/P5DcEjKgklCRm7vklqN5
jkGKD5Io0CSESkO2DAGVJE5xuQBs5Ye4BSnCF7hZ44wap+4BEzpiCDaUsBEwOnLoj5MRz28JKdnu
FFCJ84vuCC/s1g4oxZtqidUxHw2GI+vJkfNZYHlOcRaO/UzA0my/N9YnVvTgxrBvtBRNQhFx6IBW
daxljxSLSiDgY9hBPBn8LGc6cOv8bC3JEPPsXuloW8xlYct4r9mhORHtBxS3QJS8MMx6b5beJ6my
gVEyuA6OgY92xiOD0tFrNPZ/fFPbD19ASuHMSs/wgHf9fvxrOhiBMFcURDe73YopEsDUTxz4Jhmi
Uxv5212RCDAw40dxAAU+mQzDJIj+TJOt1FtUMR2ZmLTaCbyMrP9X35uQunBti5TTbyqYPoIy6RHH
T5KgWfoDWdPg4SFQInRfEEA7KCRMd8PGVJ8PsmBeGg8rRvJ88jEGwugEs85AjSdMSUgGA6DFsofn
6es79MZIcXJ/msxoLfhtgXB71EFqAcgP2Aln/rm1gMyTzyZ7VgLJVsSKRuVWPuS6/7D5YugkZ5rC
5tCSdybNtjh0K2mKpmmI0oQGj6hGdUJxLTmzVnMHoeWE/MIkMejiFcBaXyEKoFBmIgg03x2UuYgR
AYDEaTYbgpie05RJBoSb8MFPNe7XHchFjqhHBDFj/Myig7BmQQD3GDcRB8VsekwQtbwJ5XcRDR70
go/KYvjmgZZoL9SUEMAGSIFIq9tOERp3ut9YmEJhFWSKA4ldGCrGvHBbNVaGP+SlIcoHLUTqT/39
K3dv+yUroEcDidToWIBWEptkThWTNTYf0/XHztVmXUChFMgaX6ISZv8jIeBHXxCSnAdxMhFS8vkF
/4mERFBK7JYJiYTIJ/RwRzZ5SZdBgNZ8pwWJxguwHj/l8a1HOI8kQFoyDdTmR1v21jJOJOVoKck3
sbzCwP98q5M/y8aB8eglSiMgHrWt+2kois4lJId3l9RFdntwtuiX5DPLJwkjzqFjYZmN82fKRPdF
VxgONOsF2Bg58EZUgYxQCXAgQ+UcMUo88WvpTXGX5EExSJSsIYQJd8/kRbUFKBw3DSmSJv8AQd2q
tIDljTiwRMv1uhSEuBWNlx6YPD0BESmvMQlMiUMmEzpXtQZFk8wmrFlok1wkmtasT2f//eDi+fA+
EGiEppTqGx5MHHVIyDc+wmpfJUKl6vI7Z6tYfrnAXaFFWbDjx/SarqVUDPhOoc/kUMI3mOcmybdA
YHPzgQt7tFSihmxTrHY4EaKYsAY8c4h8zZwgYf/QOz/fZoSAdYNw2kbDOSBLUaejlIAhAYxIc88G
qlVIZvyUwi0ivA3rcYxHc4j/3rPKAoHQGDSZ1HODRpqK0UVk0CbVyHZnqBi38XBRTqwJJh0P7tgv
AaDZieATDYxjRR2QAYxQ6GCl7E54WIA60oxYXrukwWiZEM4bs0oYfP+lzRutmIiAIMZ6qZFTS84A
KpEQYqAQkXTzj9Qgjwi1oAniAkEalK7YzmSs6BZF8/QhTIVP+FZQjD02RTVRUcqCEwVBKAxzhGKd
2S02s0jgK09i7uqGg/XBcRIoFSFvy1Uvo99NeylIMoDgFyFl9QWWY7F4A7H69/Fh9sf1OK2NaoPx
8bl/6a1/nZ8PbGDvJ582Jd58+1r8elDQWvBp5tX4NHg5b677j7VxbzZsN5ZlxIrNbvXred9bfBEL
0apT8TDvNX+s6uvax+nkuPi1vxn3Xtq1fX3ox87sMHs8zduTp057+mu3Pt1yc1Fv8Wu52DY/tLr1
1WgzXy9/ddleb/lanAe9L9t6c/d8bNWvfCq99bxs9RrP49asO1otr8tf1519/+t8v3oSAddB+/v2
cFm99vet/bf2+sOsPSiGm8nxOBzsls/l8rgcXWb7y4f9GeO/bXenvx7Hk+GlMVg/LOut+VOjOa59
253Hx6fZdnp9aDa3k1+bzUvtW7c8jXrY+Y+6AGJbrl/byuqeJs2nw6p1eDi3r52n9mlePsw7qxlQ
F6PmavrCBLhxXC8+ObFRtvfDw4ILsrbbfvHQajcH346tw/jbvN186gwan+eNPdds7bedh3133P+2
KS6158Okdxr1D7v6h3Njthw5Y7zafb1cqeCn1nTOxye/n0/FYHjtby7D7mTe+7ad9v677y8vHw/n
6WxYv7SLj5tWf7Ru1f681JbF66nd73+cH8u/57va8XFzPB4eG0LoUHbbw3O52L8055vn1b63+Xou
L/Mv61Pz06HLCtZsffy6Kq6db8fjDq/gOpg879bny7fa2/LUn3ybdV+Lxa77rTNZ/arpf68+/jgf
1MunPYUeNtt159t4vLkOa/1x82Vetj5cLpf+l5Wr7LbzD/PZYngtt71hr/nruTO//jJp7Vrfdpvm
ctjdnNuvfmyflw3dxuHhOLsC4SmnLRYP92kmc9KGv3IZn6ts8qbjET4PMFBHqQZ6DkxbGowCivJT
77LfFP3D9sDp3c5jn/fo9XdasUrPt1VOp4dD7T+z4pM+ZT/Zce+QXirFdz9zWRsX/eEE6aPG+sZm
MTj6O/XcPqArufikjpwHriKogwNfQuO1kdOYyfBhpMTjeDQ//Wd/XQy3nw/rLR+YYeJB+3suGDjN
Hxc7/iadb4t1+1t7NsA+nR/6Te4d8htSk+KpaG71unjBVXR43pqAChe9UQ8kbro8TbnrivvAmH8b
Jt3Unz/WuepmOvt9XusM1QLuE05B+9B+1BSsfFssx6z/4Chwykq06quhnZdTCSnQuyhxf7iLj8vM
+o3jk24cqzPuMXLWN3p7EcImCxrlTUmuOyNZjGI148DnghePwTFBwUnlXXffAsZ/sGc0NeI8mW3L
2gjWCejx+qPTee7zLVe15jWTw4g7VAUQLprO1CyXXKnjivGX4sTdX7ClhApen6WyyJ7U+FgtOJIk
yH0uvqADGS2L/xb9gb5TRCdhUPXCE+9V6bvEWOAcpU2h1uerRun7tmT680csYdFs+eelPeQnuVm5
ry/AZ12sqHce273Oo771vlgPPvfHAyZ+88d+A/9kD2NX3KXWar/SV5qlmTEge/rcaP9W2z33ueOH
/nlNmE8W+kT8cNsdzlqvIKtbt4Qln9oo6pDMPYqLMULG9WZCFZnr93nUnToE+l+vmQD3GJ8kgk/t
uT/+pH+LBWylDgTV2/AIEEKgPuEbLuDPQHRqwMEGpDRXw8NgNNt90SVQvk5NDtuO8fTMJaydt6JR
PNOe+Ivst6JV0kFaSwawUzICpRyZL4ufxXt6pCjbqMDbvnl8mA943KIRXUSt7H4SIhSeLAYf4A7v
rkkdTt3GP/Ly9ufJsDfdfjzNimdpWYgr8vNx051gz5CR+UB3K0hfqL7Yl0jeuf0oj7p80xLXBDq5
ffFaTIZc1ThDdjgcxXRQ9kfajWaVp+1DeWoMW93G8Hq9fD4yiV80UKOi88IVkN35XxekB5Dlef7Y
6wyXu+WouKyfW7B2vZp9zVAXA44wcsWcpzm6yuz0UD/VWdDufkKl+5v5o1qTWiO7UqLNfnhs7EMm
0av+enSab1EACJ3SYxJVvTC8eISN8LXO2HZaIXfq0hqyBgvLJQX5XDecv35ozDsPUmGETurq/g6x
x3e+dJtPs2LU1+fcOn71mKuhLLYYGClB6isVkBihRcJATKbrrKcUAg2LNKSd3y5/jg/OIUkCgERA
hvAX3qe343g44JoxJMI6LeXnEkVu3LtIWKSDUlVEBMGkvq7Mkyz6E8PF5PygQv4SlyJM3Jt+3OjO
Za4+IytKS2G4uZmrH3j+XB+XI31W2Mpz/KHbDDvSfgnvkleypchqGpZQXGqBOlBKSkYjNn9ky56w
M7U3oSq/O3xpcO+O+k1l9IrqFBFmuYZ+1twE8YPv2CsxAZnEijHXLHrtRwrpFV4xbipegAeEn6ZQ
iLxflKopOMVCyN+Ui16j7rrfxG++YwpkYkWVTQBtUGpffJ0fJlNdZTnv/z1tzr9PBoN026a0E1qL
JcMahlJMVtzmHu6h/EUT6lZcXo0tQeb1v1Ebc5fFfyU+7RmixnyTIaLg0gAhjVgIhB5j2jA5oIKX
jFYtfxhIGHND17412h21Dnx6aM7Hw+5gMio6jF87fJFLwUv7Z102GZ0LptJ/QQ7Te5qxyW67CcUo
jPCnt5J9oZJkttwvfi5PHzrlqLeffJxMCiwrjOGKmXnv7w43GbQHizfR1jj9c/2oiDpHLJDdufaH
y8MOJkEoA2AxxbbRqqyYP2wnYykeieGkLK5YJgbN9uzs6y5e+hcNmnRDnY8mqnHZ3cW85sFQ8X4H
BUJbhTcfzCMmbvaLzc9UPc3/Y2RaSNFat/FxUx9mWNocdg5Em9CNYtQxAYinL+3j4j7ZZtgrLmsc
oPP5IUrqGxt2GpEFEb2iQQOSXB6bUcwJF2a+Ck11TOdwGdW+6kI/jTD5Fg+krN3sPGrwKWska4yE
YWqgHGB1QAi8JIxCez89PB5fprXr865TDicdDRGdVxVq74tnJMXXR8rdQOj6Z5L18SjfjqKu0Bg0
qfF3+NGYoWilxy8NaRJhWzLcp+IsYaVdeHraIYR8wpx/i9Xp6VS6FVkDxmnaMeHSFHAWoafBI240
JMWwqMZmzcvzrPmLroO1tCLI9T1ySREzAjYvzvRAB/EJrwceWI+SthzK4ez0zaIkjNRz7mXbEY2s
bMYhaxYsXBZJtm+kZJtIgrv6VkybLFqdH8Tg5uHTdvvf+WbYWH5ilvG0K3ePnY8aFJGuyQZc8DYX
JX6GuCLuI0Prbf1xMFw2mbeVT7ogv37Bbei+CafJZvCh7HRfJKt29LrdF2yQZpz85jOmDUxNmM7u
fmzW5f6pNe8Xf5zA67DrDztMGz71W7X+p3Xt8EuxWX45zJbbP84z7hhfXK7Tl/111vy2LZafx43V
a7Et65oAM1M9nYvnTWPWf1ofJgXiNt8/PnT71796s+t1WO8cpsN+eTw9XbY/apvT6nky3Z6fWpML
9zo3j+dP9Gj/l+2hsxieltPl11V52MrHoQsmbTytaefVXwEYT1gs5xY5BAcD2Rtcn5dLXImOLu+U
HEsMmoggW1ztgVYKgKtLkCez8y/Xcjy6rtvMnt68ZKl70lbNx8l5qgsH8Z9f2v3J9/UEHSvf9CnU
+pKNHe2vMHJfGQXAp4UbLRFpMTKyCNnCTGrOwdXTOAv9HcPv/PhUtM66xJnr7mJthyUT7oorN1+0
WiCV5p+Q0vIRoqfBCQWXJApF/VeLWuBgdNE8p01ZNg3mOrrFdzGRBqkKAsYCxWl81IIe7o4uFWGd
QtdLs2CzWp2G5fHLHGOukto/EXQZbI21KOai9XI4POlGK/l3k0Pn8YqN1/1tx/b0q+LahZqXi+VQ
nlQxaL0Wh/mbGjv12QJitgPw+YUvYj6Oy+2rmlljJLS6UpSPNfynzuORQZTlbi3VeiN4s3gcLzrP
s9nmg+6xgqzdsvsib6rYr7X2L+eqqMshPI/KXW8kVtBjtXn3E7n0TK9x+OO44onuU5fv9iDdb72y
p3hh9oK/p35YXucv8+nl5Yh98WWPC7zINkIojeufOh+ZdNe3T1Jz9Wm7PtpOap/K6eZnhEb3FWrB
oDYffOidWB5pDD7Uxu3H/fltuXgYr/5zqHN7ObTjW7MgpKOcPSZVROn2HnaHqZeo1RQubfGzPBfo
y4+sr7HR884LKb3P+3aduSasmJDIbRb0nfqCheRe8TQ9vWwGNV9fidE3L+T8YfiFjy7x1fxOX/iV
4+rNQEzlmsEMl1WifOy3H6/L0bT5j7ggKaZ7etfTb7L/StKERnDBnM4gBHdCK03t71N/P2rthstl
e8QcW1vO2sKkQ0WlpEISzlxWq2HYXklWn/UpibUAQ4SEfd/+fTOZDYsjt1O29EFiYVLTleXSUl/A
J3PLTIMKnP5ihGBSv8ZyAleM8BKpkufF07Gsj+B0u73nhnOGBoC2GEL7JTZQZp//VJaS4zJbbVEf
nH5SJK+1OZrLl5+BenmTyEoB/HVctHFxfhCM2mw97Gy10Cc9l3ZL2NA9Kpqpl89iHSwGzGB/GvZ6
cjHbZ1QIHdscOA83Ycl08bhjQJcWYWB0Z/Du+Ng6/oLh6F2+75dDvdbc7kjTJaZQCe+xI0QkLvg9
WlcVH+d0empb/FzTx5rGNJhZrY5P4ml9B9nIoZi0bq2f+7unRZfvWTAM7Hq6IuVBmF2ZpWrg1E4G
WIne/oYjCgv8hAFyg8Bc5h+6XD0sgjnddnmT4cjmpmgiTAKz+LjubodzlJmNGlkp6bd0Xy5r/TJ/
tL4jmbKk9HS+F58JEos2zJEI45e2lli14Nn7Pn0+zq29P53V9HKQt29i2yhC9rzQdOeR4HNIkQGI
Yt/hAvg47ALQXEjLHr6SUPOzBQ1tW6uH8aXBJ7uplMESTVWJxU+IeBk4H8msHWZfycpbpbkq68RM
pXCZ77eTDQwssOFeXL/BJzFqEgrNSf9zmgWQAILeOsEnPk3XP9rj6Vfto+Bu+tCcAzwMPF0cBA6o
5d3LiHIaGwABJo4Z1NvnxYiZvF68q5XDQbf/MOl2NC+NUv02C0IsVHA9a+3Zqzad6z9CQoBSIFcE
F52NiD+ZxFCarPoR77V7ZB+iQHDYmkNh4Uu8Eg4ok1v3xiQh29t8JhT+Y2bUHQek0tvFiglRLivu
P8c8SXj1pl8rOmAq3Uchsr1A9EOf+PUEmUskND8WpigzuOVZmBEHELtacaMse39M+qkE4TEXS7wT
c0melLX/TxhMRVqSdC9a4GR2LQY5cF/ftlBci4CfRgHYguwXzf1oU//cO8zn+OSs0MXGpMp4yxlU
ESA0T+gZT+gVUy76/jNMM00SNKpkBvcu59Hgc/vUep10Lv8kliIU2Pl4iAVWauSV1oRqfkQ6kXA5
Oxo80brTgSEYH2ZRYH6atcXL7LzFEp//6k/mexl/YFGJiA6MRvUIyYBSVnR2Wof1qIbfwuBWzksm
qtb7yZRJlb+ccZ5eliwH6iSBdN13fyoOpoPjb+Wf59Zbbf+34pNyzVk5QCR1RIQoBWf0zINjqqdb
Mv0/Es/T1TMr1uqpd4aGZ9Hp7nGfGQkIgmngZk9r3B82JuMXCqUSOUYT4JokYlLMc1Qp1KcYthny
ieddJ0cx+7F/q0xvC9I/XrnG5dChTiZy9DIGPHbvGGzli3gzTVafk3ca4PPZKQY5bU4xFAIuN8fQ
QdQIByqEN8opHyz7F0UMZNTKdWFA/II/N4uYjgqE4NlgAJtCEvD+VCIaNQydaIWBvNKl3ECaUHlt
1fMfZLS6hC1AmcVVyRLp7+CQRHl4x5iVNsa1We574UUcTjFVAvdMgbxkbe7pIw3x4hyPdErgodqM
f94ANAcFjUf/OnLogqcuxJEsnpx/H6gjgRb1isGHJXspw06z++W42fpGyczO+fX8G4S3esVcmgMd
j8UxHY/0LCSYdP2u2y4iXhab9uOkvG5H7e2qkca5wd+gVy/xf6BWdCdRiyrBV4AHK6IhiI+OpYxx
bfWLPjbHcQjgXsLu3952vVyuzws6tFbHB9ji8+KXttofxe4Cw54PIuiZQ9g4vZPTdKc3zeedb3IC
Z5fJqNtiKiV/AvPlXY0dfsJ3F6zMOB3M0jCek3qYHY0HOcOgzI/uVzFmRbgqGtlY+zv8AKfNuja6
tsbsdtfHdRaFH3aN6c/l6vzXYlaz71brtF9BC5zlDzVxPgcxOZI1Q7h6x+LnXo3ZXN8HIjWZwmuT
Y6gpDDyTEygfZrHoPm5/v7LMgNeyfz43mWb86B/6rIB8wTjumblfx+wDX9ofkSVBF3eOLBrRvNaL
ETg6yd4thnPxsD11NXUpj7hJOF32Ibd43bi/6xULRh19v4fpPYT0d6jP1Ds1cuRrNSZgzDvmzP8w
ffK/oE8dB9ryreyF9/YjMKRXyCOi3lMpUcY7EVhFmfPWftTTjAQ9EaqH6e6v0/WhBh5wAZ9SlqXF
chWiUgBQgOXXsqGOg7i51oedxbM9YNxkNMLeHNMXsVGGXS2BXclZcLa6tC+HeS8Wv9VbnxwrJYOY
S0LNelBlWCSnle7wnBRsRTFwNJsReIrW5h2+70TO5bMGIrmPly4OW6Mx0kK7ONdadz+JE7ioiHv/
On/U4j6iDuHGCIKVIiQ1IRTIxbbz3J7KZxXfqSnAopjWOWNGw/1O62Ot0Bz2B0Kgtiet1qvmV5o3
yK4gHrTXe53256/+ghSLh7ARSy3/l7szEGlPl/kOXflWLqw8AJdmXpg8/4AmLVi0DvTWvv2RTpVA
SAg63afd8kUII7beUAB/0eqKsk+a8ICEJFa0yxdXWyIjdQZuEuRp9YLZFWSBAwyReIufYF5OHxfz
y6PdEbxo0eIxA7QoKCjgKMIVtY5pos8KlCQIDgGdOpoXtmtH2XTBLhajcfsF5jMo9bSPyBFu8Dqy
dQPuimq6ppXcxXb/h043IhISzdPst7I1GteuLIZ8EhntK5/p6bU+0lK5OT41m//TbXE5vCbSK4hF
cEBUwqfpcntx/AV8tObSvrYftRejjVbxU8MG97u28TX/mHQ97UBRTs2fJy19m8RKen6LfteERfgF
myWCuigXbkT2ZNdnSZlVVAYnFlvgcHu7flYF9TWEqCvUJcfpgMkwGz4D7U4TwnxJu06R8AQ0onCM
H7Vk8ehfRlPZcLyRPjxjMOv/zVqO6vu2Vbm9bEb/1Jo3m4vBoMMk9duJj4w1UenbdwNYk8Yd18kn
2qMPCLV8pA9HhXmlYSKeyjhJtHggjlCWov7Sfvjp2lgX/d68xa3PeXZQymhjqyP0SdBbQKLzHcQx
F46uxGkf8AAh2RcyfOycxqpRWMbs+0+12uJwWddnZzat2AHWjXCe3jACMN2QU+4vZeUckJpfHwZs
n2uGlGZcrhNL35qj3NUHO6YGLNuxPIlzNag99YSL0PEloIEqK3JavvQPnhJhOsC5rAiOq9H5qA2j
YDcgtZJb/Fb8l4FKPPFwpZa4BDsNXE5148omAiton3angyETc79FQUhTgUsgEmyLkL2RaJAIMIRP
m8Uxf48sWq1C8UrHV72nxjDCESi9W3X3frOdTILokZCM5HDyABZkgAgoErfzSUIgR0jbgSsRkCMk
kTVNFffhuyCNMvGDt/3Gc/2fihxqRCVJLSu0jO08a7Ud1CEOqvp/dX4/bjTwJ9yDqEwa5AS5gVeg
Cxb3aOZjjkLOvCZiLxskoT1dtyCxSycZdUl9xK05mUn3fFKcRRX+McQT3v9wzMePvRefBJHCgQuh
W+Qooo/AEspicv0LKyVkhvBjwLA0GvxcDmsQpTER+PZ+IsQokCDT4NtjZuXDltFDxgQ7Qj5Qohou
gj8wiL3gh1WhAipBhB96HimVwvPoyQ4WCChSfGIA5iHQJSIDif3VeXQc9FA+wWPiyb9oiJCGlMr8
dPtGXSK0ws/TDJ6UzxKBCuTPORDXpij/AkUbI8/aeA5k/VSBI0IynLDtChP6ZV4867U54INssIOQ
R7CmAtRQJ2qS6OlINBchaUR+Oq56h0Vn0bLhgUidWvFlf14NCNEL7Y54JcYSPHaPs/lVGZ8w1GTC
s7M0q7As3GQC4XEK/7HMhEiQTwpT5C7KEz/zECrANUKzBT4GNzOL6SMoabWaZb82vWQT6s0w6W1Y
Di3b/sSy6fI62J35dscxPu0Ag/jBQaz+vL3cH1TfqhohaioV8olXNBsU0SuddA6hDL5LjPHSAyuE
5af15Xwcn8oOCxe2S9qstfYmJso6yXbbUJFjc0Wgn796WP4pm++MqEgOgkioEYrK+r6i/qmMVm78
l4pGHjypCmgYSanaYpc0+5ky1IGhAs8CERSQFHQQwndCTZ35xy86AUG3NMGgYsw+kc3XtPaw/qr5
Sjb7JKt5xgxJyjEZcqV28NX0cjP18RTNa54oFWkRsotHVqQHjOgJLflxIIe8qIB99XnT6ilV0fgV
aW5LdXi8BVGM4aEp/HjyMWsXcSzDvZeiKFiFgUOqEg8xMiAn8XgfkqiNMl4f4lCU5hrYF2SI0LN4
bHA8FdPhuCHX23Pr9u+HjTXBXxtDXbLd1mSWR36hKmF4iROJRNQr4hHKBSEJARZ6PFCWFuMEvhcT
8knggEyYVFfbBFmLgQB0DxXRIiFpGlfQCxZn0uuqtEEOvOEXEVLCB9GIaLeMdOogAjbCYXorOwZf
iGuyZj6x4adT6BqA+AZUG3vqxQouUghis9uX/0MmGbQwaA35aQuh29Ev6E9YNrgTmE2L7AlZOvx6
fPRj+ESWDQZkD/ouIgZa/uAReIFn2FtC75TyXcw4W+3VkfhOHEe4tQwD00Pb0o32aBtKlm2/D3jm
Z/8nQOnC7M2Y4jxpfa3STLJCJSkW6gkKxHGfVU5jVLyLlMYsnZn8Sy1jSjT/kEXprH+WztrR7U2G
SyaXFFATfh/rnVUI23BvISpUKgyiefAAM0Lh8VPvfGi0r5Pi+EZTNjzr/lPDOwU0nNqDLwKyrI3i
WEnyGmE/lbAb/IiESNED9Ie+PXa/HiVdkkNNgKAoTOtZ0qB//bJAIyUhQdvf6//L2Hk1N64kifqv
nDjP4i4J+o2dibgFQyPKkq1W64UhS5AEHUCLX3+/zCTY6pmJGzcEFQvlKytdGWStbCESjXxZKbeO
pzYNRvOE8chwV2+4xJqrrEVloxXUD3rREMMoPDyMO30GIYqVKd4AkcIhTnrpLT6Zt8n07XzdB9FX
+9bpMKvWl4iL4pJUeiuIV3Qbj3BTgoTTGygMLLg8ImCEx6viKNoajYG47EEXNTIvaAhY0FKBlT2G
ov8BRmfobt5Q8MiUvzSmYWPcEAXIpLChmGEBo1fg5lV6qmyrm+N0N6LZKtdMntEBOKqS3wVuABMW
Iqq4QZPSeAzLQCIr3DwCPqWIq+WuUk9LDSogOxOKfYUzL2ed18YC14ZJSuW8wW9pg3KvczDTm/AL
HxSN0OpkZNQrElYuuOtUOPE9ia6W1Va1kZVjOVAtGoHO5q6qmXfk/M5EQ6mQh6p46CcPHQZwohIZ
mlEbJdIbHvyqhYJw+1WyGWcQm5TNQykmecifxp14rYc6FkeJoD+C/Ho5abF6SldkAk5VIB/latHs
CjwLJQM1A9zFc5XXjvl+xwKGgI+aBDrF5cQXwjEpb5+9FWXyC0GnpdryVG+l1lz77lvbDQLIEjgO
DTc0xb28qmUBK19grvzRiFUlkFJuoflZiGLd1X65mreX05Xq4YCHoTEX9iEeUYME/0Wtsd/zDErC
7dF7qFa7YNWQs5kWKCRljRTslG+zgAO/uIBFHq8jI4gPl9D9Pd+6vlicigLCLPGZSXwTeIrkltRQ
kR4rW7CxMICex6nYLEAUEsJg4lb9ehaRBy8umUrrlVzCYWvuF9pVj6FYwfDgbcV+yBnxjMspvBm9
Wbpux6XDNhsJdiHOYUGz9SxmYWWhI6owecc1SIlHFU2D25iDizJZJZgHFQrBpgfOOcA9mXeU0GXn
TjRZGRt6r7Bgtkxlzd5+L2cT8Mq5BhXSAh+9NppwIMarMS6GwjAdGJvfgC24hUInuKHdpxQ8uITQ
dRb98KsqAGPhkR0jSqRoKsAD7eBSIiGUqCM6i4OKnCbXEKKsJlwerY9BMKUEcDEmRsIMCx7O+JW+
TIEhwEZLZrs0ihd13xfDSfnc3BILqXuZCtswqUCE6dRPQWnNZ756v5JMM4GhzTyN1+Je2C1tUF5r
QvMc820ySkJrIAlFBNsLrjUY96qU1/kEx8t0xEmhVAU96X19ttIlS2cykAW1kaogMk1tcXBNPjVg
q1IiNf05GUUSpwJAEQFHngfwxOozcSXd1K1nW+WiJTIFlRxF1YZSFiI0a9G/3yH2c14le14KlC1k
JWd3rRcMJfjKKBu7++4SRbgubOnyDC+STj4cNWZrlF+s9iC/UKZY2SCPbh2CW6WZK8nZKdUu+FU0
ZKBB+WYPFFcpYOGaWqa8RMviDJdrgrmKruTCI+vjVE06OTcjNKStwSGIdx78YKp5zI9riKsLpHgB
VzFVIs64lM7AikUnAQjr/DZN1WPZBkvcYvB1gBhJA/jFY8Mj7hlJit9zimJKyiuJzMUDstr4aXIp
U5ZYLOJS2K9S2W+fAqjC4ooxP+ONsR7y6njbmw71H12jX0K52lPS/mH4ChgCD10eBH4MA28wKNle
lmFiUJRbCoUWi15GsDL/KD6/pBD8ZMbNbImX3JRkIyQAF+zhF9fYDX7z0Fy5KJo5kbzr6qyNFCnM
gyvNl2E3bqUduIy2JNIPBSyDYS+BOuL2Jsp09jQviy5ipZEWHFA5R5hOf1dcMSggYH2EWGs57i70
Uj62sB7QxKInlGNNgCYItge+ad8soPD8eSW7tFI7RLi1QtunjNaw0Wb60lQZR35IbzVIky7wVXYO
dBkFA/uZqQN9UtOYM31YVlyIswC6fh4rRKbSBvc8TVRTI7BnyrRh1WGXt2IPoUgrlbVOfO7G0gXF
GpSsKvPbuJuIE6GrVRbFKTuwypUD6PtvhxgTX1YtTbESyH5uy9kmggXgqr6gumPZ+DsCCR/8HY89
so8kGyo6G7SIC/tHOiABVIBYLtxLRjxE2qss/ZyXf8jM9ELFncWdtUNeWBBqxI86K5jIZqOeYGAj
p5gD6vrmOfmliZfGUID5aQRZClXI1n0JkC0vpKiJV9NuWUK+dE2zUMBlnRiwsNVF8GYRnYAUvkt2
PFRnReEnymo3KFAKrwRacfgtPSEwLXgTi6MXCWzzNzLykBIXMFgJVqaVg6tNIEx/Za3Zara1a9Ha
YY3C5WReTw2kNHlOedTGq8KPyD+WB6hKap6aPWjxftNJ6CHxuFSFqyvqOWsg4ueHOAWzNQT+q8am
Lp2lzRQm81R8ZDGgS+J3viW5HAUqkENbqMhYxNHglpxjs0Gaj1rSKe0FvzzaF/vFLVrDiUYOU+mC
Ba716Co/7XaJ15qp5m8CRqSNSROBE4Ky1tKLGVXMtPY+h0xgfzB81VL5tTcm8CL51YXTnCcI3BYH
z+IbAWVLcCR2azeOX4J/b2aRXrRcVXhFkiAtVcc4+/UTGFpFuEgw1WcuipMoMyJn3q0E00SkhLl8
i3XmHjZ1ZbuhMiLkwofhMLAJlUE2FVd1d5nI3d2MDQNjLuwDv6mn+FmUYrTwCB8hKRElWMk1nMUY
jRZGEmElOv/Cb8znPE+VMxz2aAHqlUrV8AhvJLYHRcVeTQrKQiCNPstT3YFCdqHA0KVlEh3lo06J
l+U0fnmjGGGuvNBxjv+EZ+xTLDH/6zTWRWh7U3TJhMfosjREcTaqYrhFOOl4hHNZDk1HDy0BYfgV
2QyxJeEZXwVLIRa9xVwU8au0uZhvlrW5Ksl6yFK1IFbQzwqzDi6dMzlIf/CsF1GV75jPk2rCQEBc
UomrAp8FCRJeAmdxp61f5dqmoCa/ZJKpjkpsq0bwNWOm8q3c41nJ0f1f1eQAsM7KSWaTcTmbwagw
VjbsuIIoMkGR010iUgQTzDKtneER5CmQwgBJJjxATQnYII33zNMALwlwlbcoQ7Bs5sJkCmZMAM+3
NwhfA4Q/he0Sq+Q6wNQgNuhEqOC1+nC1/KvlYTOt1rNKNrIpqK6cFSSfRLNZdKZXTuwqdpsCYD0i
hD4DE16xCiwWvSiYtjMDL9BGe0KzrmbNcqtROu74nvZP2r+QPIsKLC0I7f9GC+MExqjwIy/MpVjZ
EOSFOJHEusak2queZKaOduanS+bSwghAk9YrreSxbtgontXN8w9dg4AuD2qI0dPvkJzvQjnEVcwW
8PCcMRI9WNfH9DMpGfJCjWHIaC2PDbwOmMheBRNjBbCMhDzPlwN+7DzCakiMq6glu7cmBASO6XqZ
1BZ7L5N1B3pn0ARkOnmzxtASENw0Q1NPdRnNGDLZhIkWI8348iqlmPJopRJqwIT96XltmckwgzW3
mFXKUinihA/WyL4Q6ALXwvyKbBfAtsToKRD8F+BKiGqoeKBBcwlRElXGZqQvdKqrnVmds4IqhYqm
qezRF6mdryeVZhEI2nAJswCbx066lbQzMuYjWIPE04eVFT6U02IQKpbLMoqr5G+dVlTTFRmdffEq
3+NAuHKWlR9TZVT/YGjBSht0idHRZwSNOBhESaD81jwWBR6QAAQgkDSGLXj+WLESJmN4gUcmdqrb
4FJPoYriJZuyY6vaajQXpmDb9Qw7gtPkse44fgNbAVrAIYNuKw7f/NJ5pbzH/UbWmAULNPtFMRBg
A0B7ACCeS0nfPVLSWcgLIZ93VPS8Em2XUi3zxcVDozNB9/Mmr4gRipEVF92O0cxApNF2m1YPYNhj
wMcFDuYH75Q4TIAUq1b2pnG/KVskLdh9PLhkJXfg6dRH5x7gNe/nzQKwXwS1Lo9d0Bvc5qGAQvww
zRLqfLFJntaEY/huNMvICOQWsgNjTJbKpRpluOYvVubsDSbMQxIeQvRIH5JJxBGIRCAee8xvKS2x
+DEibwV9KxyvVYhL4ee9BV7oDj2lg0bUdJkQ66/ChEjSixZDIKXACSWNrvKQnUBzde6ugEGeE0RD
DJyZrcLTRXQtO5lOMarE2e/ZhJm133KaSzSB2gq88qaLuHZcBs5KZKG2AQ55++4K2ybACkn8SkXG
2soxl0rwnPWzYhJb9FzAkvJVYLiSXRQDiXkACK9k/gYngxoBPKpbgZc2hcBTiAqlgSIWPC4mCCTh
KSKMYYDUPPAPFcQWRjl4COOxMmXTDGM3KIsKCvyXcNJQKLJIizamhJdCL+06q4NomOVUphwWIaqL
ijU5HvJbdunGhO6Kyb4zY/tNG1VepZuriAvdszQ5Th9JprOcTLRT3osZUjH1IdRahSvr8O1Ss7lZ
nbIRsAaZICUIS88rEGBUdV6ONLGn3+Z/W283Hs96PHzOhJ+pQsWKF2EQ40UsrmNXqvikVSZ55kvF
SquxSmVqeAvmRgfhLqq6tGa1a3gT6so5XtDaWk1reWj7hRkIl9A5FBLW+AGusWwRinqCz1wpjH6z
qWoozZiCx6KV6sREh9oowdC70Ep1VY5YZSZ6482FmAzhoUc8Z1FOnGEtLm0GcWFl1Av1GmIbhhtO
WwJc6xfJrJvG9Wi/NNh2herr4FAOrWPmAlbkiXySho/OMSKFcOYNKOCax7ZzZfojMuYyShZpCc+Q
MdiRAo/o+EV+S6QF6vK2LNmSioYQZs05tUIeS3gRk6hLxCqu6C/RheqpzUYo6mT2shK/x4CXfGmm
sQBW0NN0auY0aEm8G1s1MPIKJPFL58UL1HlsxVAImKGUdQgIDpqV4bade/Wc0cDMP8rqjSWB+iWh
YgdJJqVgIV8HWGpcMIZIPJZcalAEEs/ZyiS0fM5x5pbgFShCHjywfcMbWkwI3cHFPx0HrVvBImJ5
JRn9V0YMJhZncC45zXPmsra/JRKBzhsjhY/DJOS8mLE1Xmivfr4FbcEfbBHJGIVyCZ3s4COluNub
7VfzhGkSWSAhi3Kj85spbudzBaQnGFeZESmV5VKwvlNU7XmlbNt4JwHWNpM3BkQCDewmfghsgn30
Gkhbxaq9USiNITEuFfLKYx5YsTJ+47b5SyX3m19EkRhljlCrHZfCCbcSJFbm7jyUdHGVURezRhKT
hTjh3DSJJlrDKMskBY0kkcGGcg0aVscVducmcTI96JQOxEZ9U5Z3oXiQVtiDbBEYI+BNV5RVdF54
wyWZJca9eCBE/KYVwQWlcTo3Aq3wW1vNo7oODVOQWgMNDubHNRAQeBksQqTvCrTi4ALxV6VDZTqe
eTZXbWdB+sv4gJC4UgsYKi1ANanV3nab7tVs36q2dym7wUAAvoFLSoUGbwoB+gFD1w1XatTs0nJd
MSj0kKt8Xj/VSnGsszurjsyQDMiPC6Ts4RXwfYcgyS5QMz+vPDaNhdwuGTmaV5xZZ7lfJydAAY+N
NX7zKNEY6igikaJYjyAByTQB8EKaEWeoYcIcCkNVYH4EyVzEOynl1EOy38ywuwikZNNYMQOfogW/
BWbq0pKI/gvGXTUr47XlPHCGo9LNvRDEAEg2OMb7lT1TKDKjrjwewSDjQclqW70AucL9G/AJh39d
HmFBxR4VcDcuxvmdzZsw7qKz0j66px2jpzQVlzdc4IaHlFfVRqPBx//jFGkmA9MQRUVtuCBexI6U
aB24Gmte3ngUKodwMvUtlHfawQP7NCYKb6QB6Nmr19XrRckkq9LXBVlUw6CDl5YpjdDC7BcHvidb
+XDOGpv9WjeDkrT88lgcifEw5ooJl6mq4Q0xNsiq0Gm5lusqXzdau2Nlnqn+otRDX2QZV5/zrJ3p
oU3fdQlDJL4uM1wm6zLcQkV8OSGSWcb2VW0BGcoXm2b0GwI7f88CsAyEBjtzz1N9K0NUKzMaJobt
1HRRoaPPtw3s0tyf0gg4r44vk9PdKsU40ItYXpCtvuq81h+3MV00W/rNrB1W79WYAyZ+snpvfZqE
yp8NdQ2yF3yQD48mthZHDMEXGMo3ehCWKb9gCzRZ7P8I+NkM2OrHrQZbc61w+d7PkA/MyzBqNJUv
Wa16UdnPg8lmFgVJWSpfksylXOxrIhHGqVXCGwm5BCo5kqMQoPoO+7rCUmcr2XswPP3UnDHhoUZc
uB70j+c8HZc2nccNmBN+cYu1I4j2RbFWhpAj9yiNtppt+hCuGigmFoyHTk6w0T+mo4rvoiOQJK+G
x+SXeGT6KJy62HvGb6SDx8jY5hb0VqDEzx9zDcX2c4TB2fpXqno+p9noFlhfTF/OIBYWB7j+tVyt
gRGE/+2rzfk8XY3h8LJdBTjUkJOsg+BXpVHCFIwiS5QU8FjdGPebYNqzOAxgyXAt1sJhx1q05NZi
LPhSxiW5rbxItaSnL3jO30/bciqtJisundO0pKEUGVZCiNJwHHssgDRF8Pf8MBqxpiHgVB0qPQbJ
IwkMGwG1kYHil8LUiBQXIjVBuBzGZQEMb+jUuJmsAhFgHZVeioFAecUl3Jorh4BAn/Pmg8SKYJJE
ugAovQFZqMhYBsiJx9zz3hVxFymjokVaUGxdWRMkJTXql0gvZIYRbRv1oBpjfatg9pcpimRnMb5/
XnEVWUCQ1XLxUC6UVYj5I4fYZNuHluoyknlpDAdodYmUCBUgmgDODxkZ/8dThGkCpTTTHXCRJnJE
BoKw5Woq/LZ4Ql4jFdzJZtWhRF2zgSCFRmPsV/L5p2jlVEEkjAExYy5UZxOSs0zlW1NbkClWVEym
EkgtkKXMDijCFBWlZ8qkOQYCNBZe5dFDHtpxYMCjOpXJu2/3iNEGarc24Ip0F30N5zJL6i5bg+9S
X+fAJLg003pvrnAbayouBYqrSc3Pq2a3rgAPAmy9C5deES7bdwWrNVz/rm4RQpNxTQNH97ap2Lnh
35r/ufxBnVSOq5fGkUS6qgEUac0SOrPyTY3XI/VozraloB4rhdy01aphFbBUk0McVpiEMyhGoYUy
aG/loIydRBUkl14o6SI+lLIJpTO4EgBf1tacaVNPmxpt/nFqnegLx1CZBbesjsfNbFNf6861fO8l
5K7bQ7qBvYNGhKCFEUA/QoHfXGUYoIqRakGwpD/TbMFatQRxlHEUbxSmxP5bo6RslVjom7aIhMzQ
nXBNYvRrTRAKL9YptBAKJcCeP/xiA0fqVQYMfhtlgtfs4fBK94rZEOWD6+uqy3tglBIqCfAyWmAZ
o2XYd95wUTonxLCPlOTAb1nw2EN1qh0KOWvlBBd28EFjioY0Kdr8yhook2BcqdGOPVk1SoTaLgqh
QKvBKjTXyLSIhJR/i32Nsj5QOlwAPy61UzUl2RpyURHFceYApVfZkS2JkMi6QNUADVf5ncFPBud8
aRp0Rg1GNQUBGcsCXY0Q/t21HLQJz8XFY/qEtDLDMqKui+Nqt4AEjyVWkBokDXznxQ3rj7nks4cW
47ERsY7QL4BFiK0OEogHuBBOoQw+rdJyhcdC1wQadVtrv3E29dpgysEwGki+tNU5vtuckAAdFovA
pSW4AFtPH5CYVvweaEnA9INaKZNaFUGsUmBIsHWfEOW99gs7hq3IANgq5e8PTghT0Kt5lc/lSSw8
6AIR5SrPK36tCv12QPLI0hRDqCNcDDOBnPAoJtaaijcUU7QTOA32JfLi1iVCYDwXFw+sDfYlKfVQ
D7E8BF7Cz7v1cDc96SBUX+i+2VkrIQwvRG86inqFBbA/SRCELZtbBcPCoyuJv3mV7rqeWYUsSeLV
j+UtSN+Nn048uRHXNDZCaLS0uzj7g9/6xppYsV9AGL0TEYFP52zqWDrLCXvmVYNJQ15c1LLicJYl
4ohHtq1en79uArRksYzEa3ZyWVI8BEgGuqF79SSUkrUeeo+HKBLDCS0ZIQIeDaEh4DkfErFwqFML
ysD/DRaWnwA8qu3htSMoZEBVpy6GnDZQoFWn0KQQC5Dy9SDUedVCWv7nXF7E3bcDWZe5GVhMsSbt
VMzp0sX8Y1Xzl20/Wcq1ZOAJgh0sJTFSrdSKE4xRsXAmfS6aIIoq1GUPNA63x7XvpfAI1Z8XCohB
xzQiwDWPkvZvR4+iysSGltE+Km7382VojYFY6K1iDb3kKeaIOgu6yhubdnO9S1jYU+S9IKu0Sr/5
xUM7/5XBWkNQIOq9dqln5I97kU4QsdA3rtAzIC4QTFsigyMf18n5OMUlRoY0BAvIZg2WUJYJ5ttg
+lqxeGiHaibqkJLnKl0dTrOkhskMBhpJDKgEkVSJh2OSxRZEBDLygcFVqck5z/amUhsKo/2tSFtN
32UUkQgiSyXjBD0jbCojuJ+BWeF3IRPg8a/zR6VB65jCnJ5e5XE7blSO1C+N9KBTY5vSc/BjffP3
X//9z/99P/7P5FNs4Z8mq+Vfy93ifjVdbrN//F37+6+1hfY+/vF3q9WutLl0o1ypVbxaq17x6sS/
vz5OlxMSV67S+Jhu53GeP8qw0kQt/b//KD7T6t5X61M6ncTbf3n95//ZZdv0NZm+Lv9yu/TzdffX
6uuv4fZ1O8220/fsf6WwS+Z//vlKWee6gtft6x8v4XLL1SwPu8/09PiZ7ZJt0WlJ+f8b+denljI6
rT//8ffrx2K6DGhVOn3f/n2OEih51Xr1G1SlgnPs7euCjN966L+up9vX5K/RZ5pOt9jX/fdyPl+z
LaCtl/+r2fSq5Va11m6U29XW338dPjWm1vqvZsNrlT2GpOxVawzZcpVu43/8XarW/6tSkUx1YttN
r9H4+69stSvi2l657pWbLa/WZFCrfxcgOeOBjcx/xgvP+wMxGvVGrdGuN6qVSq3erJbLTYn/hhiN
pOTNMXBUHu13YnF/PTw8zj5Ku06bK1rCZh5tys/Nxe103CmdwlmOqXG3z1xyCGd+FfuSq6A5+AbS
/4Co1eafqCotarboeL1ewVxSq9ls/tmiTStP0+PxyBwqcXyDfDd/XWHC52GCefCw6a9uxqk7dr1h
4/7YXXTXvXbsvP6xt15xQQ82n10+xBpv+y6NYu7n+YWJQExM71bBPJq51uIzjapuHXDXiXtauLpj
8cif9cYvJz8La5262wbP3EGjf43Oyu0DlvyY8boD+/svNy93Lxv3tu/dvaDKBC9t9/KyHTT6h3A7
mE79+vMhXNwewhOWtY+BuJ6/eOT3mZQb/Rv3S+5tdysvLy83Kze9lWJv+KrJlUM2yvhIrhK8VQfc
OIF5R7/hxz7XMrn9cBG+Za58044yP3MVN3XraLZz5R+ZvwwqruG3o/19hTzraJt19sPSz9PN5qHi
3k4/RmzEuVmA1nWdbdwodxs/iaYu60SjSvewcckd1m6j5G4WTPuzaOVP+lyR1OHfn5BUEm/80dTd
jaTeu8xFUdSLehM3cZ+PE9cKSuG22w7XPzvlWYiG9/h4dJ98ptuduDhY3CwoacHf0ZXCT4zbd+Q2
oHAyqvqlYBXkmM+Kqv31df3k9q/Ja7O/5WLnNJpEh6U7fEzv8uflTSNqOW9Yfk7Q3FLX/rG6b7nh
9Cb3s9FpmGNG9sfxRVaZvPdKZx9yl0Vn3Gt9rAbZ4MStVlGtu7xZBR56SLC8mXUTriRy41Zn5uKH
ZYiUvB+33SxKuzvOFrplmDxwcdEkmmxQ4dzxaRPFmBTnsNPML7+dhvsfrW42mHWxuVxau/QHBqF3
997Pyg0m68G/Hlp4f/lIuYH3sr7ZjGb98U38wlU+WycybtfjfFL+md7OR/XOqlceeV2M0rXCaer+
30TkVb32v9F1s9WuVsuVuufV2/XWvzD8rLVJsnSSY4O42Tl1MMlbj11y/NlI3fx1scEG7wA7UCe+
k9y7Ve6ng+kjSlona7i45reft71Gw1VGy9Es674lnkufaeOu7uAJrbxXX7k8mt2no8rYTR+n3bjy
NGn7R0zTBeMnuMbbDvzZQLNxFlabvbwSVJ+3s4E361WlvnhyvR/MGxGnZlov7UmwSl2zMihjErAW
JT3v62v1mgc0NOHoNUj4sB+kU0ebWw/lTnOEKQImgY/p3lWD2le5dVvfHSBULsBZuXTgzXve67bi
tndtz5XepvOP6nWzuwspodX2WznEP//ybvLxzW4/yAezg6tH8DauC/Mg2ezJa/lrz8XuuHJHTM/4
6a4zqUeev6190CIMnWOJrz4EL5tAa511k0lnsr7FcjMXUizj0Iv9RYNknT2WBKtu/FCi70nUfK8A
fq6ZaPRPT2XQBdvlXjpz81Of/VvYS+Ly2tMiD6tgEQxk95VU/WTCXTTXpetkeluBya1WQWPi1muh
jfwQro9g5NgHPZPPXbW7HT9W164cTO/Lz4vej12Lz+lOXJlzU6q62cSlj+vcr3GnxszfVf1T5Xa1
dkm4G25fluG245+GyQumyeuj08RNp6Pl0g9KAy/168toNb1rD/LhOAH0m3VIgdu70nVlmPXb3M3Q
Wb7HzTDO+pPbvH1TjVqxX4oDgJgP9sM8WEftml+aus1jUnVemMy4NKMzv005ZEyVva3ntl7QfN+8
5tG4v/xVj46Dt3njelmKdv4i9htzF/e8U5e8rD+UPiZvs6zfuGlvO6fSsFYfLlvcxuTv14603kNr
HJ76XrmzfD4GO7+ahTfzWzG/FdS2j7P5KxhQZ5ekGeQY9IumXger5Vyhknfny07jZdXdrf2xvw0m
i5vx4xqMwpLg2q/7ycNy7jCW/fNUDvcIC0Z9EW33Lh0liwjTXtVgeZ/c11gJpqTbBXpmy3/be8Fq
6s9+1UJuB5j+GMdukpRdzcW36bzv3bUCLNHU/QpS6Uf1LfaXUTVou1VTDG4sD36bE8xfSRa246Vr
vTTvWmFpUO6Xw+bOj6dB8gu7ewc+jvdcDdu6jyl2E2/nu0GLpZz1de5Ba7VTWH2flELkQW89DZel
IO9uMNb3mI+apEZYpjfVIL2fJMEi5NaWccQ6RqnnbYOUm9mWfv7oLf1S003j3gYyfaXQHRy3jSjY
fWJ+6YcXHh6Pg/geIpwLJeYBW80LF/8C3swZg02ZZYow6TVmXa5b+Go1/Xow/tG8y+/qw0rbbRO/
1tm+70IM4W2+DkKcfEKfXFc2d/XjUxxxJ0sFy/Z3m5dd9hrH1+2Ey9bcMeb7koZf68+aH4vW/Xji
747uNHfHctQe32zjcPwAJ1tjAwOD/kE+4CKcVbiq9Lg+hpvPJrvBdPKw8Rdd7odYcSnAHbXEd8Am
HR463sRfTNyiHJY3t9P1da3p51mIycg2PZ/42c3ipfQosjH9uV2Ey6/mMczfZi2sng+a0vtFF5bY
aATrIBnMPsZf27sJZusePB/Lpru1q3bq/UbAdU3c83NdGXBXx5o2faQLv4K9iSyq7zqH3M8BshDL
vhFmeaftPbXm14sX7KKuaq4NCU+jDIk8bbqkHVVXvw6Z27WCZVSq3638euqPIyyQtBcf8QxGOp4H
jWO07W+eq4+L58aOCYWbdJop1Bntl73xwa1uFp8JXOUHvHo9jP3JS3LN9RlJ7K/DZXfbn067HuYJ
py/Y76/m3XpnPASN6w95EoyHs6QvIrt5XfUPIFzy8xBU+mVeav6xsxu7xX2l9ms3OnbaG5/tm3w4
+Wis79JGNP21fK0m2OG/XbspsI0aabdyctVWmC+C/TLEKtL+tt2fP49d+rJZOjD3Mw5zPrb/Wo7D
aqcx9J5rDiOUu4W/ut/n2MrsHCudGhfs3G9dEyaW+8nX8Tq73fcafqtfH6Sxa+Zu9c4wbubBtM09
Ad1K05/0JqPFr9LJtUatxG+37g+n280kXNZd+7XSjLh7EMlT6pQOd61p2C5X4R1Tt131G/dxhcsX
wnZj50qvyXX1ZfbLQ/96TblJyB1/lm4fOWK1QfnxGqF3ty/747qfPawe52H75+5H8+00D7z3MV/r
NDvJ7TIPvfd2LZqOuNkEnQi9NI9qIw7YvbfDZPEJsBlNjqpjxUKOIQeVZbe0gdmNv47LXnOGZc22
X692Z83+bDhfR1z3ErHLxGWK0zU3HQyb+2idDTednXd9Oo6OtS5f1u/v50e/iWZ0OPS8xdsKuGBG
ss8dN41dMIdH+bMIQ3vYzYUDeAe/OnGNEXCplaLaMMPyuIfSs+s0a9x+Mffrm2uvfO01w0b1sZZh
ob252zxOthvUxvahV8/Lt8meCXPnsXmANbphCwtNfMTOPZnd2vVp7h9/7B+Tx+rTYe/HC1eBWXsu
fz21bjIutAln3VUVrd0vD6YfFTbh/fSWWdnj8akSrkZ5w3nc8LnErorbfKT9esJdomyTuhkHReou
ft2P7+sPm0EV/Fi5ya/DAFusq1HyiKJ3yqOW5zAL0Xiu9yf3tff115pjvM/zwWKw71c7zYfmzTr2
D+/ldwY6RQ942lHG2FX6E88xp4iaIVfCPMSv9ZsGE5Bh/FR6SdwCxTpoP2y8YDFYPJeHzZfGnfee
NNzkAzsKz9DKYTB7XN6eULpYP3BrplxImnAzKN0c+5X+gWtJ3P4J08CYRYOhgZk3TT9+yv1Fbxfl
Yak/646fp9Dyr8VHaxE1omXmDp5bjCpf8W38SBsXvemkU35nK32ZuORp1Ss9LHrx02pAKyr91aD2
fvRrbde6O/puM3UVnxZGp6hy8iv9+WD8XuFCIZ/qp/eL+5xbEx10eQuopv5psBss5RTa8jG93Tdc
/SsbbJ+44/C5CRhpfDD9OH5BTSfEbG/uueqX57l6P93469ftkxctenxaGocMwjZcjOLHKrWMoGU+
VCpHXPYCS2k/TEcbT1jDseU33tsPy9d9M4hvkycuImlUgsWKSxLcatA8hUdU2gduwchbvnCSlcsG
JWZ3/cSNJ8F06k5346WrBaUfB9SIdBx6Gyws98ebbo0JU8WVK8F8sHo/7MLT/Xrmb1h03nIbrFuW
XZrcnGaw6/t5Cb3KPzbdqu5jY1Yug524+efxJ+6pz/0c8NHWPbLT76Qyqel7QRLOwrq/DWt3zblr
DA6/Dkw7P7DYlP4spX5r5G1vTlVXeiqTYcrtK/6+3KlNgjJCMaw/xLfTHlpadRHOe7DhayZXb/Em
3DT8+Ut9sB3FH+u927wmo+x13K+Fi4cU07SdjEla6eey4pZRw1/fLx4xvMNc9KZ0tx6UmVDug/S5
FLWD5Y9k4yYRcLtbyezML/nH6/HMLe/GvdqvOGIKeFMK9/4pOk2d9wzCHG/Xt3V4VMS1TEnggS25
77kj101GEO5teutFye2m17prDHdR9szKXq/RWzBrzDpxsO5Wb9Es1g6OOQ6A6GEVba8X3OALA+js
5u60cZXr6hvAfJnUg8WEA9bhpOFPP1t8hwpkZ9d4xgEMCE3tbXpz+sVtJG9c93Obdxqb4HS/DdsP
fDzdS8PTO+yzGcNDgngZ/prcL3ocdn84YqWZC0Xgr3DvI0QExse3oGbpZTHIOzVXvsuivWty7eVo
6+q37TCOWsEkXPmNgIW5gOggf9zH/nxwwrhyUH8pPVWY9Y7KPaYbIy/iQpY+vb+rP1Q7rADczrm2
gEsP7tvYGp/5p5nLJ47mnoKTXIXgSrfzz30XkDcObnrTCuZYGXatg8srfhMDwG+z2FW3bvFJ0CSc
ftJz7770BEOCuCb+9Nfhrhy0rtN+d/Je2gVbzDunHbDqrfVz3/HmsGq/3C3dzz63s6C+dmN/cle+
Zop8/HH4mN8lfW7Syobl7inzOcYSzWO33wWHub8bvi92Qen2eN36NWZD3l8ykahd7xmQ9/3cedeT
d86xL50nNe6Gadnfd1ZD5hc/KxjoOPjTslu9LdZhuR1U7rNqb7oO50w0uQzNZ/YykPWVLPa5LG4b
JYMFN/reYIWuM3nixp/6zo1/rIP8o532MZAuqvx19d6b+ft9D8PR9fsMe70HN7vhrspyxo1JmPjj
WDZ3cvoLzz++lGO32Lnl2vfguyy6jNhGm4Zp7qaVey994FKaZsuv5i8zlH6WANq9ybhzZEH8dZa5
+iLY5FHevJ518zIXpkYblLKJw0b8eOV2g/VTvX8Mq0/V1yZ4OmEikH5y48760DvUO4fMLzOFH1aO
fkn4aXf7WPcPvXgVHrPIYxI3SG4bz16wn/plLyjVuS7ar35V0wj2uObmnpfGsDFs/zixZjPMy+GG
tQav2zp09mv/xJJ90989p18nptn1aFG62W/848ZP5710GR4Gu95m20NOzD8Wo92g5lBmwsp1duqX
HrfdmuhUd+O7yf30Y/Krkjlv06f9Uxqe+ov749M2nPqtYBqu+vXrxue8zy7GPXN3v+U299tO5WbP
Bn5nMVw+JA+Nt1bZLVpuMdzezB6OB26SC46fCO3pDhv9YXXj5ky0Ux/L3suJK32tUepqez/pVtp+
ypC7SsNPN251t+9weHu03vgNLimgL5UOQmmEnfJodl27Hm9dypyrfl+5n/zcoAJ9LQ5B7LklUgdj
Todrpgc1mUjn8KxjULrL8nDDVHnXqZ5+LjMkTSe+r8RhKQvRpZN9HM7anfWg+d50qYeB7HDq9Wce
10e9ZpyRY+Z/yN6WKHNpLz4Oc2pfj28WybDWKY37k9dNM2j57WH1busNtjv/mPZW9WiKnJk1u1MM
QyxCJnosSy44bRZOxj/r287a+6wchqV5tPWeNqKUrf4veee13TqaZOknQi94cwtHbyRRjjdYsvDe
4+nnw8nqnsrqnpo117OE1FFSFAkC/x9m7x0Rdvki5ht6btv5yzw7hmRX81mx8RnrOMunaEfxg+qX
wdUCk1M3CqO3zUdJcjNQh7fJ2PXm2VK87EiiNIobPdnzi5eo2bat7KjzrpN029pKEeP22r2EP4wc
RWcsNnnygzkK9rgXGq9MtoX0kh9GGCkyrg/zVE1+nm9mcRMwGE0DKm33yW5iBy4fIzDUeOQFTK+v
NqANUfQsll/yQgL+JBzMlpzZmd4XwsHEnrf9Vt5GbKo9IXp310tCbAbUkeIxSBUIAW1Th6zkEH7q
Xk6Aw/tDz2Wuvl/eSLP01D0F94FcKf0IP9KzuonPQeO3Jul3/jJ9lTbXP/XVmtF8jN4jZNdlFHCb
9lC5TKF3SvNd6091RxrhMD5OFu0s3DF+AuNwm7SL9hne52HXaLb2Id4kjzFtDM/wpXBn7fIL4+EV
xdbNm/LevoIuSt7Ue7/auNHzQ9v4c+RwrRuS3I36oN/HwIutM6hNBhq2jg941lSnuzXttjhmu/Q3
xuUknhSfK5cLlNdPpbJFMayobmJ6Mqjf6MnVthRc+VDsFU/dXplSQI95cOzSljazhLzDNr+EdB8L
+7KhIcipA4Gxh4JtsamP7ZtKjuYFHoz4dVIwa571XSjnXqZJ2DH+ZDCw0XvCrUZOdQFik77YNUAP
/c/wqe81MBbyWCFccan4Vz+BCNETJAq3seQAYPbZqTK9QXcGzY01uEdnuRsv5Nu/VkrGV7db/m3N
rSoAzBLNUfsFOGg4ZMdOvOtsKff44ZZ8YN0KTyE0GO565Uq9W/uY6sIRFwj0jXXtDxVZppvYbeVk
zTZcwRjpS94DBs73+N46iCpCkj9WjivvsyODkt9iP/yiOrpyat+UriZRgm9c48ThklvtRj5FvJpq
Z4MdukiNGpuRBXaU+dVOyZyOW0if2Dc1tbt3BbnuDiDNBQdTfTxCY6tv2+xjytgWdnamN398XB/0
mS0dDo44H4KZCQKOAo07gRuX1/qzcnW6wNrDsC3VnXJlLkjodWRBxlHbj29EHu0VU8c4XQ1U79W4
VK7xF8AtYBqbNWoiAhl+tQctJEVeF+X0nAJst461j3M/i52MMIFUryP6N20W7I3TrZxusRkL3oCn
AiRdpNQrNiL5nRM+0es2V3gdK2UMpV2+RySdhH+O7iencZ9e5lvnHMtb8SHchcwjMOo84dG8pjfc
SnYeQhv0vblzugtgwBO8rkVohG9qYxqjRK09k1Wlz8JDTSQVrkOl/HpH4AKK9iBe5qO6HQ9Ld7KA
wU03eZ4bR1eBuLszYDtp3WbYhAi+74xACg6ri34gVIn2TMZ7SdJNcCa8O8mPwruxr+7NAzbloEvO
+AmqiVVJRoAHHzs+OQURiuTlr4EX/NTb/wtKbqgrl/Q3WlTUVU1VFRMKTJTh2/7ONeWIcruyr/ub
JmHzGPGW7IfkOCnHRP8109dhrO2KHdiOHxPN5ZZtcpzrxO6T3aD+Mvq0ks5ydFKl7ay+y059ngbk
kliMN9V4K0jp3IDKQQNwTtG6baYqdmvrXN+kf0smwTWYXVFm48YansSxctvq2oitnc/hLu++umFf
Lhcj6JlSkzJ5z47b564hvNRFVyaMtXK/mr/T6hP8R51cxq5rw3mdmIwEIdjwDlVEHqI/qtn3XHQw
zDJjsQxc+OxX5TvzXx/LfHF6rEC5PKvt6CsiDdAB/1KTrNT6mITFD40nS5CO0Vg4mc52TfAqGdjd
7CzJXamZ2hO+pb3sqkr62qBS7qyRqfCGXaXveT4TWkFnkR0ntelVlqsr/ij7oGBSI7mdeqzzzo0l
IK/gOcnuXXFTQgg/bXGKIQfoUO2BhWQwXL2MfjPGZUTJsxQ89HdL34Dd1/bcL7YVt84SMMOV0TQk
LzN+KmpcQ/nJtOMIjdTaC1h6s/h5/RImr4K20wnJFC22e0Wwp2By6palvoCGL19mqzHsxitchcSI
dwpEW46BTVWVJPMSzUC05iHvfKHC8eLmjOUod81BasEb+pr5IU/F/LIQOQ2OYFvqi5hdwwHVbPRm
hR/jkDmNpLiE+A1ZmzrtReGraZYNtay20GT7dRzvVSsKT5M+E6JqBZAkjeWD2aX2kt8lObVVUXTC
KDyGxYvQ3PRst16dvohsdX4QZ8sL5PcCUCBUN4tMNxC59nMiOCNPnBT2LO6+pul1zLxR7Mk4Ci9q
LtF4nrUCpsU4ThGVAkRzWa1wUaC8Woa1pbA+8YOuvyrB6OftlRki9pzETpttNBlf0GA2Y/hgc6fJ
iT9rbmIxCxCQQH/J2gc9fkvrc9l/6sWvKu768G1Ie3L42I51u2J+izx0DOg+DE3oaFZii8XgWiUY
Z3aOEwwNLFxSnJRMs4OR9AfpbgeIRQDRWI6hPVOM4Cwz+VL/PsjPPflZYvnCPN31QeVWlQwmNewp
Fp0yZSHWD9Z86MBOivzYtcRa+Mp+Oy3HKntf6sSRGmAVFkNG8qsZezN2uu91UrDU4m2gACsdsdJs
12O2kQBSk8KPc8uRNX0TRXAFfs28VRFvbmi9P7CP+6B0cW+4oglQUibr0Oe3gljMF8WYvlzssoFp
XN+9kuyb9mlYeGsIlha4QY+fosHRo/LUMFpLmqjZULe5cC6yzO0kEvb+SbKD6G3OAvjXViLEzUlY
o+96PuVghutticvHiv2UMLGxCfa5LPralF+F8FErcSBw6GL8a9VeGA6epHvNcK2iaZ9z1SdWd6gt
H8pQXOfFo7fp4kRCV7hGoDvLVbst8aZjrrLoP+2fOHJ/rAgHSQ3jTGLon9tlPpO0slvMFHBCFoNo
st3mZsHedoRb4LBlW7oqOA9GZT8EEmlEjHMvqd1QVVcbK7uTAlfLei/NwBcnBpwKxVN3zqewY97p
4mndoan3crrJ9XOkbQOmaKXKQW+q4xxv45r4jk0kCBRcS9lGzz4G8Mrxrmm7mFsBngVL1drRoAee
8GlqrvwTA7F9RV/jfbwXDZ5nX0RXEyrlpn6oH813872eH1Ft7PBD9W1hfP8cI5lUxvAnW3yZdVsn
sf1zWFAB62DCpvEtoKPmG0YsJssQoSVDo+HTZwHZk7w+66/nii/yP16Jh3g9EwYZoEL37sNtzvcy
+dpW/dAnt7siEogObb7trOJ1zs8Cxl73u6l5KA1nelo/hk4c0ONibNiRFC5WIIdLTTevp0sVFKNt
icGupfs7LKLsaZ94OH6siOMFp69tDh4BhGBx8vOanohvdfhUlDtJOMTVsZMKn7Fe2EUseTrZC/a8
A2PZWKzF/mx1RA3gu3a3cl5efx83hNYf9X69vslbErrR1zyd6sapvpN3VAwAIYatHfgjTqNh4nT8
LpRbUXtVPnmg46D2/pN7KHzOd8iJd/WjArev7eGavJnKofB5As801qdz6Ok1MU56c04UN6ouSuTC
T+lQQo8yHfH/ZJVB9xhUjtGv6EPd2E1+aWq3NZ7C9ihPbKWdhpxytuGBg9lT9/3iGb6R+NFyUL0Y
GCx0rEPzXr2zGkLAIDLx1obE7WFYmcL45w95ozjKtnWTMbcN6MMmnw3uymX44g2j0g5+gp8qsePX
Prc54ldCA2Cui7FGIUwbsNmIwCOkrSNB4W/9Mmb21Jzi0GdtZF8XKO07F5lqE2509JW8oYThyvxZ
qpwQwhOsyZWTgqnkkFYHOa5jfdfv6FVkTN36i2GwhTcWHX/Dpxlu1Xvwkrwx1m19de4J5KDPYpBE
G1phEm2gqw6AFC6TAG4njrb6nqCFcCwn6uyJODyxiY/m76TJ7No1zZPwI/zM3x2wSrj+koP55P2f
7+m0WdqrDBnGcDy72AZbM8J9E4wPe+DzY7eCoNpgVz/zxMXfzQaT7A5msF2Y5NW51ej0ZzFxOR+O
ldH6YVGyYFm2GlzQa/TFndK22oEF/dfKbh+Lfl3qzKkv7+uy+bNhghfIxWG3fq37mmQWYU5rIzoi
PZHe0o9RMUEH/lo75Bsq5TfSRv7l8vG0BEMN8M8K+LNvg5B2tSYsisp91j3uFo83CB4YcNeuz2fe
NN9Zk0qIAVuXC4uT70AVPTdutmWGH62g5bpYUV6kOJmsbjf6suvlGw9wxMV6Nvwwk25Lm0K8hsCg
s01CksluET/Cd/JKvKpVs5CsQPCz2XpezM+meWhfJGF44U2r9KiIXP9z+GiWP0p5EZLnXK6Zam8e
DHPXC5k7RW7QPloJmGeGj5asZ2my7NPo7dj2ZbpTRrypY/UONH5VXax+M1FI6iSqowbnzNqZxabp
97moY/4a41MBEZxoqtq3UDZJC6bGqNig/A1SnehE2gTVmYuan7k6+bk75mfQbuABJiQimylt4RKf
1y8+KR/cAt1GFXYOz2wR4yL0dvvLvWXvON0z2V8LiJ4LP3mi7dWHbtEdDW5q3fLr7gL//nPkSE9w
T6xNcsNl3YocKA6QpFiRshERnPS3RPI18ASo2Sb4NufHwFNPVeYIzE+0QKbAPAA1123+G8zO5C/M
k1MCghxzvoxNQ8I6Il0xdVKziDCHJe5oX6KzAFURaANwOHx8joH0mUQOrduM4VkPKUW8RXiKhIxL
wnXgYJ1Mq1plvd+sACwE1wIDw8Gt4ROSCv/Xhxz3wQ/T7FCa5JY7BbH9IhhkfZJb9A9ARIyryJuN
dk1Oycm4Js/We/YsN09JENpzvkuEbUV6KEoP+oN5wki9aE/ig/K0XOYH+TRdxccCUPtRflQfy1fl
ql2jZ/MxeOxgymM/QCggf7TiZ5VulOE9FT/zYmeKIHTnqfD7mb4ll1b6MNW72F27fmspj+LDcpku
8omv8/olXaWrwpf+GD1rgB/huRi2efqmiT7D+7SG6ei/4F8j6gSue5X5xay4cXmdzOd8uSTbmGsz
uMZFbXzJ3ASn2HC5PNytcd+FHrERC4GLpTzVHmugQWS3DS3L5TaPgG/aj9mQ9OOW4o1MMZNQYLRZ
HFIFBmgPsLHDNpMOI21hlqNW4l2OoduLdi3a7Ip+az7m/M+Bp3eJjanH4quma5EC7Wpfwr7Vuosu
66BwVwRamBfPSv+gStWuY0Y9IjhE72Q0QSS58iNLJCj2YNNmHqQOL0k4gdoHiD8V1/S9PUijzcF7
a4DlQMKcAWbZnfk22iL+GSgKHiB8qhPf0s+Y8JT9vx5Dvf5GfOUZEXIKNAqiTRqnqPJ5jOvPSF1f
EhFRv9Wuy7QpXxeyto5BoD5nMLyzutg6qzsLfriKuVyel8nHyXFx+z8rkQseodH+s1pZqvrssXhZ
yKK8H5jU3jus4t4DeCW2hhB4Ym9WbyOstmdtTU+FtS18BEmLRFjjjOzlgvzc4eDFMHLhY7T4+j5e
7JzyXAdFGsUrnmLd53vAyemhT6j8ohPJqR+4OA4MMnovjDbObzp2x7Yg/IVV45xizLWybtM8d/tf
1g8+GM/9l91gV7Fc6k52EuIFhUmppELbsT3G82WoTgwmEqQ/G/DPB+YvJcvWJJc+mKObNS4blMc4
1j3qdW9/bVJeUZoZR/rE/3JwyXgRNd+s+Hfzj6uGrde+/rLweCQMAO476cDA0QE84UNEJy88Zubx
y/wjuc2/fzmPsPUT+L3ZmTUNiuKpMuFy5sTRwOsACaz8WRscVSq9bAzsSVnIebH9aewK3ZsR916i
dvZQ7phX4TY5qj4AsMH4DvVboxML3rLPyCiInzT+21o56BIYhrVkjh5rG1Nijia8bqCd5cai0hVV
W0dvRogZwwATlHdTnG9khcWsbuSKlQQk3bW6a+ndtgaNKBfTnYxfIbKYHEMQGteeLnxNgelGhBbi
EjkL+rTKOJn5Pmw+Bv2xz8+WRe4fHMeehB1lcGV+hvFDvLxJgVMbg9vKLzEnIfIR5QgZj3KtGpLE
yYLBajxZfMrDTcImaNUz4qK0OUaEnV10XCZQYMxCm35V3U+equ5SwbuKL5O8LxNCT+CYzBLdwXyt
iJlEXGgbxrbe3ZPmtTHeBZMLAbaQBo9z+1OTU1rjb5mVmzx4ZMzxpPZeDng9cxKGgLIhghAiZ8jJ
L4r2SZmRZ1aehAS1nfbyRD58ysTnygzcunCGzrC7gxJfjLjbxuTGbQJGxMjRRCaqixonRG4x9vVG
Qj8k8HmG+avAcFTZgyj+mmLnLDlJN0FbQnn7XN21rtxqQOH56KiZYc/DUTII10baA2Fm6DkAnVGB
S6JF1GWCwOwlUl/C+tFQXoTxWhMSjjIJ9ICkqxWoPyyeb73m9tFvD0UvtYSx5OKZ6UmJ7g3FLZ8y
otLC7cKOwmkTbJ9kX5mcoMPwDIE3WLCugu62KKky7a0BLFnqaBeP2MltZzxIFUZVv8+q7gZp504Y
P4slySbqwUMEaR8xajaRYSTh58VjOu3k1q9jDGwFvdl9le3XDPg6jOe+frbKZduDq/YdHNPoSbOK
KszT0t/CtEftNU1bL4vVrbKJ62Ez1/pW79CAIRa04lup69fSkE4G4c/YMSKcvVSXaDaKxdyL+uIu
AgPK6gpGvGSrs1JDQdwVirZNFMJbmECxVmwfs1QN5X5EDKi3EtHoZAcGHKoYv7XKye8fu95b1PCo
9++xOdmRIjr6GoIa0W5ux82cbSy/TFGFDaR4qrTLy8Nclo5qDFujDTYNrT6aqSYkRK0XXsWOqn5d
9EAvJsuTQ38ZMCdWQ0S97NVdbaleEWluB97Rw39NipfO6pNSRwdZQHipadAiCm1mwVsGUziHEh9T
LRE2hp6+gpsQL0a1SZQd1THCQEqAQCdRGrcWCOtz4vQAOS7vxI6ppM8Mbmeo900GLm69FYrby4Vb
AyAB9ccTrCm42YR6rOfnHp2DoZKcnsIeCbxyapDrmHNj68jQpIXkdmbe8PjJRncSNm1CXgp1Vasv
lsX7LhckWAYUZVse8+qkICOUpMd0UOyuQ2RfoaTo712YeEF5EoPIL8xHBuk4OtU51QC7Cahfkpsa
RYPaxE+oETANYVOHaPTmj04g9FxoRyHHu1bGjZBKadDTqa2Aih/E+KUOy4MUl65aJ1cTx60Mz7L8
VMvJ1pyvmqBssnyvtIBXpJALGgsTVnjZFGh4K6xHGDHjV35jsrGnjMm+6ELmF7/q+tfUzCV4QFNd
IguGJWTaMoo+yexArUV0153e+3WSZ5uk+C3LfvBnxtnYcYIuoJTne2FLMX5FGZic14sa18HM/M5w
eTyFRC6RYAbzvlak4xjV6uM0LMK2j3UUGpaC2skQTiYPD1atoe4W5iPIDBKS8a9f/3lzsXoPh2Bj
wRa2eIGbND2HEZFem+9MEtkRT1nP3Y6ikG1j1nYRvwkWOPKce5IG/TN7om/Okddmw3XmX61AkLXo
Z8tIXAqgvH45RuzKKOMZQIddgMYB2+hYMJRi52Vobos59mROOVcuOYmtaN0KMr4p5caPlADUgo/O
ODGe4kwEqFqLXb615SaLtTuI1IXMZNThZWW716HjU8XU8h6Zx0j+CXIfPnfxg7Qfhg8GihMC164Q
EbkQgOba6HSQzkUdu5FwrWZY4wVCDKFHlaxTyRU7rLdzNzga6oasDrkVpZOgvjDDuylARr9jEf0K
oZ1GOxpruqcNhrilJX6Re4NGgUcfOAHiQr0LnZkdFOmDk1NL16Gj65CS9q5htGDwKWHGRZNv1cTQ
7CnyhoHayBrGWgOQqm6WEG40EdwoaPeLWENdwnkbPYyVbDVeMAkoMz7T/D6qldeXiV9Zs1MYTAeE
3OgRUYUozBuE7DUYmyxd8wUxfY7uUoochhdB8arYiNSQnE6hpGLVJ2hHA90PEYYvR0i9kHfJYP99
hFSgQAam4njQtajJ7CTztgPgRzVbMsP1Khd0rCexr+u3Hql2huK7TBnljYIrFA23X15D7HYvfgvt
7HaQm9FUOg1vWwUIkeLGN4AeJeHFLHdLMl9i3sGwYBusL2t+DirLjvvaMfBHOn42F4R19ztJpaC0
Sfwh+omH65AeUOkFLQJW2gSEAgsEd9R8L8T8Y1G7daATr51qIuMqelJyFhz5UDRQl5okcHKKDYGe
mrhZMmQZTq4GFwWair+XBF2PEt+6pvLLPvxWoq3VUPFTppuql/aT7IuBO0TmVcaMhvplIGxPx988
ezdiCKbIIIohziALkIPFDlS4zmW/EMovySHJv0Jtq2q7VvtpIAaVStqYlHoFRHllqNpimDvVoIJ4
k6Vi2SR0qGAXNRlH8y3N1FAoJENpAgZPTlvvZlSQGEMLXVHAhKYp+S4lAv2odvv2YE2zl+oNtbLv
lmC5sUxVJtczzNeKHLPbdRVaiJ6CAYDW5HdhOU0xgEDqdFHpdAbyEVikHqFG9S1gYtGixWp3V9N7
a+zaPAcvq67adFOoFJHwC1X9KxVA98jLSqSgbUM8EI9UEtxr5XkO3s0eDb/wqFQaxegpHuLSpLEd
LTFu/qpV0Jz9WTF/4/giRqvk39KO+ni0AjZH9zKFj0LwLbWXEIm+CmiV9e9BcqkXGr5EXhocNHUB
Nf3qoaDjskCP9VOnN3n50uLvFldXB7tEO1chlH6HJrTxMsQbSfM9ITY2xddevsbTlQp2Vf7U5QQd
4kswvCU5Se+jUf1U0zbtHgSQwEwkVDvKKiPVZjJQBDnqSxWcw/5NQLE27KvorZ8PIkLdUvTn+mKq
WyPcKdV5FP0K1XHfuIlwbow3qb52FVo/6WpwA3sRYfJzP/0EKD6zG7YxqwCUDnJyG5p7Fbx0na+9
GNVzUR61tZUi4WQ8/0TxKVKeJgXJ7fCwvGflY6h8DMorEIDQUG8LukwwZw73ThqcYhzsVvocU81O
ktoTYcX1+VupepKeXWxda51usvJvS5aIvEUawT7o0aT6VvRUkADTcKE0czsLAKaMd1EN/RyKHuZd
Ma4KW7wF+lerahNLnRuYyHRawxPwDKn0GYyoNTKCp3PH6Rhiz7qntDrVPULZrsztAO1bRkC3bWHf
ahktDBhIcZEyyLy+8hT9mCnysV6Mr2KYXUVs3Sg4GRS41FCKUQFuuIaZQnNuJ9XOGzRIJhQ6GL/a
4FM3qbwzCnEjLE+d+qlF8W5Q4PqC2K3j6CRDyLQGeCwMoVKrdoLZNUmlze9MnrCRopuf5eqnITU1
J8wFDiIOL1b0mQUIOCbkXdr4kPUtkoBLqdAzTaYmQBn8J2lGKJ9FblROTtj2m3gMD916IWfBiUwl
JJHs+CWFNpXfjsEO0+v8hlgkRbeOmWr4GaKIjqy5DekaJNJPX/B0glJlulkwfGAcfU3RHnunu7fV
TpeuIqqfFNgezs2cfkPxGCTPQm36uf4TyjUoaLApbG0jVrCkOUpnAVvuZTjhoKB30lg6cnObZjqd
9hnKMq4sSMIIJyXLnwvkqVxDHhMbyO0mjUjgl9zJBle0TVhyEVhmQDNVKbeJYHvBO3+rNcFT9Zbn
7FgYx7FK3LPM+Zk0vgmIhHNrl1qo1eOPpjog+HcFloIqHCZYoUwQdjOvm8VbST+bySWjzLNFeJyK
DykKFQ1QJo+9VINuqxfEINQFzBDV9DCpx8m1Zsoxl9LrYJ1CubFz6VXC9OKCm+f1bA9QWtTk7STe
kSr9VECchIAbOd2caHZhnE3SzFlM+Kxux3wJ/BesIoraixD/aOFtSg37d+nuU/iUkJ7KGqVe6UEY
AqclDe8Uyyb5c4LgYJqIWtvaseBcIppmgHCtnE1ouEEG24rfkY0HjZSYXRYTZNf9WQoAg0IEOWQB
yxeDzu1qgz5T9lvlmsCSJuhBNcDMCG2HoZ4180cGDWAkup3MCIsQQ0HGO7oZu1ZWe1q0R28ayE4v
fqqoYocC3eRCOMcHVHudJIG/k32Z8kMdsUA07nRla8UzPfphQ9LKLRUusTjsAA4DqXH1PnW72JM6
coz5Wc5e28DyluSoGLuyQdsoo6CJ78IE/m8abjbcpBTiCf4y7s7JWgxkvUsWCWy9AimAobccoqYR
CetQMUjKOUEOhLRqCsC+N6WqufXYguE0O7VErzlET90CejpwBpS6TZqIbAiYvUVLbpsLrEn8laMm
rylgzdl2teSo6fvArhtVIvg1/DqEUHDZ8B5Mx7L4zVXwJxntGnlODckJKtFVj1KvIZgsnVjZ6VRj
hDypDQ4F4GyF8TILkMfwOSPFWuByym7w/qhj/n+r6Tf+iHr+q1XCfyvqp7PAT9FmH8X330r4//qz
/6zhV/5D02RJtwzLMkUK5v+rhl8x/sOyVF1VJV0TFUukTv8/a/it/5BUWdL4LRX8mmgZaI/+s4Zf
5peGRScGU7RMSVW1/6ca/n8p9dXRLYmSokoKYibF4ET+LmKyikJfutqqEFF25A6nIn5Hyg/9FSH0
bp5LqXT+LI2/dXv452YSsvgvNfo6F0MxaUEgWjSUMHXtX2r0i17QxL5T0nNrUWZKGbQ+3CuJJU3F
b2A5i0iNUgW4ErhyNW7KFP8U/iwQ+PX4NbAn4jSuiHyYCzc+18m+kihenGgIg92rgscplNHDT+CF
JLWGdfrDpVFTQT82JBIU8h6m/FUI99hZkZK/TrxauemMgvwuFeDCVPWlnt7kRwPcWqFsTd5r9b1L
74FKnRpAkhgOrtYsu7avkIXq5xGyU9PFfanPG127UcmoAgBKPZEXbqQKP81G8cIXRfrJI/BaFRK0
N9y2/GnibN8Bu5bm09BDEsRj4ydC+mROd3mR9zWEilacCx3ssR4S8Hdxkyk5Ag71mDbfJuUd/fie
QdTTmECzKKHv0H6ob7qWvxbpaZ7FizZOzkDZRkZdq9Qz4Sc49lL5K5jQmmiQteYxVSbXEK5yBwUA
d1hZYGzDNDlVS3CpgCPr1spPrnlVaap2quXP+GcKeCTUZZYnpipyUas4B9r0WQEaaig11Iy/Fwid
C8XPKJ5KpAeUSbUz0zVKJESS4uZDkHUq8XTpJmbtUewoXJn8KoEIVqrH16IwKAlfNl3T1W6cJY5q
bmRyYlkWoaAqe1Gw0Jr+Q1sKkjV0JXKyLyEj1dFJkfxVpGLNsSZpTZLJy8fhYUbKSYBECLVKzAAw
heghh5OZ0kM90lYg1lEfWEc6kRST9NLFJR9QJiQ3991EpBf8iApCVBNEssRwU18Sqv462QM+Jc+n
e6UtFEXSvClNdmWZ7gvp2FZQhnnojnaUXGv5Y1YPcU81R9j4CFP26yr+97vq71pE/b/tKTqF/HMn
jqkLSj1Mluasc6/T5zjbRMpdp3tBvf/3bySvBuF/qx7/8U4Wike6khiyoa4G5Z96ftRxviRM407P
Vn6xYjJLquFl1hlyzvFnUwaPMflj1QzuIN2yKfYJ0ucncR3VlD+MDXdrOFXy678/Ke1/MCnYS1mV
RBUppi7+ixRTLQyhGNQ4PWMSGmOXEQqFdbVb1M8xODZUeH6E4C4FQDWoUoG0fmjay4SWuo5o07EE
YCw0ZVrmbY5gLidCLMXl0qvhqQQTDvXWbaFCklq/diCUen1felSJtNpE3GiF9PiINwbwbxGgKRau
BlKCQdBAUpg7U0QI81/pL+SlZBpSClaYkS+iQFSoF69IPpIE6ZTli3pJx4K9nP3liv+P9tb8n66N
JemADaKu44Gkv9+wYJKLKc3k+rx2KPlT1gB5Zm7jx/qDvgWC6o2mI1HfS+FdfY7eo+9iR28CwgIa
4USFb07bWX+a68OESBXNPIAjaQm0wipcPIrHyvLGp9DXz+1W59VP0umvQkqknQBeFJPs/hdn59Ub
ObYE6V9EgN68Fsv7KqlUkl4IWXrv+ev3Y9+LvepqQcIuRoPBTHcPyUOePJmREZGjpGSkr/fL4ATl
/DN78M54P9zrd9pz/+7MDUQoKyjhMxInfqAWZ3txGmyqU3ZqLsWJLBGwBY5YS6d1kSzqX6i8kvHN
N62ZuqmpHKiWZv1Zwi/ftJSUad5pWbYPASVSv9yU0gJaop+nqAu1dlpBgU/aU9Ioh6BGg72Q/Iey
WKixd68m77q5L2i7SIKDwZJ8zuAmxB4M/ojPwGmmJgy+VqWIpTMhKYBXcGt1BdafJAJe246vrZ3h
1CbZ0Zon6FIz4d6TkCOUz1Irn1yUXMgghPhUoaMdxpEbaTSTcmkfZ9APqY/FYJOWzxh2gezXJeTF
yNmXOV0QUHkR9Csv3dMAQdJKewSD59RdCeEOfsaQbBTlyRguZdlSS7r2UGZzvQmgTS7C6ingtTRE
2w6lSpIs0rS6ayRx1Usf0TzKpj5J+FlJp/R2BviPACjGhP6N+6FXqFRI8e3g1RMn/EDSyWnsELfP
fvBW+eIO2aY5HKV4mWCmVfbSay8hFy5of7VCfWq9bNnSNgrYRrGzckV4StlHICATjtWJk69zAx4E
hEsLWjK3htQ4A/MDTkvCZkZJE/G1dLTxAoqS3FgpVTdrqDrLHBEZHTonvFjhH4iJaXVrJUfv0dpy
pG+oviIImk0TMdrsM0D1LoR0hhBK9lApkp1M2q2LHQL7buZSg7kxbWVXmXfuJ7iGyzujtxWGkMbi
fFaunTQ+Ni57okRw9nO8k0xyw9sorEumqpMi4sdlKjcBT0hdRYwK2dtLhgr1jlSluXPhijjB1RBp
8pr04uuLkuO3Ej/VJc1oCHUKgJYjWkdBGc5SQy8BiEEoVlarzvJan7o1bAmJilXSkMp0dhdldtZ2
oMSrELZgwbcYL0RJZTuo85iYr8TGsXXNB2Fyn2uoRej2WF58NPhGlFI/5FjHuYp3d+xabOBVf612
iA4r7akjESqVrc+/yhDBa2KsH2p2nj3V5sLXlwpSedG1QTCRQhr6UzBWL4jYeh+defSsQCfraXfC
BPPE+B7zpjgy57oZbULLVttVJGwRmLfYGNTppcjjfY8nTD9srDh/rZr4GCb6tAk8yFXqJVRB8LSQ
JvFFkJe19BC6md0Gz3KrTbVQvvShclIUkhkoZHHxKtbekgzgMejVaUpmaUpXq2el0jtT7yaBdZ/r
T7KwTOJF9NliLlSZqMnxMEL9o/c58lwoji06BiHOD4BesNX7ZSaKKxkIyzTRnlmzIjCpZ33y2UHf
aIG0sCJp8QT7CblNtBBEFL0DxFXw4prGUDiAZDrZu6Klc/KpBW34paem5ErWUTeyeR8MT4pSnsnh
uGHHjqxLGZw0AF8Z0sZAkRuBVVg19h5aexDE9txCq0uwkokMxIqI2KoEB1lUQDQiygasp9GVUycA
/BUZKllUH8KiSMqtZrIx3HruZVutf2qjU+MZxM4MDyQatHSK4BH9vAm+SXmojkxVVBTRsBTr5lxj
7EWB56Dh7mN/t+ucaYVoLvj9/JS+OT//us6NyVkmWblRVqa771FSZcldj601scEwdFv3GVgGgcK2
RPr6KoqTgXbwACE3/+UUl8anuUm7/roLzOa+pl29JtRNXvO0Ei1pSImdi3Q0XLj+2sEO0lyV/gxH
tGktPP28ytr4eD9deFyeL2cjVoNdoGWCy5mCWuJeEM9mfzHzuaHeNdRi4J5ZO9Y1Jex58SnWu3PR
gQ8mNeG8Q3I/ikYcjYa8gAA+nZh+v5A9lK1NBI3jMGTyKQjxNkqruSmkdxDgD1W4jAYcMopP2A2w
Rl/ikRyE2BnNC6QcSVsWqr9JmpRx0/e6mNpR+WyNhLdll+ERthKhNOb08OtrS0moyqufV0T6Jlv4
61XcxN46jqIkSywoZcwMrM6ygMBhUUMoyRYpRMc4uHBY/HxNeXy9P72F8Tz4+hZKUbXcRucjlNaJ
QHCw4H3UqBjRtao0ibx1XDwbp7BlcWSsh4hoprNKVURd2MFQ3Qnnwl97wHgfsZHaKfXZz3c4Fhg/
3eBtUd8asd5S+e67/MRaiA3chSnfpQRqHix+vpb022rcVDut2JmN1bIZ8szuursqPehSsMjytWLG
s/4pLU4cXU3t4jpAmvbLxX970psCyEjMQdYSM/xT+dfA9TT+qMzbXaEALIa6HQX8M4L/ST7jrDpS
PzE5GRXzq4APXAqIEEKbFAq/vAHp54CoijdQThV1oacVJYaLyWcyeKuGI79LSBZDGI5SvxrLE5l6
2UHUmJUQGon8ihrO6rKxFS++k12UeN5vqcq4G24/DFlhw1iiDNIEWvXXlxsBXriqqLl7DT5kU6Lo
FT8MMZhDTBtvTMgWWK2AnIZOfEVqZ4v4NLS7SA/+3yOoqYumJWuaqVIP6TdbyBtcpWhaRdghiS7h
DUYGLPZ24cWrYV9UKIFiEwqjTQ32ywczfhB/r4CpS+MScGVDU5SbrYFR61CBRQu7Ol74AxJeBFJ+
0eIVFS8GNYGDQysMaQC1YSdewui5Hu4UOnWDWkJXvivN9t4wp60z/fm+5H9zSFOXdaBEndyCyvDm
YAtVKRnoIcGCNjN7LIDNrphr1VqD06nUxryoMruEr64f9ZrhwsYTeZeHVtlZ5bFd+i9iCNsT9i6B
PlLQUSeLBlKMmO8aOthF+Mu+k/8+AU3gU0mWWUZR0lWZJPZm3yVhqjQOQOa+EuYd3A34CczRseZ4
ZWCP6yiwF6BV7wG+hW6VJLCoqKHsDCELXnKQqZylX89/WcK/D8c/96QolibrpiFL+KreHAWiH1VB
pecUju5OzgwsNWB0RJbNACPSZ5rcASWLVGH1cKhU+LQBnIXgta6tyZjVdVCJg9Sdpyj7I4mELn0W
+4/O+vz5Lm8Cw3/ukmVj1STce/U/gOyXwyMYKmko5TrfW/5FHJadvCWJaM29juF88pnHV7e7mK2d
GvSI1zJsi2R4luH2umgof7mV7xaMXSgTDSwsJqWbTdgnjZP3CcK+rvDmtdWtTM+ZdZyXaaO+uf6j
O/LboCU2onVoVTwTatN4+fke5L8D+J/l0BTAdQMAXTNBo/+OSBjIOo1XGoAdmWKb4EK8XohMLd5D
/tRIhJkSYD4COOQF5zC37LwItrVDY0o5YQIk4fYAvcRDTsTnpeF8mKJMaNCr1SqivcyCdynNMpgx
PpQWE/3kz7f/d5T/c/cGt25qBlgFxr83aa/otKmvG3mxdylLhujUtotKeVad19Hn8edL/YnN/4tc
f65lji66/A1li73390oR0+V+ENzmEIZXtT5Ddh6cSWnZ+nBy2qc8u5jCuYfaJQjwmlsC+qZn/nCA
cO4sZxfNp80vJDZVvm02JxU9sb+Nw4uZ7Bx/rgxrWllet6r1mVVPXRCwDOa39ZArL6ZxqvKL079l
7icNPI0zdVgXjMgQpuIyo/M1E/yjVdONPDbVNMx+OSqUvyP2f55b1y3CIsi9RoX993NXCp+OaqTN
fsADf07lW0d3lD19+azCv+i52+wMPmNmlxjsWFWuAmJgUzvG+DdVF/JAQboY4UmntykvIUhI3kcA
AUcNQGPqOwEmjaFdRwZRjbeqVRwg4mnppYL3G7l3cfcRpJef36QxnrK3b9KAT6BgCK0o0p9f/xIC
klLPsjaNlEO0gua8Qly0MBeU+ecHMMF55xPwbf+srLx1uUxn+oO3bR+ob919cAQUsqHVb4Ojt83m
xry9dBsd9Z1/gqqKnfCubUdplnBJH4Wzi2FYtrY+e8xXPpuHcFsfnTdMELf6sljXK8yxMEPS5+g+
N7hRrqOLfo7wOv35ab/Z4KYpKZwY9M90U7lJOQyvbFDZavJhcGeK+dKLu6pY9JxW3bCywt8+lm82
JD1wbHLJKmSwmJsNGbZiXoZdUx8MfSlpqzZYGNkyT2YSTirOXFA+Y8hA5XMC16qDfO+nLxH2FNGr
r16lAlR1qVo7T0a/NO3wHG0p7zexD8UBe9J1l57z4OA0n0n45viHPpv1EmFpkcvLn5fsm6Co0OEZ
C2kageQrN2tm1pJrxY5n7AnPk6THKBaTB+Ws0BcXXlKguFo4JkgdRH1fwDwQzUcJioyBRWnVvlvN
VBolSibWuyV6nPqQsvf9DtyyPQvZtgV+HEaF8+PPd/0nAP39Wf911/JNaqXW4SARDvW9EMoYgg4I
E/R55CrnJIunWuluLVOZq2YxSWGZZKoBN1h+LY2BWtIHItMpQoNEf4904Zxr4ONVuNCyD8ROK/jX
d/2g2h4oa9dGq7SCy1K7MIQEdO1Zg5cIL7NGnRIH9cKEkJ7QzlfV6piJ2i/f803PZYxH7FndkoGn
MTZX/qCBX3Yv2B1uA1We7KHvQdYZLZnIufigxp6X6i51hYmM8YxpwaFpYvTk0TJbFeYx7bqZhgWx
ox0cNOkRfMhGln65O3U8BW5eAhEFg3pdNBSFcPl3tByKaGjjpI33JWiVkdi1Cm6Iy2lgXoo+XBkY
1KBvyXFxGYNnw7kw64NVK4DtmcMDdvGonWedGMLFv29ZvJFOrgrIznrcWyLXLixt4xoNKV/yEVup
3dJjNXMZiwgwQ+UDUytRnckqhqE0b0bk2G3o81L6d3hZiv69We718GQ28iYgofj5C/wmKx3D6f8e
Xv774fOojjKla4c9kjt03sK1AVbbCFeQMqT8zzl2uZP2rdxWC02z/UOFcXi0S7RfkgJF/TfA/30f
N/u3KlNT9iQv3SNuggofmhQyU/jrnYvplfygvaF4ArQbm5Bv2p30XuJkDnHwNGzLCxOh5ig9lKfk
EdkRYqH+k1XUd9Ic4txWEKfhA1TcAZevcJq7q/6ltKbgD1mzRMRXM9HtGhyFV4TdBjqwyKZRZODX
rK1kEER5U+ARDIwDQBfYbQtWutTbmYAkJ4EQOzqLl+a8AAlu5l4wdZCNL8x868joe5ciHFp8sXFz
7G0YSR48pQf1pT41G20rrfqdLsC8t+mpDAOVN26GHiJgRB7MFzABHm1Hxdrb7lCc8TU9Np+VCY93
2n0qi2LjPGGmdyBpgQftPBoPysU7gcBO4q2HC+RSOksbd1lss3t1NmyyDYwZi892QovByhcybF1e
MN2RfpqhwoF3yMORupak/Db/ffQ8RVCokSRCT57xgeY4a5Jd17bEq8HJ61FzZtqztlOwz23s9h3q
trX2HiCGQseCzac4o8ehkLLidnMgAGO4i+lzas60dKpIdGwwjrVoOCAQRR6EGt5EkmeHJ56bH3Qb
eNWevMEWkazRsfuonqtLfK3t4Lm5dLvilD2bS4bpzBu7WQJwr5EXzOVFsWq20Rby47K+BjSbckLn
RLuAsLzC1IBTLlJGQasaXeHq+/bAl/0Q7c0lzj37ZqEtaJpM9RnCYSyabfWK85B8La/CkWYYJl90
TbznFAs+phnivzHAWJiYh+ETJ1Jwu3voT+FjfCc86eJo8+qwlTAD+IgwMfnQXxGK+N4kPCQz/0Bf
bi1s5DOfRHcQz9Z7/Grcy3Cgr/6r+2pBB54o7+KID0XQlqGXXyNtKiH8v+AthQtGiz7iSUNyh2ki
qscP9To8Qr8gssIVexXes1O2hlHVmvPoEaqvg38KNFo0G7/Fj7/R5f+GdnMcWyFy/P5TjCSNaBat
N6QQa3nb+akLphjS6YItBS+yly5wm0i9WRXvoF84g0giPPeHNa3MaeolJ1M/m5yyao39Is5oDaZm
iX50yEZ/DnP6GMZuY/yIszMMRuYm9ZsYLwphSq7ap3svbV+VrqB93axrRSqnPXYMefJgVfkc2ibi
/jxY+VIxb4SnUHvK3XXWXgY/msVIEFxvBiHBVN+r4ORXaKzSjo7EtKougooFhQY1tCWhiMw9qXCs
nknbRGJOrKdzS8geyggqK6SLoVcehhZ2BRZoCY2ZwF+HXrfxAm1TZs9+HS18c5U7Cj2VVa5hO6CY
5iFVsQoMIfJHsD1cVE0qjA3AOFp3hmtMnAYzCPyATUQsP6+d8f3aGTp1r06/4s+vfzm9kzx0GsGi
u1xDa3X9YVFHBQTmfhb78tgKwn0WphA2RhiBFMa5lWDQ52tsvMNAn0LCxMZGo/VIX1h2EWpzUGYM
wMCfIJHCaRSeJAHqc3GRkhPyI2m07GQh5Q7neD5n/6PHHJWB0tMoWOeduolNUEEaV/JWJ7IIqr4U
eziGTOXpvHAlBTBvy1WpYzOohDMvg9kbse/KGjF5uCiELT2WNgiWeoKHgiZpxKnR88R677E3H3OQ
SrMrNqyGTXcu3IcSLUMIoL41DtGDvGq6v0DjN52R/+wgQLX/Lq8mjtXAl+VtrVRyAj/JISFNMHYJ
GESCX9ww1TgzYCcFaOoXsfJLvnzTBPj3qjdolC7ngx4YUc6+XXQM9oBw84k1cYqXqjcaXbq/BIp/
S1KF3MqUDd0YSXPiTaarD0LdMUsowyRl4bWLsFuSdFvxNBvwloEo98tH+/2qfrnezapW8WCpvgRQ
IyQH19hAnVEKWzZWBjaHTBdARwABQPgFkvz1qjerSp/JU9jhrCqK/IbDCGMYIl25lOc4rhK/4e//
vDtvZp3890XqEquqm9T81k1/q1GDrkILhVcxDvY6ViCIyjCJtz30gDEOIhFQnkTjuYOQH2efvrJr
smtSfTguOilgTyek/1ysQh8MyYEs58HAgBqvdncu5D4kIxw/CzM+VtJdmd39fPN/gIjbsKxqsJ5M
kbJN+9O7/PLth4qe1XUZ4hfL1vJmraUS61YCHAkiHN3JXDr2sPKL7mnMh3++uPZd3g99lfaGJUrc
wE2/QezyBFUcjRAOUYT3/brZditjDn/9OUHcDeOlnVSvKBd24sHYuffBPt36W2dOew77YihTs/jR
wDJanGN1OtUe0imQAHM0+Humz/qFt2rX1tJbeato2y/yjXG0npKTi5vPe/f087P8Ob/+WcgvzzLG
8C8LWUUcHn3u1Xv1ZB2UOefKPDkwo2o3LIcJXIDiAM8+ORbbatUccfR59M+YdUyTe+OxGCfM4Jv0
xwJbPDpLZ64eUtwT42PG0IUGF3Pxzd8GL+YbqRhc0GNyDs7Fmv7xnX+IBcoySGB/fuC0bPvzL4/2
zcn99S3dYHhpXCgZUH82UuPC8DPAvCFPT793Of7uiv5nH325zp+A+WUFtV4YLEFHIdTBiskOQbmg
MV32867Yxu+6MR/5MT8/2Xch8esVb3ISy0i9WFNivC8DptbCpc+WUr4YIKkZ3s4p7yRp/vMFJXnk
Xf+TB3295s13MkA1UuW0S/fV2/DmvtBGAgXAcyUGJtbnyFIwkkjNqcZcy5LmyASzQByBoFMMRJJx
+Er1Tm4vYGLxYMybg9POfH3TrjUGmE56DH5Q8eCkiMj4Hn1K9G5tPJy54r1Gjttf4zuMtUmVIFSG
U+UJwuDoMklXYWaoo11H8kGq2p6aN/fBOBJuHgqcXvbwY3Cb6df6ogGhfdQOyWiOs0WOvvXu/Rdc
I6jihqfhrUSNCRh36N7+RN/xseZo/zBmi94iRlDlE2fdPhTHbot7/FK0hceSuU/daLrKg1qT9gFr
jGHrL4sVFeCE1GAS2BHOu/UGOfVWXnMn/Db8eMpPHTNLmFGjjmiGMbDnro13DAiUo/zccevZY/Wm
XwTa/htjm00ZJcPMuNGOOJ8V8+FNuLPuRMy3ts0WSCq7j8+A0CQAC59blObibJg3YJXKJpiHMyYw
IUNlwEvERPmZbou2NgF8rDflVXkPtv4LdkYSTEX8jLFnnFIgrfwX+dSe8qu41+67mkk/OG+wyeOX
+kFdF7hDR8fx/4n5jmXHZ6a+LHHPYXHlCbVqHa3FcSALyvijNsevZ6lsAKf22jzfjwuGTRCj4/rZ
vTs50/+ZU0oySO4Zh1e8sEjzqN12/qm7huv0Qmp1KKqd0WLyuggZtzORsNCbmQ/1iUoZ772E6c7D
BonRFFe4qTTV7X5WrdRZcShtf6PhzXFfHM0XhIgPGPcus/fsSNFtzIetxZw5cYbF8MyaSNtuG+7l
tX7Cp3AmL9KHAHsh/oruuy2O7VtnXdw7a2hEy3Cp+JNshTXJXLWfx7F69zkmIunk8f1xjnh0GhyC
O5RaS2edrbwntoD6ID/ES9xVtuGGYSanV2T3G8iOMIjupTnKNxzHpMnAJFOIpvPoyeeTQgHA7KWY
1SYST6XlWAcxIWWrbRmXBARQHOlCKIz0eIoZilW/yOtqLnLrLX8xUWeWL7z5MFmN47nSh4rbz9fJ
XYffG24uMfnEpHKgbwPj2ToDNIZZ6MMj2MDGxCN8QJxtLoRozkQyJjyNtknoc3B6oLs3yR+qubML
tjDK+4ryco0hIfJsatnWjq/htTsaq+TRWz1gvo3bRb9I+WixaFgFbLhyJjJiqNq6Z3HNODReFWmG
DcZoF3ejUxPHiD1Oyiv38gz67RI+KAA7rdd5actM9koZg1WfIJoxDebDWQn76I6KZwfJ4myAvEcH
bdl++KfiKk3SB2Ub77qr8prchTtrr73Gy+Fqspyghs4TeuKNdyimwjCN5nQd3RWjXDpxAq4/Y59j
bwaSkV4iBMa0LBjM4kzDU9wBzQEB2OoH1nzU5FhSnLtVdq8s0115sTAv2nhz62ztgWGkV6xF+e39
pby0mMZBAGM384desVrDs8+4CiA3uByty0W1rF6NcmQXS1gNYeiMep25FLRQA1t/lw8A+WfAFXDa
EnBxOmrEWFzcDNEMs7qvwHzwXbpXUg54nvkFnfuuf2wA5I7S1dmCsADpJA/ZhlEpGHlxUjxoQA/1
RMrnST/CKFi9XqtNu0NPKM8kuKvmBEYqP/EFCZ25jTb9I4hy9RC/J2QxyYt71B6kj+KjJer+8VfG
/AiaDe7JWx0zL6ziP9VH8966QHlq3xSwyE/nTpsZ55jZAAwfwikRXR//a+x5AGfWjEjxY5xEphV3
Dcz1hmFs0k/40zWeQljmE15pqZg25E7Vm46eBNjwoYJEV/fiMccHswQ+SW9seassizgRRdyHR08m
8lRyU3NZH7sXPHumxs5ZInjbiweGvLBIerUYsNXJmDGB89oEe9RMZzZFhbdbPFeRqCsPETuSH9/G
+BUFiiiMhu0e3wKrvgChFa/he5LOcPfvmLIFlQJNzzk/Iv5QsCzCvBW3uyd5E96B3ySn+H34DF6k
PXMwtv0RZw88QwqsfGmFMTISJjHIGvrEKa37ihZnZwPrmu8C9LMGFuKCJpojQWycRBj18ZwW2mOK
EwamSONwz3wfL0qSLprd46QMATO2FSZfVw1XaaqyHBmRMRpxMdILm3mM6Wctln3vDNRB8h0tBqT7
+Cm8ey/cNIgX64kU2n0XHuD8dbPR43pVXIGtBKzEd+EHOv3tcEaB6x39Uz0HDlv6z81GnlIT3ukb
eFmMOViAbwI/QE3dtB/W2XxiYzDFZAdeWj+TGQSP9QXy4Bn2N8MmihdeTMj4gLN5H+37+VY9tPfC
IrlLDtC55v5aX7F0qwy81ZbOSBGjq35sbNhPy3BHzJpKr8NVpe54lV6N15Ki6RhtnHsrnrDJGRUS
YryJtgoif4bkdAo22oAoMh8qsIdX+HzlpXnVn9yL8GEByizTLaOE8OFemXehjBf0VEN6TCfYB5i3
EQLw5bB4Hkf8pngxeInaBFigfuslVBaTJ13Bh9xmrAXfrHQxr6ggIuZbwhSpzj2v6M6FuzhBKhA/
ue/MwAQAPuAzJ+N3cRaRCRClqeKPjEFbMNwPku1afyIuqPAO8ZZkWMArKHCxIRyM7gMJ0rGJCPnv
UdtJJ/Zh9pKuOiT5k3DlPmkPDE9i+1CiW5g8MEfRmVgIQgpGAdgCRnoEzmRSvnpM5yF1galFHGgn
EIMQalAZ3hn3UBY/9YMxO6PiYU34BmmDcWWaoAXj+3aFaYf3zCNzsTGkrFGmcoy+G049dCvbiceN
quEVZI8QDfZ7TJGn8VquTFy9mCYz0MdZQCmDm4tHhqdOEcDTbsJqCCbEprxLY9hbdsVphQ1kusiY
shhOHSwtC1wLJiJTCPnQnqPH/Jp84JzsTixo90/dsb560Dng7tB3bVfqhi3hTJfgMdqlvFNfzU3y
3B7Cp+hcppMt9Aa2OvOqUiaqvBFWcHoziSYd2K03urB/AjOCmpav9StrRIdfZObKW0qoYfzqS/pC
TtZc8o16Crb5i3NqN9YyPuuLYseYwEW/j+7pMjSP6We4cU/N8sisn3O6GJXyS5QOdCjKDUMgaNZZ
9APSaQ3LEREOB4g5ixmS5+LzhHH1OC2k2pkk/6OjHf2kTzocDfQbgglNjE+e3IEtymvk5VQk1zZj
YAiEASsEulwsAJhrk/Id67CJz/Zh9BDpkm8nz9mH8M4ImoyRhsHMBWq//7mO+LaIMEBRFZho4IE3
hYsUO0rfqxQuafcspc9ddJJhnLuXUv8NGxvLkX/KWngihmQgt0QvwK9/Kcpy3+xLowvKfd2fiuJq
CkupLuYCHJVoYrf3FlZW2E7pyuLnB1R+u+4NWuVJQtZ6Vk30QupIR+MuYcROPE8qW29mbb9AmIhU
Ww4WrTrV/WlKLwEgn7OCwQ/FBE8tpuhgcOLLnAcrHIVEf54x+w6hiTITvTk+D7/Syb9hSUHkBzgX
DUNVoQVpf69VNMDd6bEN37uwtJgImdZzprQM7VVmeojeTFr304GnmIgXCMZqQSJhTV3/nCoM6vF/
wdt/vZmbF2fGbjfOpI/+sCZpkRYRvvnuQgq3pPtJ0yFN2SmEsBpLRwaTyZLdcOi6xjuFfYMx9c/v
81tc7uva3KCBsRRHSaGL+V6SyYGt+mUwPjJMWeIPWvAb3QoXqnxknejm/XLlb/fK/96KfAPPiZ4i
x23Rc6ojtzMeMwpHtXO2pR9ds4TRTf5nzFHXyx95mhwD+g4CXWGHzllUMvmG9AHc5udbGhXb32wq
E1ciA2GOZt28m8pwEkFPhgDeJMGwzrRT4y4imL64eHpLJ1oTZxlNYGDAqlUDBwBHeYxV6bNacD8T
sYQnEmSzBtZQtBcdbdoIKuIbvOykEM9eBT8m/95l+nfHZG01xYCGxlZCH6sYxFU6eMugnseqNy/z
0TppOEQYGmQ6Q1zgZwZuuzO0JyntDn15deXkIJJJaUp6xn/eVj2cQJTnjCY9wpwF+VTsbIqyfFWs
z1zDnFR3aXSRAvT42WrwyaIAhh5/kM5sbzzVDJmRGADpYqL385p+C6erlgZBEWIuQPdN+zrUIieF
fZLvOe10wx4RNYAUuHW4Y9W0H6b0Cn++pDJ+Of/Exi+XvPmy/GoIM1m02O/DqgBNyEtmmhOGvPSM
H0oXbIRynQlMKcLCVeEIYduvJX3pQ3gaDDLzcyvvXTwNK/yNIqZ7cKpUw2ubbkMSSlE9Vv3KxB2O
qQiKAFtEeFXityTc//wU3+5MTYR2ZOgSlG/lZmfqFYpdeNf5PoqeQ7OzB4AaYztquHNhrfZzJVq0
40AIOui/XPk7wO/rlcdt8uVs0bvG6FvPhYiYPkRCw6xb/OyAW+qPGulVJqICh1bcfvxy2fFLuH1t
Xy6rjkfPl8uqUZGWScBlc5rROkNtLOs+Dj8M7dmsT5B3ZDxvEldn+32kFt6PwemXG5C+2/9oaUWZ
foxhqrchSVGc0PKKutozHkllINi81gFupUn8CRAuYW7riOO4DqxjK1AP88U1GeL1gXdQYgAVT0sU
g/2muYNAWOL5Eu2Kkg7nxpDmWIz5LxpGRMKMeQFie1Io1hGVlT0zWVY5fvEZRY1AcSu8ydY6iU6h
/Gg6wbQuEKbjRGrp58547YVZVI7KzPei3htNN0sZJJObqD+dhCKEfoXvCmt9hE9a59C8Vg7y5p0s
bxvG+UqjK6ED63sR+zHsuXhTMY1MgakfZqeeIR1GJ6ILY15nIa1lsKCkbbcQRU+tDBgH88jv1HmP
DKZkJk8m6wtDYsqS+Gkw26Z08zkcRLTGnnjSmDXREEzQ0wuRtBMFhyE0/UfYW7aL6UQsvvZGtuoi
jhQooLXBgCb/k05xAIhgDfUKGeeQZeeiN2YWJ0CExvSBVu6T9v8Tmr6+7pvvXIvN1oyyqN5D35ej
tWnaydUpKQwQPnszsbj68ssvn9h4gvz7jf/fL0y56awEpikXJBUVEoEPVBzAwh8aoI2QT9KVXywF
bSNfM3+LbwZmFSZWBGjrO+G3B//2O8erA660aBGSb0JLmfUGLoWkqU5IPwnAwsA6H0hBWHXZOs0W
RolYE4sHSHcY6UnUk8Y0ZFZcORUownwt3gRW90vU/i4d0P53T+rNylRSO6S+GbD7LZdpTwxVTfG2
3onRBa/Dn9/Ct48vK7KoqBpyA+0mh82MyHRjTORG5WutrtWI4aQUzW21q3qQbeGXwPYdA1PRvlzv
ZrmH3sMVNqm8vUnaaRHFUjjnZt2sm2zlx6+96q9YetxjseYzMVk0s7ljDqcs/pAgobfGeQC9YhJz
wYCQpNaXnwk2gwOkXsNfGRg8+jI8jGZfIof+eaG+TVY1PL1UY3wAkqK/Q7ImJVGYt5xBAQ6n6GoZ
V5HaNTU0/LyW6Sz4EzFBcQK6ET4C6tCQpCwrfuPA3ajC/tOB0rDTUeiDwmLVb16YgKVsEasG0zuy
UwDolzJonPZIJoFCprOGtEYZ+R71ZVCCRY1YcnRj+Hkp9LFI+GfnfrmHm6UYuiYMO6uU9zKnv7kX
n9GL067HzEuhP+BuUhBHbVaOPJ6zEZ1q/ShYc40Z5/IzMpqaStYXH7tqo8G+chhwMk/zCXODq3wm
GeNsP4hflvqS4/zIPFJQqFDZ1vWKGXH6yFqzFq6BomRjJNgXPxnBRtO3YbLK1ZWOV1debgTGNcMV
LdZK/Ip8QDXf2nrhmEva6mq/LJplra2kbGsxfFdd/Lw0N3Kj/7weQpqsYKqkyViH/P2VGJErSUUp
JPvIeZbNdubRzqffPtOHGbi/6sM0scX0tQe/TXYSxK8iiJmVGuHvxjj5KFy6Ouw8XOb0oxuLu1C9
aOkriE3BcNEMKOOX2x1v5/ZN/ol9owcTHkk3txuERafrLsTO5lE4cPT2ylwj6AtPWrpKdwwbIuEm
VwUznGU7jdZRQ58Nwf+8rghKOLQC+/Ec3dq9/nxn331iOqmerGs6Q+n+fIJfEiA30rK2VKQ/Vi/o
1xzG8ZaLXy4xIhD/PPyXa/wf0s5suW0s27ZfhAj0zSuJhr1I9dILwrZk9H2Pr78DOnFP2bSuFFE3
XJHpynSKJAjsvddac455VeKkSptXc0LV1ScQRfX3hWkRRT0t4AWGwbSThb2taavMWbkWlJAEk1x4
Ikd18TuVBF2ihp0UDu6ttW4M2vJZv1XUd9VvXcV4AxQT+fnaTIhRQNikdT3VBYpCpBO+nngzKTpW
NW80bIwFs48K0aQ8v2tAc4RUPhpo0Q0mE0bgb7RivPih6CnwDrOBCri/SPmvXiYheIZ5HHxn5fts
Y/7z2l/dFGVSVlbWC8Wp88+VdERokfXqnj0IBtEKO4ifgszOX5TmQZ/RZkXGetARYoTTWiPN85sv
6bOT8B9vxrhqIyVWHUZpMFcnw3eR/JK3mpDQSr4mqd2yjaGjyezItBkRsnuHWJtSFxG4TlxKTYPP
1gDwxm5cbgzTpZWhSm4NV5Bn8kfarQitQvGFvLZcA9bt7III62QjttAK1lVLivKG6PRY2qYp6Vwb
TXdJFqzIwpCJMtuZldfRsCncrz/wsnZ+cVNe6+i6Io39fqj7pRWgBUQN/1ggoBWBOucoePhvXktR
dRk9uyIpV/WoaIXzCH6RLxqqQHcBLwDJtg+PQ7lrvzPnYFn49JPppmWimOO0dfVqcTPrvdbHNDmY
mo9u95swC7JhnJKUD8IPdgzqNtMuOs1ouYmPfCZb5DI4qgdx1uFYz4AQ5ACkiIYI9FXLoPpxJND0
zbAhNxxkr1uRe8ukFkTp1rpJfkQne3MhDtfj6MY/kjrAQN3a2kRPbB12tQGOveLvBKCYJ/iZ60d/
vX+V+RHpfcBctzm1SGCGU7g2GFDy6ybbaZtqJ9JZdaw92E9b2WyZv0qMHAmn3VUPybt+1oxVehO6
hFAgmqIBgX3/pf85rqi41zfuduW8+KsXxyMPysmO4ot1W60V27259V66wy8mDY6+DTxzq7745+zY
7+s9XbgVueUnYtIRl686m5m1s90m68OJnKeLdhSODbRxm2lQfMvumzvl3QiAn6PIwAiSLJt15JrE
uEdvLGDZveLkx2wfHhhUjA6ZVh+6cOjhBG+cB9vcWoTbW95wMF2OYTZllY2s4pAztzdJXC3Ou8z+
8YN1yWPKRmB8sn3acfpZ1TaGqmNtK+fwyNzXbjap1+3NVb8mu8opd+Im9pSV6BFQQnwk7M419n6X
WcxZdzaBTZq625N+iufNntfKmo60q9kCIFLePzT2VchkghuB/4dAz5ZXD3flyglX9gaJN38A6pLX
bCL77esHRPp8KfzPPXvVPpnmITVTlf0xOsGtjjagnZHnQvCucB9sFQeqNqTKyiE8iaTkb9a+T4+c
wArp2GLS47G5WojjSC8tmWDKUznBk0mVCx0jeMAbgY2Klp2j+C8Ds0XYtzR53DEcz5NUQrr6manK
XtHuNU7yX1+Qj9Ljn+Xpj7d0dfTrjdGc0sTKThA4zcFGzDsdy8qhJRJjTSAvZYmNKdU1iXwSdwmm
BWkt9W5cbEIClekh/R6eWXE13RahrTDvZfgVkGnoTBbAJQ6CDjkmQg9/xq1lF9aOKjGcWH8rSZc+
GphffZKritfEeN5os1DSU1qDMh8TF3U2DCRaGgaEWtXRdZs8Ha2ygZqzVAXTq1qcZPneqLf1uJ/H
fZqtjV+gxfg7w6CRMRzHfxQuTLsRMXBSpdXPU0aswMsif1Bsaz94RDt5qV2aq2rytJ+ICKn8Eevj
KclJAVq1T0wwg/fggeJS3SZHombVN/mlEVbqOX5iRv87O0T34rN1iR/nXXEQjqVjOMHRYrg0bgTH
38Dh55kz1poj7RiyqzeKVzq/gNt70ZbwTFvzJlfazd7sjbtoW2yzg+YF23JP6pIdbYlXdjSHkdx6
Za2TIxC3oxk4xQFpOV0Qpth0u1jLiKgf7JwIoMArf8QnwXuIXBF3g+mWp+yM+2dDm/hF+c2QgfHn
AESWsTqpNK7/S9k1h+ze2CXnZlsRRb0qzjG2yeoOjPa+RbmEgh1wHD+NZTpwUy+48Z1hP5Gm7J/8
k3HWXqz7+UV7AUZrvA0xX5VN2tXX9/kHWurfu0NhoMTuaMof7fE/zp9zF1UD1NjiVFtHmg7MsESA
6WI3H5sh2ogRKfAqQLFlim9gIGmIlMHvYnC4m7vdgM+IEz7+2Ajekd5Gu2HMqdSyjdkpC59Esc6t
Pm4Hzp1K/9pLAaNZOGAaliDiTIN2xmNp67DJvv5U/4+n938/1Qci7o9PpcLLlELe9EltLCTVvfXT
HxEvav6d4fuYn9+B7rgWcwVZg3k4AHhKyO3zLUA41rqrzTe1YFmPO/6AsuTH5IhgiKdkEq7hbpYq
/5DyJcfFIZYLcn4tVDijuMsxT4wozMBv0S2FecPEqzQFIjIT/9lS07uaACW55rGReAhiSHhff+zP
V3HtPx/76gzJYTYY40CtT22z68JjLZ9UTtutBm47trV5hm/+2Jexp7ZYFwwPw74GmWvItsX+63ei
flpyMKRcVlAZNfNS9vzxBTRC7dOC4g0EmAh4js5J4YylXcpODU1tcOgnEGAhxl7YnuTORhyxRVeg
KqRnOBpJwmcUM5G8aMXJPkdUQpkgymvSOiJhrUiupJFd5fiTzXjInHDKOG+p4RBu/a0X79PTnIEi
2lBFS9fUj0L4j0/SCrM0FRPItIaOcPBKtZO1zM59ALPv3NMNuiyGOj4W8e/qts9fGiqcKhl0QiTz
auW2irTURnnMTr35oGsvU5nd6ZRN2G3gUobRRadTtzxTFTiYBZP39XcofdoaN3SFkTYHZ4r9q9up
i01ryLmDbhIa3ZE02RXUMJiKJcr41vK07EAPvI32xKJWmttbN1L8oJib0Nw1/U8R9d78LKL8iLpl
Lt4ZPu3oi6a9UubGMsZQ0t2n3xJygIdiGOwmnFYFq6dYU5OIz1MGd7QyH0o6yBkyGsJlQFjeLPOA
QnlXaYEjskZgx8rSZk7KtHnsHvPetNPhvU9JDsfYHsOvFYibsrZQn6HuASVne2seaHhG/k0i7Bi7
pnT70Zkw00GjE3T0hF18GEWHkmRd0+QmChfxq9WiC3xpjEtVeULsAYxPEHMNupeZF6pV93/+c0vZ
qVDjs9u5fQHPT19IDjZyI3NqOYyCG0w3GXqIGshYhS60bgCuEFM7jCosLWNdlDgU434nwsuM3lWk
TZE5gxs0NkNEFICEDjbc0vn75ltezlbXGwBzDzw3KpaJfwblZRvqE5Jr+RQJ59o/jojLRk+WXB/4
8qYud0hhqvhAXFuZPkYoGYfHpb30XYMG99mn78MAT4HmWtXMqwNXPVdTrBCUc5KP3W6+CTEJiF5B
zMqh2anH8CDdid4iC+12hSNewkPrFg7oGDgMx5rfhgdrI752O/FS/hqJ4/P8B9HjR/Djmt3EjGIl
ba1N8CTshX23k4/iaSa+0v9hbVC5PJFyBgP+odoM6zcBgYu1mS7NbrzJJvoaK/ESPGKJqJ/rZ+2u
fk4P6JV38qV4NL1y63sSWY4IO108azfCKbxZOnz7fg/s8gFCC7zrE3rOo3+feOILCZJncj827Sbw
lJN2ope3Ne/zJxlokiu/WOtzuVe3CKBe5LN0q281J9/IW/MgnwnjOan39Ubdxk/i1ljnG0TqNkmp
m3S/IFdNJpUr38031FFkBzm+G3iqjQAGB8PyiwgWV9yCzVnPXuOWGxB3XufS33HaXbuzXsW75Z8b
68aNDo3rbwj1efFdco2sY/p7eUGkG/YSyEvo/DY5+Ev22UG6aK/D2XAIdXVa/opc7mit6ZHYybr/
QeXCGdmx1r+Stef9WnKAWThWlH/5fj7d/jLWv8oNkSUfvyo73zMs4lOiVvLyDSKfs3KUkXWSrABq
CpgG0T9rfOdMLXCHv2RE+W2qvenkCHaRkJ1qV7wVXPlkHeQTtmQ05r5Da3jPHuIxHn8pnGLTrQn5
cKQtW5EtkrlZbYR94TwSK8B3vtwo/QvRhfzH0618FCjNMCZ70tZ8EL5pf3wsnv8+d/+5368W99ZU
rD6bm+pUAiqv5d9V/FRx28dgNCrZyfTnBh56yez8dqrJs9J+jlF3H8WvmeE/LRxjUhJ7fJVDsUtT
5ZtF4TNEgcpzqIoSwHeRDfzv7Ts1pLqWWlM6Ed9JIg9kYVKL0Z+DPGsS+OxoMemDkWhO/gIBXtv2
B4cLdQkwWoEjM79VIH1ynKA0pM8MykJScMz9/X4SSxiqQSvkU2yRo2LPlV3g703daLTZOmhNFu8h
PYPiw7tdOuA0M5zd/rrQbDO2OWAwvAjIxAyxqkPBWoXc5wS7Aino7MYg5Nz+elX9OBVcfbsYuBZO
mgmVCMTV32+4VoRcG8xuPsVbcze8KhXfKLETLoBy7NzzrfgLCKpMUNKqcKc92cPTbXCjo2rjwXas
cV13Nmbr7OfXb8v8ZJFVP476Cxh5wQ79/bZ6tUjaeRbSU/BoCa44oYAPX7Sfyav0hNkXDcsirVux
IfHXaVwx7P1wuKANN9ADXjj+/FQfUmi+IPtjMhxtmToGPilT29IpaRiI9rhvXAyFHRGxK7bR+X9M
U+PKv8UIwy0yatSZq+SXTHGEmpQ4JRS6/A8pJb7x7gyem7Ew/AIGPFCsRNuyKTFDZXk/il3tdUAf
dM4gEl6Qapg35pPwkj19c50+2RT/uk5XD6fVSDKRIUN94p7bhkp9UHguu3DaGqJyM1TvmVBghUJ/
m+RopS5BOm2TNr9rhZepdWuKXiUSb1Riqyj+5eI1pieeFuJxiJP7WKwhzZLbHYrAxJAOL7UVz1Ik
Hy3d30CKkwkqWZCxRu4FSeowDR0UoD3B5DRE1kwBFgJkrLmGErI45kNqhwYkHI43WqYS0j3aMYdE
mMfRqLi5/1qoR0l4gxKUHxvlQScsJ3gN0FnOoDv9F5HRjOTLLnyRKiQyUugcSp6DSES38gJ9j2Sx
Y16/i5RCy8RaFMZNsJDkMh6coXA7BPUpEgVpQOY6pRvZB5U4cRzuv3uillvz+on6z60LnOfvW1f2
rcmoUzid4M1kXq3svEa+iPKLEk6ONKeOQVoAzd3FhZ5hisaBJZZMdBwz8Ib8aAAWzRTHxBwg57Qt
VGzYmH3yLTCRr2+ez47Nf9w81jV8Z9SbyTKSej4laCfIfEAMvA2h2aXPU7cNM3Zdv7Jr+DSmLdM4
9AxyBQynW5ffzlCXrt1X1+yqq9caraCMpVqxNeajq3FsN4r7Hp1/Cn811X+P7b1Y3A8pMJ86/kjW
GdRvthLz80cJlAyZKAaz96ulW2STknpTr2HEETgaUzbDne6XqbF8rIX7gvtXFunYqMcFd94KBls8
8uyKyAGNnJDBTmTNNRcWjEKT6CFhWVmEKfQcJrJvRpnGRIuYlPyOhp6NmL6BrglQNyfSO9wAy+9X
u3JJ+7MoGXFLRoPgkM1xSlHS0IdY4bpnKXNnBP1kYNyp3FlUKWmo7KWxt/HPD8zjDHp+BquzReKz
xjSmCxwyQIH/YQmI3psScjPEcQIbeQ3TuAumBZcjHdNMJCTBKavcXcozWExo98j+IPJICjAiVSpy
aBYACxg+AEHYBTygYl65ya+8eSV7cSunqttyWb6+Qz+Gs//cF6ZoADAADQCJ6O9nqQBxo1ryEhBw
gPZLzw+9ExH06H+6R9qa8Ut6I5/R5LODUtnQmvOxgKSkAK81JN03ZGbhlKnwt6FLC1fWy9dv77N2
MAQNVRY1ZsuSIl496m0jxqUw5dS9pGr3wnEuDHtk9lpillIJ+CQm20loXEhQFg10LJNgkiYvL6rV
sXqwqmkjm9b56zf16W38x3u62jnlrk+jzizSk5G+BuEO0OkMHS27cET7+oU+//QW8K4FIgKZ7uqh
1VNxSPJqKE9VZov1SiS0C3ISOmomBvSIs5+WgAcDWykcnZMweyrOKxa67Bu1+adnQNzg//s+livy
R+MjzuQ2nAwAtIDpieumT0Q2TgFrv5BYaAE1L9NeSeLSqzmDysJNqtdKf5t1FbpptJnp9palwaAZ
UgiGC+7ury/UB+L1n7v4jzd4dRdns5q2UqJjPfKUgGRJ4h1XM5GxFSW227ZrZT9j48q3qGgMtz3E
h2HH5L/R6HavcL9hTeOv6kuwNX5nb0yXwAsRWX5jKmuae6rL2jwdoLzTiFKh6JPptlbv858Y3YjB
EB5I01PeR9Px8Xtu2Eut7dzaauaYR0qI3okYBwBxJ4IEy0ZmnnL1mw3xk4kNZn0ggEukFL+7qpcb
qgcjqmgWAAuYggtNIVxXsHa/vsiftRTBEUiweg1ZVWTp6m4cusYSO5+lQjEewOLujF8D45BkfiAM
ZoxvRv1lscnQstB/VR24oGBERLf77zbVP9/H1fMXZGWSdH7anKArMhkl5cSoLqaK6gVeNgV35BLB
V8d3HSLuGgQ/9rrpQVLu41u93kvZ4b+6LIuxgDWUGe/VriaHsRrqfQVn4i6rXTj8kfia4L0qUdIR
/6KEGhTdmxpKWFvt50i1s/y+DgovqLyv34mxfAHXTwGrxP99J9dOfb6NsvFbYpxE8QgmBhVhwtYW
Gg9LSkllIZtv5u2irl3OR379zhEJKRXyFxIYxYGMRXa8arzgUHCsIVgR5E1rlVK7ZtMCL2thCBsL
HFD8MZ18LoTvZmURNAmyTki9ZZNEQ1fW7wTxeV2Re2V4aUjpzPSHHjRzhUZLNd7EYdh24nvoP9LX
IsWK+sDaLvK2QMNyRDBZ/horZHxAo0kvC/CIm3ouvFykCEgRxWQ2p9e+iFeoSJbbzIKXExLkxcq0
7Kwk1a+b4rJkCX59dbXPnjJT4ktWAHLAa7laBEtVNCetRiIyJtmmDcTbGtcqNd8jHc2hmHei0WFk
gSNrvvo48VI4X9lAREJ25DpHII1NkKKkDQrBoZ1HpyrGh0IGiJcq7kDn1iBNZraYphUT1tA3DudL
OkmSiq4GhNMP4ZA2GLyj6WZ5sNKiPdTc/xXa3YK5ev5Q+GwN0rvArFTzn0q9f2YP1Ec2ZQqQVyGY
72q13GSx8bxcJt0YbEoVZhXW09fX6RPGKm4bCcAqSY+K9g89hNS5BaJOOkcAoizZSI1T+yutX1NK
4ojk95zTKHzr0qYNbBUYAOwyciVlYxR2+sT4rmRf0cjqsMni6EUCnpfwIGFJdHOMxB6HjQT6Ldzp
OjFNrt6d6/7eimBcf3c0+kSWwrOk4Qah7U7cynXPu8nKVhG77CQKxV4B5L1QWMou+93zCfT5YQ4F
NJA9cZm+0+cwHKdkL8kPHVYLSQ8upHnYXdQ5QXPJsI8kxGSmKdIh62buaCNy2Jz1aVUOrNfv37fs
lx3vn7VANk2Um6xJ0j/KE33uamngdLu4VfRFWr1oeY0t4eqVluMHJmHumw1ieQC+eMkPR8MfpwTD
ArcjxnV9qiv4VNC4uhoKdIqjAreu+f71bfYxNvrn1RSNOoJpJRFPyt9nEqELqtGfg3oJa/AL4rfp
4EinMX9JgIzNr1O9x+NviHuTINOg3deBuqJnHuM//qUgaZ5hvwQcdwuBkwuF7zi96Th/S7pcnHY1
xYf4RNJXglV0Oep4Yn8kbZGUItkRMNSY+IXn7q4UX4QM39tdmG58ReEmJAhg2uRg9ML5VpOPBWHl
RFcYPN5PtXofJtTh824JFGYu51MxC5Q/IEJxWGI7ju5C8kCj9hiqOyP59fUVUz46Tf9cMsZWy70s
KkDr/75kRpk2YOy5UxdHh5USrz3FR0JWmIOkOhMs5TnTOOkTsTBG0jFBdDawbrM51IxZaEQw3NeJ
k+qrxlZx52LJCBl949RYWG5VbDooNpdwglVdH/PWOhGuWBXSJiwAI9asUxMWHNKoup1RSjQHV/n8
e/pAV+LvVH72pbANMHcWLG+YHYTJPAgZhXCbBcclerXSnit6wH1yGzJ0adVDoL9IjSkR6Rbeysmx
xtXZ0lAiK4VDcKKhJJqfsulHi4yohEZcEQB5KPlPc+gQAg3LdRfAUDvP/kVe2objpoFx2WfkKPjt
uh0eIT82biY9jtOGHPQKSgdrKOINeh7KADw6dWs14wvcJupdh6kp9apoJw2/tWKj9g4J5gY7QO6I
SAQyR1+Qjw7cu+kV7ykru9izDpy5nNxiCllyN1njJohNuSyhF1m4FAGd3YX6Ns8wQWgbg2GpgEUh
XhWYmAYgcVBUM0pPjVoVyDrRwNAVOuGA67ShTgx6sgwD7SKCoSO2R1tjRRX448s+IZP91g8ouGqK
Y635aQWvMCJC3P+c7Uc928ssr5iOQfgN6Dcr6bwE8CT80IisyuqnpGdLCO++LhgctOxS9OHlJiWI
SHbNOOVhW2GoBGbX9epzg7RDwF6hjRufSRq1ksZuX8uq3aTpHfY4h3cs6sz/MflNtLXg/6wtOmMS
xM+E6dPUHzSNqK1BbNwQPWgOWglvqVmzLzZF/dbot6Kq0CJV30R4xIJUsl9OkRdybpmiwckyOr7G
W8eO0rD0SWXOcRV5mhw7GqiX8ZFzyhLtZ8LSI2wQSctR4QKqeNLHMbKDnh4FZybhzWpeKV2m6iIF
8Yav0seNRDxiqzw0ucvIJdaez5af7uX0gXNn1BzDOXFSgZpZdaYBOk59jKR8nRnBr4k23pDP9EBx
m5AMkSJeb3XbQgbUxJMt1SOCGwKZMYGnyOLAqy4vPnoLlC/paH9q1LxhsM0aZsDvixOg8g1kgA8p
wcqqDuYzrlE1PAvmo9HjHqeP0k9HSuK8kHb4D1zq1YizHWczKdwtSMWYLus0vjfmMadZ1uuYms6l
Tzz73tyX4V3f3pCbqtO2sFby5OCfWiV8ssZQOb+R/RGF73UO4pLppQS2YxRSJzfyUyz+nrT+R2pK
BOohYJxMV0wTL6mtvVKmXjk2P+WsOs9oL3pJ3YvV8KPHnqTSlByBJEr8GAqIXjsb31bXn+6Qf6yG
VzVjUfmmKIA0Pmnhj4g7EikoCQkK+Wi+YJMgRo7s1wvwpy9IngR5jdhO/oE9B0lEa6cqSORNd9hv
Ni3dt4lwrp7ENTq7owrQwXj5L16TbhsIUkY4/5xhAsnQU+DB5Unu463av9bYBfrFmTU85FTk3BDE
0f7/veRVy6ZSYsJm2p5uZ/7awiXwf4vMilRgNuOFW8KTvnm9z+vS/3zGj4P7H+cOWch9JdVr8aTX
rkk/t+rYaNiBY8Y8OshguXYiiH1N+hBOx5CFTswk9vwfaJTK70pxbfl013ssoWCgxEguI7p0uQn+
eDN+MNZ5oSbTqfoNkAju+6/uEj5Hk83MovPCZ3g5WbLXUBuLwDrQDmwkuuRucVCkHcsmavOAmOJ7
+pfhD2OnkciyIrlRivZDvTZf+WSU3CTcygSydXbtKTr45gP9/yKwWyZyKGUnoPwSildQC+13l/qz
IzFX2hJFetkcja9K70jPhlD38/IUqu9JJTHD2lrmLlF3yHfkFmOkmLAvjesuW1PV6T3MUXgMuAKU
LYoypf5Gtv/d27kqvTmAV3pZawQBIvOIVGzZ1JBdtMuY1M/VsMNE9/W9/Wm71JLo6S+oTksRr77e
LFL7GTCpeFqslzVXfJwJp65goweuYt0LHYL5pt7r5m+hiGh+heuk7UC4wY1sK4heTjT9yhARCjgZ
UNMHfvDYaifRvA+MiwyQYlBvUvObN/1Z4WrJ8FOh/MqsAlcTXEvyyY4HgoDk3YE4UAoPwvhKjfz1
pfm0Wfnny1yVS1rv11MdB9IpEz0d8jhsHvVFMj1acYpga5x1iUSyLDa017q6VZpHyXzu7ugef/0+
5I+g4n8ewT8+79UC1MnxmIupXJxS8tRoEEUIdi+1q79aN+olekRSvW7teAugB0HSPgaOld71BpaK
JABkrPG1ei2B0wiyEQO50Fe8FFYag/jJjhQIJeAY1sGaM8W621zay5vuFat9b88EbMrrLlTXQxTe
j82GGwPZgQ/xTF4/v/0OXNZD7/cCwcw+yGjonewK7g8Wso3olPe+l3KpAkdEdgr7COQo2DKeb/S0
v6RfGScVIE4kehFyDOwGIwFO3nX3A7Ui01vQZyHbMTYQcUuN3ekridBzDtYwT2eW/IXOl0BeA78u
k+5ow9WzMvKVNnQPJk6g/iLIM3rkdB6H11zzkmFTHceNfM73hMCS1Xnn2xkDfyKk8C/ctRvlVnjo
N+bbuKOyuml/nsufE2KoI4cik4HgCr3JSufXD/1NOWoO+uZ3fI+xtCZklqNkAXx4N24ir974+UP3
Ev6mUJN/Yfpx1GprePmT8rPy4I3ilbu/PRA85XXCOrNPCLl28aq6Sy87zKhnzsusiWuECAh03zTg
WyvvdMpy9+5OODe9a70oNBQUBbw9Qeuy2j8GNYMdcjK5ISEjnFllgYvRWNqQchDnwKOnZBnAKN19
IwIDTC8a5fNysuyJZYxf2LXnMnOQX03cCl/fvJ/hEtg4sAGrSF0NRFh/bx+WnydZKtFjlWtzX8gv
C563Ick6f2goYHuB1ntxXAx2X7+usSzc/zwzqiyT9YBWASvf36+rxNWk+mULw+cs3MBpiPt1480i
xcW6Y0S1Z1NC/4NU6WK44bnd1hmyb7fdM7eqKYfIbRD3qgZpjpPhdpn1/5DRfLcHCx052D3RARLe
mJ7xOiO36J2++73cVC6nRwGZd8Zhj/bYDZAjMtoJd/Gzc7yFexvxEKAb6ojDJA1+uZlJl0ObPiqr
BiiTiyc/+4l0mkkgge4cgAtlkyJnojtoHL5bRz/8//9cJIJ5VQLBWE2vJROQco2wCwFSz9PZVOiv
3QjtfUrlEXW3AaTvEi1irjU8ajdqSzTZzlKPDEfwiNKQNtTnKHrIfwtdt+7JYBFjkVK4/qZL+dnE
GaEtIViIOmjVS1c7dJ7Is1JqzAKY+i8evwElDLnURnu/9Gc5nlNYau5Mx6OmNO+Y3fczJU/426RK
mpH2hEIIkhnw3veAh0+2awznRKphKCazzLq6yWalK2tVhbFa0hHIiBaXNrm5ZB+giQgjR5ztIt6M
1XOe9yyluhPOKLNDJyjPyezMyYEqPGZgYz2p1rqtnWB8yYInRbqdbiTx4D+UvttVt2a60YwjepRh
XoX+L6wkHLjuSv9GCG+z/mcmP8vBrikAUBaO7/8Q6CvnEYFIJG7LaPNBdhmADM2HAPImQ+G0IMT9
Ie1ufeKLmXpV1gOmZ4MvMKjtQ0UPwNiXtZsZB+593TpOFqOHp6A+dqbXSPsqdmYw08WGByW0mJzY
o7avhNcmJdV3I+fuMO0C/ZTiB5neFM2LXVF+SienK1bFfNLVN0PcjOkjwSk9qExzE6ACRKJukFs9
7lWSBzun8dd6hvp0XeSbagYs9pBgSwSs1LLMm5CVq2Jv0dmQxvtyzNYDDweFWj6e/PbHGD7K8jbT
L4G+qzNcgWDCUvUcyu8zZheDPojcPX691KgfeIGrxwiy9XKTIuSSpOs2VBJkTdXKTDWVJvdojQKa
Q1pmNRcVVSwUNfOngl2GBmvGqF/gYpQjjbky3FocfDEXNFrqLURPelW494t3xj4KWmCtOfbNuFlm
UulUeg10C/ziSvAYpOeqvI1MWiRC4nE6XxF+qNJsaMgTrORpk5bBUdLFl065LHDeormRR4XSuvDQ
J4/qloYu0TZKB6gQU+L42kHqrzZxU66r9l1NESW+Lh+jN7yAI5b1no5Itzr2v0dYFkurYelAMM9H
bcOR0iN4fCA3oRdTm0Myawa2JZW+wDCRBjV5jAun8cBZ2egNgHagCQfSC2ppo4SAKWhO+voZOpJW
5ed+etJUPEhVtm1MDFoxBv1JXi8a7Sk9GwkZHVqMOBsiKdGwOm5PnvPyITYYRKS7SrpAyVmJgeou
MqGlB80gnhK9s5e5kaBzl7BWLInrfY70cuQyw/PKQdvB/NtNIbxGw3cktlOA8RkPdK4/1Ex56Imk
7PCR7PElGmHqmPzoZuK3g6OYnFWGB/qKQmM5o3BZeoWALmRRtyMyVUa6MhaSFJ1xCIZMlPZhcxyY
EtUlscwthM0RU2jgViNhI7xEtCWPGiVUe8u5Pw5x4ZuZt0ytAjyeUtYdTMTcofqjF3tb6/ufUNtc
qUZ/BRtZRrlIc0RGFDjLvR3pohdPJsch3c5uW/icc4eSqjlOSyciqVBto3Ya0VoxXGoIEcnnY8WH
yILgfrE1p0m84euwfYbiei5uidQclR9YifHFEC8+Nq1Dw3C/jIGG+lWvpV3f93aQFeeCZk2XAbVF
sGRN9I7bcJsnmAGpYlXtpR2jnRCcTf0UwrbLF0gndwE0P4ElvUnBFKYGcT0XDR+Vkao3ls4MSNRA
aWpuW9GM0SZPY+AzC82hYU62tKXyJvQU4U6SvX7yD2NQHWALxHqwk9HTwVgQpAu9zoMkoSMT7L5+
rdDs+WSo+3pvZzRL/UK5qLRzGWhcZvhVfqGtQui1AVKmEFQZtzQ9J2aDdLfEUb5bHoq6jjZx+c4P
FCvVLYdjMP3O3KUnpiydsrj72XIbqz2YP9O/k0uCHjiPZyPNMG6riB+I0+KjqVYwzl3a8WhoQINb
PNN5s+bli86jCLEVLO0ptCx699nQo0xd0EH4WBfdP/u07rtaBz14IVCOFQJ7yK9hTTLNq0GLpAnX
HdX68oYZRspIGwCg7/hzNfEXleqj+b+kA9iFRaBUP8Q9ZEcecjaLVnFTxpEtlXHMctORdEBLTVki
73nvFbnBeSwzJMXnshVQbXRJsZ+H0WGZqYbj0vfMeFKW/kyD437E/jxlp7zyT8oEz7lQ3bow1gIv
xBWUuBknchNnok9ojor5BeUblFNHZw1L7hPNiYfaJf4SkwZ53jO4VZNckJxVU6Kba4YvBUXCtFD5
+McZs918MtyIApqGoiDMW1HNsGJPG6ky+NfB2pKFO5WdOk7x+jKwVOk1t9OxAyQc0Kscg91SPCXG
a4fLV8Fvm3raLL4uyhyLpadVX/pBR8l1DtvJSYMMDU9sl6VOdpDOE4rY3AREKmjoRFNouZ0t1PQe
pfUyNwYvyyAosw012sbVNzyYj8HUPxuSjMZGoSuHCurqzCQrva5YZQX73cS9tsxj+KK4bXhu9eiB
vumMiKzG0ca6//Vm+NmRUsPSY4lL0Kz2P7XsH+0iNe3FqstUOhgXao1oXpfd2n+dn/P75oQ3igSs
EmgxRsMcpXAVUr+trN+gb7lVFNr9hEO9B/43b+rzDRqHkyyDbdMQW/9dDORjWNP9qceTuLN+CaGD
WG2AAdV4EpjqY/gM8DkanbrcUHRJqscZh7eX/o4xdE5QkwE+PiSIwlSyDp+Ah2rjzuq3oB1bzQaQ
quTQt11dJrRx3b+GTCQ2X19UaRn9XX+ffJ0WLRroafJ18kecivFYKYtQBeC6fC9VeAcOcrTp1Zty
uu0wunMa5ASnpveK9o04TPlEhKEpIr8433K+ufYbymKGRJf+JyXoXrjJheP/4ey8dtzWsi36RQSY
w6soKueSKr0Q5QrMYo5ffwd9H66tI1jAbZw+bdhwS8Ww99przTlmtZSYljjJin01mROiqiT0/EgN
M/Op8GGkDp3RaJ80e/DKHHFol5HzNCnHw/mEOYJN5kx0LhdGxZzuAWTuXkHOE2/h60I4RFf67xst
6CmGgSyFd16APx7eRxkX8aZC8j3g/DQekZDu3hiE8PTPkCoBFbo53Q5xX3dljSlR0OJZ5jYOY8EA
72+4DbotEdm9QfTQsE+lcEvrDh7ogwfjzoRa0/EM0Ly05DFl9++ftyv6ugyC4DdhJWLBp1obSwWr
OLp9Qfb0Jfberws9p0GFlpTTU9AXm+uIVVbApLC6/fv7PPo6N++Z1nRlpwtSu4uZrkbmTzVwgNWW
Qo2qKn3QKr270mBe1KUxrErTjJufHfHO4HpgTHaD1k9aXIL0SA1GiEBgcLc7mZGslchC/lmxlfpL
yXwjPx1yu+VSL0faLOqIIKhNp2nnkh62wLwRm0Xd3FV1W0aF+e9Lc6+biMyM/4yxSGMk8t+3yrQq
s2KQBDmDyjf3/KOSMiIiDySL4DiEGwpyvHsGCrAKfzKIdd+HIF4Gi7wYjpXZQoN+dLt+yy1v1xVD
HgOudSyQ9AD+/k6EiylpSptk51otmZbRPOvztRXphD7gB0CEwThsJ5XlT+4NW1Ohb5K+BwzqQpE2
oJcS1IJK2UjmAttl+KP1y8R1D61CHnU7bK/shFeewhB/SuUNjhmiTqYyKpPLKISCqkspYaY9HGya
/DH9DjYq6nGLBglBWLGJXWBghMQJ3MmD4dGaeudZ1SGmyboi8u6iu/j7Z88wEwceE7/dCC8jWCFt
twxecETmsyY6ltcLR1sieF22zYIEqXirgvbm+ChT9T9wFGvjdb65D7gTUSKqFssIX+rv70Iukl5E
ddbvEk5bL5hSUzD+6q5XdkW8tToA5bOqngXuqvZWfXLyo6NEbzT+ZZLmIM19iWfpoNcreOE90H1j
IUUrIwZ8t4jUBa9gMixMvG7SpqqmXTcL6o/KWDTZEWxqFjrldUGd5F0XBsdCU9mi19eJNcf8Qkbu
/yetCxYUBFDdoqej3qpcBrFQqq4YjF1Cj6I1N328TuD7GwgfscGYCwXJIxrt4MEhncHAnWtssoON
r54hwsT9+xr3QVmmrCaIeWbBc0jSxXWqvA6vxpMMMJLuDS5dVinkXZ+Ev+jkwH28NiVSeHZzCDOO
Dt5GIYgE5+zG2OcOTGi66PC8lvwJSQioat+LT+wo+wwEju7U63ClLvwVJ351bc6quQuei+MsATTV
DB5F8uzGCNYmxcyf1y8lXI1ze8w2yqeXTF3D1i/lol5rb8DQO+rbJ6QmlMfNp/LkPbtHfSsf4415
lF7hZc8ZoDuyfT3IDgHrSyAmM29dENEASAaA5mALTwjbJ8S2lOR4DKiFvWEM+fERsZVOlNvCInei
HQJ5aePRuPzSFqpdH8s5YM05AaI2YSyE05CUsvVJ8Sj2yqZyL0XJ9AvJwoRe7qpfpVhNaRI60hr1
R/5d4WQXGQ8C4Blm5eDQq29e65UwC5fiyjtRsHzghZ/S65lIU2I1nrKn5KgsMnOivcjA93Dk+g7t
CUJ/EkAVoNBtdyecrY2+YzvZiDv/+3rRvoJndT58orghUE/07WFWP0ubYi8RmXq1xvjvs/uDwUpf
qXN3686zTbY0MEcyxAPMQ0opqqVmz4X78Nbqpf7AHjAQk0QERDkJVVt7Dc9MHtQf84e8XGVRHtG8
pKt8G6z4u/nRWFgwMdABcmV/5B8GF060arfVFyzVqb6iBUjLOdsPZ8YwUKy45ElM6AOajKl3DC7q
gTPIuMTSjFHtxEkvzUtVjTEmowZmkxxJMllen0GFbJijDqdgixONqACgD8Ku+NX9Si+M7NqL+SxM
hKeOh5bMFPpvW37Xf7Im52ryAlKIjt9eWytT8mXsYQLRZd49ewdUiaD4rgMpDrYQ/U5FBxx3oTXw
Fp0JSQBLUCyqdUXGKLObdIqKB4lTdnC1mYeT7VQdtBfxMpzj83XjrbW1jsPtLYXiz3M1U6fSjmC5
PpxLFPrf16fkHZKSwfc2bJdBEGRYeHSz8JhNLoiKlu262Wbf2VGf1cvkEL3lB+m52okbIhDwk48J
Fqvs1OyqkzDffAs4ag+dfRmAD70NNsdlGwUmbCFnw/7Er+n6OiSO2Jdkhm8TOy3wISddZr+HXDIj
rMTeZJef79Pc9ifHfvLBBMua+hOM/ufig4Bd1qWNdWRks3L7Wc7YCw8WqRm8ACNlhRiOZPk5L6c+
qKLoAIm/OUlbnBrAHGBTLyVaFOUvZuDGJePod0o/rQ9vU3/mr9ZWW9Wvozc5IaYF6AtpTu/9V/wi
oC46w1c8hU88FHPJht2812hWlRPlxzqWrziLXrgPVDM1omHJFhunbpx4Lc3bV7UGrWjX+Uin13X8
PzYqIv+XC/eJfF8a5RdsYX01rXCMNg5dW6SDL+ApDt2JuNx560FAm1jv6Lt28Az4VkTkll8dAj4w
M9hjP5Qj5qR9eCoP/Ca+zh5jLlFWHUL5Gb8gFyafBTOmBRLy1Ul1neKnF5H9OvRnnG7efHNYb04N
An7MzyWSKhsq2wzm3LZfJLNo38zDRQx2ZriUy4ZF+SPduy+kGwwIO+DvSBPriAHuEJkT7JEWJsRJ
+hRGc+asZCQIbxgRS9AZ+3RPLshFfMFxZuKSJYz0vZjne+275ZkSViD9M1rRDsOu6hLtSZQeN/t1
ItnXS3YBW/MSMc40X8gYILmMvki4Ki7xMceDqS8IYZ8jafmsmJ5NoTHMwnO28fC/qtscCzbkTjt+
X729yYvSyebtpCFcQj9GrE7NDPjc1n8vtulTuqdJ9lLNFXv3oj+5i3TJg8o2Ec2SWXEsjsdX3WYF
nRbT7JOtmdyAKxDXow/DC+3YslwpLH31wlgKULfEdXi0WM0eVKljFXpbiVgq1l7mGUg+lHH0/sfx
PSiFoM4av9jV4UqLCXoGajywIZbVvqGSaOJqSjOTrO4nX33I6b5zejNETSNrQtOpkdXxz//48FLM
DAludLFTKvg5vxTtU20/Ym8nlMtQfM7SY2pufGkuXd1JyJRj0MlxTgqnDD4kfLsPrsSdMzeMF4W4
SBlsg34rMqgrLW6DZiBbyADoWcLGMudue0mEb2lnZsmsqfvFYCCFE0CHEHQVzP/9BX4XfTe3AvEq
xLCxk8LNuLkaUpzXVeoBEeS03aF1vkq/8uIilxfctB4Yao0Scc1AoNIXtbzA90C4K2rtsP6W/Fmb
XYLsvbJeLOHgshYnyXuovUXKIapeKLt7vLm+8kId/pDsotwprAGrQMcRJQmttnhzCNQFFYBZ2dX7
bFl/tB/lPP8mtCz+MiHLlHN8jV49NSlECfkhGeclFmyvXernwhl+al5s6pxpac0CXuBvrL1voBEK
fBaE3TzRWiHtve834unf1/rekBE4B+d4gP7Y86SbAtwFAe26WVvvB+gXJlWU8dLSYZ1Zw5RQZs4x
dORZf78Q7YsLk1GZOIlb+8GXMEatze0dZ5SIrwxLBqErN1eu0N3YUE2l3rsXYS19FtbE3xSK3WoT
Yb3uXo1qPkITuHRvej9NX0wnWTOlEXfVLHfA7u57zlInakwIJrDQfHKQ0bfaQzG1vKm5jZfdLD5b
qqPk065wminqRY8WOdKLgr7xhLwMZTYK+H9rMfqfdPI+TMtdTgw9JDQbGWayWqpLeSleGVbYm3IT
Dg5ehgjkS4HIcx7NJyJQD2oGA95UY4sKQqK5gZduwuGCAHn9SQJjxkaWviJYZmRoa0f/GXN3Rstk
k7wiOtU33bFijnwaQMKc2oN4EKUJ49C5/sRMDZNMd8yhhL72X4ENJmLK7kej55Whh8QA/6SfXWJb
ZYJOSJz8VmEvJRw4pU0J+/AiHNqF/12XdvtrYcigobbNthv3E0uE2r6CWDOV3ppw3v/KX+ph+iSf
5JFOdrSIHQw2nX5IZwMimnyyDm2I92dp+e8H4J7RxJTJeTAkXDmo3W9aBGJoJNcodkvIVscR5ZO8
a+KPFlwK8L14r5hldyh5tO/M/IaJ1Czl4CiAjGZcmFzJjhTyWU9HMjCVb9T+KrujisdjHOH35AmV
2465uAJmEZ1ILbyNetpCwHgimRiIGcox/fOZPsXppYuvj/aV8dG9ebRNnmkRb4Nkyeqt1a6pVLn2
S6wnOWkLYuDNrNByBI9gdUyXQks10H773gU+rUSGExMWrQ6/xIwwdjl99J799yQI+4OGpjW+7CqG
pr+3mboRslzxW2PXQtHJD5l8UIxtzCxDC14EeQXIl8QUFx2N8vTgBt/9ZE75oEcMdpTfCIs/Nji1
anOp0EdWK5VEwL4i6hnq/T39GUqvdC8Ykouym5uGp2I0cvRqvbHKcHnFdGTliiNF16dx6FHmPZT0
cEEWwUFR3rP+exyHjJogdL5GgwLbGmex0hE9rFwtCp+a8lED7k5jmB9E0k2arVxFXEV/X0cLf4if
annP+tNz1EmmRFKGcjfBrdrJz97OeI0W0SraCp3D89UwBzubJGEFy6KYsWL0rES4gEvHWHUkF9Na
WaDeDwHx/GqPIQzER3E4/y0v/vq+t+bjMri6dVI1xfh64TUY9dEgqXVvLgMzyh/1+/7b0+HTxlvN
22zR0rnZUqIa1ZOUYBqBfKNJB0lDtyYzK9342XPDOc8Iv5TrA+vmHTUnH2gxcxfpJ1mgy/++JYLa
BJ7hK+2u6naxf6oUu0R6Ia+4Baid0pjssJPnoW99uUpOLSxqWFL5h/kR7oXM1gymvJMST11kC7kw
lteysrii3Pj3a3DvPsij5VCVZLaz265jC6CjSXt8w732StY5vdt64jcIgctVQfQude+/P+9OpxjO
jyFRVaIbp8U2lnp/vHZEoFRBWAXtji5KsnNXqkOUGRgqaweqjLdpHNshv1jWG55Cf81YLpnJi3zB
hD14CcJH68/4cX+vhbT46FsTQMB8DlXc319Hc8dYmJwa28w+lZoE3GJrgPzHYBJY38znuBWASYIG
z0+IH+9B35y95N7ncwP4DtTa7Dd/fz78yK71hbLdqSv92yTxlFYJagoYWP0c3htJJ6G2rM2NZb2h
FcH8M6z99lsVTm7oNBC4r0tkclPkrzr8LwKetvqSJQucoSvMynouxrO6WDCGzQkYzybIwoHBiJdm
Kblj20lHKQkBByo3Mz+qKptfoMFssS3ZoTttRrCRnQhoqZ7cYBf+FM+kBszV8KyqexkcAMmN4EZV
h8hOvGmFP6rm+P8WYCWOktAQ9WUH55W+xT5JV+FW+4q3GrkjmXMF5Tz6E9dgqUEyvubWYZCelK+W
9gaJkAMZgtr8WqOVgbmMuqlDwExY4d7bN/qB2tMn5AmF7YOHczxR/edpMCWGVTKZFLje/74bnVF7
ft7l8s7YI4zFm6YDrvcdU3CYXQF7QR8kAA+3OD47hNFltDggXfvTNpllnLX1mci5n4MakZ3BwlXB
0zx4Xu9/QZUFnowp5BE3Q4LODAuhqdJ+V9KpijhoudwAJaMR8EhJJd97M1QDV4esaYj+bl/UshbL
XvSNjlEjCpilaiD7Kt9Lf6Fx0s+mgbcn3duCGpdNFIiIApZG9OqrKFn2pCdGcyX+9DUNXgSCAnyP
/75TdyY4KjCC//t2Nx1kqRpzVq6RtdON15THD54x21TIkSTJcc4tRMIWSETrN0B7DP8opIdKeU3N
hW48eIXvLmiMHCUDbBiOWP2mUIQzG9W6LzKbSfaRUswgrLf7OOQn78+6TFMP4Djt3REC2xW57Usq
emhhkov6JEWX2FHtKxIiCJ5mP03nqjvAr9sn19eyf8TIuTMiHa/a/31X+e/nuzTK0eEvdbtaXEX5
s9H9pHT/MusIW0FvV6G8RbxR5R+q9j6ED7r+v89tty8XDQVoK2yGWJ5vPrz10kDTgpwQnhESgIqQ
thlBHYSP4I4bxfTok4oCfV1g2H7y0XcP2Y/3FltmkyAMADzx8tyc6RJZjXs6Ju2uUWzLnw5wxPDI
wXHgmNY5kjcdIwKkZxKkJgISvZAe3oUnXOMFEGc5MxriU8tDEM/aMzFVhrLrr0sFzJgyVVvYI+B6
Hjzmd/oO6v9WDwRMjmiMm76DRUkXeW6h74iiGbrvcbZXu99NQDPTsp6uJZ7FoZlaSjJnMM5/yTSD
cljHU8aXOKSUfJ6FeI7lw6gcupLF4LbPPVTkkWvQsDZ3kbylBREgYSoTPMimXeLczNOH7+t/zxyj
AgC5pmkgSFHMm5W1lfx88LqaYghd3FAzRRjJUPGpkaTvsijWnUaIATuU4B+1lrwBCSantuzBHBj1
8d9rh35vEf3ju1g3j4FPS8QU9UbegaCwPpnLFMU01BzgE43mMBxlAlUzMicYQ7RRMcUVh6M5kRgW
JG+2NqbUjJzwAxOqg/MK3yf7U4MeDsC0k5pOBYz/VwuIhk01m+afPqlnw0wTF3m51L2pRFbDR0rA
YzpNzQl5H0SUZtFcztg/mAMAX3DCeNRpshV2EFKzMTs7D6Z0Y3L0eXDIEapdgurBo3YHw8Mdkqjx
xs2Pguhma2n7NCh8OS12Q7p1uSitOlPSs957wM7wskYfln7Us3ePyXxW7fz8s9HXEsxyuh5BLCL4
huenrJPu+993S7n30pqmwqqhouklA+jvNQsVgef7UK52TPY4/aum7Z/R8HWkm1MSfuA/MbhBgi3i
dFGXxNzxgF3TKeiugagJYulQUdMNp4psJoY+UXjooXT1cyWdBaUNjvXf3xdu5Z0i4s8vPG6sf1S4
bnVV07wDuNmK5wpvVmK9JCT2qidROtYuaI6pXyy8cNmFm1rcxnSjk1UgOkLlsCbhsQlrpxWdEtqq
uiClTyuejGLt6g5SUxqtubcctHk1bBJ5Jp8xe7X9yBJXo5mrHPCrC/RhVMfMF0nzdKXrY9bnofmu
u7kmjsVK0DiRdki7udkevezDInVa2xOI0l8qUqOChZ8vQ2obb9aIm1xcdSVa3kMWsMBNVcFBcKSV
C0W1kU4MmDhwV5csNVP1p2MghapQX/TKVqjeyNwdtugfaRWyLqrqXPHpYi9c2hvC1CCsAxojMlvR
6YUdrRSRiRuM+2Bqdetrsa2GXV5OgHCJzHjbaZtBoJoIDaJ1RirTvl8KyqEywLU4KfnwYfnKvNR/
8nHUh3PTW9TdAo9y0VOQzuBn0QMTkgWUHMpZrAdmTFjwMZHfLOOimdvcOFLMVtmH0ZARNHeFdakt
rW/jTXqSikXjwdOERzNGn8f8kfokgnZSEGXkPgimN/LPTet7SF+sYqMWSy/fKlirtOs6CPnJ/Y82
i9aKCSZY/9SGd7M8asUh8Q8+BB/d/FSwD/T6s9WBmqTFacjv15Igd95+6901tqr5npI931DaX8nK
dlmueHEJSiIShXzaTDjV0VGtDpnh/PsZvlsn/PEI/2YB/fEIt0LXWq4bGTt+2KaaoEFtAkfndgIL
YDyf7at0HnwO6cyoF//+aHV8nW+qhFF8AXWDnhtH0ptyqulyEXmYz2ORxaumQvYJbLXl+JXvULFW
/Skf5hpTUrdDhU7TtPjyTUIekQ8q3wU2qoLBscskd1te9UldXBTzZJlfOHansf8mWitV3tRStbxC
8mmzzBF8dxn0oKeVaUHERh6/G0SrNzGheeSi9CW9kEc2rHuNAUlC56Moumnq5m0Zkhd1DEDCkHYW
J7d+nHEn3oT0JJNsm2f0AGRFoigBA4O9hx6UNEw8UluAhVuo+6YGRgELcTZxYeC9p+G3hlHt0bn4
d3vz9jbQT2IEpCs6KY7jHvrHE9D1mDWCkL5AHlVTIdcgMPzS1GEu5FtL2l3H6XyW2+wos94Qpqor
TWFRLhX1NUQpFGnIvNAL5xiVpORXqb1HD9fZO2Y2mvMc06gnzPEMf3MCAIQj4FvgsbhWtNqREVth
b6f4YGHW02fFEh7zlrmURv9+Qu8djP764JvyQb9mYRx4MIKtaNYn0DYIG3HMbN1ueT2wI9LX2KTu
T9844lu6qSvHc+fqQleXLoKOfpWTC/6om3avjUBFDcVw7CPgo7gprzJPrEu3DfvdYEi2FW9ETvEI
n118cBogBSl5Mal6Rfgn1qNu8p39+a+PvilRq84LrkkYCzvBm/rhrAFbpW2plJNu3e5J6bC8lSA+
EGn9fvz+83iisfxfsSUEpb8fz1irdCMqeTxJmclpvZJBhYeJY97WBZWkUrTBe4GfO4RM5AWIw5y8
KgW0sEfAQGtOEqFiPUWd3p3KAbaGtCoLa2qk6J+eisJ1YtwtXcV8P/jxoFukykdMWjvFs/dUoKRo
HzxTd7pwEmLEMZrPGr3vNzXOEPsCelJOs0G01ARAX9NBnVkRGBUnVx5MNsZH4fbS/flZN+VJ0Te1
4rnkszKlvHrvg36U8z3HvodEijuDPJqKJtMThO+jqfHmRRmCzk8TITR3avQUxWuSi4Xg3DU4nCsi
PtG7GKExF9O95T4Rcs2QMoqlSUSR0sVMtzV6T7WdIoj49/t77xzK1wKlRxIDQ/Vbl72QZbkuKKqx
6/Q5M448mnfmOai3mbAJrjPJOukE61TV3kwe7G28iveu/W8WKq1PEM63NXbpXlGwuzI8VGGtPNHw
2hev2pPLjPA6SciMiJkulg7Omc/us3n1PsRiMnzyr/IH30WFQG541T71ebQDOXE9G4idPsIv/ic+
WAiC9J/0lJz0ZxRSFc39M1jtCDFV8YWUrPrSn4u3ukTNVL6Hn8KvEsZ2/a2JE1zQ1s74TYcILtka
D8RP/TYwBZyXb/0Xo+G2mmK4mWY/4lNJmhGsmYCeztli9Hphib1atjyLDsFbeug+tB/vTTgiAA7s
cjk8Fx/NM+7K5x4gOroJ0BkfdNx/9E9uK/8UzzQ73D3SC7KQPoaf8OR9tRvCzc7Xwr7I0+St37T7
4aPbIUVd9i+Mo8onem1z7c0l6cy/iMkkvHj7cFsuzJNyqBf+1thIbzmQffmUbY/i6WGG2B3kOtl+
7Iu0zNGqGr9zsP7YGvNSqYW25fgYL5F4q/2yie32w+qeQqbBjCelUf6WDovG3UYC50l0nRcQyAH7
+pojJCPdRnLCKx6dfb6qkSCJJ3EZdzMmTKYTc3OTSY2N7Czq0CZsld133vM0SktdhkD7nVbvLgEe
2SI2t8EzNBzfhK2IklGuOCYeQwPC+fxzIKaPN4hmujSm3Vj1DG+8+Bav1SkzXo2wnM6p4fKI85bR
NXjd2PZ8x/Fk/sJCLKaeddb6FQFiUOUAUbQutucvHwDiXsPUhQItKvZyvW4YFhXzDgprvKRuJyRy
79WzqHiSFDz+2M7O3rDJIFMSq3CdJpUjlnZRL8ZeQ7uoJQYcK2p/YigzHIpwRSJnGv1CH6ta05zs
4Uel171+CmB/OpqIXjGp3WoLGsUXr9o47jDDl0QMKdilQy0myyxQbEn5CDgJheBwU7YH/Uo4dMnF
6zhLIrZiNiFrmdP3h9hr6LAj4LR+Ne5GHIeVY7JuwG40NLNrqE7Dop7UorR0SQxEA9WzkFnp9cFC
9hs9c7uSs34RTIeZH2jIzaZfoa1VvbIwd77+Cxtur6yvNINa42ANmyA/NcMXQAIOQflswOrnpk8i
jbemJ3Kemj6uV1b6BmS4y99cUtVCA8IEdnlFXNUF6FpVtAvsmfkOHIJbMA6hHpV8ckHV85CfsngX
4QcEesD5Wlu0/XVesGS0wYdXOn6NB3sJnC46F2SHuJ+D6RjpSZU/+obRqkSJpqCeaz7/vbDfrav/
vB43lUjcB0qRZxD6KLvnHCTs67KWj9KoVMutiZYx3sXRF5EqiU9O1ZnjG5ekpz1GlaL1GMnk6zSG
QiFqXw0nCDN6S7WPjqIpbrH/NWeYDWnlPriLd0sZLFp4eVD9M4G72SU57ug9yNmB5UTiGKvaxVfG
2G9lFfPBQGQOSTjHZO70sPPjo4Rnq5gX/Qb5FR0077thEwdHg+N/b3ljlVmZTkeMXcsA65jiaY72
qrZHbVAoqOP+fcV/z8hvn0CCu1EXidThCLTY7/5YCv0ysNzS8rWd9Ko+J8/Za7KzUJRk4xrGLwAX
rLH6xHvG0gc0shyjfxnrclshdnwpT+pz/k5NRkgfoktGU/qBtPrrxP3Sn+Qzh15gedSv/ov85D4V
O3l9fcaZoL7KuNQAzA/MT23tkkHXMGesfeAyCn7K73ycv0zQx/VH4Sl5RgwuHTjGzMp9/uT94mFg
KIPwsD1bP/wtH2bzW3f493W5N52gv40/i+EvKgv9Zp9XNAjeDF2lnSHMLIFdT3u2ivOgPBcIB4NZ
360KdVv0+6baiPlbmmy6ahxcLKSHJ/nxk/5zhyxRApgqIvowb85x16pLlTg3IbDHgPlsiLpdMzPQ
RYJfqWaGh5V39uCHv5PJxs6IroSOncmzcUt9j5iisTQJ6o4+Fzuk0c3KxMnot3vTMloE8bIdqQZT
8SWYJk/KOUvsGPCMMPXbGa0hzo7MJHM7vtpX9KbsWuBrizlcPV6PETEQO6y/bFmoG67ClH+QsdUj
4pbYeCcAqenZJhzkTQ9o7gcbhlgj37QHY1IRHx/aFqo2Xo50prakus/qq20YU5hd6B4qaaH6c6ma
Zd0iRlp80KJFX61iwUHdBFRBrZAn0BybZticEfQqHKwm7Sk/9t90tKVfVQRSB2GdXRmoiXG9IZjN
mSOO2iubFD78iZzY8XcXu+CNJ7GDXYjmZ1axvGbgpZizTSDE4UOKxm6wjdWliuYSthD6mWNM2LRK
neiTzcYb6PtNujMS76afteFyKJaRvhaybYraqLDpKaP0JdREp7MAoRLbsEkW3gPmnHannpVH2BwT
fej+/3m6okIQ8qEI9J0xOhiKZXZQpuV7/p6Q85LP86O47ZbVWQsm+k+zuZ5lR77EU1qa3uS7sZON
d+gcxU6nI+2I1S1apuf4pCEjL8AjQZDeciR7QxrsofO9ejZUnUlEY2QqL47/fmbvTARkzl0Gcg3s
lbyzf69jSmOkgxjIxS5Bry9U62Q4DP6xe2TfvNc64HNG3+t4tZTfk4k/1ktJaWLfr5JkPxAv1Fy6
615CQSwg6+13hbmwqpeCTld/7q5rVa7GdqaYL0rvI5TRajqGNinFHZOBIdjp1wdr+Z1joWwxmMM4
SVkEg+zvS+BfZSkeDDPaF9Yqji444ASSMmSOwQ+1Pzjs/rsqAYm1xnEQEGTqsL8/rLkCVqvqONnJ
7cnn+KJ4H2X5FXBQN7JmFmEy4XFSPNrVhWoLrWJnFBu+AphFgyFSxSOsaKUmRC1r0MINbSa2/ivh
iY7hbvP0u/WwDfRbpULWVi9UmSSZ74hWecpJhT4FQVO+Gc56IVhe09hplWNZkVfjovqwyBzEO4yl
rqzfOSC3Wby4pkdRCW0haOZxgYIH4k4SSgRVAGxOYOa1KvcI4Gx0nUp55hDjyEyRGnvhV8VCvWbn
UpBnI/YhU75zZg9jAKEgslVZcEgKkiXCfK1+m326lltsBCbfuKZ3xvvrizrfac6C7/i4xvXgx49J
EYQIc22/u2hV6MosjI4jOCGNcPMuzVCmN+6tkl60PYxNBgZpJQ2ckAGzxhJknCAJhBJHPrw/sFHH
v2kViVM1iRPU0b6OwmnTfIv5tqouKfUF136C4QUpM7RWmTJd846RRWRKKy4H860wAJbzpohKsBqY
ftYpcKZrOdOyYd6GFxe7PsvYiCONS9JZMSO67fUj7vRp4YlblIW1W9ipNPEkSAeGP9i9Hyyr6yr1
cOV3x4S1xFvVrIdd2DgwEgA0VEgsUlN/wivRqD0AFeAMi3FqjSsTmKo5HLSYVFT5reovI29Vp6b1
GppE2IO8Ly3tFyozNzyNVpo4I35hDFjRIHqBvgoVZiH6RNVBJOBX6AGSBQ0PqM9t3PLnpJ6O4E58
aKqwMUDODiGQBiAd1+LiN+8IJih7yncJr0k4oLyFSEIr2x7FhVXZb7X83VL9Re/PaVPOTCWbWcF2
ZMmPMktREYjc489Y78ZABw5zsnUYUQmR0i5iKZ7mXmNAYPk2GdaOWCVJ3JIL6uPIBCQRSScpspZX
WAid95NiD0OpnAGk7ZsLjP7aVGZuByM9xNa4N2sQMl2c2hkzRpPmMh69ZWLOesWjxuSMnfvP16gg
sNxXH5jCaXT/992n7SKPWgkk9YZ6s9a6qZxaYUZ1IG/pe6B4Hj7DL4EY8x/p3P2K1jQvGuSeJJ9C
pusO7vt1k23MrbvrX6BZ4xUZDhysn6MPXvWd+iOW0CltQp/JDus/XNJu8M69dgVzK2KiozXDFwpM
ELcG4yEYqNSgaKTHBiHsN+pqnJvS0X0ScQV5b8qctX+brctzcdIu+VN2odYsJiH5X59qMZVfaxYH
g5EP+UEObi043SiuzXoSvlxfuhNGrv71ehL32YnoseI9BUT/jnnqnO+Li7ppLsM3r9V1wuwBB03L
+ekkP7q+d2Q7mq7TXrJEjAp0Kv5eWv0w8TTcxfquzr9aJ7V2XvUVU4GoOLIDNlxz2l7HWjkXp570
8e9tFBnFnZurE2KAWwOFBd7Ovz+9063My2OZ2Wdvhwo0QTtqpyFWOHKzY+T7KwLAQ1SmHpKpedQ7
lr7gOSWYEO0tRBDcxhz+DZKNh0XaTukL4Fm21E+BfB6aljbe9ZxB5FySGCLOTPq0+dZEXFvMCnOu
46wTZnhHOxTwveN5W2reHJowKJNwkb0qTxUWzNwO/al8DOfkZ2xlDIDhnpUj+KY38gIjkIC0GtIh
q1429+Aip4BjbPmL35A4EBt4b6b9FcvNJCLzMjjk7YQh45X4IgiJL/pX+3YQnzqDOnXMjdW/fCB3
oCCmFpIxfrDr1H9BR4Ck3mOqQnxDT1oySjebZZqBZ+BIOUWmrVDf0lOqCSuwu1Oxzl7Uc+aEL4zZ
o28BDM+ufYuys+d9sG7HBhI1jHBMgL1qhTtN4dSxdvdyaeOnbogIJ5o58h1fXGThMvWxnX2DQTC7
tXadd/xmvOjYZpIZZGifjCwBIsiKFdvH8+mQ+UOah+JhulmnoY0whvZ3VU8qzu+8icqDw7B6pxDT
gVuQBMmzAyPkZnGowMKLUhdSICW0ZN9LPG2KRVdJePbCTxm3Aig0gx+KcEgULL386ivXWaat/Pgp
pXKPHYu073xfltMBm0uz8UoUz4s2W3ZXxLXHjN2rnuhYgIWF1Kzr8hTVM1lfCYSBqhelXVrhoYfR
oE89ZWkFn7WwDh/pgpU7RTPoELTa/0PaeSy3jXXt+opQhRymRGAmRYmKE5Qics64+v+Bv8Fxyy5r
cKp60O62RBDY2Hutd73BWFgN7IP/fUfmyZ/9VK2Scyi0K2nxDTacnJi2scGd9YZH0EpeV+wN5VBo
GIZVuTtPDDARDV778V3zUfSFH6m4NkQm69TWofps4IRj7FVO80h5mKm569Q29dvAOIvKaxlQYFk7
Q3n899v+C63+1lvCE6GgtXB11GDU/PeLCMTkEMehxGcpe87MpxrdY41wJWLgNDWvVZraNY0LgeWr
Bq7nyDaZ4kyG+z8AYgSYhhsbxra+iB6ZpNaidJR6csxQczh7bJCLonlPk/1snuGV5IZX/hQp8Tci
EDmfuo6+A174/5gcv5fjUuTDQxMTJORatwpeo5O5rk7i0dovOuDKzUV60pNkrnCppM4Q4fTsi4u0
Ki6Zy6vsWbdg5M4sHIp3eVs58cNYr2q3c1aYXNGtiHt5077Q5FFw7cQ9aGZ5H77k98aNSdu4Lz8Z
MuH9zj9syXi9valv4lterbrH6q36YWL2C3L4/rCMJeUMoAk533fkU5TLOZzbHOcYcZMTQAtVpnrK
gWC75jBKrW1IdJomwA16h2yrKLNHDJKjJs3WF1XgYDZZpKw+G22Da5jvtWQYR18pnITUjGxpYy22
mIhi4dCuqKxXaqUhqJ6QvNy30vXQ4NmjmHcCO4g+Pg6Y6T9VUbkRk9hWSGqplcQrJNYOcqGkuUaM
LwzyjlSDnFBU/bm8GScoScitG/il41kYdn652Cn8e0kzavvjAKM3k0xwC9yGceP4doB1ftNncSWp
5zi3i5NakCS4at8hnkAy4nTKWpiBdjLRoFP42fNGJePgKzBwv6XM5Rti3eZARuKVliZvvKOAR1fT
9l6X2jIzUWg+1wYrtk3yGb7DZtIp8qHTgiWHxEA4Jmsfau20A7vXYls03erFuBWf4Y62N0FMYI8H
9cG4h5JiUcCuUxyyhpuq2hFLGQVOwD4eLUzsJa00uEOx25zR7JfH/DU/oQ0Wj+1b4K+gnVmEjFxA
IKwDbDJswt7D5xz8ZEdNWA8r5VkGILsVvySuEMCCE0e3FQz8REZ3dnSjPjFgN88Kv3rfXMLMjs9g
K2ltq/gyEDJZLXmz6j7/jN7xEY/wDXzCRwzwWcL/a7DFH7Op/vbQ6DLZTMEhUFv8dyOqq3Gsmjgx
zrhpYHrqD5e+pnl6SacfyL7Gn9XVooY1VSpXGcnSd1WsahSKmgz9dK7fWfnxs/WuUXLMG2hJrGBI
XTmQl2jn7+RKqaU7sDBgoL20lJzzqsKPeZHQ23m1MZmiMMgiX5jnGXkjqjeK4cFDgYkUZMTIWvIs
30EFUJBo1aLTpBa5yWewMxJfHBQhwie8hzJfp/IuN/aQw8YL8jyGc5O/i1/T1gsyxPdteIf1i0kI
tXaWkn2onwrtrEh7GqB4sFEPY20h/wAl/AUWMqhB4SGwh1Pif6dEh4mhpQaiqzNMSkSPJZ/B8Pxi
0ntsitsSEXFCjgPuCtBpnU7F6ceZfQ/AL7zDBYI2ILmmDBBIVm5v8H7vtQ2u0PiuwEXk7CegKZ1X
U+FV/a5/MZ6Vz+ZR3+VXXEAemXd04t3kb0v9FBRPWb020ysDquSkgS5Tyc0/0B/+lIniAUbOg45G
FPDI/FawpI1UB5GilTdScRlVH1QHo0rex8K1sq/FYWfEMvOHTWo5V/+7laPpXeQq8MJZ9N9JwVlU
DcKMU85NLX1pMRnA7Akln6kQOmM+aHLn1gpBIqQRHEU4RXrJfsS7+u+r+LNSM3QVyxgYTNj2/DG2
sJrKtKpi5iLaSxKf0uhIy9yp639/yq8X6vt3xehssaxmyoBu6L+vdmfU0mDEMk4UjI8lvMjZKen2
HCZqHWRO2WmWHXbhS0GjwifE2vd7/UooD1+YgVT8sBTEk02PS/nRmtC+wR39O7zQAqS1hL7TVxer
iQaEf7dxL31Jj90b53NHggLTMPZ0gklqO/qhePoOBZpIgZhE0qkpYPNksC/397fawyApaezCMDtF
+Zchx944PYYdql8QicVC3MhVT4iBumlsSEIi9Sn7JLUtaOdNUHIa5LfB9G7FOIULz5xorvim5skP
TJFfN/e3m//HNX6rVOtkkLrM7M0TaD0qkCy7Udm25PdJE11ff1Dyr9ZACw/DfCh3MPuBsuQf3q/v
VMT/XQOqRsRRZJxr3+Mny0rsMoMEzpMULPkCKq7q4bDr6zXwR2TcsrvWCwwyxHBSf1p83xksvz58
cV5gNof5ACq+/z6k3hxDPVWz4mLex0wOkXAj2nAho6aZLT1JleNbdvLYMLrC5WJ2wPG11lZnuki7
V1b5of7IcCQ3bLKaTPWaNuT8uguHOUeT4i6uNvSxqPyCFYY6CK1KJ03wgl2wfsbLJmpimmQo/vVx
YlCEsXa709dl6tE4475JH10HDo5E+GZUBoIA3ORX4bU+zsfgPD+BJPPh07wkPuHVHCeHSTyaNd8C
3rOnSI7KvWtW0Zv2DiiijhiXuqXIqBhpD6PQFbqZbp0ou262ZWmtLcL1davahmrD9M4b4mwcPk9G
MghtHTV06JZ42jJzWbKZViGD73Ni2UFsZ/kumHAQcXsE/MJKvBveAXGRBU2nBTUlguTMzIeMHAT+
0lVZTKRdQV7J99OL/8A8VMW1w9yKRArSREj0CitcZnFqpwEVH8tLgTofsdYybsTW5BnOS67aukEE
padj6MYvIt7YhO3lhZln4vtbLuV8AIbWrsRPaJeV+UgvKX9WF+ZNpbLiD9T+xsZ4qz5h8ULqk+JF
0Y7W6EpPziFr9I5S2qA9mrQjrrjiM8CvqHnfk2uEYxEeOKEjfVGtYS0sXJqDWTuzaWN8G2YOm5AC
4ESxO9Dc7pLr1DyFw71o3iPP4O9P1irPkFpTo9mc+iUBe4jKNDv57DN6+/4xfzNEG76OhPYPVjJj
pF/pyZid889cOnqyb0hJ0ByZEDo8juqD+Ul8xASd5CUGCsPANt/wrUwSneo16teAWVriFiy6wjbe
cHljPUz31X12xG7mizl6B3rwgE12/AXPxHyHNo5EiSZcJhie9UTZ6soWJBWScEjgskXJvlAw4h2d
WrYZuqRfWPggYic6Ibhx5B4W6U2UHdD89BjPhUyoyHVZj+OVtHsMR1tkFKXTv4bEvuM/8UHG3Vp+
gs5LRWOGToVfQQNA6lIAd+hDEmf4SDOIv/sMIhRWRHCNkEBbK9IAyM2yMJTF+aV1NCzXVv6z9aqf
54foZnqPH8LIZo6M/qhiimgybXALNG1YQVe7QHGBQgBDe0y8CCCT3Xbcim8i00lG1M0vAG9J02Nx
OEzxQJpTkuox76KSy+mAcPddIdngPhifiyGczSUGzzJuXj1Ily0ectNJicyAoIFdk7xevg/QFnGy
BPuwu8ybLCQdzKZTlh6gLtTVinE1J4N5++8jlg6QXez7Ns+UGj4yPFpc2b4dRY2llY1ZDuaJ93nW
JULuSVj0yenT7hkQOLqIM8+waqBE5E7JZjNjJutnCQNUHCXy2ckL0V/l0Owj+YgpoR7zHo4fdXJu
op1fvFrz0Up3kfCJEZxdSceOr4RVeM2MpAjpGWjlmBrMqGqwN2RWSVRn4wnzbZtPdphL6CFIeawb
MPAZ6+TjBN/B5+cqiJI6KJaYugLAWMZvRJipFVC8dcEJxPQwcf9DEx/vWicoNN6Q1pzRhDeFsCcH
YyWVzbFKb1VkAY34IOAhMsWvPrl8xcx7i15WGQ8pBXippofUTOmk9LcuNu2U7DpTmMhMPyrxSeNP
Gmkl7JW8Nn7gASzn7KRg28WA/ZzyXjcEtKWS3aUF1tHTimPGLiruTM6FZ26gMdzuXmpT45PulJ43
SogQezHUxp5NDy5xwJutZ485qn29boAOwn3ZkX4rvU5ULanw3oiXqTsIzcbyuugYlTdCxeRcNO2I
V3QhsGT9uCqk96Ry/dyh3hd07Ydz+hcy98ci0kR5AX8NQ/0FFv1Wz8ACngRBBG+WJhq+CN8BcXFQ
3xjqrlygUBR3OibyI8Qq/wu++9hetDZez3p8Fyv6kxTjb2Llrz3TarU5akHkdapE5mO0FTgtCoGO
+Id1v3SF/7rib11j2Q7U7roAa0tNvZyZYqXsRtARJsGwS579TnS1YMRiyU4L0/v3h/9i9P7rw7/V
tcJUVkx+tO60HGoKph+r4aH6tGi2myOOl4Y7Su70LDDX4v+/iteObaVeU2YAIfEsf6hGv5OQlkJH
xXEHFtJiF/THIF8RKyEMphhgi7Q9+VBXVz/eWsDn5MS0XqJ7eYdFOJI0L+69PvTQmPOWx8qOY42S
GpxaglI42RmEf9gHFYEEjoC7EOYFvYtWkka4RcVCfhbONa09+T88TOUbqLp8AUyGQW2QBMMB+7XH
/bb8wpJQ1VCl6xOLBwruFQkHerUX4gYSWGFMcBg5iRm669amLTUa4q9Zxr6otDCEJ2qynJ1obcBg
H/x7fwa8AKmIlbvQuonrd4zt2IZmrXhL5u4UDkB29ch8aCm71c96uvx7bfxKUfm2NuAm0hPgBKsh
wvhWdhuDYEUqD+kUAxBzHAdsMSUzfxG2joVB7vhhFR8VTIi6VdZY/K7r5kUzXBxNfrirxp9vyO8X
Ynw7GPRWVOe8r9KTPx+N4GXJPyMOoYLGgpXJv7/0Xz9Kl0zcvRYbhF/by2/PLwui1GxMIz3pSuT6
YE24gSyTWWxx7Xz44Q7/5cDDCwtGFOA1reV305kmHsdWrIqUKPOL1E1LpERUvZTZp9kwXv9Jwfi3
NgpKhUgLK6FhpG3mNv/23UICDMLARE015Cc5280JSnqmkbiH4dfrNXF15yufwfxZB7JHUoCdVfDS
OFv/fYd15S9PE68bHK0kVYL//g3alPpQDuoB7ivHlQY0OW7xRPGM8YMtWsguddp7MRaBFJ+d/tKV
jKQkWFgwcUO/WWcFM6DoklrlVu1epX5tdEiRfPBvdam1vqrkAb6/LWnHcKrctqpWpVjtDJkZJ95I
MJZGvbH99xxLP8BMRV9ldArY4qZLlCCGoRrbnb6L+FMVbSVlkaKPwkkWjv5eEz6xdh97W+4il4RW
1IFycNTF58i8tOl73Q8/nWXLuv7+AsIGAtYRgTYQQP33gZmIN3WzCYtLiNleirHAysjsPPdIBmIk
AC97wRcaDK5X1q4gNWqmVMLdi9ZGO2YgQfZYeiORE8RaDTiS/vAgv5u6/drrlr16sUw2lnX138sz
4jid1Hb0T1rESFSBEym+NHNJwBJWDOE+lr8IYqv1Y9nv/Ka7GmLsGdiRKcrD4OYq/pb0WnP/paTI
2WkyWnTwanbb+yow5i6hMVFi05kVLxR3la7blojfhh+81ihs5XF0ivxoobDp/J+iAUgO/9uN/+2b
fUPTlHxukhyJzMlgyKrUWzV5mowVYzx4x5joyB7T4vUUPtKlGfnozfJsS+YL1q11I9iCrK4HYsA4
Bo55ONPJ1nbQv0jNMmdiwTXZLjdZWe+CznO0aEqyS6h9VQYRShxplsG8nvrdQOAI2qDfUn718oO+
6DmHfTYdWEIkjSs3QveYBAFJyA0s/FU+JnZUvxnMACbLZ+aY3Zuhcu3MdN0OcAv9+rUz622YvHUT
aCRYnAiVh1+cMtJKP2oobcZTHY8bJJFvA52dekmhLiwceMwIGoIB2QUnTKQUaJsub6VeYD8VVI7c
igwLulXT60ujoRXSXp05L4C11MOUAQnHBqjSGXirhd3fmqInNCAYmCOqz4qyroTt7Ls0sapPuvV9
rcKhaCB5R1K0TsmRAs95FEZ4RAXEIX0GfiaVmp5G3hdQavLMcP3J6TjqZR3e5pDYrU6coAKFi5ag
gNsiIA/cDijkMv8k45k1w13uA8Qmxau/sAWXqf8w79vhAlIuEzwzaPu5W2XMPZCGJOVjKNxq0bsy
QFR/HSJlp4zHzHhJ0sTGtasA2SikiyxfsG6/EburFAzrlEzQpPyqmSrpfbzzzcGrJAYoLAGsNpK0
egrxEmfEBrO6R8PYJs9Nc98hReIIyAKyyPkOpFAP5qWObuXwLlfeVErZZIq8RIx3Yr1y6DQDbG2x
nmQSH9PrFg+yjkM8E7MKPN2kyh2hgE7RoyngkafU6bPCZqdyl0ypfRey+k0CPqnFhzDMMaC/VSku
TAIsNBYB/xUDj0NuvOo5eAreFJliniHR3A0lbN3pEmkDtbOabgZDxvL9uTIEV6OhQDeuae7UH8UA
FXYCjedZs+6X95RPYDvo2SZI/7u0cg6h6pMm6qXJd2HbHZbM73JdyLCYUFw38JWy4TWRdnRqmUyo
d/Y29M1eKTDe1Y5RZzlaOG+EOVzfqm2FObFW02WzWv2HCm3bak7pULRcI0wcNVdb5Yc8tXZ6Il8Z
gJissXQS33tzWOdLwM2oe6EE30scXEkKNnMDJiXckqxOHnr3laudza/PhSeLFVFO3XNdYzmMUUn1
MCyGfOYFroLWGM8FxP7sA6PaJjhV1ujQMKvADpm/nkSSnzaJQeDV0YL91J3iwk6Dr6x+FPGcMKv+
2u0DHiXvE3wV8gBVwqIXPgcu5Wz0bBO9ciUaEbuyOysNSRkGB9T86ZGMr5K6sZx1zyxeNXXCuCom
INhot2HgZaz/TDU3WaqtKhi5Rno75ib55jHmpfeV1rmCYroxSZkFv2BkWN5O0n6cgays/VgjgzfW
SdViKN/TRHLJGhQ+PiMLJqQAqcfb5MrJu9kSYwkGBXqKT9J9IWoEzNP8IRcbpxGKyrTqzYspf02t
bXICLzc9JFIJKmWGpTyvLSdBXEIR1Ji8hLZfX/ib83DtIKAx75tkTKFy/RSrp0zdxpdo8NgvxkAC
5QDQIEqRMJQVZ/qWpO+uezBYp0sgmR6k24JGdYwfAiW+aZSRFpBjBO6cRCy638UsnZZYzKk8xr60
i5vaxqahOUcDglnCGRue4jBW8E102CZIItcmR9E4HWRfWefqEfC5MEH8pHY4lVXm1vNLNvD9QlTb
2DKZwTkbMyBqHdRistZ+1G2Xq1bZW6NnEVVWTLtON6LpgquUxLQ1r5bFTDb4SubMSUl27knaUsvy
aXlGCSZYBQ972e8kQheSZeMilTVd60A9dX0vWp6Sc1Ik+74Jj5Y5A6Dm+MOcfJ2f5gwRmeZlouiM
Q3kuaUto+20tac+RlW6Mstwtv7mDhSbbEpKFf5d+3+XBVAwySml9sWAhYPIPX6syV+UilOLyZJQX
DRiSYl4kdKSIXvwRhAxffB76oKJC+6FW+TYeWz6Y+R+wvQzFAuO3Zdz+W+mrJIKCsnXIlnRgDHt1
Kg/onXH5SWCTDoc1dv/9Tf9SGzEpMOE3YBVCkfu91p6ySR2kJCsviz0/yDuRdyiiG4s8+zXeLGrg
9A8tRaaLAXYCMxQfapBK2euJnOu2gb/L/J0vOum+bgCC18y5k8ZGYY9rRzbf5t12BiqqNoKwbpMb
qfzhQZEW80cFhHBiaWOho1Com99u2JwV5LPKvn8C4JZkh7M3FD2mi+3FlzZT/tj7q4n4juxhVM9h
vo0+hVNHmanz+sF9RVZoJxkG8Heq4g3DuTP3BkuOmXKwNf0HK3pO2zsVfH/uiLbkDOVlCM6dhJSP
LDNpE+Beqj6TERDpHq+eKjk+83Rq/3vFSs4i+KBYyLsy1e4nSD4CCZoyw5+IvULF1xBihLRNqn2X
bqzodi7PU3bHsWskBwQf4XSXVteMaUZzlMk+rI/NQnty2hoqoKMpdkXdBT4IceJJBV9MXCKh5n4n
+es5PagWdUV97dP7XjzhyEH0nhK+CuYW+xe1PZS4n0d2y0SCVuIlgXTERsmRna+k5wTzcM0dwIrx
XTR3VrcXzN2g7HXtVIW4XD4wS8aSNtNOoQG2RkRte8ctbdt9CQepFG+nqecs+MDFmarJgDQaV2sh
ddO8dMPpUHVbzABctdmZI6TkfS2do2mvpFuTk4gL6Pu3ebFIW7DIeScPp2j+NJKPELIdBwOzBO1q
VMifzJvRAlIPmZEDRHfQwcRtWZ5Q0St8P3ndAnkHNyq0fP/USmvcnnz8YxpYPKdAO0j9G7Rr0NCg
2/FTE8NE1m+zyax7qX8VgmPu34XBkwgJujol4b4TnLQ6YLcbkWS32gjhDiZzrOw7H+R+haGVSPbb
tKNibYNtGR97BhX+uTG3JQDttMMPH3WnWG6TxGvRlMoLKE/NOPubpnYz9RCXeyjFOD65IpX8pL0r
2Sfu/VlxnlqIUvlE8DTscgX2b/tqiBe5gXCivYkjnkyuBgqcxOshvZ3rfaVt5GKTduc0ecBbfirI
tTFgzBCmzRWuhu10nZN1om0jfGPTdZYfW8Ip070uOpCsDY5WadsTGU0+QOWUy1+4ZrCJ/bUyXTPj
TAKmZDxOEdNiOF9t9ugLOKGdcF2qKIHH81TfKultVj5GU4yQ911YJlz6I+mCMFqKygmljcCkjLjZ
AuzIJeMtkJ7DeltMsCwOSEID8b6heJmz26m7QZhWTuvJdyxiedSVWuzqcJePq3ot/sAD/gsgBi1B
0RBYQDPELPBbDxvqVRlbuUwqrPQ1NiZZi47vZ1j9ImVUR8fP9xR4lIB4CCIEIJR6GHe0BKV69Nsr
Db1EFa92gOCOYd6VTFYKEG2hvpnQjX5lPVl87a4GBtTww097Y6WTqssQCenwv3f071q65QhRFx7J
YqOqQxtfYI3fjpAsovpVYrKPhN7yuGBJu1DoMGrIefy+fk9VivcyFIRlTlCir5izfNMzdUOHAa/t
31fzl/PsPxfzrfWWRrlVs1mzTmCj7Fxaj60SZCdHb3dyeKCy/P/7uG/9cKRmWRQofFzGIHjptDwR
T2nDzeoL67v6yV3yu4vw/+41kIcBmYpJ0Hfl3ihlmjgLQ3lBpxjKtJcrRHY9IRFQoi1eY0coXSQi
TNWEB1wMqMsi1eFVzQFZB7v+givfiluSJ/CmMbpzh6+SR2VEWN9srE3Y9f0mFvc/3CTpf16U/wVs
WCP/77r/GD5UgTjLo6affoU8cmBPPs5XyoDUWazcuVP28WLENTtVQodihO9hljGktxwayQobiBbo
WlEwv4dlolLe0TQSj8HUQk9vC3r9UtI2sVJ5Uv/VhxZGTTLWqXARmWRZdAqZ0NtD9inHIZNj/VGc
01srLQ4KEVVJ1t7AZPxYYISFp5PX3W4URudiNoDqvIxUqp6enRT/qFTPU7kPs8FNQWsSvL5g2Gyn
AZRGfJDoTmqBOjjJ3YXMg+oaU6hqWxHf2CnJ49TdK9OJbqWPASFExLEpngq9zCy4hkybgXPeTMLt
0t+mOnSrebJTkJ5ZP3d5/EHg6WAo626hDQsjrxHbqA7psYZs7Cc3NPtrLSBxBS58bBwbhXnqqGza
xDpw3Vn3NbQ1GaH4V8zMy+v6f5oaUT8uDucJJktts064XzmjVUMLYSNBJIwuecj0SieGSfA5qMZz
1b42mOP0zapv8NTHhWP5YUueXHn+5FWmsx9ziI5QGnFYs5Eo+VDqVI57bZl3Fa99q3lsiXbDaDFl
glTX6AY1hN3BDpxAMo9SdurzV9BIQcPJqpoPAoNJdmZk//7CLblPVQARJdzIOOrOwZM81PdNii9/
vNOXT8Tir/8oZB/xjnCt0fCqSuQ0s3JEc9UPVzF8DtN9KRM0ve2NQ0pijeZZwesgH8PiuAhay7O+
M/0TiXOjfxaLG57FKhZeOg7CJeQ5I2UmBVlcoJJlicqQCuPuMljGFeCi1Y9q9iqPF+7d0th1KXzP
5uXcFf5tAHU6RP2CT+SvsSwryMJyIi2EwwINRv0L3YGrjkdVK1ZC/My8Mh1P+HwuPxTrn2J6st5S
3oiU2z8VmSe0kT30l8hEggC00SGP1QBvihpeiwU2vLxP8ZOgvgV0VbX/ksSPdb/XdFb9XWE99x0R
MWgbQvYQ1A/kdKLsNvwX5jKjcqdQHs53wtSsscjeCHL7lCMLjqbyhg3ex2ium3Zo8mZ1JkKxRKYW
eUE6XTsVEVn1jsPrAtkIXfYBfsfmD1WeWnWJi2PmelnA5yaE3EFnl8O2LE3OW3xGJkyJcxmSWrwy
w/g+71gCQLgyky6t24pxtMlj68nI4oeEYpILicFVfF7vugKKWu7KusHlFzClDR/E5hbfOopjc1wD
ypWyRbmMHsXA8TF5SCMRpa++uHAm0UM4RF5YzkBSZEy1YA6oK1rc45hBqw7efQsIWwSvhvasWi02
FPV6Qd7xkW9E7NgbSBJnqSCMB+MMK+6OxrsqrQVOYzlqLxr97LKDVXq/S0rT0ymUZabCQw+ZKMVy
fJ68FGzSrNgncHVssTGyIvMttRpqWWpmg4Ff7OoNMy/Ajx4yeo1GiBe3z5Cqkz5ew1v5Ir7ONyQ3
gwc+5JJjoR7qRRH6KVeB60eD5C6h0VWU0wgHflZ0z4D6P2O7ELUfVurbfY85V+Plguli1O7paKfr
FFwmg5ACSoj2WrnXYDtgxzFmtNs6aTcYSlpbod9lwkONtQD9D4pF4aRP9O9fAHYtynqgq6q+n3z2
HHOXpDRDTjVTkEXParwHx4nQ4olk6Q3UZGP02HlzR4qNDJ/j4KLeGjx9xN+BI04FCgklA5Fgu9GQ
TWZmsi8sywniZjfmlVfCb/DFpyKzSHQfT2SPL8+DbWVmg/YX9FctN6OheJFckADni/1WClpmBxi8
MXssfzleoD8F52jlU8a9DtpTDUmkYjubQFpEhrzCjTTeMQY6zWp+206j1yakfaON6gJrrUXauoev
lBevmUKa1mPaT4gPviLjUlHJa2b/PgYy0sdil2j7MntWjYsodCu1JditvE74lYrwj/oZRk5OIOpS
MwXjZZGjipRuy1XGoOKs6SnfL4wr8SjBIrUauDHS0YRNPmShPQCySSGK5C85/2pgMqGgaXvL4T1I
UbzzO5vhaMovmv6ZoK4z0PkvOt0WiHWIPT/7KsiTx60knUCzzWDfG4ltEtykynbFSTVmhpcZACfD
ocWzTxkyGJgSzmkhWL+cyc6Ia3CUc7tjNF26sU8p/BAANgZkJPOSJ40rMQPoqmE/sFjbRLj2s+wV
qBK64BSUltvDzOt6eZNp8NE5760+fm4y3kCRBVB/xVCahtTYtV2P202kEA3hv8Xx2k9qd7m9ptyg
EnpIOaGYs60l4lLqSxwrXt0Svk1CE9SvKtXWlfapL47ulRcmH9WEMtB/loHXA/hOLanqefgoYsvr
JsIlGGDe3Ava1VxEL+nSIxCQFlkrEQs3vPdAhztbRbYWjUib8XTqHsMM3i0pssZtOF/14AXa/1As
KoKXqce8/WuxsBLruz780oFU6U0SYV+armhdxTFc8cEE2MOzcHliKcQqlYsCyfYBiSFyLCJTA6IM
UtchaG8asgCyMLyIA+OFGvwuwuxW5zwbFTCRHLqd9VD41XpumGtCAMgyxiu87qossPY+rOap6NAP
q+S1fZmd7NRolmLrHgZ8kz5wGA7BsNMZsIWg5sYyU5tLRvHI4aRr6BPDkWxH5aE+DCHxOoD+IuYK
YbsZ0jUq6dFcC8H96JOE1UAKJvu7kOBZok6rbwczeGx4o8m9P0zKOYeZpjKz6vLaVcZrxGgu7ju3
kskUDSwGrrR/soQxB3y/Ac/8GTkGqHwbz9uxgXU+37WMOc1r3p7zUcKve9rnY7UNmKKV6pc6389a
ZLP3D2aM7nrgl7GHLwvXblSC6jBkCqp7tK0jifEc7eNyr/XC9isDE9SPHBpe9GKknjhvUiYJ+W6K
y12K57w2aYjAMaKsvoLmvqeriUkVNrSNL2FoQ6GtSqjEgr2cSl4v0LRN+V3YLZk1QyydMXpDmI6N
FJJ6eC2Kfk6nh2C6igHwo7+vod6P9eLRv6Ou6BrRETL21c6uBtL6GDWUlperxiowMbC6tiotNnw5
hS0RTKxBSSsbNzVJp/o+j8fH3PyUGuTLBoiwdlcPo8MWT95pmJHeh0CE8zTpr7MBCTTp2H6RIwbp
zs/MW7ntVzdBbh2qEAA0bt28zb6yBt9rrlOGIxPTfisMFOSYFzqLvRQJZtPX26lsUGjSrYNfRNm8
ktmFlZBc7E5+UX3Lycr2GkKYTuSXKH1QBJ7/UO+vFi9kK/ePA/g2Vq6MMIRPtNkX0UIF05InDwc1
9WUHwm8IaZRhRv+gFD4eHe1NQZyliYmRhCOtxitRxKDwz6XyYkQwBzVh28+IN7PkyjwEOeWAoD3B
RkoApTsaqKRKtK3NRSVC9pgpJ93f5G84E6u7g699tClc1INvEch9G1Gg1KAkAeISuvkVqxFW+riS
cbYV2bwaaxuIH22IK2z02fjvWU7wUhN4cdjh22SCspo7A0vqBhxkYbdX/lMgw9WdylcCODxBxoRP
JyK4xalAUVeLiTNmHgxASTnedvVWYeEz2taSHUpfOxA4HgR2jVDkfNOTrWAdLP1GlUmvMosj1qRg
7PVDj2ypMLD1axiMMWuu8VTKRyyK52JtigKTBX09FNGjdMEwkBHFNq1J0hnKU9jAFeiL9F5qbohd
ImuLhEI0TX1HOwBzLghJpwwhL7QPrVKcIJGgsBgd8usuitbv1Ehcah43RyPSkP/dA00MTzkDk7ZR
XFVuvBIq8agG7qxRDqLwbALrXvzg+8ofMVwIVajvTXafUUWW2/f7tH+tCahu6e8rc9v7yMojqL2T
QT5uj0E9WTm6RJ5qlSKPlZwAScpIM6CZkUsFAHef+EffgMEJH7n7SqaeeRjl+eKkWkuMaLs1Hgx9
oxDOpbpaq7imUrt5r7gZIxKIvKaKzwwd42OPFYC/3O852ku4VGn5TDeJp0487utY3kWmcGy6+CTO
CkDcpw6rtull2Lg4AsZ3Rfzim28VcvNaDJyqgxVLXmqS3Efzo7FOAW8GszuI2FkwJ7YikNUKeEVk
j9mN6b6vX0LOg7K+t/STkj2GAWdkusYHzNUqUkg40W7jsV0NDTtc8SURXq3Wrm6W5Ga26BtH8L66
/cJJ79SQhc68JVonsIn/j7Tz2q1by9b0ExFgDrcMK0dJS5J9QygyZ3IxPP356AYa9tqChNONcm3v
sl1mnnOMf/whxptLeDJDnFAxAdivTHBrkS86st7VonMrhRQQ5dckFZ5BqRuU5854y6jw0/w+RcEk
v6bFk+6v/e5zAoMfu88msWyy2sbit4zjjcpWmIOyqQDUE6qfkKJ4/jWfBtVaXHW44mKwLCVYkUap
bcF06f0AyfuQMqy3wHnLzWwGJjfag0yKudLA54h8L1T8xTguSoWsD1plcXjKAFLjSUZKH8MtTd3U
RLgXQrIH5RR6ljKg8Zy0ycAlEgrEMEzf41yhAIihR77r6EwUWGrDpfZ3av67pTyLyA29dj64cr/W
FGstz7DbiJzlyb8Oy14mCuWls9YW3j4Bum8fMkH/pKi8Vv6vrloZuEnCh4gMpPMjMsEaKl6RrGto
4kr80cXhQqYqxnEq8md7ZHzfTMku8KqVWPuDSidErnGUBmeT/kOhUW6zF63fKJgHBHXg+TTx6mP5
Sz/re+seJn72WXnsEjpK1vqSIB1nO/Id0Wce6ZqHxHcbCUP7RVS8mUwuEnS+w3NwV68BPDqneWxG
CAXip6z+LnGawUpRLB8TvleGILYvn836LQQfICDPB8a5SqVHGM96SrcK3VTF5ttgsJgHXBIAunI/
EOMZkMcZKo4Jm1nMoMBHx7LaXfXDuTEfGlg6Ya8+leHzlRe5zVaqJr8XDdgnq5WO1rTkOuJcdyOa
/WDg7cAkE4VQCUlgxnusgZer1WYBAqVPkkC+idwOK+Y8fbVM+gPKi7HUWStxJMNXEQdtVxciN8jP
o3Q3ISOIzAC9TOL4bElCHHidOpHC2zn19ZciPraz9pL2v1VCfn6fewVtqHeZGGykN9iP0MqB1oAM
BEQWWNDMxFQelmXPLqlXtmjpMfZnT2zDMRE+xFDOx8GiB/IKVlMNl7WqP0zawbx+tMapys4yE4+Z
jlIVzxNte/cR6eeO3D4BfUb/qDGIrCFI+8B9yBD6+lXzX6TxHiF236zl5Jyaj0UBYl7Y3Xa8fqh1
6NT+x/cQqPxfZiDYnoF1mahazPVuNTgxOZFmYSXZQbKOJr5ImGJDotPYBBtpjxrTlQLMIWitUwEm
Q7AxpY/kQexxRUANo+E3eykIFonMCcoEEuVAWcxZGPr1d8wg1Ez4/+aX70/5Njvy/8ColooUVWH/
UW71qHmdX/VaHo1DbogzBQg6Hx8QvKVsbJcaAg/FeAs6cm4VytyJhEg/tSDYQNaYeYGgfa2wNyeg
sGWJFYRaWPtRNRYWI6CklL20+wyTfI3EcJB84p2uOGrYMYtOE2u7GFcRdN7EE1/w3EQOGUWvJctK
0cPtuM5hCERGqephBoVqv1lgx1O3ArcT2WL9oZEgWeUnPzHXMON7M0MqMgG7wFVJ+Q4FYRveNeFO
++juheVY77UYu5q7ET1AAzpwne/2LGeNVqK253LlUV2KsLBQeNMcVm4FQT8l8/H72/3ndt6iv4Dg
mkHwnaQot5YnlTLV+aDA/QXNZbqIP86JbGGr2gIYzrgrv9yZCG0xh3i5sr1Lw8VIPg6ahUA2w+YN
6EnMz73++/vzkmZ0/j/npSuY75mSRtF7M4KpallMItUkGRepMLHQMXNO6yKnf9AWXw4ObfF5VbE6
bj913g82Vrk37vwfJkHSVyNlSIz/9zTmD+yvAUoEDwfDH/bNlLD3dFOaH2L7W4CUU4RrkzUp0DVW
m2WjfSjiTOtmvgu1u8rdCDYVmkPrJ/rt1zfGQDSKilXXsS3/94yKMkLgn+fl2bjXnq1nBY1HumeA
AMSSPqJ5UV9b9E7moo7devH9Q/nyZWEVYR2ZZaVoXv49dmtptVZKCXcjK++TqwhDACsuqke1uai4
qpVMlYQa4xSNIXOD//RyIoLPQnvSpHe+TFJZ3blC+NmCQFJnuQKqjB9OcX4vbt+bv0/xZsgkxi00
ncDXD20CiRG+ZvM+ok4CTCyuzeo6y3kl9FT+uVSIwDVPRe8hGPADcDPQwpi4mF66EzTU4uDV6jLC
W7cSzkb4cQ0IBofM+f35/nFr+8/5auiQDQkBAXLof29pbdZjPwlJcW4xmgHyrdYRDKnGTYY9urKw
XOfBLhbdHvSLhahysDQbmaT3pyq8h3VZyq+B9Dyq912Bwhua4JIBsj8wnzwdZM1T6UDP07BkNBDi
SoM4L1nW0YbWoEp3ybQdUq8C/8z2BeF4phdGm6t2ENW1qG+q/H+viMVTCQY3ozG+aHIH/r3UANA4
HSwEoUFji8zjwMMd/H+D86TZEk5UhCfWtmh39+UPY9A/Otfbm4wcQJmXEtkko+ffI0emEba92OnA
a9UKKHoMPiOBgDrWtxZcvqQ9D0YUGgQWzmxWBVA3kZS1XhsPhvzJupNH+BgzgzF9W0fc1VfmItcm
2kBHlLDpgJ4ogFb0BnN9vd0lUJVkOoZJrrYKUUXzWtCA9PZ5uZ69AWWGSmrhXId8YTIiAFJGf3tS
9DtTE7wKslUVYctGlF8lPA7+A6T0QwTGHAxwh8s92DYsPql/9Pve7abS0+Vi7gYtyOUWAc8KNnSi
v8iq/ZT4FB8mijp5Oqap5FXWCJOsWlTKJYI4aVwL8gbIMI0xlZ1SuuOs9CSYypAWMAx8Zl62nsdC
JeaZCUQWuLyJo09nU9pcyVEJZzqYBk9YPhvUf2ksoQUZXbGVMaTBlb0/wwb9/nOR5nfkv0/SxAKV
tR9x8Y28I7OCWgh8OHWQLMGPxWwTUtxCs6nPTbMx8iVTmR8OKX9xzNnNxMAgA0UJrPZ/3x51zCQB
NFMnZDN6FK7REySphWQMnt5eho6pHhy3Ab5j1X8q3JISDynkx7DcbKj+ZtucfJLs1ISEvaD+1fjK
UxtezzIGDoIk78pWtEkvldYka7m6pm19OVlYTBfB6A2mgbL4OWAXI4OX89QFRjKKiqKW+qS7dutc
oeR3MBIGFjvMVUIqWJucdjoINTAozEUUukXAiTw7X7vHHuCV+b8YluzlzCOVtFsJ/nkK74o59Wmp
/DGnSoVonyXlWYIQZACgXbv6RCv/h4BWKMaGJjPr249amR5McrzLqluw9DMoKqjIauReOkGcRV1v
xqre/ApjRLthHD5Y0B4aSm4gkGIsmMDNBMXr4Mw/JwrTifK5P46ov//w6nN4rIgd5hfJb+5JvaPc
vBBvfpAApmI9Peaz3lVVMUaU1lmQbwO0pnM10jf+NhqHVZWLKz7NEiBVg7v8w0sh/pdtP1vcqJKu
4lXMzzdLiiZ2U1XWUEQMy250OEvRWgdgletH+OVLXYGyJzK0g9OKiFHFd8R/6YtTV5569HtFiQoe
X9lYf/UxMUA3e62gXSwMc1oq9KywsnofJGdZYjwZMuxLdnqJ/+KxRQyvzkRWE20rtTm7laotTHWj
6OgSl+xyc/0qh4Zt5SahUUvp0Ld70/+su4FRGIMAbBKZ9wTGYzESbBqwSfNzwKAlmwy3MGiKSXAq
XmLGDxF9iwSUCR+46ZdjelFgc0v5Z559xrCCEgCfkXhyMjWXgs6rgMmToNtyvzTU51hTFlcAknHC
M274zefZtfse2HZedzA8ICKc2PZNhZV/3f1ur9UymQumiJE5uANa4olI89r7/ql9QUDRNPI/Zcom
rDf0+ff/KuYw3BWvhljoB0n9SJslGc7Ia1FvAK/5bESt8dNqNa8MN6uVpiE1wcsFl2/jD2XkrwPG
4rWMk3LUD5Hg0aC0/RLZxKD/hpqCF9OChJIW0bpBOm4m40H3Q23x1WL5z+FvSsWpvwqSKMP+YROb
ug3yYpKiqVZTph/kRJEgu/+R5EMU+n8uWhUtwnQUYkAU0TDnL+evixbqWOCFj9JDatnprj/zGPFp
4C3FScRwUSOdwo/04uNdCtTzWW2HhYaJs61e4hNzqPC9e5Evwy47hKfiMXtRz/D2P/EzVH+rdGq4
irzr4JK/4Ag65RIKsdd55iY9mifBk9zywfzE/d2OtpAJT/l9rzsM58No2XS7RgYvadz8BF0ONUts
x8/NxGdogxTguTVE5MY4YQRQis3EUofHfBKem2LJyA+L7dKfHVKCdEXKTFw/FAZTvpWYbhqY1v6h
YBjcAgOtAmPb1mf+GU+LQlxBLIe1KcrnBM+g6AAN6WqsynFxJSYrc3Cs9n2iM72QQRl1sV3iuONO
/VbFe8KAvY1WtXpKsGd/DdzERTjh6YtigfLrqG6JGXdJCXB9TzsJC7KsZqfnLV98bEtr5NibckdO
35GYrwL2zJtxzB6FVbpWFpMbkwb3oj7GDG/fp3V1HnGaro+R1+xFJh0u2J8XHfI1lIdTc6cvx97l
Pr2gVwge5DdrdEpvWAEmuhCxV5b9jK2M03nDwlwGK39zjGxrIfMLo2PYEv+B17OwnoW39KQ7hfP7
kcD3lbSTdv1+/uae4oXqSbtumXn9cjYFi4/RJthaW4O/i4iPvYJrHMlEa2VV/poXpY3y2l18vhjV
TrC9uJuW6jFyZmNID4TcTrxjYJ+i9VvoonZwpOVHa1Ob2G+ZYziT07vSRgV9xBIDZgsESk5wcLUF
rrdHjaNe1/DklpnT4IEePASZwzQEIOeFfN4Sl8o5ygt+O+mJNto1GW4rCY9gpJ8M6xsciSO3RD3j
1ivByy7B3lwbh/Qo8bePHuugOzhvTzCeNumCf99G5/YI8umscc44TninYk+zIcg7w5U/nmNissJG
e3MwNmwqZ2RVj/pz+TJtTOS2ygZ2/FE5G7Ut34NNQYa8R4uVmjZBAdEZgxB6n/i1ffXX5hq3zXWz
gPm2jO/ze3RXwYpIBA/B7lZwcTfluaWnDwT+DpPsbXjE2XGlPGuLaNUtGRZvpkW+llzZ2W5/g1YY
duVldnGIPMuLlu1KPxkOcV2u4ejraXUkAaV1yUis/dnp03ph8ig/QGa5Moh/u3rhoRY8NoUp94aM
6M8XhjHXkfAVO/2MLrPVBoEpH8JLufVdGT/Q/FP7LZ7MB5garrjoFvq9ft89N2+6xFjLNk/qWn0Y
afUOoCOP8rp9ZfxrvSjn/lnf5U861qMjfE0buy+OUjPzeIkthx9BhEcxzLaVkHmMl5LwbiDTAniw
g2xnXjBLnphgXONVFO8YfDSNh+vo1Viwb1m/dRQcGKG61lpziOZhRn/dNMhtDNfAimFaJvoxGx+l
+LHb6tcPSiHcyWZxC85IRrsa0EGSYToFK/m6AFowpuWo7Sp9PVg7wzip46MhL0p4pRqeeeNjpngB
ddlgx2fzukAgqVwQhDTvabEcXq6YmdvtgehIfO2fmURhjjD71/deVtFKLFoicpBq32HHVIl28fr9
hvqFEROVj2bg3oXlKAZTN1VQ0OdBpjDaPjKaKagdxOVwnPIjWnDsYgMSLPol/JGJIF0HpgSlsJKf
OnmneEBdJFCGVH5P35/Sn8Lr3z2XU4K2K7HlApGoN5ueHnQTSS4QyFlXkZ1aJVUPltT92lCOan6Z
grNFIDHeJEZ5+f7Q+n+xB2BLsisMld1vrjD+3fm0WohLySpbuN6EuBzreGcZr7V+l4V7fK6tVz1Z
xvqeTj1jScCRbebf8fJ4rbxItadBuAtVt2IMBCHQJM43rq520JyK5qUugT3hHkgWAcX6k5I+m9ku
p5CUSt5RBSscBdC5+GUyCPCZcmbjtlAe1eFJ1d+a8SnAdtIMX3R9hTuHXG1kfwuml3Wn0NjBG2EC
8VBqB/kpgUKhhfcmi0l8srqHGIYNg7MiX31/o/4LqmFxYUgmJoBwk9Ga/HufjFYdm6Q36qMqLqGK
VWmNjyzlCNYg7IPj9FMh9NPxbt7SxGoDDYlQc+yGxtNobK5LfBzwHOElhMv/k27nC0MIVQEjsyy+
C/xCb223CMk2ek2oxKOaLuEQytk2mlYlnusydDFb6hxpxyJbIindiuPztT2VyrpVVioFQr7rErhm
sysxE/5c3kD8v+5H0U7Jjo+3RUU+zcI8pPE2bN2mIYfuB6zkC/xdxYaEeQEBXRrRFLcPp1cqdUxp
YqmMZMYptZeqMO+wQ3FY0VVXV9ZlAfS97giIFWAEuLJBngbsFeaeXkq0c4SdozN2wB+ecXUQ1ghQ
5xEHy4sI2v7gzGG9VBXhKhPuYmsBtVPUFxhoKcjjZZzWl2zzHYkbBHWFiyneaHufdJdpn0rQDz3s
07L8GNV7ho22Ie2n62+5xik6XV0nh9QlvIvJPxPpiMuNMCwLL6MZwpgqWjTqCqMwzpmAquuw6ZTV
BHmm+aHq/gIuULF8n5ECtGJEVdwsQLVVCZFWKsER9x/fC+5ac6Xg+1Xt8GFMo0X5CgncuFAw8Gix
/gkWJos4gkFhOw677z+0P+vvzWJoyAilWKIx90QM8O+XFmQ+85+sj47ysngE7SoZRGCOBf0d9h+s
TiTgwXJWGk+Y7tiGxyywR6+FRbuxYBjfdeAPi07BQgaHbvEdLxqDWYxsK954L2Cu8axQpUAuBuTt
UcQdrz1TGDs4Gu/fX8hXTYVB20b4POAuy/vNhWR+P+iIvsuj9IwZKDHazIbgUyBPSuwB64kfHqL0
xVIO2MPYTJm3EbDDf2+cbrCY54ooHMR6N/jLyN9JBTvIpYPXra6M8Y5v1G83GiZUhGEwxS2ouzHD
/uGy58PcPj8aSHBhi0ZKvN1fK0BAFuUpPEbJHK216HDhKuELmNGeVg7c6wqgQPjtuEA6cGX7r9n8
xeyHqJovTK7AbdndNRE9omH9B7lNxK6Xmdcec41igkWbFr3cZdpWgj5Rk697wuopI9mCTeuXEVD0
rHtpmWJFVs2ZVnq+oLGXjDVWd/M2Fujk472Z8tMkPeSReBhAg9pwj5LWbtFfNQ9YiLWJQrJF6oT6
/37zMXiehiUirqQ8uAEB1FwVU5IJKfcDD7qbulagjSereFx23eL7x4dO84vnB85AZOj8HpnWDeTd
TCF5dz4Hm47Xd/VTwazoFF8dpg0kLihbUyd/i5A5LyE7IvJYccPn6MO4Ky4Ezj5cEXg9Q3t6hvEY
wPskX6EEyz1YC2uhb9RH8UIPVHxMJtwAl3k9YkyrWPNHiqWy6vaCV3rpCo7Ocniiu6Cdkjd0YOdg
sKVVQroG7SHWX4PTmJ6Vu8kJCk2D7NquNHwUHcC37gIhKdjHx+FJW5n30iMkHvV4zVxiGp7lE8s0
/XWw9yk6duQAYFnyzMWJjxg9QpV5iu4wJYMMjO1asTO5BmICJ/QVnpRtBOFeqU5jszIbV5iJfLP5
/HhPpuVS+D29TC/GIz1WwG4Jee9h+NQY30bgfu5ImwK62B3qYVOq+DA60pv2HOOaRY2D8gOU/VM8
V5grbvpXGToqP56rRXoWduq++AwJuNRfwfz9C1Wh+CHuixezntdFCS3FSVoDMyDWfzYWIc7BtrAQ
tvJhXPr7YPtQ7PGsXOB8v0/vMcTd0aF+sOCh52tnIAL6M4zTXfQUs9FBiDn6iwQHE9EJX3CmGx4N
UqxgidgigsaUxhWaNvgLTWnvznF7pSOYjhCvIxYSU9urw04R8NbrP8LoHc+IH97M/0JhfNGWwko6
51Sr4k2pWrcgk1HVRcc6JWOrfO9gZw+XqCTu3d9b4kG5UpobjlD+0rJzTqFkzP4GzQVR4swmRFBj
TocwOOsY93WtjDTfkeTnUXqK/F+ZlfJAmZeHv74/669qe8NEzTaromeb8ZtdoIy1zg8LpTzmynso
HKGvBSFyR//THze9cBw1r7OwsBZcwui/P/QX9wsbXUVUMJZCXny7/whRFzd9V1RHWX7wEXfc6R0j
e5uhjlAuALF/ONqXh8NPTARfFk3Sdv/dfogFU8exH0mBe7AKltd+eb2vzvU9WWn78YKaZBsvurPx
BDdrnrxAvDFZxJwOsBb8QEU5YgswVWbX0FpdB1gw4qNh6zB9D/mrnjsy6aWv4ROs1V9RQedt/O7f
2E7Lx+hhfA7vZoLni7GJ7/xn7VP5bF+S9+GleVAe6410yY60BQxC496LL+EH5hF0mBDOWtIzaeeS
V+UdnWfyKp0odgcCMBv+B7/lGwt4r4iiiIauhfmfEmsCAMwJHCx7Mh7Gu+/v4hd6cBU5yFz5iAjy
cB3/9y7qWP1YCXSkIwR2wjPbk/aU7a/HitaawpbIR1s+WZfwDkXxAbu8Q71kXrMqjtNHvDK3GfKC
1uZSvj+rr15i7MlUGW8ydnU+w3/PqhiSzPetsTx2abgc8SWdHRgH/VMsXzL5s0QnDv+kQvXTQ4I2
remH4/9pgG9qCpPNnAaFKDVF/HPX/sJnh6LOJnksuiN8e9gLxkOER9vbXAriKfO7eL2+hZdYBUTk
aRn0ABsYGAjqK5ha2lK+UnAvamY9aIxziPW4cLjho/RifdS/sQFM2MIwd1rGzUJChu3EqxShLFNW
h14/lH/YYOdbdXsp3ELTmr8SDK5vq7Q+iMnVjHwAbjexYKU6WUhokfvDEzO+P8zt0LGp6qSS2tg/
lGi4CwIp3Paoz7jNVs13QfkLZkBuQbR1rF8iGgZxZw2rkrSD709D/aKYwIlEY4Qt013QPP/74lwj
WdDCqkIYOizU6AnD/OCpBJNGf/hZK9A/MPwytx0pZuVy6HcTO4j5qyteUgzNCXaO92YJR/toEtNi
PeKOSOMZWHtx2vnpcyTuDNTY1S5G9WD+7vPnNoYD8QyFLdHRKh8bYxG1axIVqeq+v64vP4i/rku/
6TjR4wyRUfIUxeA5RAktuNk5kR412FvWuiv3+NTWJklE8g831Pjiuc5LuYR1q8aw4jZMpk5jHa1M
ohyIrOvHuTcnkCD1bRxd0tZBp4DFMjRpxLzWNFsyERvb6QgfnIHAAGnufmuFOgniuAtwGaurkA+k
4Xvm3Wec49btViGqkViiGCknIb+7vgfkc/EAKoZ7ojwqtGTKQ1hsiSfQq4c+W8jyDE5apgta2T2E
Ik2VTX6mCPVNXcgKfmM4KDmd7xDfbeBvuIQ1kUVeBgVn5ut7pugp2V2kHqfrSq23Rr4zulXy/wDg
WIpGW6nMCwjLyL9voiSEmk5Uc3mk9fcfY3R3TCvmQTPhbD88pK86PxjlGlAELpus5jdvhxh3Koln
fHxXuL2zBmguYIm9sUKYtR4ObP0PVcYXe6/FnqGA3VgGTYL878U1lhTlJlrEYxCcYWukgGXEMmNv
FW2yOZ30h9df/WIRs2ipeAdFDabZLVokNZF5rUNNPM6sfHLYkLYQTY+IEoSesQb+rWTg/gqthSis
4o5YlV1V7Moc6uVqJONShe2Bx/cCDmEgbStyIF4SgqvWfYv8ycaNWKVnIBEV225MFxBT4NZpLQSV
sZUjNtsy3gKAtVek6c61+6HX+upW/n1p8+//tdWEqiT0uVGLxyzdAGiFJ1P4ACdHaUXEcj/+gHZ8
fyMl8abZUktf73mkbKzysov02SxcVbCu/sn89o+PzM2289cTk8SbV1IfzTIpBcrQzus9Ultsw0VQ
Badp9JAQefAQPOFJcSdXs9+xpnINu3RbV3QkF4mVPbnZJlqNnuiAZHmJN9kPOEgtKgerOLLMIgcl
p42qyM6cHfmMbKJPlmN4ylJcqIvca52UYQvGiR453KvEJVfSoed3i5PsQv521V3uEeX1wx74BaqF
iYSGOJ+GATzilieKe+xoTkbbHgWVFWl8qhtWpwb5z3vdvqC2yJkMpVhtxTjdps1nKT+owUGd+YAx
2hOVSEKjcnXmbdZPL9mffe/fxzH7W4jQgXBJgsp6sy9KVZc3ij4WgILVbMvvv0utSt5SWOz8NnE7
fEJ9FCf+KF/8zCvMYa1NiNwqcolwzzTTcdlLIyGhfC/6goAIN+hpppvYJRpnlSv6XtD7XRk5mUzQ
mB/72xjJv2hdBt2/U67Sqld/XPTmN+g/l4TfFA6VJPLw338/nEA3fEVAjHqkNpPlxfB0XQ13poUJ
envHEjuGPxRSX95DWJ08WkkmlPjWQtYQfKPRr2pxRHPKRqukF31wKmY2Gfl76TkxvJomL1kRqky2
Rr4ZogXw69WK4Yssg3qJetwcV7KyBiCKaGIzL16q+QovT0yJiFTP0U8y7jd/2B3UP3TX2zslWWBj
rJxYdGk3H705oauylKA8RqybIOt0M4QgjDYGSRkETwzbPAB3nelrA6iOvt9tPqMX4nuGztaeZQyY
PqHR6QylexfH0oQy+I0hvGYhN3L63EswOY7w/wcicFmXW9BTyVVCYkO9CRnM1UHAwl8dFV4Lyk2Z
cAVqdoTn/hBL8HzIorAL0fEZarJ1MSJF4xE4tB8MbxTZngiUQgL5i4+npe5AEvhyReJ63z6YH5Fh
p0gKWa7RUkjOcH89Nge8qkp3HOx+mKmTZr9iVgrWYHloaEp/EQxr/9yvaGQW+EDlvi3OZkF29agu
ra36OLNc4YYhnMF0n4g2wZk9MSELCChJ7Bz1O08vcKYnda0tMR5c9YvJ63NbXESRTaL3i7DM3PJ3
vqekWeWkY3rmtt9R818n23iBXyHQN6CwSG39rQjd0nQ0NFKyLaBddcJDtBtQyjcrCVPRF9iNC93L
z8EDiMEl2YSooBd+4BI1g2okw4kxXsm6VwUuArYi5RpJBHezWWxKwOMCKaUfYuZnF+QakAKG6KZx
mSgb4x97AGI6Ie5C4yQHqVugbauecVjB5sPGaA5YO2cky1wACTEgVuzKpFie86fZ3UChgXG4G8Fa
OTPAJu6c9tk3dvD06ifkqQFBh6gAgk2UbKGjwU+jj2SwgU6RPZskVP9d4G8mwbtflfRJnQtNYbqT
NtImx4Z+4cfe0DgCupG39JGQe2Sir9qd9bv+LA8aZBkHW/voop+UpeQpmyVRwWfCMXfR3job+3oF
8JYsDM2ePqfHsrGbh+tBxmiI4bdytoi0tOdMi8JtKQWHZVi4eg+57j6GkH6PUTOD0GN3Xz2hndLv
pEsLwe53/yQ/DR/NCSWryZyJTo0fFyDtmtwCugp2rGAmp2BaEbMCEXPQIYeC2maLT82pOaq78jfD
jg8KibPwDhUVRiJd8/TLetBr0C17eldgmvTk57pVtWRHlilfaQ2Jjz3rW/wnmdAOOEzYYAvkdtP4
vgbqisCGZKcASFa2fir5s5hcNU6PK4EJiODiQ44dhWpspMQzW/v6ASLBnxouAFeIlSsT6x17Lnf2
8BVeSYSxYnd84tfwUcckDGwPoS35LXhWk+f7Zu6Dx/FOvJM342Y4pRcLZt3GPPNVv7GqACdmT+ZF
eW/fDCq0u44sU/z4MSyFhjkr+Cj+//wLWAwPG9/lnhA5tgU8zBT5D5IgOChjOVeuFKJimLhC7IKd
iU9gk0thByLJbUebrGjOGbUdiX9Ai6SHA5MwJJZ+sePwpuCqc6Hb5Frby7jSTj90YnPd/t1ielPY
BNcw6JOMun52X6kc8l4bjAs++8duqb/7D5jUFOYaT0ljTqn+YSn/b/WGpTip5qzkoBOgbP9ueSjw
B0vI1PaoLrHNuut28eX7q/vqAED+BuA+c2fzTxv6VzEqiXkpyQl1Nla1OcagPnXWuJeZtH5/nC/6
WQJBOAiHYORGd/nvlQhW37TMqrJjUDxeO83G7mJOIJ+lx1GzlzTEVXcRZkHJhci/H479xRME80Ic
IuH0bEni/Pt/XaTV+l1IvDGRbRwtbtCaMW+N4oVU38PoRRWAwssMlhWbB7KdVCcIrsDT9odboPy3
8IdnCd9+pvvPWX/zs/jrNIYW+yYa6/bYn4vEtfDohSH0hrc3LqAop8dN27/XMZkhLr+hx1tF8gbI
b+zKCSpF5LZ2wd68GkhroCKGs1qssLuETJu02+m6rqAIqECLibZsYy/iC/yEEkP49/d38wsAcb4M
iN+8kvOLcwPDKpWSSbUh5EcVLay5lLH2yBd6ghXIJmMX71eaAgcQMD96KPxVK2JotqzwnCE68KVi
lVRwA4TYTc7AtkCZPhtbLPXC638KDWQ0zw29+XJ5rOgbTE2dEeObdy4ox7wep7o4ktykomYTUb9h
Fzwblvd3WnnFZgFSQUCTUr9P4+O1YolBL3ItfaIwS1duX+SCUjN8zqeP6ylHrVN9Whh/tzKqgHAV
KGgcP838lKDD1tv7sN8LEO+SCjMC4F3jWWcwUEHiqnkOPrSFzDr0TbZVLeK9AQbTzssnzSW4DXWt
7IrD7GCD1qEcj2NPvA+yFDl80NWFL+w6apIKgSJ5SNB47ADRHmuyggZ9I4teI9PuDKi0FfqtRhAX
Cj1zLrCfwejER9WGma5qhMtsSeBKy2PcU+LF72l09Nl2RzpqE6PyCFUjFB7GkofBz7DoRqwHvWBO
WZGjkzGH17ONjQREpax0BEJlO7N9VqmQev0VBrtjtFRQJVMQuP9NtB31ETNKZlHjkw9ZQ5W2AmSv
Mr1Xu20W3nXZqQBLGguf4kKDBLYw9A8FKnD9VFF6FGXJVDcmsaxgzgLPYjo07a9mfEYWPmbESl+h
psVg2OZzG2HkUZ+hH+A0LXtRki3ynoZgAqaaXgI+6xxrYRyRkbrfqaBV/nhvoZWfjrGZOVc88KYQ
LQeQ5V3tM8Lfpf7OR7SQoAxR2NjxxRwqXhzG6rlytMp7y7oX5lAvfIIGVpTuQglua8r5yrC2UO9G
4Sgw+I2GbWFewEkswJmC0aGsv3TBYxdS1yIq0NUcggCFV/RC2KqVbnEA9rOH77/Wnz6B2zVnFIKg
mMzkgD2XWV4IBG+o/cNNE5///w40n8hfi5ufpHVWB+xUDV0Ow1zeSoQnTV6hTF5+f6g/CPY33/Ut
G8cs1FDLhM46TGB/xu+6X4baZYbBGnE7Wqs6eUpRUBhOK+Nv8KuKjlV9/8MpKF/sKXPvT4cFKYjH
e4PiNKZViuFVL46l/C7OPUX5UcqPoOLO0PzKGaMOVLgqJHYc10OZGCnCdvvgvrgeJ23YDWHq1SRp
dgO1V7ili8OAFMkB66PWB/uaxDFJuiO72AuyzK3TapFf0USwQRro0WXrDspb8lsujwmiGDm9a4c3
CXA0peUYO4ngMDzB1DdptsigLIJ7g6WkgaaKJDjcT/WnuMJvMFMcA5eDLmII64iKWzW/BNxvlfQk
IudWD7FCmjuVOqVoWR+auLdLauFG94ToVCPy7wgwmKObV6JUkUp6lNCnA8NId0UMaU3FCoh3jnFt
3m0t03Dww6GLJqabJmQisGxgXRmZTuhoPq5qucb3I5LeOyIP0/a9R9fS93ZNBGhOUGIYvjcpHi1m
fhHCj1kbMjI1t/rgkCrCqqab6UZHwxnOagE/RVR047uZPKs6uvyPHEMv+HxiuNTJ7spEhZxY7CDm
jKZo0wNwFzTFsSQ4rELX/g5miSOEcxTffcFM+vsX54vv8e/XRrn5TKrBH6Ywltr/4ezMltvGliz6
RYjAPLySAMFBFAdJlMQXhGRTmOcZX98L7ocuSQ4roqOqXPfaLgMEgYOTmXuvfShqp0Xt35/afmZC
dyxO/z7SX2zuGocyaV+odIqtP2qe/zyRBuTSSBn9nObUmVCUrF/JxdkU1tx2FPwFRB1Gnr9lPDYp
AEggAoziWbqpOc564JjnOrvHXICIjRxKmOe4JvNU+uEkpb9dD6yz6B2x4+tYhj4vG5KudOakeNmh
C99GZHC0nxehlLJoULTRYxh8HRrPNpqHpDRKQvFiNhX8BpIqlH6B+oleQvaDwMj4S6MJEAZ5zIwC
6eV/TfMpZRx7ctuIB+HF35l73dU/2lWyg0aMqIONPt0gUCgu5T8z4TZdhr/6nX9PERSc6Ckf0f7A
oigeRnWhb+JHEEU7OiSJYks060UGIA+znJvJ37v1lD5xa+IQI++qr9cwMs/1EWREdx0Qwb6iX4bR
QBaeR/IhSiKKoYLnxcaPcaQbt4ioCpRDsR+J5/jpm5lLiy+LLFiWOflq/m5ocX7+ZkJr1EqacTFq
ym1GNngD7Q6XQwzC7apojyJtzR9fIn8apl8PqqkGwWEKYiRd/bKqJqTg5WXjsUVW9gKi/dk77bE9
mZIPXF8Qq07A3pEyBLxeEn4eKu+/n5r5U307ATLtWdjJZ0Wd9PlTt1MfmGNNc75CuT5Xnv5eqo5g
Lz5K9fDvQ/31AUW3YTE1mj1Bf2Yg/3lAO70WaZiPzYE7R0gP8rQ2hDctfEuos2OaMOM2a1dzNEZF
D23jGa5Un4uPXrBrc151LWkz7/jX7EwKZszvc7jED6+5v10NtMhUKxRvxPt9KZyCKJSNSkvFg6jb
irVtUpIVCMyGaVPucxbgf18QvN3frz5JcSI33JyR9O2e6/vY9H29bQ4KfIMNQuBtQ3qmtJyjuana
eN4X5Ye2NhyCbjxX34pbYyNu03Rblqt0r9sB5KfajbJHaxcPa84TvhducWkXEndzQhEiYid91ADs
fdBrShab1KX9jekpOvCTeCYO9SZ02a0RYBpuhjfvHd9dB+aA5rLdEHbbuj5hYjMKPcBIKdl9vPql
If+IgIsuhm4tJZf5dUWnRusX6bvyKJVrfWLSgX6J4PquXwYu5Ye4xWOEQo0X7z2gxCy22aPIuIjt
ORh0jcgC1lDZLIt9eOiBtPxUikp/BH1f7nMqNwq4+Qnn9fDlPUS0jQ/xVK8OrGV0dXgrO9JaWpcu
4b/MaqpD7karmAkM/QAHCbFjIJnrdrmbL6VdtvIZ0fg4djDL75IVlicHf5Azrau17/BaJUF8jcUh
3gL4OYan4GHatbBHklXqNGvMmyvgkkt2F8tmfQNojzkIdCOHEHDP6Hbskp20JPt0hbNyOXCgZtm+
yC8igx15xarnFPuE7lpyktfB0+x3A020SNx63T9bR/OsbOLnD8s+yYsH/TyuY9xhnYuA2v4gFXYZ
OP7yQ17cQbNxY7tZNXet05zCFSwox1vmDw2/QzpUSN10l//voFbGQpa45r20Gc8G/Ahp025159/3
vix/u/WZ1ODGV3QD4Zn+dU7XhrFR9F6pofTENsc4EL5e793gOcNAh6nBQNTOsgjZ+AmfKWmILTO8
a67cFKV3YJECO6qfA2VngedL+9/mD8wPWfl+fqaMr5G9Lswc8OmfF8ZA6nIfXG9yLKdrFL3FJvSp
GbQZXqjglmHiinIy02lJ8YZwYVW3SqhdunvJNm13Tf9uVqc+34e1K/nyT2O4uY7/fDMTNasqjNtQ
lkOm/7KJaOmfRewwwyO9hjn2MgPmWF4E/74LV6oITgCcuBPBV7gbKOcX+WND3jQW/V/xwQCWoi0v
l39/m395j+lzjL1Cs4vrpX89I7WN1UaIhfhoxU9y75G/valJlVX3YeiMzZah1aTKkHQwMSFnTH/y
9M5fxtcLgiRwFgFhw6ZG+fxlZb5X9kXhJ0dr7tx7BekVt4q51Si+/fBB9e8buPmT/t+hvlz7cGik
Mpe89qA0LuEbaD9gdYnE20uutPI+VEf43X/kV3EZXqQH5dLYLOAPzd341rzHV2AIb7BT34TfIFCk
h/6t/wA4HqmXSWQGgC96XCvvVuWGcOIbpEW2f2uJ0KlskLpWtA68++QynJI36dJjlXvzfkVv6Eof
CH09F9fkJr2KZ6y2r+Wz8or07lV5tRryHuzgFtyMR//iXcdT/Gy9Nqf+UX7pX6az+dgf5Vf1Nb01
77RPvNfiHR8hb4jqvXhGLnhOnsFu8Rc/3vdH/noJ3tqX8UDL5DTxl/w63Y8H4al9CS7WdToLT/za
SX1QH6ZTsvPvTG8znPpju1Ifqo9BWwjX4NK/CHTIMJLWtvJhFDuT6Va+CZkKPNLxzq7JdU5AT4gI
slFjV8JGN1YS6WLhBsMCvnqoEz98q9/3fojrTRxbqDt1k1v48/0TNmpYGblaHgI8Gf2bYZzhcCJK
LB4ydU4TfjKtH/oUf1G0zHp+0FbgK3j/f1Wgd0Kr6U0ace0U483IX4ffZqaeNbTWtfCqN5spWIvW
7t+f8y+L2qeD/rm5/7MDM7NKgoOl1wefC4mghPon3NDd6l6AU7GUCIDtWjJiQLwuW/h7w0KBTAJu
6Ze5A1Stm6uJUZryw3r2Z5f7+fFFjE+qNk4ptqLkiX6+/L4ewx0w0+HguSxl2QpMuAuQ5B3woAKA
fKHyRmvXuisadvQqPinv6S0pnOadCt9Y9sfgEj2L7aLi/m1sJpeqgIllfEl/JTfagIjXMdXSWxtc
44DbvNh0R9WtbqG0EDb/vr7a9/0cH4ThBZMLGZ3E1+lCWhdmXptafA/Tj8FRecnvxzftrjhYO/1N
ss0t7NZH5U55jp+KZ+b5CCHOzVpmzuofJVe7xks3dKt1sUYjvmTguaoP5m7ay+tij2H+CvZxK+8a
3uzizjrGh+IpexLf2127y394Pf+lTp0/CYAnyhIVScWXJ0LghZ0IdTwcfIaGEultZ8F3U5if8S+v
fW2CQ+sxw0JaLyCCZ2iYhA+15oZEJPxcmM1L6rfb4z/n8m3vVpZTVpTDYQyW/iXZdA8IhvUrNDtm
8dHv4bG95v5mYPA4eyEdJHskr0y70TtP7dGM3OodK4oXud16OkGsY+vlLfsVNO4ZirMqvUXKeFUj
uy5YWq78S8ebAmDD1hi1Oe2Lais8k9oyo8tvEBG+Y3PSs4V85I50+AexDTNRKCauzqt2FYo2/Ef9
OV8xuf0Q3JxReVWsxjXdnyRfVnjnMETzI39obpfe3G0oabKKq+gW7GN4QyErOMApBq/Vi88MhJ7s
Y+DKbK7/fbf+RTXx+Tv+UvsNwuTTc8+Gg7rNr5iaXwH9rADSaY/wV5pHcugvpb/xt9N5WNMX69ZE
l7j5zew2XMkzT1nAGJTG9Q25edEsGdN22YZri1tMheNanYl0gurfAeWzVmzra2whv0r4p27zImwG
80551R1gtm/MyAGVE4l5I6TrhRigdeBGQMqfgXLmTnsK182KOgJtWr/g17Y0Ecki4z/Fsu+G4jwR
jSXH0J3+9O9LJH3faX2+RF/qc6u3tE4baSdnlCbszz22/qQlZPt5ludXNDxmiiI2NGp0CRVBNLED
bH9wXn3fcpjIUlkeEanqbPm+PIuj0UZl4dP81EUyBYhYfCL7YMhd7Iv//rjzp/n8oOHrElX6EXgW
JUCAn9dhqiarjSN62sBvl/pSWlAFcwOHq38fRvrTLP52ILTvuGJV9O9fVxdREGiKxhPuaPFZjh5G
4wQZCbS2IxOdPGdN9abdN7D/g3QOKqsKtPENwnT1dbCoisWD7h9ori1ilFEeLu6e6jPB4B9BZ+/2
GjzRBtmjmsN53VrNu1K/pQGzef02FR++f7SKOz3bCs2mNY+NeDTMfSs44Pyk/rkv3FZ2RHPlJcy7
HtvgoBqYIg7GnCvCkiGBay+KW5rCfjB+delHxdsxcTp93VDARDQPAUDUaxjeJfGNwdorGW5uJ7gW
1oafVEwQW3dZs7MGDFAPSXpvFbuaLjeJkuUly+9G2EzRRfUek2AFQz/s90b5YJnPuv5LQWQQ4vjG
cye8ZilJITOnHv8hubVtfAiQ10nIKfzhoNCjk9vjD9/aX7Ysc7nBFlsVRXUm1X2+PaAA9UoatTia
9/COknbp7U1nVoDAsWE29dEGSxzopNDlGkiMhfQ7Y3lG3vQS3eEyoMbzxY1q2CoscpAayYoqfKTj
ye94jJmTEYfHUEmiDbXUAArltgVfTZpdKkDLzGyF0REdkN4s05fhZD6iyalVW4xs9VX9HWvItJYl
RTYZqS+kFukPPqsYYSaY/iHQL4P3FA975CjyelTuA6xxeH8jp3HU4DWnofTE5wgJ/LhW2/JIRuG1
uvUYaq7JE11YxNYTYPJ19hRpdhSsScPxaMYkew8a+8oaXJFsQ5bOwR1AenTrRlrRSQZ89O9v4HuV
MxMX2aFS2+nMeL+sA5bl523W1ogj5L0USZw6cie0NT+FWP3tOOb8FSMFhAkqfilxrESYmkozSBKF
zK9nLn370Pzwsh+Zat+WG6o1GRkpYyUJjtaX93qUtk0fFRxHqfdq9uGTM9XtS2kfkXUk3BotsTuF
KLnbj+n1tNf+dmiWU03F48+i92XHmfSV78XSOB7a7Qhyhkv61jK+Eih90Oyjm3DhLsqtbdyTZuTv
USPI6HX6Ffq9NnYFoqyJmBF22oT91hVM3NOkY8TTFg5QcT/RNbNQ/IqMsGnJ9QuaYXidil/Vy9Qv
zXuBtxZOn9RGpxgFTgH895nlyQxWMJUZjmub6bW/pGv5zURqas5PSPE67LIDUtv2Xpz5POlTTR19
7oO9RQ268t/zN0yPDIrhGYIiwRKs2F2z9mFaGbtBuveSjcYjqZIr4dtegfxPu7ea+z47A1rGH1bq
2MZsKHoFm7hi1RQLXd7HbPqbdY5ffcEfjslEoPWPHrGY+x4DvtKA7HACsm1mafmvhiT1BsrKqhbW
TUeSM7nbkHuXOQMxuvmlA0hf81BYbqACBJxFCCDaIYECjwTpcw7Jyhk6hYXxjqW0eZ/gn0P9BTX4
KGO07F8LQsaJeDbgqy/iJ+MedMvWuGd9XIVP/jZ6xj+FEAPVHQlr4Yy9oyu54I/wr4RklbFLplFj
Lsr7cU8yFX9GEK5a9T6plwNNQHHB7iVm3EBpusikdzPawc0g/8Zg0LkoHlQ0KpFNWokCj3cAU7Yv
KKvf+TUPGSEIYmSY7EPgcHByB+mm8pVljjI6XbSJzKX44F85f990dPXeN++IOZdVW0DmFy1jrJe/
iCRb4666s+AAH4YnEE/r6pxviJT6KO9I08X9YvlLGVufvNTkVRY7UnGXkDyhL2VpGT+gcSsQgwL+
4T68s/bqAeslWQLb6I3oCnZiVETlpthGbrAoD/mrwgTfRjHJ3/2Dri7Hh1nJSgLZgtQS1CrX9pid
xHdMtuNkB3si21/JjkeVICKQ1piKsDve+NJZLbY6QVvX6CZzd73T2KHP1KivdL8E8HVU8v2TjEOe
/13ZFmrcwLa29Z26IUiNGEXi3FEEAq/UiAOgjbekBHocLkyRWXzbdbQfXAXkL0w63x15qupNzY9k
kRLcmSzLXxWeRfM36kY25KgMykeQvAe6ye3zsDfe4KR4ZNrcmb/oX/eP9ZFgmRYsui3c+678MI+4
sosJWSM7x4/NBxAhlJ93wQVt+7TPToyBGTw0OVxzTK9LXhCex48ztad+H3fCJne0TTvZlrCW8jt+
LI1tOnyQQe7XbjY4nvKu3ZCkDpPbKbuaxSMisQLgi5Py33HfQehFPHjOnhAIcsb9IiM82faMpfcm
M5kdV2z9qdKn1/EZqQyhBvq1+OWB2ULkrECJd0YXacz4zjiFFyp4bt16aMaVf8nXPY478d6/907y
CbgFSs3o2m70l/EhuNKvknENGXhLFjJ//F302q9hGZEIf1FwhpkPWnhNjcf4dcL/NWdtIq2U9t3Z
++W9dCcaIjSfAB4VoEBvIqhWNLFb9SVzhE3zQpOJ7djJf0tRUYrn/MBsR9hJL6iakWTX8hbhtGbz
Ke+jO/GM+hJlT9Tvo3inace2v9UjGCV5x22WrLNLb/eHZnQDf2NEO5PaSFz2W+2R8q/eMuF1//1+
/U44kMEbzI1VgzTcuRPxeYOTFtbQDlY0HGiF6JKLLzLFuvA7dwKmBi/iGT31Fkyd4ijvTF1+o/6y
7pll8tqAcyU/ti/EiFssinhl0ejjjF4pF+0iwwNz2Tfsf7K2Gt8Kgz/na8A5UqGg0g7+fL6CP4yZ
kVGki0CE/HwpyHdDtw+LhzAuEN7fa8NDI8z0Jzm7kT7pkR2vACLy7k0dNiij5DabZzIjrs7CexWF
sxhdiB8aEGRQCgergRhQcT/2u1SS0Pnc8OcBz7v4yavAI0pqBhGK0GM9dVMSGstjg2TCUNbXlvaj
dU/slwT9ydj2Ic29X13LhEh0hf5kqQ8JUYnMhx3TXKsDecpkATixtw8VmxDePLobYRjlPKtJeqpK
1xK3mvccWSIbQ1CV8Q/9p++cj/k6amxBDCDoBiqXz9dRq0MpGxuuI5oyVDWI+cOM6AsmREhusg1b
+ob8X9oBsaNmewQpVfPDKXyfjXIKGtMpa4ZVgSf+cgotuPuuDOX+ANf+Il7GU//EY7Ien/LzBPqv
nyXppOEtWUblyvYquyX5qn1vViYjUZeNq2v80B74y83F6czBt8xoZPlrL0tuCfQo2yQ5DhJgE/JI
gMNONGD12h2Ej38/ed81ljLHYRJKfQuDXlbnOvw/jcksML00E6b+UL2053AbbaxHbUPRkLwCpgYi
6HMDcNXJyHWK97rf9skyfSQUyRSWNAkRYBMuE1gLzVZ/6g1/b07On31+vCA5YTD60yn7z6nFeqa1
SeiHR+UBoQMZavpFIrLroQ62/VPwUp9VlMSvTDcjGXAhbA1XhqahLtjrwMCL9yjllOTReu88IGxL
1fYOKlQEdWmEa15yCcMsWvs2qiW04PkDWHK40cXTcGOKoT9XT4l3afUfGgp/udvwa+qAH9j8zkrR
L9vfzpQNvxXZ/np05KVFd4ie0g/znjheuzzHO/GJqdKNjcmwq5/gxxpXEAfmgVhT7Q2dxhzJxT74
+Yd74Fv3gQutIVrFvIUMBVzK53ugbL1enwQ5OGbKudDXVrfrKtafY0jIbLEK2Tt5v/uORNUlbsxC
ddtXAPJFvk2GM4xaMzinc9bhJlOfQ9pQBnqJhfZbjE564fxwpt+qB1iuFC7ogSladMn48p7w63pW
/jX1scCgH8hVhj9C2Xm8EytQJAQ1LYOCDlpMB3HQ9uz0GixpLTGJw5vyNHn5Izx8fJgJM82m9x8D
LXpWaumpU4f1v8/0D5PnU6NFxsYl8oMlc2EZzH2+pkgXFD1RlelAwkfY3Mm6LY5rERgi+KRLmzpy
T9dNvRhEFyn8XEkRFCOfNbLBDsMj7za/fewrlZEnArtuTUxTj8ITmvmYXOWDxb2wK54qtj6oYcWU
ClzdyBBfUyxN8cgrgi5AYxfdD1/A92n+/LF0blwdFT+4/C+3iq/kfVv3Xn1M5ZFxJxYzk43wRHoQ
tiZNRX1aGGyIhV91QxtATD4mRGCegS9e94lFCHa1bp0rfd/B5lJ0FIuxWLrjSPphVT4Bpweqhq9Y
cGiAP0gRW4/JAJ+q0v7uX2SIKYu+n52sDK86lA6zfO5UVnuTWOCEm2CyEOwMewlVcBU7RXuFOrcQ
be+XPluvvE1oekTHENbZuV472FY5rod5X4pmcBjdRq3fJdX/4ZH/PpqYLxlmBJ1ZO/T7r/QmYtPq
LpnE6WBRZbniW8KLBFVcO9vkyt7xb0p3yTU7JqunX0kmHeGIohfBFetue49YP8yX5iPZqxgrz168
SgOHyJycsVGwJOgRP0jj5HzjrBwjTsuFGT167EFzG+x5/l6SGsf69xoBHwl3kMLGAsXIGqSNJa1Y
YB5B126013/f/X/QHl/v/rnByAMwo2LEL7dJJhneoJQ5+dHQePpBxnlkLF7ApRuE+/YVtI+C+MtU
3M5ZwJMh70x/GxinJGlQqcEVZUtOFncaLgMZTFpuPVkEFwsRQGukzBkOkj7hchGYrmTUAuR9VJVI
ozvaGI34w5Osz2/Ab5/F4AkWAd+gn/ryWTxhGvu4SadDicg7dD1l6+szLqpG09HhdlvWp6RxjOcc
ZIdnS+9t76iqDWdLHuFNuuWSONXOc+Jk5WwsimgBzsMDOqO8fIqSF99bB9J2pqBKbkb2FO1MiKy8
TmlPVAvznbITVV7T3k3CfUZe27QFV1kyg5N2nfLAqpsGKw2RKkM1hfi+dl1TKhkOzLnGuKu1H27m
bw0qmTk+Ak9EWtAJIbR9XtWkONMCQ5uIM6D5WbhpsZcSB9XBv2+fecv1+Ypbpob+EkiKxh7bnM/i
Py/+qS+GRJP16ijWN9z1zfg0RJd/H+JP9NKXY6CmNmmDoeigx/9l3xNOpWnUklYd5wSKjpQyv0XS
ZV5bg9jHFoMVrp2AhCvNODVqvOpTpIjdHgjBnDxcacJrahA2OytcjZ9GH3/oT5/OjcAbQ2FnLLEf
m8fjnz9/ZeVa7lXTeGhWpUp620JbZ2SR2vU1xsQBAWoxrI1n9E229NGtQyDYLLvL8dRseFm0br4v
3svboDjh+FprNr6LzLO9fjn3h4yM8RCgd+wKtpYesZO0qoOfMaVcb1lNlzF6B5eVRXIowdM5jJnR
3PChrhBFSk721h+Yid4QYNM2salvVuKaJcYUdgyJKFnPQ7cZ12hHhyME63OyKTvbAFgDN42zcxgZ
hfy+G1LbjexKiiOeRZIsXKbDTAtvxob4vcBb8/ai+mdWZ2z+/bX/Eex/vbQkkIjzcgyW6E+n/T+3
ViOOghR4Vn3UK7IcBtXk7j0KTeIoIbsbWVtXCh0hL0KLDnQ7ah8Lvd2YLCqF9KbQlPUSY1V21XuL
G6NpnshWBD349u+T/LPB/3aSnJs+T4Gh1n3ZOxiJFjSlmv7vvTmnZfeKspIMklCxiiijaaucrBWT
TY8+Mju15k934LcHkBuQRwJRN3tCQ9a+LHnDKOKW62LrUFh7ApND3qJBRjvp2urm0mBJruITQCtT
yhxNAz11HWkeVCQc/3Ahvm335vNgsWGfwd/an6X5P99WBQZCCERTOOQfeECFFw1Lp7rwb0CmY5zg
2oJGvCw5rbj84cBzo/3bN/B/B7bmC/SfAyeZUGRqZ1ZHo9kW3XY0QpdRY1XCjK5Rl22C7L2O4Eng
cvl/HZk1T8RWTwX4Ze3zwWiYSe3XR1UktOKJ0ACrkJZW+zEordPiEkBgZXLrTjye/z608e1FN19t
xo86IXBUXF9BDvoAHNKvo/KIgB4V4NYPZSIDRMenhTzn09dq9jDXonJ46kT13N0VPSgYkuqnblg0
EvrpaSC6Pu62Hqm0UqPPkcKJes11eWOyjiuYQpIJHpofrsuIwVxirVupoFOpuzAJdYLnk+iZHIoy
YKznI0QKl0l8G00WKbrqzVA6EqvMHDSvVKMdCLSuKFdy0CuJQYYPFaiEmF/kwHJVr7B7Qb6qZs9y
xG07ggzKe80xGHtEdDd5dnwRGzInRnzqWArY4KJnQjECH7SnVWHs8l2LAnG+6Ayjfxrq/e3exiOq
wvgVSXxV51//zy1WN6Tf1rUUHtnWX6xnr18MHgqkRf0q/0qPLdO4bNn/iMT8prfiO/7vUb+89gQp
qptWLeOj3pOakzBultsFqh0puFOrek+gz0AUdFAxIhibtwmySOT5ro4gzMfdbzXKgy6Omz5HdCtu
VVaCf9+D38f+AI1ETE489tg+wYl8virpMHZ+09b50USmMbRbr5nLJMpf7RpwxjIauPDe6i7GtDf9
6/zl1TyUP5zEd5L457Mwv3w3QiR0vZeY4TEyD9CKk8CZXnp11XhX+ZpKW8+8z3GcgYx5i4udBpki
J1jFLSAtKMvMZOZE+oHi0BZJCeFuKcgctTmP4Bjo4BbHnG522ZwnSv96hQ3KJBAMMxWmMgCZ6ao3
dgHcqWUcsrm6m6aVod6BuGrDNVMb4uIBW/jdXf02MGxVaL6M0mKsV/w+2YFFEbxKjcOIF80WfJUl
mSPQR8fsPJBxyPORbzV5o/8mynZvhjujvn9Onq3RHsQF4/0qO84XObn/JZFF+z7Ali5tbKpl7YTa
OcYCp9umcgTpn70zRuCkV9ieyJzx9ogMm/cO1ggXBQaqXXNSm0A9iZxdgKXLJ0ILHccJWJb5UvGb
SKzPsl3Zzil1NcSKQDhONSgfIJzb51zYirQg698WkM7iJa8cIdgmySVN9621UjuQtXTdCflaCEdr
A02Bak9+pqea5htABkAAOtVO+jUad0vayYjZCCIoFu34wwtK/+605k6hEKaDya9RIXx5UcR9aamV
IjTHpiNSI+mvU1/u6WbfF/1DWiqMduo3rRW34pwwJGNei+v1AHTC4Imiyl7UEj18I3uJ6gjYc3Vk
Fo/2etkKtKLCd1VEXwWFcCqeIv3W9zI0Gjg/FS2vbskbObNOvCCCadj7YQrwuwIL8RYPwwaNKjRb
AappCPYaE7xYhatIHp7F+gysmgC+7rVpZNxYrePXIvLOnG5zDXEcDSr9slLZlu1V9z4SSXB7csxH
rp3qC25tfQzM0Boq94Zb3C/aTbSqmd8LvT6TQIHzL73+pCjinry0FJVCTluZnkDVf7TUaGkW75u8
ohkC8qPZqu1JaIm+rTPbC4pVnKc7P8ExXKZujmHVrCYK8/Fujp8k9awsCDjS0IJ7VIOah9UxfdX0
mxx+WFZqq4yIuyhaeRxtWHvCh0Kms+RhwF+2eIkDDxsRjwAj8aUA3u7QNXtdb3dj3N81gnbsOg+4
tMW2k9WFikx/SApAIowYDcALQvWe5o99addDtGyYaI7RJeJZGSPoMtWp1Ut7gjGSzqlGfeTw9gxC
yF+CrCJOu2LAORQ9Klxy3xw0BB4yE081N3SX2+xt/vQKTcc8vpRQwRvVX9NDXEgjm+vhVPS/hWLi
AZFKNCquwUG91iXmUcMf3rJ1D/h3psCoyhBpZnQ9p7Uy8vaW92npOTWzYkrx1RyuRxrZSjcEUkRw
61MngGCa/PHWaToiaqWyjbKp3EHxmdpJMGRQiXT9sAryg5iheRiVu0IGJQCV08Af5vlbH/iZDzeg
vhpVB0FHZz1yuMvvUr21LZhPua8cfQ+on8irGwVOAdpvqs4hSaIgcKJIRM2l3JdSDJ+vhZyXHepJ
d4qRKVOugi4eR8ekP2NCPGJGkswDOl2+73UclIYP6Ssc46UEds/Piq2MOjDKSToRPAg8MWP3eHzg
6YiDcRVPp3S4l+YgNCadFbS8jvQDb990vdtb0l2uTG4kGQVgEJOlBmH4OvPjbcdYvdQQwtTzVJ4C
SOmuSf5WB6zAuAXDJrXrYlpJAx0okymj9kTqdBXeCmw0RfkEZ0023+g3DbluRxqSGWtvZfeAJ0KD
oQ1TxyBBNNC6vUw+t+ZtY+quNLtm3MBdlcFaZiCKFTUxuM3GUxHjLsqIOQKfrxbnyaDVVw3vfeNy
YIsdlzf+KspbZZLFGrxlhW6nQEQiE5A0rmDSHVKx3Or+dNZAz8GMKia3VJ76KX5oyE6tYTwoarcK
5cAtLFYGhI9KstUM3OvholSCgzKZj0ZHP41wjxlN1THKFyo6ra1HMDQphGHqw8vbjsM2j95Z6JCZ
O4T4qtZWMQAUWWRfVTZlt63iEm7EFC9NSMdK71ZzcxDPB9E7bIHYa2vZnibmshABYmKknSayfanH
snKrtbMuDdkPYLasIQjVYJyF/sLaZ9V5fnLVrUQ3BlQAE29iOKjmy1uXS0sJpjMEbcZpCZ8hbkac
fpCkUsy8oaPTQZq7TZGgrhMFuXWIpz+6KLCXmpLESKJ9Kg8rQXoOJGs5LxIGv2vsYAVI4z3LpDLk
a1AfKXCpnG+iBQIgNG+YqxcclxaC7ueriSlKpdP5q3jNpfdy0t57AVNp4YPHukTeEfbxIS2zXRsZ
pyghC93RM4/kEa0DAbXJ42kjAB9KJe9YS4XLfJCKXUyeyAp/VtWnHLnLFKOw8COe9phaHnMn0cuN
Mr6lYnthx8VOL8l+qcNHMTc5/I+6ndzMl3i8TzX/oSnx3pEWliDZQQsOiDFiwsh/yO6C7pESCPHB
JScznm/C6I3nYRBXRvjb9Es7MmRHiQwIWry2uHnE6V0o1FvgaXYXHttSukXMLcRJ2XuULnOnNgv1
OyPs1gZ/GH3aee9OYdMhde+CBqqm+qr718gIaIY7Vk2eFcxzEg3r52mSsZjjLc6yJaGYNo/SIBEi
S3JrxJeqhZc2G5EmFrNIS+bbmh8ODsg6aON+Syxhw/1qW77OpqB3FF5SvLlKj9arHuzYV4gAToT4
YqKB8+Dg8+bweSSyqtoEeGXBV4XKU8XN2QW0PQgCWLOBabh/qYJbqdmKTPhRc54LInbKLnjKBugZ
CcqHcuQfamYrWfet9FswRUAlpg1bVXiaO5txvELEyN9W5H9oxbQtx+40itMmi6T1QNO4LuV1S/wm
m0xx3XchWw30eoAJ6E1Rhc9lSsS2i2fauo0SMX/5vqdHt55XgLmdbvGgadDONS75fMJWGq86sbd5
vT3qWbNHRyJTEPUGkD4nLyZbNONboKN4rAEtirGtxxItc++p7Ah7Yi6qrgIdSpkRrzGav4XRtJ46
/7VnC2FKoV2O0hHX0lEPgKzxOqmrd5WoN2qhhTBEH5Owjnl4hyS8/bB7/zY+nbdksMJlVSMxlBH9
5xKiaZvEZDdWHvv4Qc12VvRmjltBRedYPmQoquT0oIF15fZASZww5WXRbrpdM2z7n3QCf2s3yUzW
aOUY5uzR+qITCEoprfBN1ceggZ/WIGeJFSSadeigtuv8u8YKXFYtCT+TUdcPQxg/0GgyeHXq1lMi
jG6Y8cCxDAWkALVxexoS/4c9LPEdXJAvzQ5OEkWeTJeb3KYvTd2kDpM8DDXhgPZFzHeS6bYScisC
sFamvEXaAHuHL7XlYUOqVS20AzsODQSmDMxl3lcjuaQ9U21GwRkp83UnfZiOzYunI22xkTuxvwAZ
5lOc7DGvt7RM7dGwlZm5OcDAscmi0RGWYwONsaHsDHHB1kfibi1dAxW/M7K5eBsu4Ys2LFoy7Ubw
fW5I/p5k0wudp2bXQt5m2kpjuNBSShGbvuBORwIcohDhmzcWzbZ7Yx/XaItEo7+5Uu4nUsXs/yHs
vJoT55qu/YtUBQoITpUD2dkn1NgeKxAkoUD49e/V6Lm/b8YzNTZlg0ES2qF79+5evZrLXUgegLTM
7j7JgUrukyWpA95mjsLqKMZASoIFLx3Ztw8PsWo9qhal/5yjTdL8HVxrDnQPHuxsUhkIyGbtbOx/
T2fp/H8MzleH5TE958mAWmhLzfi8UvuBBU5US6aLT7zV/X9/25/phMgNrnfyTuDeZcp+2X/XSjWs
Nl06WexRuuPrbFQ9YmGTI0/65XZwxC9T2sXooxm47eiVfc2/v/6vjf3/3/41VJbVx/x81bPJgpoc
YF8pe6/uiY0eZyO4C47ZN5mm+l+8fLeo3IBwMm29+eF/ccEU+Tmrzk0xXmCV53hbBm4D2+iBFEBW
qXoDx0+xVkaohWh0wYaJEoIvLAlGKAG6NMqMizvsPjOqiV7ayj+OqB7csXm5VLBIXPCfUz18MnFU
tgSsF9k4Sg6rS14SmH2FRysvp6QRqDsWXZgb9KfT8ZuZc1MuX6cOwY0hsRRY2uEY+F0Rno/D06Bo
rvriSGXOBIptqlIi4i3I/cw2xhZyBrRynZN6drAv73jdqnpFXW5DtyD5+/fI/k3H/HovMhS/dPXm
klejPRbQkmUghYUNYkytFdv4e+f130bVhGAfRM9oONFv2K1fvuqUHbIT2cXFcru5K1N/SPlEmMUv
7ylwEFigTC0+Qm7h/bt9w798K6RvVJ5DfkYDCFF/b2CzLw8dsaZiaSbrdPR+QAOpQDiOsHJHFIHe
gUkfnkGxv3zzvX/pWF0zSXijvWMw418ceofa2J2TCatdcV1oox+762NzjNRtvBv8OBjRcQAJAHvS
+eG8UutYH69q7aEtwva7UklkUP6pqHRjhDyRxwmD4PjLCGfjhKVlt6+We4vaWtbb7PHxM/rc2NSq
tLDZLZwwFiUcnbODj5MDqFzaeZ0zgUfsDFezbldUAoVgbA7c22Y/wiG6fQ1xjWkO6Q1OZW38MzzO
5h1bdw944ImoFQFh0pFMBwZoEu7ZUfGbeRdr52IH29SMtUqbfYcVR/aU/H/YJq3GH1gPpf34HIOk
sR9fP/bW68wLPcdDd2cQnkycE/mJl5jECaJgl7uN/cko2qudvXrkrJVm7cky3NiPiD3LAJkI1tkb
2ETPPBx+wc5LvcwFpigFWge27jZg/2LyFl7gKcDLHSlB/TkE2B3sXiaLbmpkNHD/qthSs5SCn+vN
fWO932OHu/dCZFD5Z86mcuiiiSkc5AKvwB89K91rBBX5dD9t2GR1VmcZPJ88Ksj7+3AfDp6BjLtd
PJF6qLGKFxVqhGKWRAc4MWOc78SySDKzlLeC4BcQdyn4WqyTYOAaeBJ1l853hpbupvYrpPYO4FFv
AF8DddappMrtc4iMkWrrP4ggwrcgn/Cd9vvy1ha/8EF2PJyJInKNobM+W+wbYuhFonxJESJnUTAH
wOHft25hUeHUu7j7ORQangx8Emz8sZ+Gw8XmdTNLp5QBW9wyWzYPu3Dj58suzGL4TJ5K4MoVAVz7
Cnx8ATXe+4AyXGP21lKmLLF86+hO/HK9CyCS/wA8mby0U2Vl+tdo45XxITbc2tGt9413DAyoIXQH
ABFGBHVZ9AU+E/gpJ9w5mHacJJT7BXd+skvg7FFO/dfMTx8PayE+pQiafQSc/VP7Ac0cpUNPnQUc
lc3uzk5SCnk7k88EdHVnEWStNBvbL+LbuDvN34YAOq1zZLxeC1cP6xeiGKNp8X6OBl4dalHnHuzc
HQfnB3W6Cy7TIZ4PNsX25vnC55fp9n78DOrcJBZ5Pwrat82cvAflQ7k/v1xWSpw+KPe7h3SVkzf6
ACUt5D/Hmb61ryDm78qH8dwIh8vRGravWA0y7wDNxWQKBm7VPKfTItjR9Zh0cadYFBay29gEI6iF
+QyXrF/HRHtdwyZz3oO9wnqAWfUeW1sLyUXgrv3EI67qt7EKbPsuBwLPUcFHYC/Z097E1bAWM+cD
onbY79wcGgwkmLrKFDmyIcJFfrcOYD2XOE58dAoLr7Z1dKi/DqG7Ys0KCqXo860VU02XC5JZ7SoO
ni43ohKKBe7Vsj9XwcGPoov1CSNDaq1Wnx/PsyAj11F69ZNMSo6Tlm2tqLQ/JiiA3HY+L7f7+86c
+zO9Fxq3X9Xkl9Cqcaw257w656ssMaJzsRidrTzT2E0u1MawARVYVf66AWd92FMc/RLXKnU4xi9i
RJgTwGv53TcLiGyHvlgJOthPSIiAUbF4yee/LJfjYz5pruq2WGIE1ZOxfe1wZeDeac4w3iSyi9au
gK8Jigmvg86O+tvsxxts5I97YAUDU0JqkPkV6Znk13160Dfp6mCGKdWvmC4JNCOj61KDCpsUAfOz
JAg0qdc52PeymvjZeX5gW1ApF/eSPbV6+U3C/t9i8GBc4CEh72s8Ub8iXbTJaXsaagdtqaHk9m4V
sdfw3rVoE+N3+GYMbumdf7SfMhvyw45V/zIpht1J704DvVqqw2jcrIfXWOxM81UbAVtrbk8mXGDa
6H7ICp7HTR2PRm4BDbq5HhZ3Rhodi3Vtvm4PK5BEGcU+U++Yx4a5PA7k31P9qVZ31JrQR/f/nj5/
WuzsJ9lqk60+oEjI6MuqX133x7LcXG7h6kaZdeOVDnk3zka200RZ//1lf8LF2UILNwwIDswMUNtf
5mpx7BTTmOSrYU0O1ABA4T5MRqRxTuwhE3UEUZ9pWuqkcra5i8+xBE2yzT/GGu7Pt2/uRcbk9zEb
9jVKQGhAJvG1Rlh7qcfFHs/g8jj50RyMh+3u9LzfXGZGuSO96YqfbnSnXRXfqB6v+/Hd5UDhzG9u
4c9g7pCEULoErmNjTLjo9+6YpOlgct2o+arKUZIt+WOUVCc+Bmx0dKJqDfOji8ebb0TjT1w20CSQ
jBidQuhEKOf3rz1ex2ql6cfjkpBMWw3uSpLxBspmfiRRpzkUXjk4QFUxnmaDi0fg3oW15zhsXTUf
O8PrKUpOZL2D+MtPUx2f4Wh7wTWN01SQoqS3ddfrXOnUxzyHjC75kUCftTdfFTyLky3ktk1BAflz
3GTHnSXeK6FLLdeDVFsWqRK0Crlzu5kgB3Ll/KGMpmdKP9c61dzZr2YjFWbydv3vYfizopf0xxgw
EUa4vPgiA/vztdjuNnW13ALoHMXGwBsmjnaiTgV+JYoUEh02xeHtYIW10J9DFwrx0/2uiXfplKos
1AQwFbJXvUExHaFuSOtJ1QfiNh10bN3DFnc2zJe6TWrbuFjsivgCIuUSd7SJOPxoJV67CcgvoHj5
N5mif7Hqf2+bSMEvq8MuGeWVpgyKJYk4eeYaR2dH5GS/hmET43FiLCZ6rOU4T6iMsg/V06wrSMdP
YKv/MWl2NsG0GUClLnevl2UzJtUNX9FYn9VvO7Db8NP/eyj+LPj5ZSi+LGYbkHuDjljqKlVPNviq
5cVtaiNMjJOHrU5MMj1PjyCIqy7Ex7ZTTsvzGeSl4FQphgC6rjS2wJhVKv1cbG3yYLLqqGqJg7ck
6aF9rNLE394PoIQ3m7N/oECEcaxdSBYuqenAA/vv5vxlB/9773/Z3E12eX3c7kGrDdsqVrZeXZGg
qW39Gq6PwQA2MVxhdXKJVQiQ0ozirlNgRXYH6EUr0tWYEtH41rvyx0mj3OY33hNw939qQPi5xviK
xlTvwun6+9zIk/GuafbZdYl/4cyeLw9IEFt3Oi5053INz+/tNWgh16O+B7G0Y5hcbT0yFW//A0Js
Q7O1d3XnDt9zzWYfB/HQBYhCOYUAm6QH28Axt43IY9/8hIMcWl1S8kjKTQy/JvEt85Sp9oFpZNxv
rvgE3ZQSGr7ZucYyJc7mkwqPo8pckD1LYjxx90YFmITxSAYfQbGN6Qzx+lFepJaCYyxaUN1AIU2J
HP+4zNat4ZXT8UPzQmL082Do4x5sbRKGT8CIfA3fYzxUnYQd/ZbYqktpMiI0hztJqsTdSDkIUl8z
ONZ93i6XFGR+xIFqUYgHmHbnAmhn6JSHzcWD/3U4dPdwreFHJfLrUoD8fPT31Pr0aTkVFBJUp42P
iOxato/tjITeqnWgaTfZZFF9cg+B3m7vwCj7UE1can2cPlRHwTlqjS1gElTHYAJ7qqU+bWIj2lEZ
VkgtFaJQ68nWObhjT86BPXdoXaPrgV0RVcv8DXgEa7Mo3ouQLFtubhIZeQQvZOfivi4whUh7a6IM
v+zj+eIeApDL9+fEGt3rsPqZU21uvh4sUoWItOxG8Zgt0D0lP46f+9k5cxKX/Q2w9K1rsIXGH4bP
jOSdzW4+PN5tnNMLzB775wxnAenvNgQxynRUEwiG5IGbQrVTDKj+gClT9ZrX7qEhGD9wTh9lGhoP
Y92m/SVsBPaWLQb2LNutBghCHewVaf+D4kymeSt+7OF7RQlRKgEMbHMqZoNz7NzqDTgJkGCQ8vs7
0PTIUh4QMWRNJd8JIlgQBNTZZB+UfLec/+lBwWuljU2VzHzqJt7clb/o2vyUXcZddjWWhyJ3yu1U
yR9UY+8OumZ6JTl9U1NibB9ONvH4AhfGqaVSuKcNqewMWrldnxp4K0beJP8GkaiKkvli6Px2W1+W
gEpJJplqFNpSuVNiImZPcKTpLyQ9aqj6vUXN8qP7UsCzQ0LpSbFh5XeMO7KrrfwnNTP+rRH/quB/
7aMvOud4PHdpne+1JS6XH8jwjuKAQ0d/vXoaPFTkbp+sycfFJ7N/+D4h5BKNHnM8nRR8xolxpqg9
yY7R4eJCgnYhywqN1Fna1oIPRbfqYPvN7Rp/eucYRiiRB8CDwJp/3dioVbOtDxnxn6xTCUpG5v4Q
tsPJShAxmzqljB6ZK+PaO1zvYJOYlYCPk7FOFRgi2wPYdkCknB8HGEhH1tyrAUMs1b0nz9ft2jyf
HfGiVhJy3ZceqUaklQBKJrliq1DwmJqYGs3MvCP4yMO5YaXY1isJ4O+TXUSwdd/uKAtG1aIsPU7L
1AT1oLRjR8Hbbb5WB0JNIt9Eik9qBxNB46cT3G3sOPRrtj6Zqn1p9G8WvL/sJn7rri8GbZkXzTjf
Euy41qsrzCaAAf1k+3akwi9JBoPmEv57Ov0l3PH7+IhI/iJyWq4n52FRyBcSagDuZpdwdlO0rKCA
E/xrEn6Gs6EaEYH4pq3ALv8mWCPVxGss/KhfcwGvyuB42Z73rJ9E+sv3reHVhre5BhRtGJNvPrnH
ENwL+sTezVRK0RhQ0Ls6ST2sloo/rCiSNiX0lLwdSDdZpmSp7yAvtFmKB6mtr/A4jx6UYB/vP4eh
+WEebEp2nF8S2BDIuSFjjMAablnDVl8LyH8OMVnXowuALamBCImKCwPv+S27zIav+KvGmXNZkC4A
CB0lGBISU6iJVfgUqU5tk9BXiQNSpTCnPQh3T9XJei9mh7tzAN8rDh3LwGcFAeaOYD3hvBlQCDhg
QOzsTysyNof4L0N1BIOuldXW27Vxz3DTHENKmAN+n8PvMwAeG3Jf8F1sqfEnxaatZkoVL4hsNdBC
tlk6JN4M3I1fslBA/CC8HU4LbwewX+hrrOaNLN43MGKU3drBbwg8zqWC7Ml6uS8pwwslvkKtv1ZF
t1u4APfQaXwMpuXZGlbWCyERECe6ErPbOJ+CWkImloZjIHHaj3LNaim1zq/zyfapLOfbewEwQtQ4
9PVnLldkrtpIViRJ18PMPt1nL2iecj1MVjvwSiABp4fqG9VzCzj8obZHUr6OeAQ/X/bKQ4AIirHP
teUoGtkHL3WWxx8w7XhV8G8ZutXe/tcXiQ78RYauJjvhg2kqS6jIu4lPstcB57lu409qcOzCm0DU
F7OfgFe5IgjckF7NFkICx+WE+n/gnKTGa9Kur5uFdvEOEG3VQVVbl8eN6o9+XIQoZjbp0F/kvVTP
WAoRcxj3bTuldhSjO1wpjyBaH65rLIbJAwjyi+mrZNe65eo9XXTW5AEymaaZGtewJgXvGQ6p7Bxf
qa51wOzw4JfelnArOG0aF6QWJPGEgMIag/MbmTdlrfxXX31RcED7qqbOL9VS2b9k5QcUMpfEq/UY
ZG/1au5PFgGjCfbtxWcjyBTdTZ6MbAXa5zC+10pXmazGL4Nw/My9FmFDsjauWoplm0EDJW7qbQz7
3MSXD+NiDX8ky9MxPO6Ckq315+hjc4eFebkrf15wnWqBqd5BE03EpHU0KupQGIjU3aE3ejiSbApl
DNwirQN82ZTEPFfPg8FrmgRjQMiAnnLi+fAXfDNliS//1db4ZdJ+0cf7wbm9AAAaLmFDfoDABc5t
YpYReYLzQZTMy2lO2tAgkt/DtJlm8246ithB80k2386baTdN1u2P9L5eHxelV/taAA9wjD8tyHzS
iVwye07rkkJ9VhYdvNYvvRJqacDQ4TiEc3xRzLZRNaM8yjJdnOP0Lon2sw2seySOc8SW18q8iwEu
PEBiTfyfbM2Sy2iOAomMNTijoHQ3C1QiIuYtjHLwhnGh+dr71aMu43x3X0BQFNZ+NYNPZRfu2siE
Xg2jGgBnZp0ejmEToviC8SdpUzzzCuYLw5NXdD5Bo4Rnw2vCzae833BMN1Vdfh9h6wvJUHHlPXmV
v2SB+b9zm1B1Ce78kHPlOvJJwlH9s/w/juQc+bQJDe5e3suC271ECUdLm3RXdcfRMRxH40j+lzOa
MH+RM+Q54zv7s/s7Tjgf7s1pumTLJ4dLbOl2R3JfFLS+nc+84npyZH90M23C7Vzeo/Z12DGoTUjE
TPMIDSnOTtAAiyNR9w2B3eHkhHH0aIa7aTJv6OOSKs/OhrZcjw71IFk2NLokWWfQm2oQj7f+pogz
psqYZTQ8P4HUXQhpOInuwShK1pvUVhaQbkJEQlLguplu5/v5kWl1nO55Jfcm/QiVKVExnT6FQY3B
bzhiP+f0FUEsGIDIBVgoi2ye38tfvn7+33P/qv9PWeRsmeXILdM3gzUmXSa3V5h2k8WuswDO387M
eM5RW/MDMx1NygOYxDS9T5CMme6LqIhY5OEl0v0Lz6qv8q50ibw6PquE0yAhvz0AeN0e8OUFkyXc
psHIo5af2/jJonDzae4OGntL8updHl2ouhQni8mSNUoNCm9Pyt/x5+EcaHfQ3Vjw8SzbOAF1P9Pr
uHiTCxIhCqvADA0Ysq4vclu9bNJBDLVILN0r/2SB7lJ78rkMcx+33cwMNWbFISQ/cNZ5V8e8iW8p
bO7MDtO7PGiBFuQMGFa9yGu+yJDXoURGoy0HJMFkMYp0KvuKWGLW+K0/5BQEdQbGC0J/3WkJkmZh
7RyDUVi+NXEXi1SLvCvzanaO80XFlcfw85cE5zT+9pzxmU/1s7iaybWBa0J/FZCVxGwomBUywoOo
c0hocGuaLtywJhmPqp/Mc9qT+oQ2/NQfuZB83vpe9Q/THSpOFBkce3Hmj8JzcKUprd/LVkPYs5zK
uMnoypAzvp114GkXDuhVgmWr00qGuPEGUcpBciCI3alovWS1n0mr8gXx40WyIvq7Eg1XAGuaFTSR
D8G4oPukZ/qH6EF5NDHc+IttpAVYYOMEYR0yMeBPc6kGIhOLxPNwsqjdo3f06iD381kdXGEVlRZv
/JZuRFcwD3chappRToI987h4lBucLERRi3xr3mYlrSrpg/3cQL+IfhI9kgW7D9FTvY7Kgnq1jcA/
RzuGnNFniGTgt1EWifBST+C1ZqhH9uLARWTCnNbUMUTbNCEEcOEoEuGVv/0FRT3pjwpss66cIEuB
yLP8HTzIsiELhxb0up2oPB1QcBllsVkpi0MIplGGO5tfuGITUhuFGZbSxxAex2fHUO3GU32R3JsS
obduY8dYH9EnIgIyn+XEk3+NtZsc9Lc7epRblp7ol6/SkzkmSx2agZmRrZqA4uHLkgIGlPEIjpjM
N2Xft1DWQvmV6bhZ6Vi1N2UhOqDx+plZx7k/WSZ3m/mEzfJyN4MfM97Nxm6FMkB/hiI90p7JE9tK
t2HNHQjnq3tZy/BS+yDOo8I7+nkkesEMzVAmvEztXtIpH4VgVMw9ZZ4wg2Rx6qa44sgnnXaUO1C5
nNxN48nklUtf7wBd3V5llIDjY9Ufv14iWI82qy2LfL++yDiZLOoi1Iw5DHNIdROwIges0suCX+lM
GbaDR0mIqKFMxMiRZCfW+KiLKeeB/MvfwYtYBP3DcCuHnMWFEY28KizC0q1fzNdrcJ5Wj73S7xdg
MBEUn5BJly42SMg4nLhHBsN0++s03EUX72ciUTJIhltM0/lmAV4DheOPw3QB8onbO3jqgw7MQmZ5
N8Uxyp6cuZkuZaFUFiIoIh5iCPSikHBYM92sejtIFILhjBC986LC5yo93/9KV/ZdK3aTHC1rBcfz
kFGScaqCkloUB96FtZd07IUMoZw2+UgWGSV+TjHQf+auycwzvTG3NYpEDsSMStEZewgT0Rh7VIjo
XQ2VBbMGfWlScgOsykq0p/S3aI/uThZJMYbaNdu2J5lZIsRDlDiaaOtmZ2JVlrLu4h2qXOS5Qk1J
R27RIfsZQDkchikYfWae3OaGNPcmLL1ueXxR3mUZzeaj137OiMWIy1hEPZmr8BcpXix9I70zuk05
WQpFf8k0HN/OQjTmSawibjK+iCarPuNiYhjueUPeFvEW3SAPaQD2XiBNluaCAmE85SiZdBrvyMJh
utQJ867RZKWs8rnhD/3Tsp94uD5z/IjL83r3Bj0Nahe2HfqVrgTmwzyBK2NK9ee19F5/MZlRyUpW
nnzBmnd3RuHJstPE1FV2slAnD19WKPL2/ZOnO2N6R2Gek6zkbcN8niyr0IxqflVn5BV4fUdeGuzc
g9v57d34qfFr6tXER2Cv8mELqoi0IvbI+NpphTxkIZQ2kfB/h7NhPWJySytl6ksbSI9++U+cSBdF
5I68K8vNMJaliDrkiGA1k8d/zxjQJNoyxKSWBNLVTWjShf3sIZEYbl16+5DdltjSM9xkqWOkGJEZ
VWE1lZbxHB5cwgYr2Opd3dN4BWX99MitDm/rtnT76F5uVX43H8eA5Dsx44sHURWDBxm5binbANG0
2Lv3oNKYHFhBaHuxmsU0ZO1BqchMaFhKRG57G1/O7ZZiF4tRgHnJCoVRcjfGoCho6RU12q8ecrxI
kaw0oqJkHqWLk+/crFI6Sb5ieJOajIVOLBvpGZkcshpD80CXbqWz0WKtXz2gh2RnEjex+iL7F+lJ
2cOIopEhgTKcHmqnlhZV03pq0m0mxszxTS4o8421NrqNW8v8GfoCRAIqeNNpMpRiBXQ3aUbRpgsZ
Y5lmglbSojSQTqdinrv3hBd/u1CWIDaSux384mpwcAtvhzE5CAZxdgdnNwbmIJb/8qicQaYwg2/1
ALs+B8K1X1LQfJv/uFyfOuBNAM+4dZnQRVg4Ypv+73QuoCxPcQ1HeQqiiLBXQCUQrnBajBh63A0+
EdAIhv5wM28DimJjUaZ8obKUx25mwkkcpC7gXWY/WSZIg9zpafHf/e74Tw3kQbO4uDwXHglWi9MC
jDpSA7X87ZYRFVqI5/igvhhZh8wSBL1SZHwbbm+TE588wZRt2HrSYy2CqPmiEU68ysLJq7wvnwiO
bxse+Tt5lXf+kzcZkCH/ifkp70KIjxxy1dl22h/TyyXvPctk74/ojVs5tn9FujsOkdIVqW09keBe
imsPGKFbc1UZU/kVi8J0RbJ1J2GkewkX1XJaysgbB4dTAHPiQ+Lf3RPVq/wtMjVC/0zcxN89ybs6
oi+ypmNdT7hg4g/XCe/IStmrC5lbctR/D3m3P1ZUBmBF/k7c3Vv/+eBFzhSV2sQjJ2EH8jIOVXKV
mOMyQ2WeypG9EpLnft6KxIhsUFUFUCI7d1+Zj0NZtWU/L3t4lhYyDFln5NEv3HKqPHqTmNMpbH77
UCShY3ew4aMJntgTIi8WpigoUfwkpD10d6JCxETB8kS8Szb+pDaj/M4BbjBUiBiwvYzLUirLnCjD
XuZF/lv/8lPUw571sldLcu09KkYWX7F0pNW1n7jSZlG48o4y14JiZjKBRPcbruKWbxj22CKiC0Rs
ZV2WPqJhPrxoFNJK4OKKWJix1MXKvKJSOm5EGgOzjAzbquYTGulXzLYNdc2kSWIp/2cEVY7G6pBE
QDEC0rN93bvaSXhlsGXjIF01DkehzCbZYPWrnNyCGGAi24AFHGjYZ8lCdkrJ4uiLaGlRKBZV/xBB
krVL8UW8ZeUyHkH5yHFpoPjJ3k4f25fkp/SGTO/Le4aQ9WLXi1w6h6rjh+GOptILorjMSPFN1FcV
ggIlM/aTgCcfFGAq+XZXFsUxAr/3IB+/xKKi0giG92g7tK8UBcGCSv3+7262d5pP0bF72IJxRbIy
6V7N3cKVG8oqlQb1VP5vp2dczYwLlPO2yJxJg1COjsGiLKfIQ06TXxi9yKHfh+lcmiBSLU2TPhOZ
bb3zWiQS8dpDLPwEFQz/tSyOvMMRIt+9aPSLh8zkXkD6jS/tjGRRqMIU3dsbAzw/4+qDhw5VI18p
Xzz0ldcMVSYKahtOT94+HEbpvL6dX/FXO1oploUBcQ/vmj659xwh1+91oFxG7v0YcJ+iI0RCZSb2
q9N/fyn+jHT2Uov042mTv6zRYl53mO8U2KK1vRaVASymcv87VwXxKb6gfMYuZnBbCmQp6fU0EeVz
pD5rkTSpn2+wFWhg4Zgo/RZAtJoop/MafPCr8ti/S/AeUR+FaDm4kZ3RTR3I/ZkoyF5lGyjtYnoq
aVavojYfImb9RkNsH9GiWx/NezM55DNpvHxvA8L4yP30ev22kt7WABlf5SG5GSwy6fO5mDgyy2uk
JA10Fp7GlQqgz12k3nfk39ONcmV5dFAvWb/3a288y18K3Ygd3QRiIojiA2PF7r+aye5WFJKYH4Lo
Fj3QW7jyiaij3oGAX6KyxCDPfFlEMoQ+wyInX01I50RXSOvwXOAyFRfDlnovcFBhoczGDtqA+0MV
sVs/g4wQKbyuWw/9+b/Ok2dZpEpXwNemvQ2pdohBQYVehkoUhQyJfCuTnF1nesVhIbNavlc8Jlt0
iiwQEy7QGzx75p0oR3HfUJGAqaz56s7OYG69ve6neN/LIqY1RmQ7FQEWWYT0O2qxl1pPGtyP0XlN
O+3LC+p/BfuA6GNUIvcod61TRVDmt+FTu4bzpoUDQxaKA16iqeo0PmaE9SCKxXiEYQyh6xWYhr06
8nR2nHBkw10MhlFIeAs/heBZvHFisBvInEw4MWZFGHmFNSezgwIXT3KBoy+GiuaqjugvmSvyJSZt
kLPbqRG5GfJssALLJEUWMd97odiHpK75pZUsj0fPNG3dYWcic7O393vNI3NTlhXmry1DJJ9e3sWa
ETtmz6UlCyFZogWIxrPbbaf0g3yOMo7EKhugRsXwE4eBGoDj5msB7ARiUMlzA+Plsqyp+2HncxCF
XEyGpdej0hRIgTu7pXCFL6eI0hoxUBTDpCsqdthUUUdgDL5sQFeIlVbxFYShXKxOhiJbHDAE5XGJ
+7/ZAm5tZVnO5IM8SrEZqfwbjd64P/qzP+wwE+3SBpu5uDNzfJPiKKHC9EtypzYWZuddtTz71VKf
1i1pJXsPXynVoeqgDYxw+1RD4C+/sgHt/8r21QhLJ/UNNuPyqWxq5Uj5lYXl+pL6FVbuxdlPgcxE
bWNtBnYB5URLmZXgYNggwwcAX8mrJIv8fv9mLovqTgeVnH6owDAz7zR63Q7WmaNP7svde2L8yNp4
PPEUHCxpeN7FKfBD3bomwVB/apdQkBjbdwhwTy31T0nr/MH0pecwpu0cGJ/VrxLY1W73WmLQiyF/
CvTG8pQQI74Ndj+DSUikWgnTn8SyoD/H+RkABZ2Eu1kNMjFs39hSLyBlgRu9sjiAoydhdrAek0Xi
EYLyOyLCuJnBKtyG6OBTTeX8U/YLR19/GzAsCJSkC2DPn7nM4Wwn4EHJX3jWqQD/fPS33plobA21
3PiN9HyqgnjX2Ypl4jagW+/6kLoytIO49DlyJcPO3PCrj3wtc5bMcYLLSNEBG0A2AXtn9LaS2VPa
JBTMtl5ZWd7OT+5ObDy4g5/cN9MD8yXYk4Ji41HjJVBDoC85aRHFm+KlD1KM1Z985H7x1LL36AcZ
Uv03qDdrjpa3TId6a/Z/bjRQbEt9LY4ayPDc9AFChKCOheLmYZXP+JQ5yKx5I+cJn3mNj5khuL0v
Z9w6nomB+7kOxi48evK1t395Y7MmuYG9ESNAlkgmVPAEVEImGak4txnO8P38FINsNzsF5gtJGbza
zZTw9EQqB6aaNFJ+5V25AfOF0ecFTsQdjWSDhXdR7phWNdZs+CL9wG0Qo79NcIOaXhYC0P+HCAxd
YOLyn4jC2J58eFBYBpMPuQL1uh5JtqTNlVACjt2aRrSB4l2exOksDUO4ftJoOrKNDcotthDwr5BS
eevJkRvpTzcRrP/ngt9bXEfOocscZqrcPK2RNqc/hcBfzFKUwHiKFch+lZnnkzwzYR6IewxWh4SX
Yh6e4s3eipjcnEC1RAqNyewn1QWYGL1M5+VSKeCzf82lf27WcvlDQc/eerOxlBcAeQqzmu3pw4lo
CvGU4PKGbuKaSyUsfzqy8ZX5qoSUXKJijgPCfy5eJ4kULC5HK1YWIyr8Dhejeb46LbYHu/tJcR01
0NzT/fURcYC2UVSw7GhlSbrNfjbGcr/mzXcr/SEPKiTQAziHRUIz7iDnfqXT2XMHFQPVHyi3P2aX
3Xdj72K7IvTOxmWSLQexyJ4shb0WRjGG1I1Q2XynclBC98ipo3nqM08JmpROSaJe5XaeJHgd78VB
TtgQd/mE8Jj4PyX4Jv7RZF0SbilZNwNxcUroV8GzfIuozYWEa6FG7dCnIMP4YutUbYBnioqkK3EH
igrunQei5JWlrA1bXKAynENXFn8dNU7V35lMIlH3DPE8WaQrUe39QiALQ//YwF0J4AWNAAhRVhNl
uVkzwSFmQOcjgNe7f4Mt/orHJh9lSEYKkA7QHb+DLTadsatPA9JSgPu07jVsZ4VP2fexS1GPUXiI
i519cpQIsifrKX0y/UghIqUp1mXN4iWZWFQq/QYIbP4tDQHueGp3g2SCRl/7/Z7gIdILdQiWevgO
0Yw28SE5MWDuGHlX9MneG4Esq+Ff8hPS/vB/XEmV9ssRXN2wEafBFq8KjktCzBdncqDUKoc6VeeC
OtsMPWPoDqgj9aR/tIbASYemk/IltTcZBN3IG1C4kj0fpCydI8BNeE9YyyoXRipAY7lhGVcbYow9
LGQ/TyydhbMZezuMJ0K9rC2ZV5eROfT2CmhGu8XIon4hwG7zGxClIX3wFfhBZoDUr4XXcfg1Z2Ko
Vq16yvZn+mg7h9dxCymHlsAIp4MI8qilddIg1AFh5IGsKgAhwaL+ue1CU59dWkoxSZUcg3xtqoPe
jr1+Auw9/zzVdjN21SJQQK4C2cidawOngWt0lKmz1bF1xpFAUeBL1ORxpocHUiQo7nYCke+cCmdC
cRNKcD8kT99M07/hHsdSvMAA2wbN7hccx2jTptfD9QgJLCRQqq9mqwTfUQepIUwMT9rAHs5rxGTZ
Qnp2d3rfT9Mfm6HUqKlShzInxZ350r5VkPHoE4va8N/AcMjL+NtwGFDwMxJDdfCVlwNa0aJO1MN5
eYIrDAJwCHSZHBdS7KyM2jWVBcpsB7EZLCkbJrJ9orYcW5Wz3XXeOYavZ0sXZl6JjCfBmWmjetBX
FCd3Az31xT7vnAP8/gN7QvnxoQ1T9OFNZWyujqa6mQntBXxEME5ZJOLvDhSOs7m0mXn7aqpSpL2M
dkq808Ms94dEYHJnQBVWDhjaoG4rdvyaNXhmQ7tBw5NcDefLC8yA97qzvx8gd8DPgcCRRYu825dD
eGUJPPsbgnyqRxm1cuJOtvGphA4H5vx4t43JX7ie+DZPI4YxduG8PEA9BuCS9QJ93TnpDvCnW5MQ
DOks5TzJ9xxC8ELlKn8D/1fhaD9HA/IOHC3zu02wb708d3fGN8P2N/AvuRdku1OHDbKSr8ULKziR
s0E7Pi/VZute300QTxQBO60HP9mjXtl6b6AoBMJpQRsHRfq4tY+1VWcWONZyTCEsG8RXRwHH9bui
hRWIAyC0lFtnjScINbAqgypyj/+WhL8gWn+75S8ovO7aXnbN9XpcXc4wSfoDVsV6sQUNBwo/P0z/
/WV/08SUioShG86ZEWwDX7+t3IEgH4P5uwBk0WJE+x5gdLj5P8LOa7dxLIuiX0SAObyKYpBkyZaz
/UI4MufMr5/Fehi07UIZGDR6yl2WRJH3nnvO3muz6c0w8jwxxhMOVw8DDLeHkx/fqm7DGNVZOBQc
zKvQ0zAiW8dhkzERwqnDM/pUfJZv8mXwJm4lWvcareHr0O3uwrf46kE5rjHnCjPobXuRuulGGRGl
5/Qu0u34YFLcIHDbiM/b/qD/an/722ZIlgY0WgIhSLD4vvG0eVYOg7xMV8bNwrYfN+D+dgYViogc
yyHsbAhcMfOaAjOkayJMrx0SQvQXUgJ0C9jY6hnvQbxR2qbO+hBiO5lXpEw6bJbkbCFY4rgLvZYY
RB67MPVkwVcTh+22o6tJd5mNBoI/mBJkV6lj8t8wfksg52wRx1s15j+P6BFWuYrEh3BLOi7uSPYa
UjOU+yG4qVsfq4aElAIlo7FJCidud2LmQqqRq3W156fGx/QcVOycpK06qPOq2StGfxodI/Tbcqey
g5DNIfhLfEUOYrI3BzcdXWXycs1DsRpCe8iPbAKadDBrT2dZIUZutFEWE6lVl/swe0zCHX4HaLQ7
XX4JWOJMwhO2jW5P0EAnfEVwEEmHdFSmFYy4svNAP5rMWtQ88/bf9/B6i37bKDWCEmCWSCSi/tgo
q9hoqmTsQSpmu4L0vy6nO5J4gjH9ojb8m7lK01cG/BoGruFi+lq2dBksplHR56so2Mu49zspAhxw
n4OI0szMLZe7ElI6sKwYGlxkjVdBfKEV77GlepArZwLU8QslANLE9peKSv5Jp1cknmF2ToNlbk38
/Pre1D4gpiUTGcqAXDKwGWnmdHzO521GZHkOoZyz75AQyrdcQV5CONg8iQgayeVL8eQLN9amzwAs
cvRoBOBFuY+Eupy4aWhjA7dfgLk1bHd1mvkZevGVHJobADMgUVrGZ1wdROnYl6pdEERSGjfKRBYc
hDiJEqvVblS2zE5+7UmA7g5j/N7RmuxwypXpmxnRFMQSkrUHLb7EWAdBWKaoCbel4CdcOeZ3ZHty
ZA4HSIIAlk+1dm22+4S8edqV8e2ysPGf2FARByQN2SBei0SzdlAtjWR8gkgDOEuvL9rqxFaBy1Xt
hBjj0a/Ncwn+lVhuBgHsa8pN2p365LYpX+JqHyg+AcuRyAgGu0XoytBEop0JsKm1TWYGy77NLoXR
MSlNx52Yn63xKJAZBLHtDy0xJJ7NFVXfYhip+gaAAvQ3SFPCG+hohGrNnF7okcUQq9xM23bKQYlP
KpnoMsx2eaQBEwEON3dl/SRM5n6ZkA2SQYhSHY8S1LcYpxRONtWWcG48IzPPeYZfIu6+ca1qk9Je
hM3yIdO3klwscBw9mIWk8doFodQDnghMrii2IPsXljEa8Ymn8qryYQl3mXzQovchuSpSLyfGlRnm
6A79GqjHmRWTuRrfWuVdF+5lhWiQHXC2WrDB6rEQdKMfYNaCR4I0wPKD3DU+dCZn1TYtdhMNZNnV
OrpNv6wD5l8q5i+PwPeTTq+oQS/G01XSOkDuKmnTVZAQnAooOXKC0e9kG/OMQnAnJwZxC/CjZHGX
3QYWxeL1lRvQtwzsRrAxdMT00jmO1Z6EnY6Pg8CREEBMrOmWqnR8MuttRZeNignEmbZJaTDtkRia
hInPW8naknEJ+m94Ue6DQ33D32M9JTpxdJrR57iR6147nFh5TdUnnzGudkGJ3/FCE3ydh3bwk8QT
Wzt+pN/GVxiNOy3cC8V10F8J0qHjh7z45FXqL1dRsv56GWG6SwomfUX8npgUty0BJqY0XgmMVWY6
vT5n4bS6J68Uayf+KbIlquVZJUunrk+mGh073eCxhKc7HWN9K2tbeGrA/qlQa4Ackj3pRASTsLnl
iay0XVftygz/zE0b+jgSRZ7XtNuovbrJSbgLiOzJQEQr0ms47jL1JV5T6zHmJbdW/RBWF2y+bXIV
jn7PZRtvo/kiLK8r64nSmtlFhcpouq3mi64gheFSS24l5bKl7z96BXr1yC0FToj7hkCY1TKwUzh5
LkQ/n43goRCPVMNktvXWmlyZpDttpNuzCwy+omMpnrRsny12i/K/2rL4AZeD4mYwstLsUnWL+G5R
2fY9Tb9opZegPSkDm7Cfxq5RbehAjtA4OPFzolL9xbJD8kLms4aFBM7djBd/H43+kh6aaB8GboD6
gjk5YhUSslOnDLbWQJim22DO5HyWbXUoxeouNPad+JgS8jp7Wr+NwdtScaeeaOxL5gDaTov8uHEm
iWXbWTQKCsahOYug5UUs5/U2Ug+t5efKNsl2w7Rtij+cPE41CsEbLl1fZTjqsaspMDS9Ei2WcGgo
hMEHDNuudmGfaR8RbFSCp2RMlE7WEndhm1gy6L7FboR9tf/VQPIXV4TFfv//e/TbaXGU20UdFnW6
IiEpf+EA1kjCUZiL2ynQ3VB+skb0o+M2mzzxZFJIqW5Dk4EtO1FCwJ5rZmBJVSsNXtt+xiK2J7pA
jXAsmAO2SrgbjLcqX0OxHi2S5PGdL29Wrni4UpWNNm3pfGPlwZnSfhLnW9tR6JAQ2tJybfdDgoMK
NxEPzVDt5PChM7AKI1Ah/UBOd6HuaqavdU5ixpvaaO0KRdC0s5pTBnWcYU474Fb1xQp8NfR0uxh8
S18j0GEjjuW+tLa0qNqGM96uRSnMDGbEb7YeFDkWYojiU2uhk+HfHe2h2luMOSRnrC5y7rd8gwk/
euwWOipOMG5N0vAuB6xduK8LOJuOBp8JQiwp3owc6CDk5L7YdFu60pc5zILbBaE8nEvJVVjggkML
t73rzslsuZWBMzkB+xmC+pzcyI6649icQtR55kWlewIlpHle5rc8etfj+0nxIVyP6lU7uWPvT8sx
YeKd+obg6PNJmC/75I4KWIw9QXFV6EvlPbRlSly4ytODHFwKylkh4ug+XFzY2wAAy+JJVj4syEpV
9VZUV09tfVvrb/wqRbgIgmexPIvt3pidUCbfam+Wt2A9pdJZOmxI7qIRAuyxRI0Mr9DiFqdZvhDK
E6t8Lm0DTjKVV3FMr2wZBJW8pQBfhjuoTz07mWwnBsGr4KntONjwEuzRfUTyo1N2W+m5fUtVWjG2
xMvQc+rs8Q03e2NXlUOmTo0BvGH1Wwt31XAo+DkI6JJrsrhX+5Rjxug35SpCM5mbqTd9W2zaiRI9
nv0GDDyuzqhVXa3kCJZsFpVKInehZg+UgKQGKEQxOOG8m8ZHM4nB+T8K2W1mnq3lWjHPg3Awp13W
3SjxUwfamcgvGmPxGmdfQvsFCAy7MHU6/m+9hqmqULoxDavg3/ehRSQdwbRQDR9aOGDiY2Xs2RS6
+UJT/IwOgbhpg3tzOsejz4eIAY8D/Y23OWZr6ifNa9LLuL7OwweV+7O5i1nuabJF/jLb66GbxBqG
UyM4mkNi+YJ5FtJzplwuxq2l7HpCkgXPku7G+ALqxcAVYH8Z/HkgjOlqwZiQHhsqLOlFN++LAb4x
hFrK1w0exVhy48E31ZNCIqHo5dblMh9L48IEfBMRuZZ4veBH3SnlPhf5jhMZjFGmuCORu5Us2TPe
MCyVCzOQV4bNl9oxuOiw+VFP3JkVeRwFRsL2M7sRd+2RE7FCvORliw2roAqqN3Vpxx/DQ/GKk719
RA8xfAov6mX8mPabaI3CJrBkM0E8traqQm3hFNczdhEK7vJy4VYK0hTNm+mk43wkaIXbpaOVm6xi
ATL8Rkr7ES4eTw9Y/XDygJ3xouNV+D62GJhJWmSdETcJ5/hwE30OdAU/50dqFWl2ICVH1aEdx0tN
5mlHCVXpthmCEtmaxnODP39v4OAE8z45UeaohwAkQk1UOVWjxq0wW+0u4p6DLj2lsQ2AeT2gltoG
xnCP228ML9Kw3JC2iyMfI7XW3gsxwg9ip41zGBxFBjjS4mfjfRm+VNibo7NALVvJBI7MCqfMnrY1
Ab8UFSKnEdNfMke84KSX0+CKNrHgLTnxLmSUbLAet1frn+1Wo+XlMGxDyi9Az9hA3kaoZ8p9/jS+
K/cM8hzxRjoNJ6KykCIC0bqo+fOAXPBlMwaEIuD0tRPQAljq3xp1f0o2uxIHq8g8G7HsO9kojx3X
75MgFArdiuEH450bUX9WEYcs9GkdcdcRc4G66ELwBm881EwVsSU59WE175eO+cDCFVzP+ESNs2Bs
aVcb9Ho/pbZiASp2xBmUHZ5Xfnu3obSk5wudcniVrlG5Ya8dN1wibi++WP4ca62qbCKaKXZ4Rkt7
MI7BJTlx11wRYBu3YKkZivJwc+EYRR6Mq+5OPeiv66zow7ye3NxcgDFVNDcImdQ/IFLWH/RmpDN3
/nJWjvpFg0IEkceFjlfynrs2Cjf503At3edv6kNtbuI3oWY2zHecvwdv9W1abfpLvfYAYbLGVZtE
SJxeJHSVfACOLACz+wFmf3rbIIMzHWa/wmhzstgwFBTGTdmSLLCRlA0G5AXTIxnOog2MAYCORJQK
p1Y4nSL1/IYeKWU/mjsgtPiEuWDRpn3WucvB/sAop2vHAOaD5bG6qbkKKiqfDY1yfpAaVxbzVyKR
TUZhrQWfrwo8fMPiYo86s/O52Cx0pQtIEtIE2YvbIq0z1xj8cnAZxgUoK/qjLDxmrCQCbZ1Iubbk
eyu6FgXQED7ti20lLXQdG3KeoVAET0N5HQ2du1aTNJWyc5MiioRcyXNAQ5+mPFpSSjaTvSK5LszF
E1qCLjiE3cwsOeVoRNBnXusKy/CGs990bCNw82zjp6l6hq8As8MsfZo5MlqWwWfizwGQy04hOdkT
JRykSfEim3aQgUp2hsFPg21Ca3TZpuplWe6ncE+ZKZvkhlyb6g6X14qrN7HS+Qq+5Mbj0KKEfpUe
1Nox20M1ntP5oiZ4Xdm1lReGIPVM998tnz+ZVl97PrKoyZauAG3VDKjdX7sdcV6mglUuCKm7fc1h
1oy0q6yeTy0glJmnthv1q2j6lApacs+ZCI8aVEmJY5XlNRqO0WzsBMytK6Z/4GCoo2yk95Xq5lHj
m58zczOWsx1Z/YFQ1oeZn2sdklXg6Bbrppb1u1pX3NA4N3r02wFM+Tlq+O+Ho7P19cNNGdt7mmfj
VW0NLPb7UqE7CXOzV879oF2q3G7QyluOOjyc80tbKDthkl11MO6mhqQtcD/MiyYituql3IHqxuD/
vF6VVKpc7sigDR2LYjDRxl1jZXeErYZbExt9ie28h3iS8WWG8VkjzLALuUpkZpAro+GS1scSG3oC
IJXoE00DLT9GTMR4B20ONC7HoJHT1SlT1+gBrvbE9KzJnFMzXqXcgCk7wTyYxyyq7kP5qifSVdIN
t2dRKmwDpkDMS5rLDDsl2/8p0BeiW+gD6/T15FH1zCo/A68v5c9qljl2Df5UjqhdrK3QZ49pdJik
y7kzWRnw18/wIEsElfEL7IpOp+YD5KNFdKVqepeMOAPMK2tiWACFnFlY1pmexPhJjaxtbAGNyQ51
fruMjB2BAAmYntuE6pp/D3rcSshDZoWpyX1WKy6ZRx1t4G6yBczpY/Q8IV8z8KbHynWZt44gneXw
btDki7a4NUaaZnGwTdseLg7u/ywk5ufXmdXPKatMV5RYNklnYKXJ6yHqPzb7IFySJelU5bTeCmIJ
2MAkkMIfiGOGhKdk9yGZZ2SD/PvZlH72D7687J/b+z8vm1nSFA1G3V1J5stMEnttXi0a0rThPpU/
G5nOtmUnBW3lO6J97IJUtX+/AeXnBEVek0AtTQSQKP2IX5WLYSw4TKmsgOcRAlyXRwfSX88dZ189
P43DS5URvAITXYRrEUjobCt4ZOHnQpdsqu+6Prodmby0yb05Pk31k67u65IoGGJVJotnrkX4JBYE
P04XBrU7zEupTPaLSLuHOIqo0u9IV0gCoKLJ/tf50F+vr6WapixbcG3U7wBFMR46Xe3pd4ecMhY6
dZCVLGc+kRq3iS+a1bxPwupDy+ZmRk//vrZ/gVxybUmu0ZmhoCn4/uLNPBmRHtT1ubJeiSkgaPqp
NtZDTeeCGZIFYK6iH0/zrmw7Jh3LL1Px9Vz/bd1f29zk0ckyo/Hv87yZlFdxTE3jlHR7+saY8pPI
VePXHKdL/rjEr798XPHnM0Sbn4gD0qt5YfW7ekIvWlMMRME4CUzP5/l5Sl9G7l82AjFLnWgNMxfN
LWBHUpAI10mNrUa9kNcWgxDOO9HrOCFkMq8q43kcsRmKqifkZyXtaW3f1TmKqiC6bqzCFZBH05Wf
wnlLzFQ8HRUyWtMEdlQEYacS7CKCrTyd5jy0zal0jYLROGLl5Zks6vfIqFB/ToPkxXVlSzQZZrpv
ElxhBQV5OWlQvlTLn7SnArZLUb4LqBcJbDJ8VV95oDMYptYkjgXrLkIkPzDBbeTD/VjtF3KFjJUb
M56L8mWyeFd1s7HWSbIGwyx8mdvXUWLBB1448AAtkAmz7FWLeRK0mwIScvtB0oksLzStn9AaJnyo
FQyb8ugI0ecUfmrRL0vAX/CwKiHqMvNMJCZrmfB16UsyKcjGqqlOpA638103EPNAwC1dvhGyesGx
hmR0BDgZfDiIadV4NzJ8zuJjRbAjVMn4t3f0c0ilKgRmmKTzqqIB//TrG+rTkl20SquT2d8t/V5I
PxVjy9X95X79qaLQoOGC1jNIAtaI0/76MgmLmTVaSXHSMG30+6Q7duTsBteJ+hwHRPkiSvOJvCeA
Rk04Mz8wix/wE4u/AD8V7cdz+vV9rHvEf/aAOlQCnTQt9FfNsqsB5mkjClu2xHJ6HibRm6WnRcTO
TlehWdtK9CyH4SNqzEPEbc9Ov0k468u3OarparLTTHT79Lkr9qVEB2K+n0bXFD5mYXJa4NoZpyF5
/XvLRz0Vh5lZy5wlvzQdlZ/7Gp+JVHaVfATYXH9my//5TGaiGolFiOpJz8QbQ093iD8iYov7PQiW
GiwQTMW28SuWZPXRjO/j/jLVbgiFsjLgezyuKRGkanQ1p+6c27Rt1PnG7M5pP9EU1zgQFXdBfs7Y
sLTljlvj9535502oKZSWyCBkS4FU/O1bkWJjGaesKs8Va472UZP3Ne1Ukh4V4mk/E2lXxkh5dR8V
0Nrc7S/j9Jc0cO3nevr1LXx7MBu50hfLnPRTzzk2lvGnGDWnmM41e2jw6X2VinaCv4jxgdQdqCE9
pT1KUn1ktiCb425NFkxFwY5ZRJbgMRY0fyRwaWjzYzp5moDpX6RBY1KvidWpjts9UzQj1C+IJXyi
CZE2jEFDEFIykFhK/Fw9BnAC9X4kO6w/EjhAkTDI5mWKU6+VF/IKYycGYU0xE8IH/vfz+pfHddUh
qOi7ZGPVwn19TPooyLRGy2pOTM6Uwx9Xdow3ZfEGfve/X+kvFHFNFTVVVUTyPRAxfTtUJKWcxVGt
GafRfCh6b+mRyE7E54ak0s2PVgYDq5poHjTLY5GGW5HjQZDaKcx4PcS5Ih0C5fLfb+nPA/NlM4fc
xm1owjmjllG/a0/q1BLMXAyKtZBZKg7vneDlymM8liBvE+gRRnJOSRJdd0JpER4VhipLa8/tKpq6
lOrDoFXbhPvHEOejHNBXmGl+daX4nM06CkHBSWvdLhlqDFX4CBjRFpbhl5OoZP5YFr59im9HUcEa
DEkZhOJcPdYv9Ukna9nutsnoogqoPeVce0zAMTvNnL1IJfO6y/555HTyAjbNeGzv4+sACkmxxd9+
wz+32VX7IkfH4oozEQBx7PKHJQIdUu+FV8OXMNivsQrZNtlG2NwXTPAGRmOR9IV0P3rDTQQ87VCf
AJ0i93xW7dm+h3O4tTa31xKQNtF2gc0U7Q5snMA0/YY58egsDGpclE8Qc3R7oUyhweQF/TFD6I0B
2dwGWPbMm9WcU3r5sfClfXZq9tNdde4vB6bWm/SpO42X+RVYNPRTq4fmw7KZ6O3Gi+pUnHDjPSDq
9OddgTsuviRJ84BH9t14YbpCp6jHgP0+Nvvx1gSFc93s5cSdb+Zd4gu4OQjbcZJzArpTP5DbuELU
aqJs1xHMlqp3ppt519u1Xz9YEsK0X57SH+cJ0sTXght1Cbk/JHN9fUpj7qYxFAAMrk8p/Szt1sLR
Yd5py7kYfntOf95OsgZozQI1LK4ik7UC/s8uUydzuHDAyM+CFLkycxyt4BDjKeJ7xMDAmxxVRFS9
6tMEzPa/NlZ+rM8qL68QgUOxwqHxD8H3Py+fZEE0aXmYn9XxZSzmO0LHBAOsWQ6dmZ5UMmzn1vA6
83KdkDEHt9wplE69/FglHdlwdMsqA5kqvnexuihG3L8VzFVAxAlyB03mtm2zK7X3suVlaQhHGnf/
XlR+rnN8ALTOJukEIOYla/2A//kAgjAW+lBGtAmq91G7LajGG6tFlMTRXdRr2uh4RmSyuovqtIja
Y5afpg4jQnBbVETNUOta7e0v7+lHNcR7kqF906wyRC7qt+80zUjj6uuKzMS99pb2r5NxHWHynMi9
BdNr4wOf9etKewow/DMz/+1ALP3Y99fXlxQVGbjFkvtn4v+fa2Io5pLnNfeUFCHw6g3oYYa9QFnM
44ckvZvGkxU91XJzbsOZ1vn7orn5qHmMcbXq7t/XQv7rtTCooNiMdEPXvu1DhHVxMFL1DG19smMg
SGskJMnOYT5b6xuULz0eZ8zAt9pxwq+lfdLUrFVbyYHTbw3JS/zol6L5xybM1VEU8p944GgYqN8e
b5p5YZgZRXPuOm+GWGS6inmSZRulyi+ffS1uvm54sqZJyFFNg6+Bu+HbvZkuqLoXxHAKnG096bY6
laEUIhpkqx0X1HEnSK9j02GYvLeG09hda0vqxeLtGm4xMAUso3s9CK5MLfV6/aOsIr+Z8cdBRf73
W/2TvfTzraLEVnW8Ayjevr7Vvl26GWBsdk5zhBuuVt9mmgPHmsmS1u1Ccm+ZhY8OM2f0ycHEeNfj
n6gYEdhE5oZEHdRKOSdXSNeSHWsbCZptCLUW1ppPoGPQI/PcrgTa1M1EP6MHIx4j3Y1VVHU7E5Uk
UdEANcNDq17MJJnwm1FkzNy6O0QLIlNfnGWDi2g3JrNc3gRvJ+2JCbr2vlzSs4Sy9JIB3Zq2DPbX
QPZHRaGFtxWHrY6DktwY9k9t3UVU4J3CL5fvZ5uEe4rD3vol66tO4VthN09aFnVZk51L/VArh5r2
vjQLlC4IRYzdRJHDHE4uH6WWnYxz8L+/vb887/S9CNeQCAcx1T/d8/8877WY6KHBnXnSqrNGMR1s
M2xB1i/a4Z+SeFWmEyRJSC7BFfNyX+8Rw6pIkp/U9Dy3F2GN8yUnkttmGUUVw/iiU2yKI2cWB3QJ
O0u+zcbXFolFZ2zyzE31hMpdsetgJ3KTZLr972sg/2UjJVtMomUjSpKhq+vP/3MRZKMQOsls2nMt
XAw9Y1B0hSATq4FOCkNDQXTa3HAq0jL1ydxYXQy9r7aNwBnBZo7pM03DNOMxM4kdKrhNpMhZSMGW
cEP++53+pbwwgHeT8sNAgzX624ooGbExzmPRnkOl4uqZfjS/GYxHdR1lBhLgTvlFLPpzeqJSdLMf
EABH5J1lfbs7oxzBwNAP6ZlHBdBanm6ay4VkedKeMHeKG/WdAeJIAumGBj9XwgO2fiveVif5TX9s
r0xfxW1mPGEYMN7LVwZ0zQfyIM6rzW+ll/aXxfnLW/22OBOGmlplm7fnNig/zIxjfyAjIwxdIb8N
wxC6P9rjggFoZjAgU93BeLYIBC17EVe5jsDytQHXGphXLQd0Xez4sGCBohgJ3mbuiIS24o1B+B6M
jPCll/Wb3vTm5Lkw+21l9IR275USz5H8LluvOhIL8LiAfEU7tM69Nr4glDtPLd46KSZN50aSEjcp
W0a1L9w+3dTcMJlIlAXM52gv4XvEzSMVtffvGwjZE/fyt9V6DbmRNOo21WDR/nqvS7qgzU0w1me4
3yqsPnreTCqjDeeMHjE0utmPqN4C3wYP2QOf7Dd4C2jTEXyAInhwEKrqqldh+bDoZLhJ5raLPeU2
eQJw4+nSc1rOgMcXSE22Sb83NVcgZL224SuH5M4L7kTaW4tSw26AdLTEStvpsyXRF9/OqBUlJ06d
VLczpoKDkwCBxIpvOpzz+PoKxobQDK4nfa9do02IhINknGdjtXOppRuGdjsc+feStYSDFeM3RNbv
cORTTGqaPRDBCllecoKraxmNRXKf37LCI5KptujP8JcOZKI4REVIuIHxG2IZVL0UxUTtEWuOro6T
I14e1VhDImJCEhKaTw7TgYbnod+imWPzEYGB5b6ik+qOghthAFFqVCODgarAaXA/M3oNXZHpeIOQ
2paaC43ZZ7JNe6LfbCwm6yTM3Bgy7gBUdOgpNyoDrHNEqDSOcDytCWuRbTa2CUeAqhpG6W9c/p+1
MSYPantdRySuiJr1baXRI63Sgk6m/lDeqfvIhPcq0jvT6BSF7zNLjTSaR6K0RrQTXUbYO289TI03
zjrsvFmU/Hbj/rhvKTAQ1EuKolqr2vTb0y1oZdcnzfTH69IT16EniKGk3BOaC2YYPeKk4LAgRPzV
9yL/WHSJIaIzb5icc/4yRJGTsiyGPCrP8+d8v85CWb8IJqQV13pd5Re6F6ALlu143uY1+uEUGUaz
q0GoS8ZDbhBR40npfVDth3CHWLNV/ZQQc2AI7/9+tn8Og3WaNrxNUVnPEISdfX20U22UQs3ijdIk
V4Ab0jAlUzuzVZ0UWAyM20E4LrlrWW7UeMvqh8Sdgk7UCRF77VGF4/wIeAwaJxz2uJwGUiz4S9cY
a0eDJ/eX0uPPUvNlKVrfL1NHg7OXpVvqt6UoI13KHNOEzm/63EboCKoPQ/8IrY8U90xQHSVjxmeL
mBTDvizgoGm9ofklg2g9T31/D/RqGXtaFpnE33dUXS0Msx/E9lziAqjXQaz1KohvxIdEiGmHLEOT
/8u582fElU4BJIoKS/D6P+3b95TFRTrWGWeo2VHe4lNP+htmA0e5hM0vI0axhY0lEVpZfyp+fy1+
BkQvXrfPDa2dbfpaokr9kG/rt1CxUX5BzWdOylKCYAt92PQ5fAY3I/OV++GEbMH4dCJnoNsM62T8
pRr5OTr5+kG+y78FJuDsg1V71oPBCxvlIslFUF1TO9EoBI/aP5l0HkKo6AJbydCcxuIxZvWSWNUK
IJKMFMTI+uWMJv/tgf3v9TW+naFzK7ZkxRqqM7syZGc938uAF1qbSSi6hn4zqJ8o1qwSU8eFVfnk
3aXRXgpux/G41Ps5vx80FJtuDncWXSHb0gcaHIHTA/6G6ppTyzwxTvST2ukQgiBtxBhRX0wEAuV+
WnlCfamNVxpSqcHT5oclveh0J0gdqTmW1UckXBLMxeArCt/G4EK6RZ1niNdVtTO1Uyzcd8MpCm7R
Ui3a5aRzVRGyHgL5WIT3WntMnpbsYowei+UwL96MPSA98QtKyWe02Osuxl/cBbifu6v2WjZRbAJa
toPekSYHijvr9oJ7lN85ejNWwQ74iR+WLtXPTLrDqW+fI3Kl5VVaOo8b/LQLEbc5J24byA1aViTf
9XLqEbnPNrtZ8KBrz2V/VdV3sXYJCGQotgXCCfgWtOpKdzAdEUHK7IzmboHtA9MSigdg5OwwqRv1
wYodYCMa7uHuoGrYKvyENJJl04JGDLwuf2jkI8g+PXNN06Mrg/C3yPwO6KByNYyXk8YaZlfhTU2g
aHo5gFIkbZTWqgaXHpH0ztARO7p956ioyoKdnN/mMqkQVzLMbv777F6CtahdcLQTKB0WV293+Ruq
JYoXE+3phhQ0HbxBa4+vC2YV3DkMZOd9YzoTazlx3lcCfu7n8UEqxe1Sc3tRE8TwpIXrpriYzZtC
dUrTbWa8fYeyuZkGhhP3YnbbzXuqiX+v/3/ZpzjKybRo2KdIAf12xqpksZjEhWF/RbZm5sTrZgiN
NHDpzITKb4vYj4OjjjvSoP1CJp3FiOhbgRCLUVKy3TXnANohRcp9tQv3aA6xKU+1s+439UZES4pc
hRByfaUIUOFhgxmYg9fbkrjVaNtyGL8JbsAQYSYW96ZzBkVjUnUi+lvnevRqicJgAoTh0q/uRnUn
kFxAiZj8spSpf6aqXzcCLp6o8qmod5ixfDvoxMPQ5fqUl2eqHWsSr8VCtVsNXZ1OuIQa2aF5yAyZ
2LDlrQc+YGoyEuLlWDQ7w9gFOuyDng0/vNMxqaZyvO/wkAn5hNGNjjhDh4Zo5PUv6CZUmXlf1wxO
FNI/UDgHhkGFSjec+nfUgJ7PDdIh8bCqmtIpdarhUGEqEC1PiiPc04hyytiOOGLozae8vJjZm7B8
krRKgY1KIEqcGvSoch+T2MhpfBfcl+bjDKBAInJhIi7DStaOFdM9L0VOlRgys1cOjzjVyvA5MR6K
6g6mULAcpeQiU18xr6bz4Bkr+gaB4WRpvjwqrpKsQstTqmUXKpKXseBoLN4JEcFnNOlzxZYAEScd
7nPixdbWe9nvIjPgp409jQ9dqthB+a5WAMKo3ptDNowbdejuU4XLKvO41QhbreG6LZG7pugUywjX
C7JMfZfUT3koEb0IY5qlKk3f4lJFDDE4QlD7qfaAuyou3oTxck0tEoIbfV59qwSCYImpMr+3gB72
1k7RM79QUMFoGCGLBXscYbgExGRIzwN+eb7UhOcutyG7R9a95sxrgvYpx3Ub6P02608VEsC+pqeW
0H4vqzvqmeNilMi+o6MQyHsM504Qo3MTFtmZopzdKKXxreSE5YTVYeZs1GCTJU2E7GfVHPFE5raW
dldpwiSGk1CU506i48ww2EgrxiLERy9gmxq7yQbc9srFzNhcINeHM5VGamb0lLLtZTm+JXVf5M1j
BlyTCm/cdiB5ZTraE226Hiko0owGVGtb+jOq8XrZGWnhLhziliiF9HAqSrRq4mmUpGNuJO5EumSa
ZNse90vS+X1NJFBVX0ncba990Tmi+pqaTK8bYqjrbRPe1kntLpLiip2wa0pgJq3itTJ9ERyddqOm
TpDjOhZXK/Ly2ZvnkPAhzIuigV9JGrA2cKup5Io4+Wx9ytX/CDuv3caxLko/EQHmcMugbFuybMnW
DSFZNnMQM/n087EGA/RU/ahCG+hGlVuBPDxn77VX8HJxnheN61LR4SSKbkWTFhvYThmNJzQZJjdZ
tQCmjuJPqV2b/ftkvlvFZ6G9fTdckgYFp9Gh6kmxqLB1ngHFh3r43AEJSNCIy4FnC8oq9V6ho2cP
3cYSPK6nMHEit4iEobj3N2myGHcifHqs4oSqRqlr17Q0zBg4UxSUTSrxWMSF6VDsyx8VgkhntG7O
bCRcW5GwqeuDrzdeobBDW7hI0+xVQrVoR4i8kR3rOCWicguvqQq+3E/nGUVopmsgLoYQ2QxgaFIA
N0nniDebL0ko7WZCg+m/tQIqcVBObIeqYj/yXwFmdUlvNz5TQPalMnrtH5MX973TF69pSAKXStOv
V81KitFlifG2NbbgPfagKESfPdz28Z6azbqTq02WIV8JJtdaiBlkmbh+U6cHo1NjKctrIfLEESEP
ieBhibg2c4zkHMMPlfnTh5IvtBiNwYSIQH0zzZdYOjysG2JRVVsXE8Zg00FUC2elhMN6ftTnF4mD
Eh0dTCceGmKWmEk4TYdOgA0z0x5EWaEmUzn3UQ3IMyNTLa5wjkdBdkRW99+PVkbsf/QJBAODcOMG
YCma9fv4PW6yYkokYJOEwMZ8qaULQohIQus6qgVkD44I2ekX1F2RZVXbTJBlk1MOMoAtai5imFBf
ksLKVAVHD1RYaEN9rD8wTsuc9vEczeCPp6fPgchO6kaEbPLiuEOHrhV4tUmp73akwJAViLQJOhIh
8XiwYIgAn6VBe+VWpOIRUek7NDI97gQ9ytltidqqsRNiCI+p9NRNfExqLQ+VIuKQ6elBoZu42HAg
XcgxIUyc4rGphvXs50biJ/ZsjSf7sPb9ZJfjgq55RLEGPET8JWx653EMwWU+ebiHnl0BYxwvF+zo
3PWOMrs1IDkFSweseJw5fsxbEC3T0QWd72u3SQjYds1pFgeGh4pi7YRuRmdOSOaF7EFsR5L399vI
pviP2/gbipCWCgihnJSHTPz0s+80TN0iPZocy9ACrK1CrNhw7JpNj1l/9d7JN9/YU0uxNi0AkFXf
HyrpVuvPY7om3gHLT2k1Jqta/vTVhSnNUSQRgjBgUbrV+KegKhBdBZMUdE7qauh0CKYHQpSNdl8M
G0W8atMNnTB8W13YI/hXMflDY4LITXbrcmuCJz02RcT12PZoo8INojDWflxsGnXNLGoWKgC5jYLN
WcwsRcdUwV80lRe2AGWovL0HrpZg+toypL1FzMCNFSD5OQC5UcC54dIrJEQW4XB5A8pD19y6D+po
PhRxQ8AEnLePjQq43bosZQwAfBA0f1k/m+neQJMwoWLjdofohvgypr/CfycS2MQc1Ewypy3huETe
1eBZNsMc6kFkvXha93CXfEx5Nmip5X7dau5MfUKoXDuY2Ug+26ZtGXYXvVi40+I53y0U9Cv8friC
qsGvIexhI6ONi8tVNi0ljM58mucJN6jcqZlakhoTYwPgmgPek3ay4kARqjeJyDRGDpwh2IFFC1gi
fNDuZmDJCwsBTrnPLOQzSumLvCxYdGjl8D9VNm2K6GEVmngc7Sp5B7RigAmz2m/RlXFkSJ4Wjsym
45P31joAqCQvZ+SxXbUdRRDNe9WiqYSFjxfOprJWXeQ1kYeIHuJl4+mmq1krRr2hsRTZ/BDtjcsS
V0uBJeB19wCeubKcrBWKPWZlfJ6p2xjWKoHOjjwFNdhshkKz5wqobLABoXrN3e6NrAHTFlgBpQt7
mqvGHJlyJUfZBuKIgw97/egRR2iqHoGxCBJDcaWU+z5kd11U2rZG/ZQt22qdi+uiYSdaCTkeKKu2
fsLRURXdxCcZFMMCdoyNpWwtNjXSYQMnTfaS+hxpS1Pf+PAT6q0wbHRKzHjRC24mwsp7D9svalRa
FOoKH+jZX6qdk8A9edE/EE9yfmC6g2sTeEaocyo41Ggde2Hv4s/8kDnF7fGe9IBFME0JyQUSxlOi
4hQ7ZXD9BTs9kYUX03NGbvLVHqdv9hvaRMAm6PfhxTdmtRCCGYWFpLg9nAMEtMYipDjBEiuhzXNw
KQgkO/o0EdqNjjV4GTgtHFGLMp+KHvcmJ8kJTkZS5U5gkqodlSsAZbJS0S2VmtsT+yC6DZ9/iWwO
iWhCLBEx7qRPhpiVubKx4aK1CL45uojxlZn7Lf1pIXEuii/FdNSrJ1XYDOTMZg5jiQlj1RKDmIWm
2x1lOIm99PvkrrXbzOBwekK6QZvbvkjQgdAlYJANXQd8kiiiciVzOqirHmsNda39+rgark3kV1le
zOSx2BF5xbk+PlmoP52ekosGhX90AuCAA+jigE6+Z7Fcy9bDrMspB1vdXf0P1IFzUUP2qeKoX5za
yHyH1KaEjvYS7t/8aWELP+06jQ4jLq5fUrpl/cxuFOH8wsgHu++GYS8yr9gZH5hK2cJdQkn6yulS
/ArFbanaPvPd9NF95R948t1mV8DP8cbghaOqfRO0hYnPIL3Hq4klcSfZcfTETVKgTKVboV9bO4NJ
RsJ9dKxlc5rXOI6ZrT22G0D7SX+uqvdeudYiWr72xZ92fpx6dbU0p9epf0q1fcugw4LgLZvPkrQb
AjZQr+T4c1JMchK3gl2FRpAtpUy94LFKx0OD2Lug1I170mBj94G96zBsNP8nGb6K4vz3I+7PZEZ0
DKZkQghSdANW0G+zzKSBlKIqXX3A2aKwWo8itzMPkOCYMsE/Iwna+yfrSfqf3fN/3/U3KDdrSqMi
gb08hOaylQ5h6A3IM5PqudJ2WGnEyrpR1mP7iaSe+jjCuIJtyHdVad2Ii7w55+ZTmQIg7dLsRWGM
UyIwDo9S/oF62eDkBBiiwMBFyPQ6a4HJWQtqhlcztSYkTfgnROn1DhMUGmS/gSLoEBOK+ZL1mkDv
eywAHdA6Dvg85DRQPA0cg57YLWWLEPFFcmTC9RhXYraNu7WR7yxjRzShMmziZDmuDGw2RxdYX1Dt
Yp8rGzHyBGWbG+c0PHaGh4rfTN5Gn3ePPkNEf0a5K0CwOEXqJ3CpId5K0TLL8LxcMRjBGU1FJYx1
A4Zmf7/7+h+cLFjssLIsg0JVhHr8GwaU+60QVnLxOKD8H8w1dAyVIdOmEjZqvoWTJuJnoNv1a7Yi
4YMQF3y2MULEvuFbJyMVk36S4kC2BidXV2a5UzuPmj1qnRQBQL2SrXXhL8kcRZPTGZhSuNhKDa/+
W7oFCKVxhBkLpIhjm+aojyVCR1/BKAKft4V2j14YZJlndbxb3VP2j2Vv/FnXKaoiW9pMmzLkXxP+
/0zwk8EvrVFo6gOAW2ZoTvwh9AJP8G36l08cwpU/gTZUAgq8bvAiFUu036AiPbJEX88f5UGqgY2f
fN/LWwTQXkbxAGfkVdyqk8uUux9XvbhUQB2423N77+LnRe2un5TUIeQrezgWaw4yuIddIiY3beoq
OvLIBYAIl60j0xY0SHIwzii2wxcj03Qv7YxtRKcMpoNtxroVvILId4CeN9LIt+3P/L4lhZFLQiFm
TLW4ekLiYcBIgK6drLLMHXXXBGVtNkkK69+zvrA3G2gtGOD9oLZFlxHd+EL1tArFPVyHSnGUBgMx
zy825bik12UMideEnDypcJNwoLGwJXBVoOFsM3RO9FgE01KuOZy8UnUyEVM4EhbdvGWS40S4DcZe
QepS4T6gYXO6tF7XPMvNS66s4uglzQFvFzomuGAd+MFhPAhUrNj40BdLhS4C9wwSebl8EVw4SBa2
rjFndVUcUD5okajyzG+C4LuI5e0EQA14CkqYjwDd2Cj5ZM58MAqRT2tre5GsYPBJNMK6S2yxcRe2
PmKvg4zhyalZq9OLGhzU+iRLq671ki1MPEpn8MB6RBbnZIQgSStwfPNxNQDs1TXOWNxlIVr4A8pA
yi23z7BgYQdiH16WUJSpZe76T5TaBLlpDwK6YRfY1k48RFflo9wPx+gCVqircxlZVWsFDQBWby6X
uBA8C5dcDMGV3FX62TMxRZoTmAuclXD9jY4BjhNAVzCpsJPDBgblP4bB7YuF2VS4aHonTtwhmQ1p
8HeKDbT5NleAS8LIEMUjipcMhXVgj1cuLULofG/Ztb7oMJ+vHKpp65n9libUx7giwr47rYkTZ/rt
sFZLyWXFKwFfntmjnen2kDol6SwFjE6YEIupxN3NUePXtlsq5BAhfJLWcs0JupaSbYri0OSyyZ9p
lx7nEPpH+Omb9doM1YWVILKrWKzY5wwThT9rLqkK+uQWO29EzwgiemMttZ/J+JI9tkPItD0ObbM2
N1aerUqwqCiirs6pEBPShFFjmNmysDroXkBFGvCHLiPhn1uDeCeG55lnJxkBy+gjl9kPkcb6IJZy
bP2iK1mUSXKAabpJe6zerHBn6lvQpsq4hvimB99lC1cBXAtMRmLVifERaooNQJzIW5FHsKYMLSmT
9fruZ7ADxhkNB/GS8NdKaRoDXA7FZRLHu3Ie5xqSOw+PqCtE5TilT6IyLUIrWKQ4bRgVoS65Itum
BRlHk/UXdKiRWJ+SKgB9MVk1eeA77IgL3JOWTDuB6NitJYI9SfTUUm8EUmWz0rmDrfJhTQPeb07Y
3UaKvALvNWPCW4EvbC4rJo8LqVB3Ek6IwXBvm8al1+qVbOHzG/ohQpTxWV+k7K1+vIePdmlR+qTQ
7Goe3IYIhMerPKzUEHpU8M6hXpR7oUUdVkaYZfbv7Ry4UZG+RHidnMOdeS1H7aVvcKYFX7MGpOLF
ixCvVRBcowRoGQ3CoMt4L4rNhakgLR+OQuB8Dz99q8EpM3j2BUbdmbzsBcPL6n5BydH0HxWP6QjL
t1WelZRmpgG3GZHOY0dUYHMS2yo4WxwzfDUbctZyEgbBQyhieSr5D6rM0Esw1285bLD3iEOvaUBg
XVYQHXeQIG1GaVmB0pvlTU99aIr4vGL1UynTOm8Dp30NisGTxmgD6JZgpqNNX2AFnY5FJsvbsCYI
pofo0aymGtG5nqPJwxOf3CCzSNDaeyYzEbIxYuNlAjWq88Ad1Wg1qO96hKEblrHx8IpQwo1E5jIx
fhZ9FrsyPBSt9uG3UXRXlZdn+asBYtGZdBOlsNKM16Tapz0mN2r+Fj3YwvAD8oM3XFF6smVGXO9y
EGwwZpwDfQ0oqsQUEOEz5kaqDiBVaAur3laP7KBjgRwgCZHwijGuikToVn/1wa1zqHT1dO2MxhmZ
PITBbmZNWBP0MXDXacJ4IjVvuYI2YKy9zO+3mt6tBKYeKXcgABcIAckUNqoH4vIAMpdBpwFSVcXG
js2mQj4V8lkmVEMzsh4p01JJM3SMVG7BYSjCC8w2p22JdKdvsALzTYAcO+KuxW5DTbQtMHeZAuyT
6sP8IjJT67Aun2N/BNN+mcSJdr7fUFNHKfE0DDalAO4qDZoeKvsKzE31o+Xoh27KNuSIE093uykS
5EeM9mV2ssk3EKKfjR5tH8h6AC0kQKfOkMNWTy3YhjWyovp8q0GSbB7yIsFZtXwT1QTjnmcjGVZt
bs6mYOQw8KQq+VnMR28kcXvSrXVYoah/4AkHHVGDsJJ2xyYRPcTfoC66My77lulmimVi6Em04DPN
PSnQRpCBMXFenaTnvgSon81KUWxY39mnfBTv0Kh4yOEewltSIcy7FLuKMdtmxB8GMAR98iZdDNrT
xAkaesU+VpYitTaFi+Wg705ifD4eOrQuD25eBHJ+rDzNcEJwQ9LYfA93OK3CfXsdpMiw1jErr1pN
Ar9td6DBLs5oD8ZM8dwkIk7MAyfCfHuk8sfXkP6TE56CAmiGHTVz4e/FEwbWYP9OfiWDAQDUr0FZ
Z7QDHyZGATRr0gQe68iKYxImICySEGsB6gZWpW1tQCUQflbP0xX7w9mmBN7nCcQaO0VhQhJlxxgX
2SWYFwa1sEYVd5wW3Dke+4FALAHcyhUtG16f/nADykQLbBDf2Blp4cpgCUNR/PbY6FcOvGyDaTmd
kSqwOdrJ/vGpbOiYeOKrxsZiTLqEC34NPnVXbdRhRaU1A2ObmV8geBHBk6EnZjxZGGNRfaKeX4oW
1dLCjN5HZtk5qwJSuxPw3BnMHTjiwxnO5RuobFyyDarC81ar2BU4WEBXc21KmQAXweb65JEzY/Xv
M74DCKg78tks1gP/viknVoku2/KHcZDvaCz30mSXUOaYaGFRmzpgJerH+MYjysyXH8CCMF0X8MgG
vHUdFHSM2/HboYAB/ylJR+LT1BTFyzajSnFZLh2oOocwEqkVYhG4eelF+06YB0c2prZJ7YLA1XZz
Ku4g3Bxl+Y/xXKvUN66fM5JYSOpiVF/1YQGGQ1c4fsgvFE8jsZzCQplWyNeGfNn07sNcopZm4lcz
7cMdVF+Wx+KCfRMDXDyIayeDoXPuiOjmIK1B9GZbGAcuBY8U3jusNdaVxJhgB/EFAWuvAM26leCB
NGQpNhk0A4CT4A/dAe6hjh+94GjfXAVQ+CTCewrfdNiAHhiZEjkYBeERIQMxzapVt1PB++2Rqpf5
0rYOnoUJtw+3XkuO8i58Tsf0DdcJHdzmhwqMXFxwy5meidUL5Gq+HeqIDFc/xCtozjHpdJrQo9Lk
l/kTan12fmYoDwA5fBjv+Xfz/rjPC3+we/idWOrotkloCRQYXMMA2bBKYUjDJl651LT6uzqBctil
hq2ZM+Knh+EWWelM0xCy+ggx7YGZAsE9D0f8MYgc5pQbF4ritDwQP7x/2To+fRA17hfmsV3rJIy2
7XEeHcEI4C/mS0BKRvwtXwQ2nHl+ZSfX4EzlIDBBPrODGlwkGJRXa16WcKPGO90gU1uA8h4AQLLB
8AqeFWRxPOeiM8L0ruaah2kc37XvnClycsuxGAnjUVfNjk41dQZPOv6uAryfBSZY0bxd2wUVMi5D
AgNdWz0G90cEj+yGhYoVwJihZlkwIwlw86LOHrxS4XByU5ivoz18Mnr0r+Iy+El+hG0PsYv+iJk/
ToGcJsZuOvY/eehpVBes6BH8fBV2MyWXuaNYeMEp3tG4qZnLrUVCOODsQ2ls2EAv4YW7xd6SsQ+R
UNDijQQ1mf7ULtl7SxxCnVpwNX3uAwQIzIwDErintvjmfyAyoBrxC3u6sLv2Lw+QWXiq0tLCTAg2
GVdcXeXB2mT3Y2HEbmx68GHjS4jtFzOgFYRBbKDpNpIrPMQQkgdtBhPdz4j0KQ1mrSe/RrS13Er8
XeUFtrgMnUpqsfO0hyx21HYsFbpc9VQd5ycMoQgDXD6gZE9vTEvooSTS6+nkXs2riXUs4/DP4vIW
u9Yt5Si4i1dOTYyEgTDpAOur9cG0mzWF3VFyiq7aW32G01sUq4z4XOjD7QKoDIcPE6ty7hCebdz5
EP9E2+xdTmoT5p28tIiG2QdENALu48kX/Ro4gMCqczvKPJAjOjqnH7Q9LHkIAdORJgkeNbeHu8eL
0ZCbZNqxYV2mz3lozCCaZosgHbL7Sr4eu8fyoS1oGXFAw3lRROyCOQaTRHzUOMcW1orLJIozzMwr
ckjc5IP/w0tXdw5gRgEcDgItyjE5Y381sGnjNk4JuhQ+ki0X54vSuLwLoacAB0AX/Oh/yjt8baro
UIGMvig/DV79xpXm1vFK+b17K/cqR4UTfzE7oUyW3+sncDS2wYk1jc0rg5ubjPmbwJ1C0GELZ+Es
LWCv4GtCadzB9ka3BkWE44cvihlbYsNLpR/qweeo0uzm7p+6tweu5egGncIOXvPd8BTPtKxMshNm
M7FDvEaGGoif0o0ah1Km4m/RmoruyOzH5Hj1QLoHdr2P1HDEzmkQ22MtTL1DU27aJY0IQ6hmM7VL
hv1cFlZZzH6A5A/nenwuRzr/xypfVhf4a/INMiZR1hAsJwcXzvBOe1xjj02gTORYraPzjeqFMAtU
7Dpze75j5sJ3D3lnn2kQy95h6MP9Okn89oWlb8nkYIEn2+kbT7V+onXA88CjDcFpIkIGRTRWC8WO
QY6Ntldcy497lbEJcVnsplvyrKNTih7Pae2mCtEJqEDQ7pbf1ik64gki5l5tOZjpfHO/r1x72pea
M5sabJbC2uEXdxcQtQD7YDM74p5gnUf4NQPInUOxaPiw2JezIQdELD4DA2xOnq1KNjGfDr0AByqT
ax77zClnjJwpsnLFDp4qf47VyoDW8fU/FD/Kh3+pN+LtQaYdsxa2dIiTHBlQ8mQPUF2G3N4vYmWB
n9ytPgZQ8LFJN3a4vEmfwU9/4nRVmtW8TolXAKQCkZrflVlbcPUvUej0+LPVGEnb1MRU1czFHGLx
uKs//plKYq8djHfo9JoHTbZaBRvrJj6V5+ZHmea9nWK7vTN+gaI/PBGs9mM+Z0dtxIOuYlhJMKp/
LAXv0W7U2q21U/34lEkDo4A1aLO8flwwQX+ES+oXkxmIV52HkqraYUzDjCZtFgmzOoYB8pfTSaup
p7H0WsyZkXND78VqU1ikk5epu070DFDmaqkUK36Mx9IIF0AbZuBp4pOQrCYGcgGy+3Wh7EvhxPGj
AIiAQIVe2buZxiV1Kdmoty3/SJ01jS9x/q0zohRXmbXsMS42tk22YeaePVbAQ9wCGp2ZNMDxgPoW
iyWmOgvo1ZgBT2Tv5YsIBZ/1PBJv12wQzanaq56/+BymZXp87JpmR/2WNWteewQTgICUeQXmC8Se
bgwqCtQQMBnKFf890iJDNbhANFNhcOTAT0sBKZFPQA+2yUudvEkDiMSjgX4Ybgfl5NTLh2HcgrcV
BS++mMzVWCxL47WV1iPwCiZi1LgOESF5soDo1AyLWloCnmg07RRpqjOIa4g004RHATU/9kwOh5GJ
3xsyqQrH7Xm/xVQLbtgobfJxEZIUyraBJyKHEYbluN/6TkkTHczDQ5qLkb3+B7QGk0H5le7/xdIW
CvbB9bJSlq2/nGRMfnY5csQMlxJH2xAPkr/W/lIKsOlbU8a1osu+1TZbFBvybSL0gHzskg2HWjhY
tNqqQcYluRy0nbDj/26JMetRH1KGuSmwcTLbgPAxkuDyEHcoQ6rHDg+2McI22vMfyxBXdXNhYH5J
4pm6BMXFJBCjvpiMHsHhRog7iYzY6WXMINOuVK6iAErBOxP7tX2U/yBU/kkPBSOfaahoNhTcKn6j
h1qD1YmF36JUM9nt1xmQViN/NGX+D2aO/D+Rf23WSqO6h04///1/kH8iAWQhLUD+eZdapEfxfIhW
3bM1fpF2iVl/hXMFpVjEA0fEZLcumeaI7xLs5/YZVtlAHAAEA6aNbF2qv9P2THT+KTFE+s/n+I1f
qqjzzECFnovfzm+k9LbMrVHtovLQBG6EQ6e2AHBH5M4Oai3YsBMbm8nx2TIvBqHWg8fAQLFWEyzo
yMMS2qRDBeqfSTn2CB+zZxNYW9hDFhznMAL1wc0/ISOxQSapK+FBWkOisElmUKIFAmJXgGCEkIl8
RWjB5CQV+BI7TezIIMMq3GUP1+UGx2RKDSY+76nlJu/m3X+z3tNr9VyICyl3x2OJpiSF4Gu31sLS
96FwyiDQhxu9WFXas0mwfLCWYenKMEqAteEdusNVGVzK6ZhATkbBsZ1x6EoIch2pAcKcG0Ct9xIy
WckkJ4IbKEp3gD54D5gqeKYDG/5TKzjPwf5yN34X3fbjaGDhVxQHfalvADi5grIzEVUdPAfEEQUc
5uR0rEUwgnx2ws5YWdMijvAup9PH3tzJV499uVEOmof7sk41hP0o1RIGoOwWlk31jGkq/DTDhL/p
5gxcRAes+9HiME7dxwm4nKGL6Id2pftUL3zfcPn3aSD+lv9z1RmqZMoGOhvIzf//0xGqQ43uBXO7
PJp7QUoU8SRf1VNxpdmjxi3CJ3hm1Vv+ScX8aeLHSHGPfb9dHJq9uWk+Qkrhk7kpNtTbDcxPqnRX
fWeJ+Cf5G+Wg+F0ex3f51OyCLVNa5LET6lC6ZQBQqDWUC0gZYgnxJVMZSufxWt3l00Sz8mtWM5ub
xJ/dnWIJ28bk4L8Nt/ItfZN/6mde+Dp8UH7l6+AkArKxQTuSshdjdqwdtZp5qi8aw5vWVTqM+p3H
M0WZRFAsnGbAcJyhYUDW8zijLPH4gQFEk0Q3gsyGJlMOifZgNqo/mZfuq/rKUDvdadJoaahg4mEO
bdLB8c7xk7ALd81H9Mo86FTX+Dvb/g8cVnimXzyfL9mhfs820Xd3G5rZWRazVfO72reH7ly8xx/m
j/iLHoRhQbnTD4zrhFX1FTzXP9Ix/4JEVH3NI6dXJniXJF+Gd0YwSmcz1eCn5MZgFkgJlKUbugo+
tX9Rtbm3oS5MGV8geAegswAVbfnH/5F/CIEjZ8YuvxgeCvuKjeWSfWVfwG90t497BLxAZ9WhZQXX
i77k3XQdu9kQFvREnB1Vog//hlUOLAlWqPTdvxT3njazwLWfEbqHfctBPQ90jBI+vUBgBRMMJ/kQ
39q34t7uQSOA6/jhoVeDLf00og4xn3E0pGVwLbrC6+/1iw8xESfs5590R8MVXNXRHqlWb/qN6PZv
5Y7usvpqfx5Xznw+B0MQ7sY7/Ux0HeA40QifUeYOd3qTPprtupOtOdvE/d/rKSNcAeXCm/dmwA4C
XHuBMAtsUV24JMVLcszOxdnnoqyKn+haPxw6LmrrSZ47OWZhRN8Ii+qA5n+4UhEqp2ayKf+U+WKV
uo1+U8NmG3AK/jpflKvzNjyF2/FmvSn3x09MR+j/6vkeuLkDY9rlPv6Cr6efHtdwRxPPDO3x0567
b/2cXzBtCNfV7gmHYhYVmXkawBtc4L2wJ+PwFhyz7bDADG5NTvwxeCGy9En4aF6mc/Ru0aW8FK+0
a1wWbZcyRLAJLgHxPQovEI6WwjNCDIEObZ7o0dVWuFW/MSat7smluvlv5ueIOftn8o0jrtTY/TvE
wqaz6xNgQ/FMvW3+VG/sDfwd13/NgzgdzYv2hbYKSTQPHJ0ev/r4SeEngVLwZ298UToIZFZkBzGk
+dZP6b460i/yfKjfMnjAL5kwLUTCHkAs2LG44aD7PEGJJ6oZrGgvfSbnxyn88n8qeH0/+CUC97Cw
aZf5wXejmZvnale98Y602DxYQEZgJR/it3BDo9VedESayNMRGfM+s4v+nIlXrdWr9DF8ZK/1U+m7
zS1ipPk98k90MEjkYQgGCOxql/hc3tr3bFetTPr0Hrhsdn4mvAylxcBjezc++FJ7SH0cCex3zQ0m
Rf9pARJeio/hgH18fHvgNv6ZvtRPWHHczXXqBisyRBbw937krw4w4CbfEWTpDNowpPKkcEaifbA5
hPRAHIy5oYIyvadeYLa9hvE2mFhcMAaEIelKFYyU9hjs8RQHi1IuOuAXO5Rik5/egxiD3YIV9XT0
IMrDq/COTROf4xPCxw7yXWrPzI4IeAHoltAkPLvDH/kOV8a4qG9ME6diBjlMSLznB6i7BnHczq/m
TqlsdQ2+iWM+uEG3paHKWQbwRQ68Ye2/5vUA6XAToyEbhvsDnDadKQIBYh4m1qfoVF9N9ph3uIoK
zJxjf5K+frkYzPt1+IHbsnGOtuI1RIMNTkBxjL0YcZts7FiAFXYJjPxs3AZMvr5BHbgDarBB0M4i
ZUgKiM4IJVJxA0bfRwfGhAAS/sx+NEjAMBmhgTnT1SOwcTg6cMD0P7P3AAqaNP+At1fQ0CDGqPYA
5x3eFKcB0fSY9jaAvp7lDQZLdwNKHnFL/D0e+kqyKcUXyST5cjE2W6YU9W18HVobrA/sQeRFmBas
IGsowtqviGphTrFqNQ9ZQBg+FTzeJri3V0BGoh9eT5c4dydyNsDtaDEv6opddCKtvdjSfk1M4WBy
g4s/55vuPd1MF8Yr9ZvBIGwhK4TmwP1xLc2Vtaf5KKO5H/OnkY+gjJ8DeCWG8zJ1IvgK7g0NrFXG
KLgWZIwJHeM70PpN/sxwbFS8CtKj6Nbxgu6KLZB7HTYL2GywKvkV1emuOlPGZIGdgXKtoCeOtnTt
DsW9vEqjbV3Udl6uECiZOBBl0l3YLWmEmVchGGnnQT/3eEu9pFwNdcE0Aoix4HAx8Qx1gCbTw7A3
SQlnFnVh9zF/4k/tRXrReD7AJ2DaX6mWecopS3j4h9mIgIeSLYinFEUjfK8L4WUscabQV3a/isPz
C6to2LsQP6eeG8mED0KArV/ak7QazvVl3k4te7pHZ8zctxQJvPa3upw+0lxfGfsJ5gkg5wwVD/Xc
ZgLQwy6lfPDofrVvLlP0CVN/kZ9gQgrv06HYmSAUiE+pLdZBi+v9AH8WhOajOohnUBJr/p8GkiRs
+Tw9lSeERsTwfvE48SDDijhOZxwVVsqT8Kp/RjuRCpNTGQM1zqOT9V48STflOXozaXw9CIoc8vNZ
O9jwPXzJYcwQJnOH7L9nJ/U1ZHoE2sM8hQ3ftFVGCpgjMFq7i8/AbfBXWTMcmNWFMgAsXfquX9JN
fyZS+al5H5YiOeGxU6zSg7pDtyJd618AEGk32vvjBVzTevt7MfunE4lOR/mfUva3Ri+KhdQvE1hX
5Rf9E2ZQTE5rw025goB+cIZ/ajCJV3aPCgb/vKnMEi0ZQ25wLp9VexvvjAKkHlaMw+itlV18VVGq
zMVPMPvEcRfHc3v+++f+VWL/3mrQl+K5Yc1eVr9MAf/ToCp9p8l0GvkBZgtkBFIvJtaxKWz8JHoy
ZOSvJQFIXbaPQ5Z6qUa0+4xNWro5whsN8jJK2qaNhnhAQUzRJvVOgZ0wmheT2rjmpJJUrr36Zonj
a42bRjx+Sd3ERlFvJc7EtHl4ElypR0sgKWp6bMMyfM3F+haYGzQQU79oGWpq1HYQLxMQUrgqs5Fb
aZyYieNo/DrOA3n9JY5WoVyu/n595r73j8tjijrmMiptvPYbXxUTgA5v1jw/FJSH6XfCJ9YiL5Tf
y2DyqnAtWuY/dLL/+x3xtVRwpf7Tp7n0/UxQ0zo/VNHr7KTZI7lUw9d0XMnyl8js7u9fcF6Xf35B
2i/LtBS0ub81/mVQw1qMwvoQtsskOuTKezetI/VmdOu/v9H/glyIN/h/b6T+ZhlmhnKjSMWjPkg6
FmEJ/NilGjJJbj///j7Sn5ZVPIq4JejcMjimuJLylf+zpBNhDKK4GROIcQSWxDtSKdhltZ0I46rF
+TxIs9f4s6zIMtcKDGIB4UOTFQgPQChE1MC1J8OnQm61qPtiGQnPDcVL3s5DQH496mh26JwRAVac
vwFK3PklAtgUUvgcf6AfWGXCKhBWHQeKXl54WApIDr6lekspQ3FXPKkAjeRsmrylBcGgpLGEhTpo
eD6GHBYxkPGgyZfRCldqzsClWAiUB53UrFI5OBjiJwVVYvlgENMvD8AOlYGZXNuR7CFj2BRTAGWn
280xYpgbQKpVwF2xFFNn+tIyTMy9MvYHVVCfTIXCLYO1UMjPefTYTONhRLMjQngwVFpFeVSBfomU
REhUTe16dlSlItGD4FlmWhCuoXtMI1GSMOeapw7jP6lRVmWKjTY5CpnMNGE3E731cjmG2Z6r9w8P
qP+1gC0cUBSsV1VD+cX9/s/dLq0oA73SK7i1r/PjCVkoYWqIaqPw/2F7J81P++8PC3786mwJgjOI
9dtuUFfccFlGVY4SqkjWvbolrsOTZ6HdtBK/IOZwOIl4M6B0+Pe7/0nsBSeZ3WUVHcOrP8xA1Ieo
RENrVYfZsbl6H4lpqf4PZee1E7myheEnsuQcbqdzoMENDQw3FjDgnLOf/nzFuYEG0dra0tk62qOx
u6q8aoU/2NMiM0PUTRlyM/wN8HfpfOVgU2rCYzAj+yhwiYmNv2er77IyvoIp8fsH94Ha/roqtgrr
EPUZXMU1xzm7+pK8zDW1yis3Vf4GdbIduPXHeOsfjBvDOwpEUdfSS6uFnQ05qgHZsFrE0WkYnwwq
3k0QlBhSUcPiUCl6HuUJsavJT8g0GY911MCNPVej8X0Kb/POWl2UM/xpYR0DbXxdVxRk1s62NdbS
YtDClB8Q307DjhfwlT1h0Ed0/JJk2Q+qJKzWp4edcRHiRkMHIVVLF9TUJhvbtdkYrhTR1XVOWkIl
Z8cnxYQMnfprOtjXOVOpsFGJKkxnW7ylKGrjFACe5ix+30jlO/1QvBr/IDVDE9g6W4cpz1PFiH3g
+SlZfATnHGPz8K+kED2Ma2FxoawAFqjGe09uklFwekw0aVRfeI8f98PkUzbhsspE8a8BPDdrs7aU
qnStyvijBc9RyvBIreZByBzFAXqAcsxk9UhfgaZ/69tHmZag1MRrCSCDKtxHx1fNGy6c8x9SJVsT
eZKBqITKbXm2c3ozZF0eynx/dIEbaHsDyB2vw5ROaNyhmAAZz6iH9Tg8Df4/gaIL+5uB6Y6PTVuh
3ct9eatkUAHT8hT7/5oyRnUyQCIH/BEwJBN6kpOuEvWk6ljihBAcUZo1YaGgf0zvxMLpqDaOCVUx
BSLlLtT/pdBz6LUALYt82dcAx83+NkI3vIimjWcwp6H4U5d1/mak1tKyrkEbIwaArgkDL5NB0oWd
+568sEQQHJD8hXyAQPfXnZuqXjO6JCBAFj4/eZ+AXmmVU9A9WvQdPG1ntKi49IuGOsnY5pGABIoa
CtdI2FRRMQfHwxDk97fSzq8I8T6sEikOCqCGZZ69VV72fjgNFe1042PcvJ92HUGa6VkGhob3ZGCP
VNlCAZG4HRBYod00Pgbv/hPsTzNfsn3MMemGlAibC4rpZiiOknWTtjtVX9cGh3KOEkEkarXfX90S
Z+pzbP14dUI+/yZmyOZZ1pSrVtH1SQxfKpd3TfBSDe1StnS0ZZ4mnYq9pa29KaP8VDAgKXsLmOSx
gnUhxEAA7E7WXz+W5zb9DXO0OCl3A8olPVZB+Whty+RVAEljmu1oOs4kwZiR04Pf1IDOxGQ60sBw
gmWCwO7QcwxuAVXY3UbxUiiCDGRURJT1Q8CcEJXYVxQlHmIUKes62JYU5CnaCBX3EkdUr/hrpWnb
g8KVhyNEbIIuBaC5jKO/zDnasgSmhI2bOBvwJ1ugRyVQkiAp9gOEka5GblThD2RwypWunl1Y5gur
fJYxejX6cIkSZUJOTrYePYqQYbgeCgto+IXDeP6FiA0VwsX8g0YvcvlfvxCncNouzKrK7UGfIa+w
cfKNYR/wBwDny9AduOJ/1eZXhYa0aRsI5VnG93xY84NkNGxkge36WDbTPiKDzauaqbZ8m4EDvrCW
57eIeBwcL102kP/GXUeswKeEDMjzWA7hWLpVRToWqNVDW/ZLJuEMsRAVyUN91bXWXO+hB2O/3STa
pnT+llwyCYTvjoq5QvGtksKVjNeg7TYSMqu+UKz70zJMsTTp6FXKVhxIo6retEhnNgefu0YsDpXP
Dh5o5y3l6trzrptwWIxeDLmnWDb5vQwHOYVsAyM8FiMEIBulFuHyytRF+LxZ06bolJsA22tCry+r
izJ60jCgU5KZRjspqbRFqb07KW2+jGae46NLQN0ariYISJ0fwj2gEZ1qkFyhWk2vvW++xD2EI34Q
XOHOVC4ECOX7ebKxSaHxQDmisOhnAcKEkVFXXlq6pXoXBAZkrJx+Ctn4UOGNyWuX+t1Eh6w0pE0H
qKfs+k0EpLpuoHwh3hFlFeLspBgx042JZuTvp+HbAJzTQLKKyYgN6w/nmLPz3iqEsDSX8K8q/qEB
dOjAF9eBvy6HZm0a+jXV1lpulGPsXUW4zWP0tc358PMQcDuEFscG9a2HC6M4ARJXaAMEEGmxQ618
ey6YK4xJF1WSnEKu2wuvLq6Fr7GXb8ZWZSpMHXeH89m9A6p+jFqLlk6HNVOLWESPmbQEIjrHzKgG
OsWFUefCbDebt9Erxh+w9hPoWjFm9iUkUDI1b1mQi0eC0oTuHI0s8oU8Ny40DVT5+x0nXlYoLKoK
RfZ50VuphRqFisId16H8I/h7QpFERb7iD1bsu4TmMpjXeEWhK+2jN9AtMWhbwDAoBrR7NATAipEv
MJBEJKBmJqn/CYY/5OxqMZ8QCJvmQ7n2EtAki0hHHwfG3SpPULuZoyBFhFboeIF5ovscLbVgm+cb
NI3AM2rBgnGK1y8cac7/agxhEapJVjitjggocdNM16XvCgwbfyd7Ky26aWmTPaR4j6GxDSUtWjbd
zIHdeUQKRuLfGnTzjQVJfVpQSfdAxu1FP6DtCllhXmF9C2XfWSK8gNegDKLrQ3LVBjYLyaSaewkw
1iX5Gra0irHthy2vpA9bVd4N2lVYwTAC9xwCJwbFNQAKLY23yH/0HtV2ZVZr0jV9XAISZyBJh9p6
m9QlDlrAKk2a7JlQoQUqFhfbalwlUPaThTa4Hj0tG5UiZZNoWyXftfHeQGuVNsC06MGQRXt1OpQw
dFAvGGcGxVC4jFHLowVsiNFJk879ei2BGEStBGWBB0DnsPQTWJHgvyS30ZbIvtnqOraXvEDUI/sq
CAEOOrbERkZGYIFAjwJgwtvcn01v2VsJCOcvlqWGMjeRLMjmjGwzVfQuof6B9bWieQ+uB0+NfCYA
FVQBf3tooNaFxFr9VngQJL4c3rOEf9Imos+QVK5WqwsbBk4wLM1+fIiC58wQoPZq4TVAXtEwQ+OI
VBYn0btQhkE4mq9j+RoE2LYi6GsA4E8nVx/K2w5XQyoqc0ISB3sS61r8GQqJufgL04bMWDkNQ7zu
HyphpYlIboAQssrc854r4bmDIzvRZG/rvSmjnli1CwP0APgSpBclsz85eoEz9KmuUH+j193Z9JVs
4ZeNH2PHyrZxgNYecET9Li+ctV8zmoECmDvwTRWI51x36aj9M6Nxl0KmU5Vu6dOhsYEo09lifsRM
7T7u9lPQz+vBnltBfbSUdK3CaYnUCp0JEGF0QwP/VBErR5uZpco1lrx3YF77wVp2OQiRItrqnGAH
CJkNhgyuvWNIu8jCLck0/0T4OQsyUkMnFb20Tari4+u8BPLdQNWeW9VqAJMR1Rh96VsNcrjG2BYy
1Rhep9UDaK5EkldBWG/kaJ815bsgM8mxc1Si+lDbyVp4T2bDiwTPolDAhSvjlY1jtQeMQKmQoqWM
it/U9laUkpPfoRpRrYCBTZIBBnHZP9gtxF/kWkIIJanezUv51YbiIi6FRuoR3V9kUGmbAaCZNYF8
f0hzUINiLXrpNad4HBEWbUwA4niFLmUy4QYRtqgT6PY1DkPAjxlIJhgaqzeJcaDsdmvL7VCCC/09
Tjsat/lUR7D2GLXReu1wqbe6v55vr+JOXRXpKlbDlWpAse6uPNnf8/yrhoZtUjwpmE50wSEN7hAA
a6p8i+vIuoU5J4Pb9Rq8anpEYMoN9cpSBf5tA3/weA0eaUAvdP4azD47dAmN5Pj7xaaIO/fbxYbI
qCL0/FVQcF8zNNvOaSwMY+Oi4k6n7zVCrw7TKtGM8VroFVdV+K/hUwizC8mvIv7m8yejCw/JEzq8
yZ369cmTnU8R1LtSdJstey0D6IgBgYVtM5fuFcjaFcT90T94NlroAJnRI+dzHaJXEHC/L8KHRPS3
VxHGj6oum8a3yqoezbidlKZ3ETbKgjn2XIwd/xAYgOVo8PBenAdgvUBKHyt6UjAf+LCY3QBGR9yq
BW5eYcyOAx8BA7EgxjgWdjGQG/7yb+kIgfL/qBDGfOgKyURcut7EAG7Wl+ydU8rulo+cqfhf+a+7
hwXBoEyQNxM4Quk/5tgG6Fo4s/SNxX8yniHVNE8RxC4s3Bn93QN3ie/ovyhvqLy/Of/SF2IQDLTh
VN+ODz7o4x3ztO5vloPeiW+hNzwAu6RB2Z0YxL6ED78v6LfmqAji+qcFPcv0Qj/tlbSXS9ePCtLo
ETwDYgLoh5W9PS/Jfr2xWidtv8zgNooehNVBEp1ef38NU/3hiFn0jTjauMQo59DOoShsA7YjWVuP
pukS5IWzS49MmNAqo/bFJMpG+5dLOdwDzs3TFfVDjV88U6wRB4uZTa9RxdKGi3I1AmYHyzDQ+N/K
0Rydtw6lDRUuI6KsOxtsZvCWxyuG9ER69ZaLGTaf/5dZg5ajZwmg59TeJNOsfu3AlWy817FZy8y1
nde6vvM1aNT4N87jCbmpC8mr8r1xYBt4L9kO7UxZY4D19UsbVbNXiiktXE1/JTGbsqMmAFciyIwe
AWff++PeRiIcFmVWHuziEaT6ha34vhO0LMC+IvuK+IV6FmbkIO4LReNjN00kJ1zkLkf/dLF5+9O5
+/KYs5jS54qHR4mUuwgq2i3idHBva4i/6F0ayl+T/NY6IZwYpybqvOjB4Un/++9UPpLrs1hC91gB
TcwETTHP1d+12DP6RHUKV69esRgBns2oOnrCxA2yndBg0hYTl1I8ALTujJkSVjsLBEEGYyqhpmjg
tBaw6xoIZOFULs30WmQqkwrnwdmWdCOqHldTPOKgW9ENQnMLN3OA7/SFtyalrRGEmzRTngRzH4ix
MHpIRHbXpesAUdXQANPfRG4yvUZ0uop8k+q0DkMIKb6rRXRr9HtrGwxP9HZ8BurxIMDu8jYwHJJv
FM61XYtQjA5/FPsBOjBZPi68ew2UikxiFNQETQzlM6vedgCBpggxMIK6Es0HkKuhlT+a1luk7pgB
1cG1xsQX6ROVRZB8aSbIrfZLk1JUMGxLMHnVw/KKKdi9VbwEAM/I3XqkpmNAL0YkoWlFF4geaCk7
qFYVW5qHKSN2q0XUJTIXH8K494manmK7Xej4ik0wLOiQ4nMRMGGI5PjedF4AkQTFboK0ZLY3Pfpv
vx8J84fPj/iDGZNMSc5YRPz3T02QYOxlQyrsHMGBjVBZLYxiUcJ/OOQIYWjxSVh6jBYT/fQ4RfFe
9ql/amU+Muovu2ClItbiOC8qMHtL5k8NT1m3kLmfc3BDbQ22A/BDb6p8t9wg6Mtm+0Y+ic0QBahI
w+KmoJby4ZQi+BlzVbR/RX6pGLuc28NXYq4oCdFvdDPaZqsVyUzQzCuKpNZ26xLJjdaZj6QqKmoK
CbAFUWynBsLcuvVE5q2S2hm+ucnz6bpJ6kPnXPL++aG14XxU3hiCyI6G1+zXNWx19I4bS87dCtgY
qpbWCOBnn+GraY5Pfeh60Y2X3znD86i9aW2DstNc1vdSfNNkz+P4Txkff99URT3HKwujapG6OBgi
EdIscfd82tUy8CXfRxfWzVB/gzcLpzSdz5fWtf0UAIZBAI57/aZ8ro/aOt/e0eNeO7P0aADma+/T
Y3XX3Wg77165i4o/xmN1R1v3Fpjwc/bXg+t97zxGf6+AHwsOYedslGVw01z391Sj6il0qSDVDflG
LhDAcLz+sOIeFD4GB1ACBatX+0CO6MBu4Pdli3wDMg+yN4lUNgqsnjgK06zi/5p/SoBUVA8INYdY
hwry9EhzCOqJkLKZVwis0++A/FLPBlSz/Vn5hjis/afC5QPJmwk/GiSntrjPB3Q2AMUDowWeKQnu
ZwJCEiLK9Ke2/lj/RJKfXegqnQ+IxD6wC6amKWiJ8Yl93QdNmZRYdqLGraQn0kiPEkbm8w+Ovn/S
yaV/3/cf5gdkE/hDQeBgtu3IouP5adsbVK4xzFULF+10Xb4apRvfO4jcwFmMyUEPNqa5bMRMZmY6
Bzu+VWFXQ5o0Z3UvVKiA39uYQo5L2Fol0zsbhjFKDMhToIIYrNppqYZHdRmOu5qSYeAPz+wLC/bD
DUVmRh+Oa4peMB3orz/B9m1tom5mtOcc6hatIorZZrhxkusQfh81Xg/0a5ZAa5J2iLCOsIC8pY8K
oioGy8BT6apSIUWX0BrW9/4lzhqyjn8JXXGFOc3XF6NpnTlKqtSu08j3iAV3eOAO/rNGdSqb9k3j
1/siB/bXUcxlMPp6YTRIM2vZw0pkThwhVhuoB5n5EY0AI7sL4GvFNXRzylXU0KO0uVYRi6qjB9mE
3uHlcOpw0h1ohGXcgEqnLiTpLmH+4ZT+QszUekCdXZevHaXYp3E59/hacf+OasgRgCvsJltlejSr
5Xvf9NeK9CCENaCxAwBBv9GLceJmeA1AaNmROpYCKD5poJ/zeZNsIrCRpi9fW3KL0uEhyVl4Zjo5
H6BKui6D/kgxg25b0EVwiztGi4NpLQYqJX08/n6wf1h76j/WXnxLOopsX9d+sOyOXn2muX3zgrua
YkCAGA9e5cK1q23XDtf//XkYBjqEcjbb1s8SwhHMlxlHve7W8UPYPZnQPAcV8nGzLdAEMxnwOve/
P1H/PoxwLA3uFeAQS1dxn/n6E5u0qZTEcGpXZBGAZCrUZ2PCa2OEczkyGCvjjqRXwGaRZ0ATa4J5
FKa71H5UlfyKcnUl8qsWHG1ZKKe8bDcNXk9RZL0xTpB8+RCG1b+ieUn6F7OZ1ilqghkGXoBi+Hgq
W55pWzbdMOgWKyqYW/C4EKCo8yVilqcgyFU8FZBkffsSveaHGGlpGreUzQ5jqHX2YZlNZziN1zau
X9zzXUOIAaaidadQeWgu39UifnzNgFlnS8YS0jFljZ7513WuWrtpPTlp3IZoNkJLAFCbzFMEg/Nb
PENCp5wHnraeOM702p+q9MJR/vHXfnr+2c2s9LLHQTY6sDHruNtwc/nVunj2HjwwTL+fqW9uz9w+
/FYALxhLfIyVv/7WUbOa1FPCxpVohQkN3/7oj8WsZHMLOrcN40l0tsL2mIpZBX1AXSbNFdqwiHhU
eEfGBF+GBLMeLHFA7hmPzSbGm8ZnMJfU096HEJ7LJ8Ti1QkJSv329x8g8qZve2VrtknMhQF5DvOo
rNLPog8/wXgDmBF3vg/bgGCnyunq90d9v3cYnBBdVGHXRb/HPLs6tYIJijPEpZs0KE0A5c017Hiq
pYYSuFEGCGUVM3wn96hxOUgPwylAvcrxs61GZiqApDLqSTWNjUnZyQVqMPH89zf8thiMpBxx+yiA
BhWcQr5uZhJLbTzKRuEa+jEhpwXvguqYXt8NqL/8/ijlW/p49qyzYKSH3HSUULVLPk9doNV3hegz
ACqsqPz8SsgfQ99ARO73B3/PWxljGY5q2LQCmBB9vNinBMaY9JjAm1puDuR8ogWkJ7e+hPefp97L
w3M4nco8uq8CXK31Qw5q3QspYA153vbZoc0TRIn9jWysqnHbVP8ZdqRSNKsIVfKKts6ndRapssy3
q06OVLeo1gCfMG6fd1UzS+0Op7p4Zpf5Daj2ZVa9yUM6N7jEUfdwYmc/TtPd7yv17UbkVbBw43oS
76TK52mSN9RJVEiaK9WLqEajsJw7AlZ81Y0rD7hMrT3//sBv99PZA89+O5uiKqUUtG4QvjTUxulB
Ci/dgT8cO1zpEAolPFvMCM+O+IAtcGOkkuk+ogKKYo1X78NmH5D9V+jtoNkIbsh0B9hChKwn3+3w
XllEzaE06EbOoV5QWFGOrqr3aRve9XNsK/lH7ZcU+fqaqxspuNP693X5BpMTh8IAkU6YtSzulLPA
0YxDOplWZLmxfWsrGc5V/sMoGokFFFCoOZrl6v59jKpIxrS/I40IO2Pe6hjkoqmuoK2pEl58FDv+
+4uB8xedHhBqCg5xXwOGkheJ43WS4o7qVkUEBBpwN76XYoCk9VtN2EP416Q0dvSsdE9tZhJgadr6
0WqwbsL2YEgXYqzImr6Ec1z/QADYJncvMfZ8wm6Pvh/GeVu4jKMaZ+3hC0arpKZb/fsv/37vcXY0
gyYvVAG6WMbZHVtbY5/3elG5KqIu9B06KP9yhxwgblaR0q57QZ2yDhY7AzdQNCEMEDSI+tUF8xIa
vsxuSLagscCkoosGxsO5Rt5tnnWAqsASWQy/uPTiKduqzHa6NHm88BN+WCtG4zIQWp30k77C181z
GsWL9cwHRTlI6DxIWCfgahI9t8R8raZJVVXPgdTAFq9mMb0n/ONvsxFpQ2rwgm7e0B5zi8s5OapO
9oDNR55tAutGmup9XUB2C9AlzJ1L3SRxpM522MLkFnSHLi7Rj435FL4xYCZ/osfqGs6JC7vNjkF5
j0dP7LhJt/h9ib6PaBABoHdumwBhFVH0fl0iv7SHlCS9dRMbkyNjEQtRS3zIJhxS7iVMUdAxBtV+
Mq2NhFD9wKoIbxVxc3WXfMa/93a/vox6Fh5VP66HpjFMtw0Q4kGcjkiMHLH3ng7JXu4elOh2DI6E
oJrUpVGDC4Dvj/Tk28qzFDQZoGJYH15+n1aeGBWHflQZrokeiwbzPy2gq7DBjVn+jSzMhfpXW+Wu
0CBS4znXcjE51XzoHzXatxWjA7y6IfHkxSvGevE+Ge8NrOoi4Np53DCWXOjITk6QmvO7qtdJiXaq
tx25oT3/tU5ehgElxoNSnwp50xsvkII4gc0II+Afo4S42YQas05s5boSPapmXesK9DEF0f5uHm6m
Un8x/fRPC3SRQHvLpudQcsxZge058W1ZAoCs/e56zC+5HIqNOV84leBISQ8UzLHPYkXuyezG1Ohu
DMJVDV3fCNZj0bty09+AgcMpS3svk2QnIzGXAn6NA4YsqrKPMKSY3CZqYMnV+yho/hQwTAvJOTp1
9CyNzbLq5WXMGl449uKFvr0wwF0LdD80qI/76NNOO6UNV4mY5cbNPmQ0WpfvTf+kwCCp5XKGh6vA
9CNmWSFyAe/+wtN/uKIp1vCzVcFey85HAvfp6Vo0aJanV5oQRvfVK8txe5ag7nZKunXie9KO1Lyw
RcpPv5h+kPjBGJx++9Bj2bLLgkazm4/rgGGC4T1b5qp9agDlBdEtVxgSOioy1355IcZoIo06X2yB
SLRNyg+wrWeXO75mEfIrtuL6qF+PSYBUZZ4hd4LSRe8/dsDEJqSoghAKJVN1xCuECukiyHYJpXsw
iO7z1hgAy9jLcVyaDgo+6Blbvf2e6+9S+xQOcDblGo41tFLPKnbp5Py1EWoAKTEY2VVVXhon/7ia
NPJBXqm6I38rt43IVKrCjEw3k+K5gU6h062dckusFq3pycwQi9wIdum4yi9u5U8XxKeHnw/75Cky
8yACZOf4XKLwkywokcEqHlFgHne2/69CK7YA5yDr7yFjQCtBNgBvIMhrghY0WdLCZKzy+6EWF8X5
JlPLM3skS9K4cfnvn860ndeJ3Xl8UbAJehvyVP83sDGTQnaDJOn3Z/28/MKv15QVjX+fnSg51iNV
xhjRLaenYtxV6anlA6raf/rcrtyqOXnxHaPWdnr5/cHWT18uzEDGrFSR0JDOM4own+jN5YpbIIw2
IsyCf8Vjo+0zD/uqrefPRjj/sQW4ZyOry1FF7ujdQvOsnK6ibKk313V9naVXAWik/j6K7uJxGwqb
j2XorwyFGfkbzkHttC2wPedP9PBmffS9zH8TI30fHYAaDQnlHhOWol+YfYhLMjpuiIGaKHOaFfgZ
77aKlxXKBDQz/pToe6rTq0Nuo2NxW26TZEG25fxVbYRm9hrWafo2YQqFEp7SrVA/HrqNJNUXctaP
2e+3w2GyVeT2zFPPQcIFEB9aKL1MqDf2ts7gb0jXKKPoHYzelx6ygIUaSsOVWOb1Qger33v3Ueta
3b3HWFRHR9bEGMyD+MEfxN3kPcWJtUThjkMwqxxpHWfp/Pe9/j6QIhshZNmyylY7kBm/nuixyIZe
c6rJrdRh3tPIxSrJGOnfBD4a5k9Re7CHgwrNvJOv6vA51AcmKk/RuNUZ11YL3vjStfXjOmL0QLVE
EUCBd/ZKUVEOtK5r1aU0RvX3PZD8RdIjKMc4qGoRNAVT6KBoYijIUaAp1ioFcoPvGRToSb4K0K0R
0rMh2o8OSl+pf9cXDwHiNU24awrvoJfaHwMg6YWF/CFesYg6pajJgNT4AC98Cg28YI/lTEZaF99S
RoVmsvKTewOVCbI5zAyd6i30nh3/2k+M5YTqMxPKBJ20bhE2JTXWRa/vH+oCSL60p6j7wayfN0gw
z6s9iVDmpmCAfDQFw9AF2MGBm7BRkIaXut4G5P4SqjfGPpCfmpCPZ2WprxdW5hs0i40ErAH7SqNX
o53vZ2sZocmAwXBpvMwz6dRhhqSj/yRUkFHN0N8T0sY0qpcXnivi49n3aKvY5PJ0FMD4LL8ebV9L
GiMLEs/t6yOSzWN8CLBLgU0YICeEY4EP/x4dPiM9xP2KTQBNPC2S8UJOov0QTXk6eCzRWQUxIg7O
p4OROmaiJSZ5EKfCsBEF9mrA85AEFAO6KWq2CgVJWSN+UIUnJj10J5jEkuKGkrTRFdwOed3SspZj
i/RN92xhrzT4uzDd5/LIRF0rgbR2y7LG8mUQ3dhwG5bmcuyl4cKN9NOXaWu67Iiup8Y9eHb9qVLU
6kXpaK6j3dcTtokTlhnTtBkhhKnqI7CBP7GfbmNJPaBI7jnDFqOU6ClE90hwxtIUx03GSE5tIFjR
Qd0xl7I5oUq+igK8ROgnTK11Yf2/A3E5fkQ2Rwe1r8M2Vb+uf4QwezJVXenKJL6ZZd461vjI4+eN
fAQyCJbJAy6OUDTnv73RdKTVM2RUcrzJtVC/FG9/OpSA81RDJjPmyzzDMFk17Qiz12o3UQC70hA2
hDIPBipFKkAsfu2jL3mwGlQDPKKYgmlWALgKY4PmEiXxh4wVHoNpkLJyB+jnzN8psfPMUkhm0LxH
dxEBOn8JKXaWgu1I1V3H4F9AZITIvchw8kLZXB5E/9CdtJnl2FTmzNAoSL/uTtUMSllXhuZW+N9k
28Ci++Sa+fOggo5FUt0KLwXqH3fg0xPFsnz+HiMjloLI191CV9dguCKpPbWdtuqiANjaycS1LNRg
diHdIbW70uhgA/RXUu7hHxcsfo9RIgSdhyjdETuAdRS6CiKGf3qXRu/HJMWx1+VHV9QoWYIFFp83
8MsLT9J+isIM+k0NBB2M2PP6RMU1QesTSRdhiF9teSAmFFTno11tksSNMhBkChFaf7lWz/3uyY7w
ziK9DHeVcgVKuyixtuluA9vBUmsb89WYSn0b9IAy5Wech2dqJS3xadv6MXLDIWKLxoVP+SMZOV+u
T79BE1v7abmkeAoCT5dkF3kvn7ZyduX4T2j0esHaGoD3MlvGitI85t2zM96AgJTTo9W85ekzXs5D
u2tw6qtv+dNDjcvHjTk8deg4Y8qUAMbPnmP9Vj/xLabRlU5mNuzVclP72wEPeyJbz0wjNXsoD4sc
/J+31K29P2xTvGvG295c+fIRTdEpvAI43pjYn2w9/V8A2r2FIGMuNZoB0nzy9n2LTReNnc3g7PsE
JO46iN8bxubhTai8FMLNz4A9Fv1pxqsxum6lx7x98yy3qE91VtL0QA8gO1bONgvvG+f4+4H86XME
BiST9pPHcHN+XWHTCZvAVgK+in7HtC9xXFl5qJojbPUBOPGlx/0wS/tATsOts8Era+ctCrmuys5S
B80dvBPt1GVZFhs1zFDjdUmDGydZxwzYOH19Jh+bCtg64XnUcGxyTtHk9pV81aLfEqb90vKjrXaR
2v5TkCRvYcplOYyaPq7ET0fOqtq0a6xScTvpuVAeRoTguIolKksHv8rY2zTxoc+vPDDRjYf+YXf1
+4b8lFaSUELZQqDBQrPl64YkdVpGESonUAavOvOdcmmQF1gn2rTbvItFt4i25x8YjSJFZZDKlP0j
l/n0a+so1AJbS1W3xSCS/c+QrtJhbhQLOnX8r0XnC7Y3QIqqvphB/5QoMR1xGK7SkLfPK/4ia1RL
CXLyxPiWxk1erBok9Pm5VnnfYHzZxQc0RC4sr0hZzn+xRcLOpBQ8Hu2qr+sLij5gVNrwi+ELebW2
NJCdSpNbzwwOKtoAk2bAuLq1Ggst1W5dM7zzLRD+hvCk3BrAPQjVaY+HBOVHnWC7o772zAGm+JlY
+kjhGtsyYE/0VsthNiJdzIBczVDOQttJ6/cBoPasCDbIgiV4tgQOLcNilRpHKqNZbbx1AYot1DFR
8e63EIi96woDqVqInpabrlehcGPcifoWsli99I7bFm4e6h8VJa8EgbLyXTRjbXR3h+sp2EYKNgit
PeMD7wBWDvmq5sopPBleDwLKhxgvF81791J42fIqLcnUjT+K8pYXzCyl/JpG0KyHOf37JnxUAN82
wQZCA55LZ+vPrmTCENgayVTdqsIKaJygGmLcBIXIduRdPDFKT14U69CbAY4RrukQoqFQdFh29+DT
Jappn1rw95f6MW8nLeLDo4IgHIpv5dO3YHmR7oyDz9yU4rw0WuTbn0PVnEvmNjdfqvIBrM9C1qpD
J1wsKn0ZiUQSVKnduwQsqRvXD55TrUEez1LIX1PkbMpMpR1cYfd4rRvyJtIOQ/Fc0soejQtx46fB
vC0EnmALEFydc5SC1DXNZEJMdk1lGzn/Mke97vJXGGQ1jWDa6Qkthstl8E/hyiZaGQ6wQpWk7uui
1Z2kWr5fT2KeZlHgZccW8KfwZcV6+cIk48KzzvWdq9KXIiNxBhdONUh22nBIsPYnFdmITHm8aEOp
/VRQExupZJFhklnbr78tYRyhFnrQuRYCA3TONsz6ZioC6qqCB8GdifhQeujbZ2Qh+JifUsBQyT9l
UlEZ4dru/hYA3lOAKUFRQrVL0ZrFkp2R5lhgnVVgmRCE6zLfm5WrTHQ+nETFIF1bJIP+iFBzV2ob
euqLgI/995Ou/nTHff5hZ2mVnRZ5XfQUylVBVgIe31xBW1+mbGBHUsrzzfYugjfUVtUmyfEht4lZ
tDfam2I8NXjakfRlp8ZADUd5shB4v9he/2lqxlcIvws+NNPO89l5rkSdrbXMC/v+JF372c4xjn18
EJmBfszDY+UvIbWaVxdviJ+m9l+efHZDFFo8ZF4XyvR8d5VJ4G72TXFlY5glr7C3LXGE0ZdqczUm
xyneZrpbTThtYiRGj/H19536KTsjIglSPN1nhhxfT2DelJU5ZdTfkfesdQqp6M7Sr2r1kAgtfcfV
1EuR2RF7fx6aPz/yrHtRTLFSTZVnupWP7Yi3tbJqW7bRRqFsNUb/VZG6+2hkLJHkylVe38u+djK0
ETuiCWrO9C4neHC3zOqGQVxXmw4D5+pQ9NPGGtq92qcbE+nAKqcVg/dDkaKTUWubDHi119XSzAmz
XTeigtDUu06B/jrtjKY/TkOJlBeZYDICYOQrRKOzhVkn5jyaT0OkhIYagAOj6eMHSP43zj+lCdaR
Vs4awi2415UW27OmfZhgk1vhcjQe8gRMOMR8DBqq6frOVEm44TBAsvmjmfnTNHENjtuqhqwpqesm
jNGnDFZE75lFFSIkqYIMv3gsRlssP/FDM9Rx3lbOCX2htHEgOWPDimexWyfjoavTx1FnVFmaOyX6
19XBVexjbY3wWg17yc8Qnz9NINKhDt9MCWRT5JW1QVhyq+uEq7HwpK1oKEqPdhLCfOowbZgVg0Vz
GbDrYyRZyzYA8gzVNHGU6zwoHi3kGVXduDWn4srKV9SCwjwthCdd/I+z89ptHN2y8BMRYA63SlSw
ZFNOZd8QbpeLOWc+/Xz0YKbLko6EGaAbp4A+KDH8/MPea30LpisXo8b5PBShNzKop8sQM3i3hOMW
LP8CJk4s4TnJQ4YEKq7hRZJvBgA0cTcdo4GoIrYuiEphQJEfOC9WWtDftUI+hav3MeUq1zFZKoHD
bV1R/zDhz+Qu0bM5WJeIh06FPqCvJYPj1HJx0X8FWFib3MAsrUBN2FjyoTbIjjEdA+LdWIP0hfsO
l7GbbNE1/PvGwZZ72HriYwWrYDSGpyTDxAb10x/ZPKaR3ajS0lc0SKzSmoIRAveIDKeSFB410B6v
f60XJGpszKcyGUI82sXfc9pfO4iIqXqg0K0TbTtL7/LxoLj7ytQ3ufk1zf+yf6hS+Fdk8QLxI1uj
bj9Sn+L/QAaev008tD+z6saiqZ7XAahD4uKhuC5BXNNOTngCDcauhs3lgLbHz0T33VI3qfqp1NpC
3RbsTH2a+xywra7ZNpyGR9+zcwWMZwazpm/2CbATARxEKodLPQBxpK19AEOignOzfuyZgGvlw4xD
UBaEqqYaoH4k5OPo/qbnAgtMq0Eb4ONUWCYM954AFJioEdGt+rbOP66/ggubuG+KG+BJ0F/UuU42
cabrcrLLos6pgYZbGDgTj6BokYRuNgsmSSjdID6kxL7JYmErkM1JbJAT5AVk+kx6fanc8o/Qj+tY
nMQ1IHWjjR+/GiDxK7WEAFE9BHxBdeoeOwA/00Y5V4Zb0/D50ejnbSg/J34Do7iBaVuaqmR68ZJh
fvvvXaYiOxkocwaYEt6oD55vr6bf1NG1a2ixxNPKXB92llGrUum4FlpnccGRHKeVNRK4A5TYCu3r
r+rCCs/vGbwoxFg6K+7JPbaa0ZelH7iO1IbLlhOu/O4XSw6dBKzPM2Y6nyM2YrnuTxAs4+x44+cv
fRc4bCWiQijFGaddijgFoJB5ie6MYrqxKL93TTSrig/ZOiZyeaSuTQKA7UGk8Ptbt36+yHLr//72
d+3ur4kiKb0sVSWKUrXxbAn7IpgHJKB6BNpZ//QWR9K3KVvd6J4zeGq5fnBvNpvPdxbTFdDqRXLF
hHXavfLbrGeyaiWnDj4mKaLbLhGJyu5+oOXe6dQCboyuC41HS6GwgQkJJ6ECovDnkBaaqg+lujcd
FIBzvcNojhSpyVTs8o0tVaTHymk9i3X5PjBtSXZMt1tH5bYZvwbLSSlXZmryFEfuVysk6//HWGDW
phzNDDk9kZ/X5hduN7RxYTiSIs1R+gi44aderfU6lTdZUf3x2VQ/BPPl+g9f2Imj1qYxgPSR+gtf
w88fNhpJCAQwGI7LSO90L55s/L7b3FVMPaoULYsx/kU3FgMtkuEBeLjA2X00iZKwGvEgBu52HD2s
Gv2cvNrltPoJBdTtxAB8sBcxw1y/4EtzxOQO1kgeUs8tWL1qtLlSVL0TdR8j8maQMcBnlD+Dbgft
jYdzblkDMMZBnNK1SnOYBvvPhxMWhRE0udY4QWYn5AvBsu1gqA2+gwvqPpAmE7L8KIh3EZV8bBoC
ZKW83RWA1AWUfLUOKyZPDg12QKT5Y+oWs0wYnEm2n/i/LdHWDZwk2aKX3IOePIA0m0HV0fNN3b3l
GCFcM6cpAsvg1rb+wlkdrRJVeYrzOHpQc/68M3OQ+qBuI82p1SOxtCSNTb4lhfOFvO0tGGHDXdjc
X3913x/Yz509Pyrh+JxOtEzwJx9gJyBBZo8NWobIB1DQNQABt8QzK3+aXbhT80fLFRYtdSWTzYpZ
HiVFX5IKJugxINZaWNVsL8tiSudkBJZQ5aNVnhPHIJVLZUwXiXWsJbI+MXZ2+S/LeDVKNn/RCxPt
a65BICwp8AbFHQ39Pl1YHCuLraBmR2rc6a0P68IhjpuV0TZjFGT7c+oVNPKK4rEY6E4nvmlRtlJx
X8cBFAmqIH59V7n/hJCFpPR32d/FoKJcFBypI0QMFXU9kKOX6vPrz386q509fsRVk1gEEeY38+Gv
OX/sO5Okc8N1SNJ002Ps41qcI3XgrLG8/ksXVhfu/d9fOplU2OD3XUEB0/GSTd69e96d5T9c/4n/
8Hz/9zdOK3ihWxRhpdS6IyQEtR0F0pcqxWGjGyUykCC8zjK5Z/8YgMWwF6tJBbrCiYz3SiBOeUEd
7Pr1XJiXuGVWFwxNVLNPm1261fW6OrpAaOt4WYtf7EiN8qhyepcigKLdjanp0rytybht6GNMK8bp
YjbmUgi0DjsCt2+g2TcpCBe+sXbJjEcwMgulV1a5VLN9RbElJ9DdmRsR2TqQLMj3PRR7almzsvgw
JfVN6vceASFDdeOhfNvjTocc41+0WF6mluPJNKPrcQfLROPYV5PCgb1rtJ595R8NjAt2GbN7L1SS
yvxnpTI3AamjtQrgi7QyfwDkOKFrus+6fhv0ysnJ26JW7pXvLUWgjmhuOkV9uO08PDYlmV2du+hJ
BUyxYbdi/pGM6hIanjjmaybnvUVvPU7HhUHJmx33Qos2KrqMpFY3BvtoAPsip9FgcAFvo4XIjm3v
tK6IK03aRChVQTBfHy/foufzRzN5ZAwNhOWpVgTOXCt7fmA4jZEdfJVAcM5kHtusJP80oucI9KFP
9E29yakaNDk+8IBSzwdq1sbSV41JXtUQEUNKwqdO7B8SIwr2DaddjeOzhr4l1MpDwum2aD+vX/ql
ZVFj3Zha+Says9PNSmi0Y27oouokPKG6TQ+D36wiIjCCRndUxc5Y74ZSWrlSTp5KtaXOPjeHFMyd
tRmKddjf52BElFTZpVRP8vCXKntE6H76KFUlkG0seeBG9pb/u5gOdER+CtD/AgthJunturwN94Fm
pzC8DPf39Xu7INy3ftzbSe1t0POmNoJKdqr2Y4C4NUWniMZLaTpBCyRvAK6ojlsxfm6nVyJ+BZ16
F2b5QkIBKgIrunE5l6aVvx/1Sf0tVpU8ID8Ci4JyDNRVUaqPKG9rv3yK2wotkbBy6QlxhBbUcuMn
ko30O6NRh/aCkBhtZVC/ccMblf7pGZwN3X/f/7ea86+FRK1y1a08VXX66NgJm9rFgH1sjBvLlXTh
fPT3qzBOJg9xMNsgwcfn+NXGqpY1ToDQ+zSag488xFsCbAisHF3e5vozv3SC1zijg6pEqYJZ5OR3
x6AxyyyJ8mPDAwf6kwGM8OnABsFGx+5nGjvLXFtsdMuaUOPO5h3N23qvVlPwev81KqRMB96n776G
knSvUjWV6+UEQDOiZq5IO3lEsmoYZH6oW5axuZ/kN3Za5zwADrV/38LJTivyrLxupDY97ib4BUvf
RndeaALt6o23HpYBRub4jfGz8OxiHzjVHC3Gul78g+Fooc/TTXUgPn7rzZYfT9G2sMnqWBAhuQGv
cS/Nkc7Nx109e0vmd4JDMXY9IrpalNvWxtT2uz9Ie3XV/EbzcOhtJOT13j2E+9DO1vrRWhfLZn39
hV38ZplEZRrD7CrRjf/czGaja8o9KDmHNUWrxoWuvdE5BaxiF9hPcX9UhDOIKcYS8qFxUndHk8aZ
x9IjBbdG7dkmS506UUAukH2pMKRPil1J2jaxGjNoXau1M4+oHKRmiudwjHPHG2vIuV572rpTzmNJ
RLfKzf+88cbsusZFVOQkRrQS62bTmcG28CIHAE1PFqCllTtP77YeQWFyG227W/qY83PEdAW0+6ak
kOmsdDrQ5KhpLTeXna6F9qb+mWgEtGdkEofi7qNm3z517tsbJcXzqeH7Z5ER056h7aefzNJuAyaq
cnXJEbRjQKBfwKovxsSbLjPvc/IyRQ2QsX3F8nJjrJ1NSvwyjkUdQR1YnbMom67TgM8b3DBnmL4L
FwpuZ723kdsq7Xsu7QW0CtMifKtiI5/VS75/eNIn8+N0iKf//tekG7RKD4nYUJCF9AvTWgo9nMtg
Tb0MgWmwKIZiKRYAapR8K40TyB+1xug+K0NFJ3CeacepLq5wNBIVYd5n5Brr7E2TrUoqVZExxwLE
S1rARNY8ZPegZ6/Xn9zF65cm6bdoSlMgwc/rz4NOm7Y8CgSeNft1Pgsg61R8eHL8/E0R7MVvA3XP
//zeqelNKfImbCEiOZW4DQ1gMOWXKxwldZdQ7OmWVewk+nOI5vzm6edc/zm9KuSqrF7UtSit/LxV
w8hr1URp7OTBUalhjXXrpOtsLS/xoTmt8oENp2+PRZEu8erfTXDGSJkau82tJfTiQ//rSk4KGEFQ
FF4IIWvyY1UTb7l8VuqnXhk3It6FEYyO2pME0R7czrGsQw1JXYsh3dEbK49ic6DXPROLxr4+FP7D
A6LkykwJm0Y/mbDHkngOycx6x+h2LaX/lE6nt5iGqljf0/Wj+BYCe9E12wp2IdX6jyS8tbU621lR
AkSmwEmN69DOvievHjRx1HVwRM3RBxoAsqe0Di2phBRefPXGSejCjEUjWZpaILQZpg3/zzGB0KqK
c22UOYIuKLS4HyLNJ7+aj8P3IVGtbO52yG98dOd7Ge5SmjhP6DL40+nS2Av50FmhwgEQ/1Qm1jMr
YWkgqBAl5hi+eKjBe3NvuZK9GYR0Tu10G9Hqasxi0WJrHLQpvL1feMUvTSsXDdToUpoLI6foReU6
dXpkiIO09phEyCfeXB8nZ/tMLh77LNYW5B0I2acyw99THloYQ6IG55T+Umshmq6ZYG/Xhac16sd2
9vtn2OmhXpmMgyejMdD1yDeMQZ405iwior/NJ1wqkTl1jQJB2CNdm8ERohn5It46Il8cGNQW4X7i
iZEZHT9vUqwkhW+Bg3zkdfPJQS0UWwDDfXX8FqqT/e3CEQi3jXxLb3TpC/jrl09tArEW13FKw9UR
1mG5xhKdgWWC2Xu4raU4KwhNj3iyXuN9p+FyKmQRcYO7Mcy5yaoyGQ1EHIhTAlxB7hLxjbCjtfRT
R+RCo0Ust5UOdp/Y3qp5+X+MqP+5DswBJ/MhIkDqCCXlfIIigGTgK0yl/e3onfNNAt844knKMhRo
6AL+fKdVDUSnaiHc1bUtQ9ERSNNGjZNt3PS+SxOoOiShkQ3iKTe+mHNdGw96EncTY4DxgGLrz1+G
Im35WsgvDyQIEhuTmb+M0nwnlhAXBK9onajBhqmgInQHvdhCMaRZDk3PcJeCJSy9W6zi72/09OP6
64LOvN9e60sFTi/aPLMhAJ+9KOUFO7Yel5pKXDnbETjOc45DHI7yl5roXmv6x6Osm8ybp/ET/D0Y
dU8ie/bWZu67UnF2dZzyJJPWMIX+k/HQpebYBorQOm4Woep7S5NiNdJcNQlv12qM6dWn1sszA7bU
QIGMHALNvNcjaRlSfCjIBzW7gw5do6sXHv0S1w4ja1kL3tuEkHixksiW+J60ItuJ4VsjPKmGM5Kk
Gcv6PIYfa3oLLcedSzy8lRzN6E8JaFCvI/7qJZPfyuye4/AOIOjUjKnjN6ukDu5x2OIK83AmEF4q
qwAi0AYXPMQKRRTB86IgLmkvRBaob9yaQibbgtJRRX/LILFIYM/J43CRkcWQz0swdm2L8ML7/V00
Bf1qTHGTHG3HNqHVnqIYy1eGQ4F91hsgJlZTLJrqbdLx0+uVrZHbIUmUGjvLoPHXmmtucl5mNCGy
yGERxJ3WGo/Rk0TAM5IqCvXG3M3eOrDwhBcO+VtlZotCi2k2OiI1DWWQ1/IgkEy50chXSEPwrfkf
hYxfn+x1rnTKdbJa1iiDB94/FNIvIXtJsm4Rm79G11rK0bPPBhYa+t5K/RulDwrlF1YL1m/KAiaW
fIzfP78wrYbtUWG1ceRAc2j7eDTV5krlkQXr7QWIsCwlDxYabtLO07h6miyFXQGLQKOfX2akGgL4
sKpknUUEqcaj/pjkytIyUCUt4tpOazs0bTPEIOS9Bn248Y5FTNartR0I3VUkAn+9bJF3ry7K38IF
xay8qLxgNVuUXbhMqhed1G+/yOeB0K9Hjf5q19+FejVXDJTN3VwzgteaRtOQJQvBcpdQWD7G8j6U
wnUyUqtTiDhGf+B9eiC4od6soEFq1ote7FyZ7AuBnZL7SYkJ3shWapJ9adZrFNNQEh7HGrNb+yq7
wipSiYwf6OA0qo1w8S4wxnVauOus26vjR4XfQ0CFXL9aYrpKGMIJQiWZGn0k36kZEDlEPjFaWyJd
ZffDB+kzuRaVQ1Hsy4wQNbvB2CWwHLd25L2rSHFzXnk2fMWqMe9EUsQZILkWbvOpuMwK16Oi6xSb
o/ksTXrSBvBpBtpDqmlzMwQWmQz73io3oaTdt1a86/lVYMRg86OjYA6LSpiwuRiJJXnbNiuX8HQ3
z5YuQLapJZoiCJu0J1pMigqu5SJYG0pGwgkpB+pT1buInoMt5fGFQOApAAvULxOuTANrlgMtT/2E
WBTYN90mbavnoFWf5Fh/qFJlK4qfuUfUdKwtCu/OZ5JU++P1RfG8fsKiAbSBmiArhgFB6ueQrmNP
L62kN5y2qDet9ADrNyFqZVzrPfjjqSTN/SI/Bow8lwR37lsPKQSPbNL0hv/3oz0XMwmFJlmGgZzp
58VkQjiUsqVW05FlsAY7d8dVrP5DSgA8oY3cDHOdLF0wgLczT6e/+nQ14MPWVG1SZJxtBPNKGzL+
csNJq6U/PCrmBqhNKRbAYoUZaTnTqw4G2BJsyiYdfiYtr7+JSzsyHSOvZKjkq4mny5HumULYlUbt
IOa18l9Jt/TCZ7J5uIAl5OvrP/atsDi7XX4OAzkdWTZmP5+0qQWB1OsRS9Jw6MoXA6WiL0W7PDW2
AhwUKCpapyyHoV9F3HSSsTSKwZ2G/er6hViXplQ4FtSv5Om4fCqrrio1GjkltoAsPoGTPLaJu3WH
6EHN78oi2uRlsogV66EQcmzN+Z2Y1/fRWC7EPlj1mOaaOrbHHAD41tWfy5oipUT0qs/BnpojHniN
oMEwX6pjtyglZUbZQQUdOOG9I+2zqpwUzgPDKyXi1dPoJCfmUmUezwLgTKo8N3z/Hcb4WyHWC9Uv
7QKVjqdWc7U0aMzLK96NLNpB/550xLiHxsISA4R1EPqLgxf3dqwR/9qsTEK0omNuhStZHbYWh3Hf
kxdUx5L0KSG1p2HlHijaVF5BEM6I6aWYR3D90sA2jK8s/jSBmxrDqsSwb+7TeU64gU7gt26gpNwa
rMlyZuw64SkbgneXNtf1l3QulpomiX9f0qmKr2kCZVAn4yDnZYnlejRGAolEdDvmjEMc4vFtUmwL
5oRGY+EgqxGR+Y1rOM/B4iImaiRXwokJVNfPIRuArQn83BMdHc+99FBQYjG+ovFj6J4l5aCV9+nw
q24IKzDsVPkKPCdTtyPbLlJJ7nzAQPpaKAgBvG/ju7RyXEKk2rfv3ZP0yyMIVqwa7P+7tHyKhIeU
tUVzcj+e9aM8S3XbHKhUPQnjP3yknF7I48vfI+nL0sYZ+lZCx6GleL8zUNBZxPPpBkJA3g3/Hik7
BkLwb373bvqfqcsxJyYx/jE0P9X8TxFNNZZJ6v4cqh9af5dAjQpJ7asOY/iK1nyM4YZ7yCH9fZw8
WOVLZoSz0fyVGD5u1c/SfDTCNRTkvl9LyiomIyD6tJieVC5RbB6i7hAmNLCWOQFE6TY11hKnPeI4
rORDUx9I4gpiSHDel6Jr1KGihRWzUygJVareS+S3ZU9SUwU06rkODlH7heGe7jJsdGPf+TtWYzF4
6wqdXA42FwzKDnzG9ff+fTw8nan+eu2nRfW27yrwO2njdIFOvpa4GzFR+pm/8kx3pbNlJc9IL/Qp
01ZPQOizbyTffEpvDMm74fBDkxuzewOGK5xZ6pRSI4j6umh3EzTNR2cciY+itYplaIjJncKGyhTd
Q4EhqjBWFvuTWojWU8SNMhbbunvgjSNwMnx16SnNTK+VWRnfEXDGOBnGeU4KHnX5qTlU2yqM8Egb
5obtJpqtueMdyhAyK7otcmUSIKslDYqmsz2JWM/fFOEIbplSlWAJ1ea9WlKcWgzYdcRhYRgby/iQ
U2/tohkKI4Qv80L8NFRYNMZ95W/acEBLehDZ4ks0lsrAnwlBNPst5RkvCltxzXPwDPOQ+jcO1t9l
imuv6OTLZHLqS1/KG8fLHmort6dkQN1AQ1gxmhDC7kM2RO6IwLh+y8i1loWXPppb5BANZbymWrqq
qYyR3nrX+P1A4sm4zId1Cv7WosuqD6u0ig95czdiF3f5QrC6L5rfirKNVX2RkKHgmizbxN67T+NA
NMlY3I3BVxau8N7P6U2y/wEJ3SyihHZQ4s6UQqT4acRrI9NWFlF/rZ2QG3x94J5LDqf5irVcBnbI
tHUquRH0IkcB0Q1ODXvFFw8yHG1d+pWbB7no2O51WwLQN7L/ux68RdYAohnlfYa0nexxPqTkqY3G
DTM8qvGbIJZpeT95Y3CyvjdZhAhBrfg5l4pxmefiyG4nT3GY7rpsqbK0dFxkfmtbc2GBnwy+KFXY
XqGKPhkcuidgQOikjnbNyBlIs4tuhDZASm1E/bFFJ6QgUYe3wua3KV4Npb0zGoIp1SPb1X0vRXag
oKrnuBq2vzyUBQ22B8k8DgChlLDB6+AtrBZcDIZpX/HWHuJ+N/jtlupXpgQ0WfOFZTpRwZteCjq0
OyFjkz4ytI6iPKcvJ0pkAfGXUf4d84NJsJzHLk+C59T/6j1ro8O9aFn3EUPsPL/Z+xwCvCrbleLn
GLEQpG+eqGGlkNctNKGit6cBbfJdBhZhmOwLXG60c5V3kDtrXwwRL0DpKouHMahnRo0fIrF25Whs
+76wk1TfFaJx7MZbIOELTRFoKLCdQMTCd4JQ8vOdl7nn540ReEesAQJic6qqBnpYaZjFzaES9lLg
lIMTsOYF5Y1S9H/4bayWkOqBkpyOtzSJBa3DKeAMWHoTwJTZPT53DXE1OYfY6LG2K5gt515940gx
ja6Tgc5NUw6jwsMfTqlWWutqSZc0mpNlhxCDWb3HUNkV63iyU1ugH27d6bdo9sovnjI+UxnirxoZ
7B7Se40MPF3zUJFTFfGFu8YgDRjxgJH1dklWrkl8U0ivA0qIotKUIziJpIChfI8DW8G/3wIk7dTV
MHIcRhYtdt3a9aMFskiXDDXjIQTugkxiHmXL9klELEq9/nWo3S8hHhxdepFYlOJhtGujmgVZf6/k
KX+mNwyr3wWSXLW4kbJXV/FmIi6FHAZHpcPgJwNrCB/iygWHSGAgZX7xbQrYrmkyJjL7AWJbY9RH
muEMtbhimtt6CRuzWly4LrsPGbJPCgC0HrG7jH5IWs0Uwf6uRweOEkvKRjKBN27FtPeou8p2CN4m
K0pfgLV283lelXZQoR8S3nUznosd/i63nSUBzhsxoRxPRqE8r4M/BdmYXcZ3n4Db4v/ZuE8VgDqN
jOaZ9lvvl8qwch1i+ZgzRG6dLG9l10K0Ue+8eh0LSyOmdjcf0XpFNlhM4ctMZ9TZivEQe/fgO3H8
qJsojxdB8GZYwrauyYrG4CPWZFYFKoKxcVn1ErM5W66koEnyFgSvRfNPKj1WWbawMCs1ZJaN6gag
mhqFd8JwqHNWwWo/Jh9eTJpiIC68CTVXEnypAJVKC1vPP9MMyUbFxr7OlrgfulcyL0r8wFr0Gdpt
7RK/69t6fWv4XvxeKARARyDtm3Xr5yThWp4yKCVBjqpGvo/+hZnuCd4+UDQxvXezD4UTjY/8NiDm
kpl0rsjROsznbo32i7fj18eE3OAw00hl128x6i4ckZHu034HXkJH65QUR/KZQJuNVUvVdwNDNFqq
+tIdD8Csb7okLv8WhG4ZmJQEH+DngxD8ziuUOqYeUIMf5mXeuQJDT5yLJSt08Xh9s3Dp10ClUELi
eMNCcqIciabc8tEF50XToEpt1uOcUwDn2Cm495b88FLNhw0J2glMGBoHqZN7S4rM1QRz1J1+ysnQ
jCUtSZWI9sl72A9/pspWKm0TZKMxGTYGNelyeB4Kc+O37wnVtOv3fqlv8Z15YE1VVShFJ1UfYYrX
lipVdzSaQJxgJw+ElaXLogCjmRUEPUjzqTFZQ4loyO4rSXhxCR8Z2mijU9QLYXYobby5flnTSD+Z
x2lZoeWZctd4TidXVXS5oZVixcqREEJ7LPyHyrP98rlxb5yup6d9+kOI4sHxyPx7Rp/W6sAkzrnA
88oJxLgzkh33093sDp2ZulSF2tKEDJV5yDSofg5oPVU9VDOuf+S/U48mrDLdZx1pE8JMgnTSplgi
1+atPuOF+YRiOaONXRQ+ilPCi1L0bpH4/Cq73wU4RISsub51rY+SyVUo7gbxxn7zXBvOfeIko4pH
a5/neeKbH4YqN8QEEVbcA18VWuq4BozH+35D5X4m5iRKE/Dlqk6KBlhi5dL0XQOVblpDCm94DNmM
UdC/Ppgu9eIhTwObIGuJDt232/+vdrbo1xw+3A7/HJVlefTsKH1BhkDWzTALBXUfRH9cRZoBcl2a
mTZPQvNhSOPHkX2n0O3hy46RtdawToSPNXQWXpUGi7CjT50lO9+g16Qsw+zYs9hM4lQxusW3u/Ai
cZUaQL8nrhkCw5/Dp5fUljtgPmz0lf/m17tBeQCopr151lui3XhcF6RlSMr+/bVT67lURoFYhP0E
P+Y8SAOTA3WSHRPzRfH4HE28vMYq8W55Fy7MjN8YCcQARLtOssKfd0mVUTTVXvGOwPNn5Rg+tGa6
C3yy8yRriQI7E6FM0M+R0IIS+zdrHt24f/USjpmjwXo92tfHzbmInpg0FSSuwmkNWep3Butf46aH
Ei80QupOu8ncCPdFymHZEmaCTvgA7BjqDvPSA6jS9LvRS+YKtphQPaqU6qbNZXnHtsPNm01kueuy
/1ORkPI+2pt+VG09wvCeveawTJe5OIV6PndNYNdEy9MOWfW0jQCljZOdXPFWVvumWJmNomQWFMKi
HvJFkZHe1bTIpOVZljpNf98KZAObL4lFWnZuHGUzWNbyrcFxPl9OjwQqIN11CGNnW3orVTISCzSn
b+y02XF40J5xaV9/8BdkShon5GmipBhPWfpkJCBSGOJmiFSnI77djB/jiq5a+yklA4qUaOFyYg1i
bzNh1AL/WLfxvE+GtRyx71aDGwKi890B12JZOEsmWpEqnrQdx7Tr0zCNcVIktpfZVvIsodBCF9M/
sT+4fuPn3znfNhxLdJUqi8TpMjGMSj+UI3z/stpMR4UuWsrqAaU38qVEBhOW3kKHXvxFXJncGibw
M1Rc3JlRQbYnnXS1YjL+CpRXmRPzJFG0gPPIxja7VZT4FgD+XHNh/3GLJucqU0dm9PM799pBHA1U
aMeoJHN+OpECGRGCFQfiEK1N5n2F1luvbmr5A/iC3NuytOurA83Y/ouaqKCSUCbsms4goejN6m6Q
5y7ogrg8CEW0wlgzzkSEqgxek0wr93vvEdjtZPOmsjqU7TqUcJSBaHxXwRl3crW5/vrPoZsTEYku
2CSIYid6Ks/zhwAawBDnx6ggM5mJMPvC2Gj2wbwrf2swIk3AdQjZvLmIvprSry5BuhtlvKM6pSod
J5JobhLtOPjvdR6QfRdy9h0BFQktme7+KqYJfWO5+O4/nLxOTSScfWLlSGCkTxYnoavVcqyS5shh
LyMRdEa3hhrDJlrWr947JQcAD6W8pKOsqovK9u9zdy7+Dg+fAOf63WP9UizeiIFsNqUd29FrQ1Je
uEn+GE8B5o6vrJmlNtpZR1sgy3j1n4d/zJ3wJqyuP/oLO5fJciBi6qJWwf+eDMpA0OoKAFd6HGpj
jk8PL8oCkOkm6MXvrnNDPB5eoXwEThFv+S4G2BXsDqi80o547Q10hFl6d/2qzrfBPy7q1KpdiV6Q
hAliqTY35wmbF7XfB1m4mD5N6xa99uKPIXNGIqwChPt+Qn+tdno/jKmQhC6MJdslFkOFX+yrM8WC
3ircqAxdmFShVWEbMOkBgn0+GTPyILuN0qG9C2XiwvbsLtLsN9MpdhaUKtcf4oVaMDvSqbXLqRrb
4mnkjRoDtklbeTzS9G8rZVv1KVvRQyDm80g4JsOWIq3don4FxolbAWuoI7Sfhh4vDIxv4wg5lIkn
uDHPXPrY2VsY1CbRZEMGPdkrF1VVmX090oeUPbi4OhyZdCn2Tl/uVI26CNtLtZJmbU12cgCYLp6n
aXSX68asC3Z6nT40Zbfoi39wF8KU+iNqvm1hAK+jcKaT3Bkl9N2mP9x4mucSO0gR/172qXhRcA0l
j1pLJ1MEAaE4Z4HSs388NsHmQaiPmg6v0RGDG8aabz/D6SwDpp66iK5B4/h+mn+NTuznqhn7PdWw
VfxUHEXY9DNVW5l/tLv+NcTzHs2CNfsC7S4j9+V1Spt9omRFT+pQ/E6DffKJ65LCCDsJ/ejdY0i5
qfmeXtjJJWLJoNjOP8g7T+1Lbl73ka6CW3HFtyaxJ/1RABpe8V6IU0VZmreICYpkPcglMB26m/TF
Jr/19Rd04TP++yq004msKeqRWCPNCaxdL8BesQn8VCGJtsKN5WqqWZ/dL6xl7PkwZs5KB7rYpJ2e
8kv6sDHGXaV+8uav38yFswjf7KSopAdKLei0NpOSRF2GiuodscvXAiKpEokVNl/qklTvfAcM2O1T
7FRdOLkx7KHUukAQEAFjnmw/JzmK0Yy1zwYlX5W1U/YvkWD7KeXOPfok1d9xhia1B7muiYrv+i1f
2JH9+PGT0kdWJ1VtGZV/HEK0TC8sRcNgIwmJlBc8+sMtP/OFmRj2BXo6HjPzvjgNp7++q8bwcjLW
qZhL1H94i67/4OPBDI/Y+zDQXb+3CyMGxAxVHeS5Eq6l6d7/+jGzKeO2lynrkBhHTccyHjrlxkRx
odsBzANlKdQI3uEZ6lqIxKL3wR2QLdXO82zdIwa495F0+IvS2DW1k8uv2Yi265ZGYvqwzkYNU9Rk
wGX/duor7pWcgZp4wTHWjnzwDFM5iVZRc29GLwapSkV5kP1gNs6efQrwWZJuYnIuqqS8sd5dmABI
ev7f6zi1aHEoNPoWEf3RHZaEAPKt4PSB6Aut6frbvHRMQy1FWWu6ZZHK6c/XOcaBElDZyo8+ykHO
STOTQmFGzrBrtqsyljCYl+suH94ZuxDc1KZ9miqYbpr8UcrhhkD00kCmgEcIJuspCP6TLUWq52RF
aWp6dAO2zKpTJArNy4M04hYmxU6QX6/f/fd0fvq+UclNCmaQpfT1ft69qKdg/fuayqlxH6T1A4cG
tCdb7AyKu9EQ1FpFhk/azojMeaa0jmBnM5ZkVEKRK8x83qBWGorf+LAD7S6ydhImkQRzUBmAj+5s
HSGrP75jGFvELbv4Rl4qWrQuYcIG1qclJiuyYddQ9Y1iM9S7bJQIHrVuTPEXXzF1YRZeXATKWR99
HCHlJQUmbJ3Tb/67Mudl/0CE7lyL95TkY7Co/rIck/m6C1bpV3eLBHPpAni036EOlFBxeP58yoOU
JibDWcfHaa6nLAWrlVdCpCHksGZe8dYWzwpfGwdkBbz2YEaL0NRoomIgz6UbW7YLqnWNDTLGS0oB
k9HsZP5CANJjPmVuUcdiaanY6baC8S4rR6VdddZSVLaZmdmymM9yZLgwa9XwQTXvg3Lf/Rdl79Xc
KLeu7f4iqoQQSJySUZZsyeGEstw2OSfBr/8uetXeq9uvq13rZL41u90eMBjhCXdA+AIP5X5OJsde
SQ0/BNOmzVMNj1j5s5MzHAcDK8PiObygWbewR7r0/16x3xwMU1EWDiVFBpWC1t9TCXdcVNmx3skX
9h7GvzTaPMRQEjP4MeT+Lw96ARr7f8f6Sk8VZrJPai1n56VW64mFmhY+0drSUbXoMXmUreENK8kQ
oTkNKdK5Ri/6Kj/Mbf+mnOv10lid+027SZ/SiGhtaZRmjUGO5r3FN6BXy634Czihb/z6dVXsXh/0
WoMWvQmswLKJCrWVdtcnrnTAX6T6+0rbhi5iU45vxrZqLhDTPMxLA0mYtNeqTXjx3IVZuc8Azexa
c0GFAS63/e3K9aFgL8zFRd6Im/wkGaW+dCaW9nxNJbs3bwAZXfWUb6U1nZqL4uJ5ZEd77yCbnjPq
noa0jpXsGxOjboDmWmgn2npxq3IdfFBwyo3RjPYzY7/P9rIt7KrP4q01gmsja6Wk7UOj2MWBFq27
hba4ZWtcS63g1Gu0rO3Vq3KpHYzcT+nD/CYc203+wy3yzVW94vvRFJqv1Cnu/nuxtFW7KgjG5dNS
YSVD7F0i1P5DevvDGL8X0R/hAKlhGsYVxUQOl/ndYRR0v/+95r+5lP98ja8tkDoblrNGqJTTIEx1
NFwdyDI75YcX+SZmYxRgHYjGT6oiXzqI+IreR1/4n0i4pgLiz1wydLJaofJwNNtLwk/uZN9OHR0r
rjouXuyH//48o0BQLijUypPqgG7eqrWD/uXfU/cNTFkm/P3/xiBZ/3sMtaqXd79Bti0Lz3C2pnhU
sHtQDVPHcrykXPbjzJT7+NKIr/cYiMfDD08wnUhfrti/nuDLnY5OMR6MKr3Sqplqr6Lq+MqLNL+E
4x2Az8Vvdj27pDnMuDr/PfQ30cSfI39NARS5ysaoj+CItuffSrMYZcpnigDx7NYHj/8e7Nvl878T
/VVRKZz3/XyZDJjvNeY82Sziwriv6MaGlzx/bifTPxRl/z3k70L9P6Z29aX6MPOw75AkxH6XCuiL
RqTWPBpeWGyW1BzugiUh2ZMbwlmQXISq827XyTsgC2DjXhag6mYUwy6+ryDd7vbCr1ygwNeopp/U
61maGaHsaWVNVjhDZQYP+Hq1xhG3mRpqUGZw7sys8G61VAMBnLxFaaWlyEeA3rWksNXBb/z7bcX/
9l9lVjKmXVNaABf4y3YpuzaSkm7O2zZP0G0NyhUkxrWErHBgJ8gjzVCbUYbz/31YeK0URmlhMDn/
SQnKfB4raSHDsj4W1Q6F4juawcBOPUzh0NlBb6n+SeL7m1ueAt7U5USXYmJzfNm1CFP0WUF9hv4T
nSjO1aF0k/p9tXD+/Xb/1bylEfTHSPMvAXDTKonSiZwPMa5jKw68ZbYL6a5WFaAnTeKtUReSI8kA
ToF3wZUcpOxjgxpfKJXrYAGHbp9TzurKH56MAPy/Bwf9o5k4GQ0Qqv2OKv+4WbqiCWTQQ3DFutmz
0EmGmAmuVzaaJ8CWU+7uIruW2Ivckw4kmlGCA/NEyjXhawPecdlvV3hWdVA1IxmtBnEfAjFaNtW1
mxtlIJoiwnVDcx2bzpQpMuEqoSvqXs5abYy25YL7rNZ8cs6wTM6Zd+lBwhJzzaPYEGUIPWhtZX7o
qvlzF1Aut5C3RC3eCFdPYSLsxzl8BdDJUrwVVN9ZeJGOvaqB4ShOxYPZ4SewWiMuoIvRZzWbGQk/
kPXbZWbMY4QmYLfnHZjXZnvPYjorg6F0stO+i73iSkWt9UDJ6uDYlpcZBY5R1AgWr/fFSzr2t3De
2n6JaTy6XnTU4AZjtxjeipdB1kuhdeKWF2/84dRiqlfc4uCSlhSmAaUlPQIw74vG6cGwVEWJh6db
RNBHQBrQNUm9S5LfgujaqKMOHdTFz8yFvXqI6hn9DMBUSnASYELKJR8BgDFOG3692s8Gkx5q40+I
68AWupfYf08iuq/dJSNV6kYoJT9W3b85jv9aPF9CnyBphsW9niM9Gr3WnaS13vN06olPaM9HhQJM
0Pz3TvquZvHniF9TSa/qQMrGUnvmo1qLt5Wt6Lk+d4urpDf7bPHD3fbd+1GjnCMHspwhBvnlhBgC
YfDjhC7jUtIFhMhnzQ4wQUa5kuZWqy71SvphxG9uU5XcDXALEFgcwL/0UKN7k0TBDP7PamoHdetM
WcvLyKWEVia11Qk/9aS+OwNhNKEqAHYIGYYvx303V/tiFXK5UTKkeoZQKQESEQpuVf/+ct9NJUIW
4uTYA/D9a1U6rPtSjGXCy3C1j0UX5GgljsjgvUgU7Po5NqT2vwf89s3+d8CvJNgWdRmx8mP/7Lfn
MKG066AbSl3wR1Pe7z7ZH2/21RIl7WqlL9vGx7japAZJl4RCEqrIUI1+nMXvrmf1z8G+fq/Svw++
jGpWWL2tBGJ0sXBSIVsvvDeG9ObFfrGcWcj4/jCb//183BH0olkhU/Vz9WXcDD+CFQANehkpwcCG
VkbJxYwb6lW92/X88u9v991oiMRTmZscIkGD/30zVx0svmEyqSSenoeftPXq1uFMUYNPlBD+754p
FLAxQaR5Nck/qF9T8Jnkt8pwH9JzHT9hsITMMw4av91GOvNHOePv3g27dHrXE/ILC9K/360ccS8e
BeF+rhAtyarIaPOVtZD2M3qmLeIh0hwbjdu/5/ObAIQ3JLKiVwnRgzzo70FrqfKGHOX9cwErKb1i
xRvOvHXFrZzPIh2Zyk6FlwIS9o4Z6hIhG6G4or2hKf3dEGo61FUOM0fgbk7RB/pRHW3+nyBkejzc
zhCEQzjqa+lq7uf1LGyi7AyvfFxcs/vcqoq70WL2G0RHcWnguxT04vU3lnn2Q4f12w/yx+DT/v4j
AmrKIKKPMVMnGXmxITC/0oGqcKLx9+P9BK/839+CwPKbt6UtRyEUNAmA/y8fYwgrX81l8MHNIj7U
/ahTCO1kgDr9m9+/ZzRMormeRBmm5vsqaaGAPImqlavP1b0H1XSN983iIyY771cqRNIntX9FqIT0
T5/3SLniCB152kp9LlIRk+Rew8xYxyBa79N6A4EkkQMjibfdeDfK5KFS0QnsN4nyphQwHOYagok8
EwVDXU22yWhMOLZWK5dPpYpMXL4WorumVCutUu66lOA9lW2yYX5ouj14+aHv3bTpIaUq2AniQiyI
RiViioM6RvqWxkvqfD54wPi4lBCcUs0cIxTIw0lDzNuaZagcV0DFlsWlw109riFF3VNbwVS1DzSg
wuilYg4ayeaEvVebQzQRYMuLv9ols9CqCEVXKnhDzBRy3O5RokjeW2EzUGDv8i3+zLIEWmypOmP9
AcX5h7v7vxWU/9ENQ8wKiR5QKX8vJEFUW+8+T9Lz3IM4hXUu6NWgvinISP97CX0zECHJklYfEQK1
wS9hV7GIViVCSeVZHkAgjYsN1pNCTO9L7X/oEf1+5r+TXwUO6wQvp6CswH/+8k6yMIS5mpewcSD/
x3DdiiUJa5mak/tFAN+4yCJXVoP9HDbgIL3LRagXauqWwsqpyknw1g6G9tkrIS8iv9fU72Pw/u/p
wInxvztqTh6HrOK0pVBE//spJSFDmWio+jMCru/ZsW63POTsmkF00NX3AdaHFt+x3dDUmwS6Z7Rn
ALYSMmxt2AO4yS+NI94wGMDHG9EGpOrETbiNDhjyHipDevY+b+rT4pou9ZAfMOFKSe/eWp1p+T51
1Kf51dsVbvTcBi5VWmQhCtbfObz2Jn8TI0ylAXEEM0FBNzfbJzRkSIQgFb7SiS9PtLjnI2rip/Y1
QP8RyYbF3EpHO/3oFd0f7HaXAbh9WMGnRXCc7GJXOJ1ZovbSOKi71Oz8ctPOjPaWv3Q2lI51ZyKR
pN/NLEP85bn+Ja+VVF+tnOYsXoQXyu3CC2xRc2FIMzTezWpfvqCys6MWTJuFaq1b7Hq3W+mDsXAS
VKbsmRVfEs32j/kj4lYPtfMQrBXriH7vPnyZPYIQAINVdUb1cYG2yB/gh4j0wK/+gDneBdiGdv2s
dB9wgR45K4jvW7zo7c3K7CJtErowwmNuZIm59g+B3VZabgYmf8M86aLubaBp1qUZZ7u0tkPFbrdK
rGd2zSC+TsifG4DFndkNpxY4qPaveWe1T/B/8SPUKjvadT9dGN8d4Ow9fLdwiJ8cEqcb5Y8bo1Oq
LBETpT1TvRwDW4aXNn+IELCMFHjx1xp+XPT8wxpf/BczMWFJliBKAd1hEvFlJ/r+HEVQhKXPi/UM
L7K5rh4E99oZvpOuscdZmNm23qe78nXY57ErPFWPt9llZffn8hLfnXy3gIJqLvey42+Eg6y1V29a
nxz0UAbf+oVWuKEzOpIBMsR3xPepazDYAIbXiRtrqtHiRqPPbGJc9Z1DXQAYtM4eWzsUzIFk7Jro
ois/i254bQetfKuOwgHx1ofVKXiYmd0BJJaVHGJHIsk9rD7Su9bvELF+ByrmIuWD1IFWrn0npPTP
mtbAHQFksBZr5VPYhPtI0m+UAzJI+ymVVL2CQ9xqEsK358aU9GifOTMLXtSpfe60e2/kvj0DYEdX
oXYDvOXW7DHlHO2XODeZd1Pe3c25kcPB38nr0P0Y7UVtIjPn/1qe3hFxqUzBqLT752qzXHd6+oiY
jd3t2mO9xV7CibSAxWzE2vI9NxM7fCJm4VOwrwBba6GFDZTAj602oPB8rT3Aw1Kc+Lhy4oN49Z/H
Uks+JC14TY3B02gXnFfPfWU02qiDxHna55b/Uth3uzcUp9B649JvKntlqXawkdaeVu0q2rRPG4gB
9o+4nG9CoT/W2PIrcykQVbkbV4l/nmweIF76KO+HCDKpy1dRHHQ4iaHvCJVedW/I2kjJFUK0lh48
lF/IrIppXkL33wv/m4z/z3WPev3fm23qKENYRcmP2BDieijtMvUkwo4UOCqMLkeLCGJbi7HSD7fs
N2g4Rl7iagglAqvLr5oftFqF0RNqn6iUVnzdaG3fW3f5ktTNbh5NEdBuYizWS1lTaT/N8CCse8GY
5a/3rnKLwbdXeeWsstcfU85vv9MKKb45FaDp0f6ekw6FGyFNydr7+XrqNww2graIhsbYSsGJ+wm+
8Dsn+RIF0L0HMwAVC3Lqf3CBUZp3eQDvK6ncUd5KYKTusuNh/xmBhZFaIkAVPYbEyiKqdAptyPsl
CWd0oF9gRxsFuLsoe5kg6gpMly7FHDpx771Vg7f1SCSxiH2r+aH2fori3gyypb1sMP3ZLurIlLrw
t3y+SBu7V8lB5jJpSoUlKzt2tQRujOkevtSrKNbThQNdIC/QnSVcmQcYeBAJwLoLko1aJPDnM+w1
cl2s+F7U64dPNTJi6NEhRbMfFu43QQkl9EntWUTbkqn7+yP1KbiErq+8U0rRkvLK2F9jpJzUBhOl
NcxufLb+PeJ/CxHUVSaBYyCSEHi+wouzoBNHX5WCs9ys2SNtclNhh87tBvmTQHr692DfRYYTcg9A
CyQUgAfT6/9xCc6EoLqLsofCJpZ73atyn+uVsLISUTVWEDCBPPoAgaMSgboWBIDHCTH18uFwDemp
wCktdSoi/6I3V54RRj8KuH6TU/71fF/ODRzdkq7ykI70Bwi9LuTIMKOYcEPRpkiNjkplaFEYvasf
P0zMtwOD3ZpKCnj3/gb1/zExfRzN5mUXrxBUyK24SU154VE+x6qKIr/UoYW3sqWinLQCDDlqjL4n
GkPnpQE+j1FBm63cF3h+5pBir16OlzreLdufTtXfR/nXLU0z9P9/yi8FnZmMQnQsds052Xp2CkNV
q1K91oZPyUAGcbnJfhG3neuP4Lk+F4+qFa7rfXEIXiKjhkai+ZvhM3KvqiYZCE3hdv+RPA3HhbtA
Tq80w4/AOtwFo7ws2GtPYj0FznFhqeB5nl+qN7r+bnUMbe7c7m6kxl5ER01LjVgyYHAcQ+PSmYXZ
mLPH7kM1NtVu9gi6nRRQnNjXGqHsK+rdVWsIvZZcfPb0pYo1GNYj6l/UgwX0oXGr06WP5PXfX1f5
JgzDg4pm/2w1w53o61Eo940nj5GUnnPwzxm+F8sx2sSBtJsKR1l8TIFG5ynnI5d7BZIB86dhobMW
dxTyd+XC3w+qjOZLovky4cMCAUcICvyZS3XNCNDpT2YrI+9xTJ7JWxSzxyDYIwOdig/F/Tr1idJZ
62ThfF3BLkYUuElF108tuI2u0BgyVAAfwboOWTRa+npBRP8iroat34G+LzcKekHlirLCTWki6GIN
9mGjnfMe+TLQf1NUl6VxWqFGXaWhDRDN+PcEftNOnaq/UHcIYSG1fKVuz6KGQns0qqeSEyMIB2MW
HILVFHXBa0Gips02qxkC4dlglAoLi1QtRjGvVD2rXjR2X10bIm8vLh/G6JSHqdaJvjG2KTR8MhBw
zrOr3F4ruOAkx+sUXQIUBSs4uREoP8pak9EB4W4GNWTOLszqzFj4GGzXm6h76LwzTbd5LfJkP5wL
353O0oTgZ81Q1vwav/fCzB/7njiGOzsnkotNbgOsMAqm/6c2yZQLfN3ccJUnqvaEWP1aYWpnxYBE
neCdCNcZCEwszmlgcOkV/ftrfiO5RbWDriJpyZQOfe2Q5KMgBTRQ0jPFs+UoGfSggHOmWGFkuU5V
E9kGHJxKCjATBboeb/8e/5tKCMjVJVBGAHfQsqZA6c+zVpS7qGzy9IziF5xdMRqNKL0NyY8ggO8O
dXlqXPx2PQfG+fdAcS5lQhCWzbnloPHkzRgWBDyGUD6qmMxp6VoFMP8m5ofkoC6t+5OkGtgJCcMt
mTuz0rgnnyuyVdRzFr+qqzjTF88BohHuS/kgQ1Z7lXs9vHWdWQlT0rEwcuYrc5uXf88Wz/vNwoBK
P7VhQOHg6Pj3a0hJ1UzGAVzaBK6SdDeTGAHeULXTFWpZGf4f4ohHC1W+ci13SMPPfs0ncN5917L3
lpYc3ErMwdAnwbLX9P1iP8ekcGKhNqpyi7reLdvBStKbGCuYEt1RQqXJE26wQfYLHJ+GhUnrO2r3
xXgus/Wqa9CkKI2xeGzvDWr7HEGyaHitsisEFGYEtF/GFs90JDSR+7eKAW0SZMeSmR7ToJ2gNffU
6iF0FQnYsT7+xZNyvTbB6HLG2CsC4o7oZ9k/czwvEa9fDbWjCgVb3gmoNIALWqvCRVIbx+ufqyAx
u3qzlGnOeu/NagSmu4bgBkaxdEd8B4HWewjGtvn7eAfjln9OFnFlepx0akqfdnK7m8v5mvSoQA23
kmZuI+MkhARqiKZ5DUZv2byV2ex658qctESxUnY9dJRKdPHS9zwaP9WCXw4S16sFUx5eciDmSkCk
S2uiDU4NnsTTrIDfoIZrgibKAKIo+UwPJmN1tNpXvQmIGb4eIFpNEg9DMA2IUiAabXPDS9ExSkyF
nRoBRSjRoYungDQvnHpJSWgSXqnGndDQD1+Em2WSun1lBjLqZfS348UOGqDRLZ7KsXZXhbBNKKuJ
q8zpK0mf17uhu2utf7f+vWy/O80U9CZWFD1nqEF8iTT9Bs2RceGpdGGv5FxicOBtyHMC6QcI3DfU
NrCqMKpBQ5BWgYP5e3u0LfMrBcS0HvLFM4yU6AQs+sEEzmqAXUV9iDSXee+HM3q0tAa4u3ygPkMt
ggGCij1/+L+/OtckcGKOHHnxVQIj72biIHuyekIUqOptSU41HiJcXBrv/MNIpLbfHA7oOjDLtJ+p
+n5JWEKcFGCqpM0ZPEw+vHqo7UoAxkxQwoCUssJojmW8YTFVT4m1WwU6DiNrAZnweEuBXmEVcerv
hNyBxogmVnKgmoNck5Yv9R1VTqnVk5dd+Ta6VpzZ3YNkdZbsyu9FbSigPu4GFqfZcbEG/Uvhc53h
tgY0RJMvYWqKRxCdit71znKxFzb11dvf5X2YuxLWC48oSHdipJfyoYkM7wOHNI/aCMBTQFgLaKma
moGD0JJfgqfVr0OsrSDIwi8Ai2PnVIjRz7nr6F13+GsHBuXd5Fl8VCINSsC2snoz3bUIaJkS1nXr
ELvGIwKeopkg77GvLGaHN+IuoFh522nVtkcY/iId+E3gQX4t1pVVWt5+sKPHeh0tKK8KbgCYFzL8
w6CjpjO7Jc/4hxckoQfFEY/Jnox+o/5CtiZXrUw1e8TIEEbqDItMOCvctNK5bRbjIfXM6Vfzpz48
eQ83oc9YIBdfo7kpI2OX7mgwRYVFI4YWSvUcPYq1QdsI59pCryJctg8j716/IXOOy3taX3qVopwK
lseVDBwsdzSSKmtJocw3s8fBVvmEB8W9O4EeHIEK3cLJCVszLAp+Vn/ewTSb3xBHsog+5e1BGPf8
WyzJ+wYxBuk9KLT84mGQh+a7Hhmrx9GVrNWphcLnJo+SNrn9Wau3jATiTBr/e2Sx0YgT+d+Fmd4N
pLjxirlmyFNyQgH8u8jnmGK3avmbhR49xCZlxgfvqLiKIe5bO19Dpu0/ygu/AHI8qCPQ4+ghXOKT
t524ZqgPUtcBo6Tode9ORiM1KpEao1jEK0tV66Y7g5k1drJg0RS7PyNW8FgZleWfFziYBxhp6aD7
QlThEfHAVP2Fa69rTdGzyopVRTFUeACx/dpu0MTsgQIR2TNNxWtxCT6Ci3KJr/J7vq+O9a67xRRi
G211pPBWHLgTzj74KC7cEJe97KDuV4/Zjdd8VZ+AUMUnEq737E15jvb+I9ydm/Kinr0XfknJQruU
p8UVDbip75BAltCq5+YZeKETPJS2au2CI0UYzNSfFptsPWwKu3X1+5p5MRAmNOst1kWxllyLa3js
t4kzd6aiIGqJTyP8wEf5oB6USovfUONSt9JLc+kf5GtDf0Cc/pocZUd386E8gv4iHboGTn1QX6Z/
fwsozdyi9bir9gEmC/bwnGyG48DXv423qTRMD2b6whqzgObX3G2f58+InYig12vI2doYkzdq9aGG
8owMbagTkyzRMqVzGOieqq3eW3JYlMLesiuqD+O6+exVLfu8kw4hwjuhx7ftUboQivi6kFssvOyu
Za8Icw6VvXhKdv6z0kzZZv7gPSm39iE6KaZ8WD6En/m12ApbvuLCEvfCdTjMn+MjbxR8lDd6r/i3
sslRJvPRnKUC9mu5Xbw2ObUovQoMT6Z1RM8S6f3T8nHJybSNr8pefukjWMRa9JG4yBzumm3+CaDj
GD4ETrRWX1ATQ1s5uvhTRVxPtrNzcsmd0YqddL9EDxaFQmLQT8Kn/LN5Dt+y7XiMToGrfEa/WDre
enhTPmq6TbSiXqMbUrM3ceO7tMlMzLjW2Y35P7By4MO+KMgP9zDRtdVLdFielRfaAsfyBv9iseey
37D2rNLpLtVO2DaStjoDnjTb3c7izHWUTXGqLskOp7Ze8ztLeqmf2htY/E1L49goD9gITAu/AbyG
KaZA4U4DlNc+qZFGA0vUIXmKSIUix/YivvQO1gAPyKhN6jOPncvbR60xe8rN/tOzG4MT9Zqw5w0r
3nvX3Xw9ujvKSVdLtHJTlnQidXOmZ8f5ZaZzctmSBimGjDzd3V11W1xI3rX7A/ooGBxp7UbS7sZN
usWX2loddxS6D8orTeVTdik3/oPERiZNtEcD4cUdmvfCQ+Gb3m50Sxu5AMtS1mDvNI/WXyFp45N6
7lzx3Z+bFCb28DeMYpvv6Qlv43NvY+7ECRP92qHArudahcPFr8fU9F997fZMK8QkfEw1L9G8ibXx
5PGgE3OjsBRb/UXTR9FHS/yVuKVWvGRHenZXWXUXl0lc1NkxYRxt6Um50vFcuOIp1xXdsHxp6oPe
G522J+c/2ys1pZt/qnfpJV5j1RVY4zlBp4pWxPmFgrqOo31l5wjH6pk+N8RT8aZscztWNExaT3Q0
F1cZ7PP7LbBm7n1NB7HVmmv9SLSi4fj1+N5uI4dmDNqq5OQbIgWcksDEGyANMid331AZLhujW3vv
DMT4Z+xscFtB6EmbH/z1zeqMxW4jP48uIHbRWoIsNbmWo6dmfvHt++bu8u3urnDufvHdLcvCInAz
sis1/uV10MRuy3kxOI1twirS1COLLTfi0Mo3g2j2t5W5WCcfeJ8c+HKbJd3ZzJUeKYjtl1p5vS7W
t1z3bc+4WRYTx6QrgkYhC2vCFwKgbnu/oWt9na+zTm/t0r7xddq9FZ5nDKpAgPEigCsY+Fm+tsO1
kLxOPqqHwkgu5dysLmJsNKOmt1scuW3OtpBn5PJfK50WUef6INPw9F4PbGg0nUGg4LTTVlm8Kqec
0qBOOcNRDUR+xQP2o61Jo0jWfQs9v02Bsqw2M+lFWwVX+SqzqyM6UtELGN2n/OS5y4v/2h9z/baD
9KjP1+gUjnufztI+JcTEcEBb/EquniOdoWU/hiXCHhq1BFweNuGJPGP+kjmDhUHkOTYlwMKu8ohp
Br+PmSevIoIetWhXvHMUbAnuzuohZD5JpVbXXO8caeu5x3yLniI4Y6148g7v/jrQm232K3jkeumI
Fzz7ULlLC9+3w4xzhobwuTUI4PBstfwPcEqgLLRX4Xl+ulLKImBCxSNFUbhjq8SnHW02dtUh/IhN
Lv+D5e9DSE2RwSK5Tu1MPG4iro+jugmM96n3Fh7t1pD2ixfuTpmfWu2qRyKGFCn19Xt3XWnv9Hwk
gjCje4/3oTMFCMKhXUPitCVj3ICKLjor5iawHotbtSFV3so6Kq+OMIUqnhMcuHIji69rGJZ0WNnq
IdAxdzOs1qysxJ5Ti0XqOnAtDFeq9+VBMu63VL8/kfMttJu1sm/jRkMDDGYHpraPt/5CJ9cKT7Pc
igwyuQ/lGAfryW+eqtgTPSscMemDItyN6er+2Jl4UCRaoGgN9m72oGk67UVdX7y3R9Pcb1+iJ/7a
CzRl2p5QQ90lWBt94ZbviFbOH2VbMsPHNXCe9cDcCEst44rF7eQ93vqPWKdclKfc4HfODrURnSN+
P/81ak1ZsylfB1M26qcIDWqivDtoCBf+T2te8yvUNdtZ2P6nfEj0zkg3QqP/yp4byhHazTfnbp2d
77S577fqFrMhrBsz5r1ReUiHLWbk6NOCPc4c8ZlDQkv31AQsL7ORCVTWNdNFIKe1OkdBxpXAEpHY
jAiYhnsqYk6fGtGlXXNF341ZpXXvo+Wtl07OvyhYCC/cTI2NsJ7VOyQkocU5Yl9CA5G2yNT05jo8
lU6/5q5Yy1Zz4FSVLBiP7CGWUGF8tg7LeSpA6oith05iVC7ayVa1bRLdv8ZvywmapPFESOUjcfs4
3QvlVXUW56w4UPTgvp+t9J6rJ9S4NAdd2op4mwLwuutJrLeCI9Au33RuvW7Z9nnEdr4uIn3YjMf+
k81A/VTixSmbyNc55q6ffmXeKUjwbMWp0OaCkbbAqbRxNOcB/tyGahOvxUeg4/Du9HJ7VM+hOe7j
hb58bZdOachUaWaOaCKAiEWL1rp3PHAuMwPMOkvunRPfmhAmpG66yZn+kFu6wNZ84DsVHxRq/Wt9
oyl/9JHw3Q8nz+bCEh+welnr88N0gk33qK+bnWDyEGZumCuNT8zq4xgvHFZ09to/FXZBc12X1wia
f/gPYG83G/U5ciU3eBE0TlzrbgTbTI/c6FEyOOYqSzWuk5jEwbfGQ0tsMYDbJwQ7qujLM0RgLuFZ
VHNNcGpTOAjPI+mrNbtSNoqdXZg4aD4qb4Hb71afInjzx1pH0qx6iMG6nLvjuFEB53QHvnvABX9Y
3mSLdbq4b/MNxVCPpEfrqXftYr60uXrdIBBN6UBHqP+QjpycVv7WtHrKjVzq/ZWly9fnu47m4tMb
HXKRoNWHU+mMC2ieK0IJo9433PA4UsGjw1xUy2Fhytt0r944tfKPEkTCtYXfCZ+0MwPtbXlJ9tEm
egXETqlsSx4yq2mYkO9x9dzRDYqpiZu+VXqkh9AtftF+KDTiV4OL0RherRYJVbYDsDawLhoy5Q/J
a4t/METSEOH4KUkDJUbaOBW38fqJL3w4bPxqXYPfl0Z2+twa9vyY2rC2VksHCcFCgyGtSakxM3R+
51yLD6U1ICCrbVWbL1VogptagssnccFVHdRtuwFnQEiSP2X6uONpHZ9daRbaZd7ApbKLmT44S9fs
zPGUZPYg6QrVf4szFyhYs43c+tq+7l7b1+SAkQWpfzA3FTenIydp6l64yOZ9Ah89dWsYMWvviWAV
9Ic7fwYE65/kJ2xeOOR6d2attq3x7j/KOrRWV1pf+LwL58V7GmDFplhYEQ5dyi2nxXyXfnKPGD3+
OwA9lhjXLM2cHf2ovgRrU7XDD+yGMI/WdHG9D/LzbOPpLJr2AdutY6ObxWYuaPFrSjB1IdfhxPw1
HDEN+qS8qjfOcbBQHhQQ+2Ofabr3HryKx4qsnn9OXUXzDwVGyge+5SYm4zcWWvoxUEiFvKaBoDRj
i58xZCgrOmhU9pWmC6fyOQCwVervzSdgxvjY7Iu1vse44KLLNgAzek8AsyjWcK09zq71NYQ3zP8b
zP+BwWCOs06OA2vWOx1y+zYFpjdrbkPc+GgvxFBGblPEOXnHSdrVQI1ccJpbow2WrGNk9l4e+if8
j9gv9AAHZ23qvGWGK5mumsFBJrL+qC2Ao3r4qpIWsq6evd84mvaBfqCm6yvtg+Xonyhu+qa4vsQL
l3WSu4VJj0I9Z45/vNv6sSQAW/vH7gxDEn9JmM6vma4+JhDkzeztQdSZIWf1a0Xwub1zhjkivgh8
U8A50kd3bXhYYau+NPrM+n+UnUeP61aXrv/LHTcBkmIc3AmzROVYpYlQUlVRlCgmMf/6fnh6cGHD
9zMa8DHsU0ESubn3Wm9aFQuj9uL9rXcIvXocno7aWk96h/GoZw96ch6MmfLziWeuKKxn7GFO70gP
v5yJTmqthe2tmAM//7xsFBWuRkn+6Bnt4BYrdLfJIUFxpFqtz++qrXgnhG2gBfXJDZQPYGSywdCD
2jPuvOHZ/mtOXRPcLXtZ7ArBhvAeGyvJIorTndnM9bQYseu/poQuLOLGGqgF5s+bTpKVS4H6Zccs
8WZjv+fZ6p7TJLvaAZWPjRems5Q9589V9/FPWUSBTdld5CA/cPDQrTSK1Rxcap/b+8dgf3OjNZiW
5aLUi28Rai/bphqhmlirdrrhLk97KofnHM+Lzvcuh0WxNsL+KsEmT8fH+9B7jKdByjyud6prlnVs
DwckSGO2ZWPV/LhlFw7qMgaErDi3eq/qF+NchzWbHK3UUllEFDvqhjJ3Jk9TazZeTCvgfSwzLO4p
Ow+/oHPvJcuf3tAjI3qV1g6X2Wt3DbW4zvg9O0stwZG3+U/xed/UFyc66buQZwy8gUJXpKOSbWGe
Z1Tf95VCuyfPjsjA3m4z7d0U7SOdKP8/Vu/gk3PERSjgMnvBqdHcViPCB+DjXqljWk7C6At59g0c
9f55pYpdnBPntXjQllw983afmqjQxJnm8u6VBQ9JwfkWZF/mR3EmJ8wr6MoptJTRIrXLbGaQ+FBL
vjOl+vi4HOreeUwZc4gasJmvxsIYaLRYmI1FN+DRgUyT3R/ojV7GIo+FYwbALpAw8xMOnzre4FGZ
uCRasfBehzS822c0109XH5z+ACBXgAyKdmIPkc3KsJCCwuWuin3k0Uz/tkEdoOjnvwUqXVqsJcke
MBip5XkVDBhqw2HOaHerWdPk213AZEOaPpq7eAlsan4qPmFffrliB5ne0CERrBUY6+JH9e7Aenbt
ZTYZ3zs+GaDsIrOHebZYWM9lHfRhcRoljhyM/6Poi7zv9xdwAXq9MXHgsh3W0Urzh+AKFtMuRkzK
H6j+XLS4MpIGPlh2pMPwunopbYzpdUE/vuqcdqExt9ZeIH78hQE8AxsVfu+3IN3fog/mrCs2u3hQ
0CWkVji9nLXlxKLsTKeXo3ykO06nK0+/GXb6tuY7zetF67t0JK/lQk88MM/PhX47wob1He8BBIgp
L+zulL/0EeRGiIukAYxYgGwfqW1AHIeV6UCKOWOPoa+psimIEcYrYK4xBx1dMx2bTZ9WTjPuwIKV
91gYgWXH38gSLx8gyDgbrfuS2RdUWwC7nHa42Nm4aNNDRsMJ0/IWe0g2sltDe0HRxrVbDt8y0F5Z
WqZ7Wb/RLx4emz/N0CLf6p/99Y1GF4f8ZfPc1jZGJu+1T3yQHfASjAAhwkgG1bGwLk4amP7TS370
NT/BAKwTqjGkqfv7LOFWjAfMdvIA8Lbra2mLotX46UFbVoi3MXR4wJPEAb6Ol94yRo7CfxKokdkj
RnrQg7tHJeOwwvbv1rm/bPHcU9XdvhAerHtrLGLb8J1Yx9Q+gCvqts4mC8bMnaZfdxV3OIlTkxE5
NEDI0F4G6KgYJouaJzxctt764iRhQ/c8eywRvrn3ME7tgqNlSiHIWWX6zRCs1SViKZvFCNNoA4oV
gNXnB4+KdJgYtjJH+BLtpOn9ZzICA6CrBZLX/LfRweUtY69vsv3z9pjpTNx6OD2VOaJzKss5+Dgh
iC6kEcEHnFwGD3tsxV+Ym4IbILUlBY0zsSafqV0t0jEnbqOuKdAbL91PAq1ynrJXrZmDCzpfbOsn
el4OD2LarBF6T9xnQH+cHWgOb5mNEPLItUyt28Ux5m8PRce3GNaI76zUlXeMDvJeP3qIdgiRz7Kl
sZ5y94dxEX1wrChb2ZJmXJHteGZxfrH9LbVFtJ04zRssZdTvO4+d6Taz8Z4VPgjGTA0zahB19vLu
54au4WQwDnRTHWCrOEgu0wyQGNxfDV8Ljdq8XD++39shNKaXubCk9EFBLIbAzscI+vIjCerVZRX5
2L+A8SlihgwJOXPrvXhXbeTA/Ew4TEWvpTxtGPFgXdYcuGNFh0B48Ti8vMhB9K8GQCoudfGV+afv
gDFs+WygaUWeSSVDDZH/JqcRYx+7pYpFUW4FLkW8f3C2v0bVsCXvquOMd0BoymvsN/nTUm2kwXtu
MKPSKkLaxpa4GLt2aVMpPCZEv/KrVBt5QnLQXOVCMW1TfvwsIVDYFgqFS8uKKSsSHcd1M1k0PKkk
rES24hhTdM+VLd+aL/P4HivWw31bbguDC3nqrje1t+q16VfbbAoruD/QTfbhoXV6EBQWGpsAEks0
+yVdSfCc0h4Q2UJjzVmpnKMdp9pRdOn1U5sXROc5aqYdiLO1aK+UGWCMrYS5c/FzzgvVZBNug4kr
MJUOhVygH17TdTQz5vFhjekEsv8woeolL8SOZYel92QZrA2rOTL7cAPtZpsbI7isKNBOzaG9vtYS
i4qq1rk9nMmcTJn5YwnK0Y2orn1Ck+GM4TLsHGACEJFjs/lbrGVItNYS5gdQnyXqc92FmYHRT6Dw
9NY2vP5UngUf+8HmEqIvqmzTP3WhHjb45ubCVpsO4liROc81HXPDfYCnsbg/Ve3EtzqMV1SOFOMc
rD/murYZr20pVBLRLF9kfyp02gT70IdjuYB1xa9o6qH3nu6wmqwjCn4q02Dc+wHRJZC1h0O1W+2u
2Rd6qfikUc+SoRUYATZi1jOfJJp/CTzwmaOTkaN8tEHHpu2ydkNhmrmwIJqLjspmUztK3gs0FKp0
GXkYXaaRV0ao/m1hXdA4AwCOO1z5dKmKcGJw1MSCjVzrLTo0GCbSUzkczhGtnLk5JIexTOHMv/Z0
DCem58jb96ndwO7qe1X4OYqzaHsU1jmXnrX8AKF3yBGW5+mZsW8PC8xiJd1kUCJow5/0Q9NZMAxk
FixxA6vwov5KZsNvvJvQI4H5E1o5g2gqz8aFagsJSO1knxwm4/E+M2/Af4cH280ooE+nxWzwOB0Z
lggB0Ls9EelO8vU+5U7scelQjnKDjoDIbAaaFV31G+QngDc1GDTNDBPFTN2B1lHm7pG+Bi3ofX3k
fGf+Bqy1IBBJVLKP/iQ2FWKYOdQXT5ZwenieqGyzXb/5jnbJJvLUNckedxc3KPWTc8gTNgCinKyI
cowqaNOHXWSbsie1C9gSJcgEe5DDy8XJFUvcKsdxNzegjo8vaopoFcu2wTt5iS5Y1yN2hpG/b5zq
+Rn13OLRzVnMyWnH7FcPVv8znKCr421dwGTkO5zmemi6j1XudbIjczTboKT1uqMQ63jhfTdXOgsc
UoPJvT7PInaO51d3S73I1Q8P2p3ye5CxNrkE+j32uXZr3u41Y2nYwsRWyIdixfM2agQnTsjYO0ue
1UeGSiv5eoAr0RYD4Glt1+cRZVcMRmtY93U1sUfSBXI0o8pmEg3w0+8xYRiJNZBkRRhA2HiAS5Dc
g39m/4aNZfrLaRW54iFiYo5iIRQYeeJn44DVRf3sAZFW+u9iTguK47W58tcDd7eAHqFFpuOuQDT4
QpBfHF9ZvRbUeeV68N4UFOy/qpdZAknO9R9PSDpleNbu8p3wTSm9mJev3xuuZWFz+Xev7g+gmluP
r/wUzWo/n3IVlrIv/94/1HzWTYerZvMUJ9SmS8VNdhyIC2POLWavXsMy21VYHJC2S45aOtkxRSVA
vBYdYcDmAQLZ0RF8I4jNncGbBIDmw5SFW3rirxAquDdA6vsDt7K+PRObU4Dr58LrQ2frO2oDJk5R
rj72xYay9YE3yGlp12s3PsXLZK1b594GVfvoKPV79/pakkP+yfp3tBmigRWzdvd3wQdWh1+GwGI3
0mcvhqQEIoeMCx7bLx8ewIefN/YoHYhH2DOJXOA+jwNzVs4pBQ/JdFxTZThWLP57lv4c6yNZOKtm
Cl7B5zJ5dJ3nedW7ujOaY5KffDOWjsKq/XrFZJk9O260c3cmYRzZ8DfG/L66MrH6IFIfvnjugUVa
GJQNgV31sZU9BoMzYWmjuHy4keRhR7AG8gavMVyhxM2VF1AvQA9grMUXizLgGbvyS0dvlLydTOxJ
5/XuSNEpTuTS2h2NMWCXMqlHALC4jjsXFiFWEnfKDISdBre0kcL+m0uMQO2aT8Xt+1oEANXHCgED
ywvieyP+sojQgTPOaZYtJgtzu86mzVG/2O/M1kdcdLCZ0TiDqMGpJHGmzhGXr17MEuWYGzt8dVGG
CaQrM7ItgQp2lUxsw08GmiimqAGbyjP6w7P8Ky4l74iv6nxZQI+d5G22g31d3b9fVCQ2SeKzgTJt
LM4BSODDepfk69SBq3+s7/7dcOnJOi/y2MThRI7Ps+b3LErajn1z63Z3T3UnsVfNr4xWmetzMpSQ
xqzpXx425j9u31v1rvcdJJBsHeHT2eIw/zFv1x7JFTBubg1NjvVbEybOdcwYvsekaabRQnyM7V0Z
vBbvL7aSsGmt19ew1unw6tPY+WC2UJjN5YisIJF10njyGRoi+wVct0GFX19AC5cg2pGo7jJgJUYr
1PrJqti8FtGUxtukifBpy9xyLkE6A+hODVZr7uSsxbn4e7cVJouGF905Uu1sYw/3POk5Vm04xkYF
/pmKV22s/VtgmNMLebEvNRwpduVn68uJA4ogGjQFL2/UD1Bb8WvtXvVzNn2655oTOISIeLi/MieW
e+w+iY9SMh4AqvXPy+Fbb8J2UwALLpMDXxSgcTz1EcI9CKFJregaBySB7eYdRttu9fhBr1TAAX8Z
brw75iTQj5f2shyrkCN84Jk9xSuJZOX88tVPvNVK4/EWkzZgMBrcgXi6MD9tW+f2u3fKuRnotwdY
VurebfiXPaOxA46cOByuJchDFdQwDqEJYwQo0R5oG7qAcYYUYcfaHkuSa3bGa0BojQ0j/MKriO/n
7indTFOcKgsQn+n0ZQUmBaul1qDdu3u6biWCXdGq3Shppcx5qUuFpiCfoSDKBYdtnUzi0GgWYoQN
a8twBIGNCaDpT/fNcw+iJIOnuskLL35gPveawe23XzO59+E1r6kzBByM+uzx8Hp1l+RBewCjMk/S
KXWMfnZteQo5AjW7olKGYGr4Ix7MygInYAxr2y0qqFDedOG3E4aBLSbPz3vnqcI+UrClhzVjoa1B
cBDz8MX3BjFL6ep5cNd9huXSxKiHlLBEmJ+CpOEfo+YQuUT2A3cIQ034YZk2MdAxjkxxJ/OLzu+z
BAxM3KKB1iMO8hpRoo2dmHz2euJVFX59S/lBXkx5AkM47sQVVfYFruFSesItWZt0T57ELKsF9nzU
phbm6BDs6I98hCmm8pdBCeyiJSCJ6b5bp0fexAPX1ZmZw0+Ac+8eu/UXhYAlIXgAn9FplZkxzBPN
cjtPQohZ+BmgnUMVDid2tq/JvFkxEvC7DB5e/hmjyfPqAz8gnd5+ysiLK5PrSaWQghiv15wTuvvG
4breM8T+Q7AQpByf7p71oIccJp/V9YKemk711gSsbP8ZVKvSsBAr3AlWYO9H+h/hlkBIjCjHAt3B
m/LacBnLuRDk04ZudSh8nnvxR/iol+yKgNrF9nGbQKZozjmRbZZB6o1+WYkif3sFvVtxv5pV09gD
dFlsGbN6MVlGLiiYcpCPJb09F/9iNTTT0nywgPKemzet2U+ZO29bO6rBmITIc2KRawAumx3AFULS
cm/qnO3cjxcgUMilPkbEIraFBXKzRf7J/XzOInfdhJhsdfrIGe/jsRaAdWDWuQmgdSPWgynRqpcR
ial2CnN1+SSI4b4CSffePjekONc0UjCMFB3ET+Cr6Bf9+NAOyYrnxmI5qYL93IiKszbWmPqd+GDa
BAcv2nV30lkcFL4oaAAksDOF0UY68WQgOPqfT0T4VoXa2UajjxlIsfTtsE2P+kH4IYahXxlocEYo
o8qc9YWNaAqOUO66wJgzmbjmAFeYJUThtroWPiolZRQS4nRm3LvFMKHF9rFqwGXzoNsxFYjIVD4P
DCxTppgSOaf11talAGon3a33Tx/ZEucy011XlzZASRKWnK7sKFARakBF2/r3j3JaI5mDQf1zKXIv
5lFIwmyBAueYrK+vg7q8rJnNfZ4EhV9sqKHNl/cAGvqgaQJuWkahqiIxZ7USemFe643s7qNZbBsr
QOYwfhKa4z0zmw9A8Twe3BenJ/EiTHeot8PsgNkf7n0MDs6dlwusc0CRO2vgcxfmaXKKz4Sx7nmA
0nE1S8HkxL6FeG5zflM7FTBH59g11hUVnh+zD9mUnsZUOj8P8tQA9t+9Pt3Hl4vdSKOtjLD/P07j
bXFR40fTxzGbvz6wIS1Y5oiKinPSLHkOY9iefWetYTAQRgUlWL0WJPJHylHCXbsNoFV6kH9B4n2b
Pd7+1AW/qHzGhh+Q8J6YG5n6ZLd9AAvGgoWsrxrLFnT4u8ptqWkBr9qzSRB55dUg7dnDrao1POLd
eTJybvkCBeDWjzQRfxvGDFi35QdrUa0Z49DPUIY8nw4P6VjDJ5txaOlEpba3rgUuGPwYJ2qdr3gr
OanX/+iSPXnvUodx9/dAVnYFn18ItcbtJgzd5HYjJuQSstReqR3vB7ff3c+w5xjAYxsLW+cLOL7f
YS17l8xu76C67kVbT15kbc4GzU/atQqpw/xRCVGVg/yPmk6ZsRO/mFYlQy/t3yB9M4AaIUSbu4dR
y693YGrgrxUmt0M9F15TcCqVK0St3P+RcmxEdrx0Gk08EZUhBeOPTPabx3q9g7GTlPy2hMR+ASEw
hpNaYksDoLhs0LmEhNZWvVZ35GOxkHMO4SecgRHZFJTofrogDwwmnnL5wuQooXRaq6ijWAykasMH
4KS1S1RYYGlIbiwSFuQv0AodgQxfmL9nk4+7nUh2J3KawSolx4lmTVj00vWi+w8MDZOZ+Qw6SmP4
scdRz7giv++f9o57nh4PUpvBE/7TGK9Vh8EfloT4X8YqqzxbVr19HR5swNSGey1BuzVMG671Ippx
9P3Czds8vKbH7Ij7KrbFj6TYmVuN4zwh2syNwy5UcdNZ7AQxso/36jJF+AZHyhzl3jbkWUN8OCyO
/hktFSSlqzbzxucV/SnFXcxU6Mn6ta32iNehLNifGFrmZZF3b62MAwk0bnBu6WVcEXDJmrok9/Cp
nbDRv5v5640b0Mch/Z6h7vBeIUhtC8DCLSsWPE5IrqDdJLvk17xsaZ8dOEwZMEBt5LVxAKHBMgCR
ZV2yeXUqw9WLyp0a5dPrJohzOHe1xnQlnZ1NjacCS/eZoRvGVqmjUyrvryCKKdnEeCM/Yaje90A0
GHEu87t1EhfeqNS1ePp8vpyaU3F4NX7eqhwTnX53X0lT2Y9IkbxGoRhP0jvievSgBhP1yPC5U4SX
hGYpzVky24Ui0EFd6OQ1DgCdYyGWmGwfX+/FVM8YhCoEvSCsO3SrA/ChQI1pEkUxEH4ikmWCGvSB
5JUyuIRWfIPyqIojDm/Cv+Nkpz3T9eT9mp/i2I0nkvfOumV8IcZFnDhkF72kYspEVPeOKD/q3k5/
p1yUFK8uB9VKdHEqMF69VxGt9FG9IDinYK6A9JL8DgFGMtm0qYjCWA5JBLOGivAh9XNQZOLpZy8C
qu9iMMk4mOpuWNyHdF8ZT98YRUb0YlphePXrmOQ3RS233SX23qhypcEVVZ5ubmP/DF/y2RQUW558
4A0H7kdy9uIwFg6EDKzTYqa9ze0jS1daqnrPhHaElVUkrSsphMgD6I+zAzp0zMSVTaU8JfoSiTJD
iIAAkoe4FiEjudKpdhjveJ6iVZ+QBNn+knPqvshSqQ0Z2mMlDmx5EcD8874a7pEvGKMx9FUSISOJ
QV7uEobvxRENx7tlTFaLhrNkxH06K6UJsC8Ov0vBEZ+vUz7BZQjJnsK/kfPsCB2SFW66OWxroZ71
kTFVdmOOGjMWQJo3F3rQUmPWzmvJx30+1rEMvBt32mDnpBckCSjrnY+QBJq8Zoa63Qj373uTOlmJ
fpOxFH0cuUM5cOTkm2Ew9vfosmazHP861UsnKj+MJncxVcaE1GJ5fN6p8R/ZWnppbhnXmy5LWMLi
smKXK5RbjvnjMrEJFdrIWU7dxtBgcx+/SMMxpZl6R9lpXeaRDlNThusX0bxvgtfH4VKAxHpiZ/3E
zU0abWbCR0jn3u1zIdUldD1Sr0Yn2dOwLny7WWsMs76TOfSVRhh+BeQ2CTLYopkJow+0muyaFA1w
FdMrd9ji3uZc0BK/S0jTAQJZd1LwaBCxTB7LXn1uCkqgt4jq2uzsd7UZn5k8iQLZuB8ycn7ebQlA
9JRsXGDhy6hSW8sW5CmoYuY3k326qeRsKgON3BvCa0o+Zf9lWzJgkVlvtW43PAeXEwerUySTPXof
0IIoNS5xNfefMvVyCiygZz+4qDylIEAogbIRODwpzhu8ODUUY1cZp5xM17roP54XPxZNXH2Jp0X9
OtGb9UuZ6qNGftw7IegyzNIVT5JJTJQW1ZuseS2fSPOHDBwrKmadxsJ7bbKycjGuqE6vSHdnuIju
oCphDJVUlm6CPkHniWBmeBXtu/yNK6+FS29FtsAe4ax0NTGRVzojYiTrEqMjC+R+zrpTybQz59HF
E9SdqFQ9SR5g+SQYyVL0NSZWMb11aUqVZ7Y2jKM2XIJYE0MGcNJYMRm+O76UjiQzuMrJQRvPR5nc
ZnhZvfUL6kcgoIeUc/M4j4uE3IHOK7XHF3kbqJ6Zp2qQaBg0WuMVuN0bQqSDNkA7H347rTUqJu3n
xXmn0zC7Tqa/7d37Hdv6+PrdR1aHniMOn7S01wcq9QZ+AVUJ+lkIdMNrrbC1jsD2c3xRkXeMpVHW
QvUAvCKDpVVOaCz1b7Z7lJZrvqr1zn2BDXV4LLv8wE16n4rYuySL/IdEXk0IJcNNNsMBNvRuzWC6
T4PhairZ1OAELPFolkCrEk99cdic02jGx7gXVsgfFTFYQ500E+Ydat37D9idFSq6ddwA33e6y1b7
8McwySvUwqgATB4OzuGAYwGzH2Ym6w8iBpiRTM0dg9d+GFQPiYKEbM4hI6+UlWHt6ivhI6jAwixU
thj4+Lz2+EqXeF9JnjleFZPr8WgWvKS+fl31teE+FgQHN9Mj73HofB33wOBIUAkEXC14c1yVOlSn
JvPhpyMDAs23M/AFgIdwTJFZRWJJZENlHjr0+LAd74B3m/jFasI0Uq6DH75DXGiPqfhb7uvj8Zsn
+Wgen07qBhVGneB9RX5F42FVIKGUtCi43+E7MLZdy5P03HI95cuoTNI/4QezcFipqxQ9CcpWYP8P
GT7/YzIdFUWj+ibDlYAU1PBh0iZWgOSJenVityvBWY4Ml/GJzIhobxhDzfI/4Tvz5RP+CI0VppXH
YQKwOC5em9A+R3dGSXJmk8ANxwWHz5SlICNpxRnFE658OlxYVZpt0E27xhWiquU3JWfCizDp+M1B
fToD0jq+avetF1d4V4G5GI9tVz/jwAawSV+ksU11pzkW+3zb+clMMFDmmnsuWj0bAItWRfBbWp+w
xtpuXSHhYqGGWsiPQ0EZsZf/tANjJg+v8dYb99VbnZGZIcU41mAriMP/flKjpPavRqPuxNtyWlEo
WJifWWukmY4giYor66cj6gJIoNrpFJpupi8BMbAiuYidQd0nIaCBeOiXIm5FwKuf1yxdDeFoUwri
8wvhJq1rHqoAUyK6ugTi/1cD7vH1hboglAaEApZuAH5UcRaRUfGLQCOsg/tIw93nTGetXZjdCpml
fy2nol24iDNoEQu7Wo2yk8U5C/OFHDDWcn94rrRTqSBvXuS182jd2JsBKgUHrnHiEsSD6JG8BwRW
8Y6gnsU36lYYhJDCEoiT6ZYPWrNVtQfkmg97Naim8XblMTc3BHwBnRn42GpAXg/I0mQuU0fTklKF
H2UXj8OIaF+2IP14rrBbjD/I6kP+WPqxlyzal/WL8MzW6M/FlYBX24K67dzucMBadneWFZKDDjjL
h1JalGCAKBuylWTailces0/3U/jFkzaZssm4z6W8QCpqa6vki1PN7afl5td23d/I/pUdZH5YCZIt
+zwC1GAM4nbmhYfulUkgPKsiEuSnh3pwyQiEdCaHvJ5vhLCWv1qojol3jJd5ekZomJ5MUo6LEX1X
PZ1s9dgIaxSV4nbYXZAcBK2t30Cn5U0bjJYYjEz+ga20Pt3977iGRVS25pTYI4RVok96KPQTV+/Y
3DBmsdc7mIVKx9AdNBDD9DyxdkogO+YM85p01GczAvi+ou+CGYWhxsSSxyI7vSiO5xpt0ikBN2rt
amLlN2nFDo/qpR8FCn+UWygq7UW+Xy1wwUPUINBbXfxhmu6AsITMgd4AMcKDkllHabKLdyKiQflE
K75t7QFDIwF9vTUj6ew15fiTJ3S78ZrSCRQLEv1bWrxXSiiGfNbU17bSulvLZ2mKRN1mt1K2yJ0x
Y+O9Y/Oor5xW7MAam/on/QFmdflM86ZtBEWm6vDeqi+mKNfC9P4Nkcdb+6FKG6WZCMK0M0KkaR1/
PifsJ70/Af1lbAKzHSDgtrVhFSqmfg6T0UPJ38HBwc1cKBZsYzIV09l7Ry2FFGWHNG/U7IFrchZR
rSEJL91YXgqgGaXfgX7GY94pyYXwqRZaTzjz3mRr0BbmGq3AXNxD2Mx0D4n+p7QyadzQIOdOOUNc
FEKVdx2hW/DX9RXhIGs7dfOPy1LdmWv1yGiHq7KsCHbR8IZoyzhZJUTBc4zviL8nF96Wvl6VXWp7
o7GIGrFJTkvdSNwWK7z2HFvalQ8qg/8+HP7NKw5z5j/QzQC0kIWv2Sohj+iNlu8Zzz7HFfZb0erW
aEIEL6dY8nN+Dyo4xESh4JjJmgRFrVneO1eU1+brZFdftH18J5VBpc2f8SrFHJM48RD2+dTVR/Tr
aziDd5zGw/yjW3OYiMvxiElKuE6sjR12qUPnKQevIrWn3OhRj8z1PXuuMGQagdDaSu8IXktUKCLO
nnthj9dwfFdsPDcUmVTH5NqGvMnqPMnn7T6+CdN2Y3i0ReqXckv1k1CdKUNTK3HbejlJbfIeq2Yl
QIdHUx5W7kCJZPP8onmZ5tC/qMU4uFknBDG6RYFJ20r7jYjTbOBbtaX7biwVfAkb4TUTnTZ3iIvU
f4qdMJXWqD3ZZep56tZXajQqFsFOR2Y/u2oLFoqCsKfw4yv/OfmiRjvB8KiI0u1orNMtQjzGRTOs
eFfCNzZsui9nOIBfvHdtFb533AOxwJFsV+pSSxcFlyJ9Hg1+GNtb5pojPZvklnb3dXNuqH7TBemB
cGQOkvldX0vRDKnQc4kZE789Eu0cTRBJIaJkY6y8ytiEBuc9i4UQ3/ioU82uCGHR7EFvX3XOSRWx
yuguv6gE9t2pqWvgMHIzjhqXQfVVUMYqnLiSyEKOsul7d8+7qbzVV+L5sYbEUpzniQcJvli1kTeU
W/6HnpTih/5xrNTBHKbq9MFeqyJfikufuFCHIru4jvYquChwZFQ2nIVIRbQ7qiHCYTLgAiX1yVNc
yQskIRnplmCy3vBc84Qr1xeaFyJ7gsmn8g7ZikD3gJJjj6unoIWqh5sRcOtbZKXSNJ2yrwuw6vEW
x5pJGZyPlyju5wkpqFZyn+n7PiFh25IUR6A1jWBq6FmPYqFPH93bV7Thc0h/n6+FnL0WfMq2pBIS
Eo2bVH8OsnR8xMxNfbSfpuJWcAthGb8x2Dksb+BvDOOKI1+Hx1GTv7gAb23VHHjMhgO3xyhDREZt
91Ow91TRvwQM/UMo4EQ3FG3MwyG/Qv9bfIOkGcLb6BVzk4P1s9hMKOfcvZiL7rEw8RaQ6v+fIyPk
fwrF4bVIymDeKJnHf0uT6fJXrjxN0dgI5ky6jKlGGZFWtcCwvo5qtaUBhQ8etqSpm9JGTd1SV8f8
iieXmZOJucwRTV4BatAB2D6p7//zG/yntBvyLKQxsIuQxL8P0dSqQXk/H3d909Sz6E63JM8M/fx8
/0vu3j/kZvxJAyOLUSF4Rf9bGmPZvgmyr8ZEd+MqJ8eyWtYlArULCav/Esf8J3Lyb8FOf3mpv6W2
aWZm9pVgaJtx1knWg0WNoXEMbGFCy0sOn6QZFoDetZCsIEDzFDeVyZQ4Zr7l0NRQL424nJhIDqrp
wGU3BMRj5t4o0QY8YMgn0Etafr7Iq6T8fJHdlz4f3sW8X8vu0DQvyzQ/hvTaZTihjXxhivpswJr9
uoOI4o0SpE1Hanvbhbm2T3OkmBHFEZlTE+1fYqf+IUvrL5fhb2lMWcEckKpP9c3QzCT1l8h2Js2m
ZOczDdro/yUZRRqTAv//F53JZXz99rWN0+j9f/+P9F/9UxnyTn2R94AoW5z4JvCaRphsf/VJcjS0
RdKj6jc2/+vFy2ecMIVbZRATiXN/fdWu1HJRaYmlbyK0iQDp9eWQUkj9a7TwPzwlChmOY+iLMpkw
COmvL/Qwnirx+5K56aIzvhjSg4iWr8zjf/440j8+Jf/vZSZ/exmxGydCvojt6ZrTGKYaVRReslth
/Dah/YwMM2i6nYh+i95FNARbhjl8PKIAICYFOPzXENV/2r744PqE9EpS2UTtb7lCRSGlaZLKZGzE
m3qgVnvPi/qsTE7MgjUFM0zBeoF+GcEiCsNWo12DEclkL89tCQzdKGZkt90JeH/7TxKa/uV6javq
76tuwrtSNZ0cL2bX/fW2NGqrGpFMTl7GqPDG5s5EEC4aqFlzMrOlQIXQzZEp6vq/JPQZ/7QgiM4U
TZmheQpjOP76ynk5XIynNHlstfPbRcdCA27yTwlW4Q6751d0BavQztlxQOEvW9mXvESBSE8iSSQv
Ly4/FdZWxSMzBQZqlE2iWbWrdcw2jwZ+LV0NCm7yWnEAanN5RfdMX19M69E7rTwspG4k5jQ/ncuO
g1kraBfIQv6bszPbUV3LsugXWXLfvIJNG0BABNG9WETn3rjvvr6Go5RV53BQoCrllTLz3syDMfbe
a68155jVulcm0V14ij5BDzdPAhUqUtyosBkgS8UsIzpSrqcVY6AlE51QmmocAz4G9JycdA8cGVGG
nm0d6IzA4ffGgnQlRkvnTkmyAVMTFJ508SwpBL9KIiOZwygIlD6A/zCJY+DvddPQnGnqkuFqY0yw
vDNSpN7ftkv3QEEyOAqnaqQAO+UzMWGCpEdcwTtUalRCP4dY9VZgn6Rc/YE1CUisakrSPwtaqsie
qZ0bQE9kdjImPnEkeYCJ5JfMRb84rk+Zvixx6w0v7gog04RHn0nNjvHT6JKO1sNCdhhij/qy0aDR
LI0XPELujmM+uKN06j57OxRWAXv6BAf/kyHDioq2/aZ7R+3xhfQ0eENxwSDvA/ynAyMKDVz5pR6Z
4g8LrqmbCqD186N253nT9/KpVUZZKYgnZoH33mfswG8ZtnDyZzjUViXSecKyNj3PTT+LppkTEbrl
xCfsZp8rCW9/K9sFOrFdPjK8F1K8PO9Ygjp0uKgOEC4jdn0KPlQEDjsFMQ8LDxqsXFuWeL1w/NFk
4bNpNt54x8en4p93nKBcIoNlMvd+fqg/dhYA3EGZybmxF8W5US4JEGgE0ILMO7gPzZFOeMYh5caH
Xvv1KdbgfAH60k3lolzpQ7dK6jZPDmnBgZsz1GdUPbXRNrY4ZhW4n61nLQNchF2+/ohFJzwfjGoj
0eb7/UK0a/uq9oM2Ey2K1ssdLpUHvdTD0N3XOuuMAkiRMWhQbDNF255TmVOluxMFZV64mKbo1pVi
BlhahXPHABrUsMzELxWjqZmNGYE0ikocpcglsgyDGM3KvNoHZOfymDVKuNJEVFwLNzBWal1vRRCC
uRBPUtjMGlLkFlVZTA3D7Kjw3E03lIC16U340oy6VVO2ChbsqG4fRsybAGLBjTiUmGxf2o2lRL62
UZIAZhlj5MYYiHOx/IZEchUdq74JLxmlapKu5QT1UbVjSSkGe9i2pmNkywHOEgSAgd413USZ0wzo
Q9ulfSRtuvTLHyt+uxNgMHLwvlVaXy2KdJFnV9ZUTdR+tvs/Ht3aZYKax2J3oMgtunD23xRomVGl
J+pIDTYtp2rfYW/8/am5/sESQYUEKrI5qhf7opRGxAO5uU96+XNSfDfKqSsob4kQ9E5N8aTQJArx
m8f9jUjrazUnFML/fK42vlZ/fGEC0zW9O2fGXq4YsWB3RHPE8qa2Lw39SenGU3DtIYCoKsogtq8k
mlh1aBplZXRjeplbwhnE4OhI5dEdDr/fT/naW6gTRaRb5G4CqL24n3JWVpUmDx3hVw++njlp3d/p
w9FMXUSi68g1nXOXL0VrlM0xlukBA9FDY6o6GQ/xHgYY2F5CtFbq/CGqvEUe3LrEq3f+f69Qurjz
aQHzs5WV7iCnawLWXBEhiUljC+cT7bBE3Px+R66co1XdkgxVMi3Kw8sbUiaFlrRt9ZMHJdMGW3KC
JYWUIUb2dpPUK42n8sst4I9P08YH4Y/HSqtlJbR0j2yz0pHObxlSgTFRk/TPsSLm5DwGFvf71JDv
SuqFsrpxiNf08Qf+7QouoJdxp4hdZhbCXi8OCh1bMte8lkZNiGpJeRLyfCpj2BXezT6fiw1DLPe+
1168nv00+2gbDibF2rNyZDvZOuykiaEPWBE36kAXgomWsDGM7747+kgOiKs1yMMcebGwW0kuYNVw
wb3QB/Zh1jcr8pLHiFRZ3dAi84cjucbTqqW4xCcQuogboie5fC/Ju8NPzuBageV33jbwYjTjvdf2
8DqldG8NBbXoV9Wtujq3XZb4xv2QcizesKXlebhLtV1m0SPqyHFA76Tvk0ac6U1sdwoN4/ZEUCLV
GsPUmnlc+6EN2QSfU5rsqFSQ0lAOc29c6CcCckmfurTa4vGIOBo24iZ7SCrUOEk0U8/3Md2GIIjs
RHzXa5TxejFtB76AP1WoexHvZLnDRc4Avc/igdlHQ0+9jbdAaYsWHJabOC7SOpkOY108ZcNWUsYl
IYdjgu6iRmAA+jFWv8eryfFjUnvx2Gjdt69DM9A3bmiuiXxpT6FozURJtrt+GyEg06P8vYxypi53
Y7CswtYZWaiPOfKYPOyirNuRuGzQXhYSgkp+sFh/t7x30P55nILblGboqmmLTVV236GhF32me5ms
Q28roeHq4NG2EDJT8yvmzy1GGuY6h3scbhMKcyt8sTp12srdgjCJval429zsACYiq2LSKhpLyzJA
WqLOt/RJJIE6qXeViRMBbXVNFSiFz/xRGo9rjJJ5jN5oMBMP6Ez8pIfoOZN8JpotCk3ulBk/SEkL
aD29I5q7MyvO0+ifkhUvH9uote7PzJ9TkpOUU1mNureJV9NGdtOFG+mzUMZGQY3gYb3L6JpouKPU
4dH03dmQLmHAH6W85sR4bKSebJhngbADa7DzRHPGXyENKofLdZGV9JawiBkGpcabJ2/GEIDquUY8
I2rpfZSZuwjRZE0q8cQLEVz792ctQxZZ3MlufUeQ1pCdWkFbKabgmKy0PUvSYJFae6Y2Ym1I+DU8
qVwVhAGJSBPF87rC9ZyZ3rpGYRAUz+gaWtFmrBP5OWK0kZe1onERuYgnlY3o87Jw9yV+11Vc6YuW
I1oufQrVwcoqhPEKU0WdWCn0asDv1Y/YmyoBTJchXtF86eQlg6zYsNVu3xQMRTt0N6ssEuZGoMxC
kaGthE3qvQyTTVYw8EB4ZFHPiMx9+EVCltpz8xksO6aThKZQiXn0VQJCJIKGqaTczQYlx2Wy4l1y
4R+zmHgZBv+Otn98YmUAySup2xIZFOBWLBqaMat4vb1me5bqGatb3j2xY+TMcAVkaoWx9NwSbA5V
Fc9dhewwwFQVtyddBPfqW8uYR7pLAipiUCdysh4wnpjC2CRJFXi2ED4sA5oZxxm92yJtsWlgFDWz
8LFG5P9jVSe1QfzSrlmU2lReVcp9np1iRHmc4OnJUGFLjp7Ij2dGHLDpc+0pQ2VxLjaly0A64j1V
2HNDBK4WVCF9U1jPdczsSTlJRUUY01M/6DTdTmbE+DV9zMY+SctMhvdClbw7D8EuvdEJd8xSgnlJ
USxxBpcGPFjWKemQlfooY5iXcEjuyGnq3wqWpgQjfOChf2FQIzQlL80sKw4lZXheI1A6GEx3JWQ5
umGhKXk2cyb6abkzMJ5mD9zkOPqSzs1CRIyooNGOmWO05+ouQzYWUzckBj76UF+KGZMkc98S2SzF
2Z3rvzLDigk07RAW+zP+oAhhgRHgko6cxuMpDMBh8r8xIuCxhCi5J4vfIXaXPL2Olbe4z8+zmi+g
Dpz3hmOh7LMCta0sYa/Z6yCU04OFkO6MQt7ktCPGTCTphha6S1MHsBEvjJFjUVyZPAHENMjlC+ix
yDu5fI5OrzocbyhA9AHlPApyCqTe85xzTRhO+63Khq348QKyCf8ThTUtEQnH6JXVqPUzyp3p5GHs
WLQ5EunbZPnKHgqw3slbq5ysEDO2D8OB31/XlHVmxWtqWEkN5hUzWX6ZzjDtuH8fMDqKKnNyBVFA
ib3K+z7z4heIjIkdANlc2bTe7RCIV65vRs2gSUrf7yXStSMkhREfQ3udnvdFyVBnWSkPmgZ4QKEH
dqALSrhA2tyogSXtSmXCKYi0WWj1tOkuGlG+p1h10BXVQdCXCDR1665TF9J5oQCUSxdo28ephrYX
lRNiCurSmwlQ4tVemCETt0LODVcgXnQtqyA616rapwfGxJDhzLn0ovqwOAA/TgntAvUWL7NlPyK4
zPlbr68B4OBvM+cddOvSgR99F4QLa1kuQqqRHZNdY6JvG7zvhg05bs08ZJrR++jYvUfVkwwgDhCs
0FeJfe4nhm8u46Op4mVHhjq2MrZAsXiNDr6DPQ5pDnGB82bWzdAuTEsH35ONpXp5freYlc7ZiFh7
sIWQC8XlPDOBNpYkMsyqI+ZmWGGvpkPi3hSINpidjq/nHbDEOSNtRIWdQTPfGfjDeyyNrZM8EfPF
h8AhlOjT+fMcw2L0XC4YkJ0deS6uxp4c/I8V3M27bqktZsZEjRObQKro2VpC0liMCrXQlu6tZfoV
zwu7d5oHgkStdwmnjj59lFHLylMRPfo33Rdk+Mgu6Cgt/c90WdgYTUFyw8h9qU9nxG0/xFV0Ru2C
4ezKnZP+cfI8VHpzkk6LKelTr/28XVkLf5lsC75JMsXbvBxAg7TT7sM9got70blweD0DOFZ9VQ8b
ce/flQXPFok8GyW3kUUHemynG5E6CTmZhzG8OTJE7iflCgAOfKd0qiyZwK9IwYMa8dEAIpoaS0bH
3P5xLFivwqXwMDbRrNdy0b3WsG1G4FZkBw8Ys5m8bABCbyj9IZsww30PkHcj0GXcP5ynoZOhqREH
28tgDQQPLFjTAuoDlaKtO8jEkPpssBvaGaospPdLkARgK6xlyGXhhudD0GpJ6GQfQgcFH12BTXPA
bGIHO0G1rVf9UCMGgS+Fv/MhYCh9npaj7g4PYrtON8Wmwwg0i3bB+MF7RMAYUo+sORCtbXyECxST
fN6ZSjedPLH82OA6HWsJ8cbc6AdKtCX+tREaS2HVsPmakDZS1FTIsKeMk3GTTYjQ5G+ASQqX6kac
R0/i1FgrM2MmQMSpls2dQq9nNPTyB7l7gmP4l0x5ucs3500yLz5j5MF1v2nM5FjSP8RPh7RE3vgB
VugKhUI91e7Nqbj1R/2Ius3s8RmX+Tjc+gjdLEQyCNHyXTp3kSKezwvuK/8EVyeeq2DyrqG45M94
KGx9C1bw7gzpA/0pDB7MkyWObSxCw1ok1qdT5j4VI3tDPGoflGbSy/6uNb8febdh9Q6QXxjawXYg
/qhyjGkHIwL970RvHgH4bWhbT8GtYV1KcdFz7mGpQY9od3fWTHXeRn7gqPfxH0eXNJWg3QAdA/wx
Pd0jimVGwVh9Wk2MLXDnqQoOTLXbmYENZmTYJ048y+ckhdsf0MumlD2Y24ErTYHRcZZA32p7BtAB
O3vXB8RLSrwT9QcDmhXiaNmRnzTMvzUWWh7qNXfV4fexNfIAkCqwgVaTDwyAwPagMqD9uld6MnnE
QwEGOVc4nviIaEGiMCvYxOqn8YpQCL0i7wjlq8qw2hEoVdGi6sOE1bw5z1yeb9TSP+xD1Js4gvGp
DjbkB+7KJ+sX61H4+AbYX9zwK5xXFQ/pWWL741UguTDBf8Tz6jSfwsQH0DVecPfoA4NRFpRuqNOY
PHtElVEwWU+mZB+YsUxE+zVadtwQfhRuijf50JlEWKtXNH2n8b4hQHjAS36HSuwB9SE23opcgalv
zIbiw+1nZ5g/nD34GYRtxI0QNpBWXZgrpu7tQtM+RBsX7yTKEDDL8qx54p9N0QKJd4iSntq7BLeR
hppEvKM/y0+Iog8t2kOoPgqcZsPGgoFJcYpj+J4nblqsOpiC/gNA+xFIw/lqKkyNBOufBN6Fi3zW
XtOj67BE8G1DaDn47ec1lEf0pUgRZtWMUsMCfHl2OBG9Cp+YqggVpXG+SKktyi9Zf7IkYYXSW95V
TsTDsvPuUbRDhJmdGdYQ9HqON+5nwr1xEqgCswr+IirNhcnzWE2UAz5Tx7xr8C0WT8xCePxFlpNo
hvc5xU06CzdDO+F6So6viECIcsXDYdgvcosCj/+0a3VhKhaL4S7AbPcSfpJkjuV+G7+CHjyJ3+hs
H0V2LWNRHzFvTZj6O8a8c9yXGHvck/TUneSZ9q2B0qOjM22eFAwCqmSP/gSl7BduEy481Sa+jtNI
G6yzs60d9Ix5q+2nSxXZuh5NSnNZLQR/dt6Yn35bz3zr/Nr7yFsywigguRH56NkmntvuLYOpPUUI
iJovBFgZzAS0tFjBhU/2d2RzSFVl/DgcWDeUbKHwg/V8bsJtDtZlA/fLM1bIT4LdqBMFLK/IM3+l
qnQAZ2GxlWTNiZXRnP5Gz/dVANA63uB+xrR92i87bOX4oaEVIeoe2LtMWLSseKxz8RENFS+Z+F4c
Cxa8wO6XxPcOJ+L5rJXiNCf8MjsRwpEwT51mHgcLiQ76JgU4CFjjgJHNVnaYwL/Fs0NF++zNUOG4
8E3NaTMbS/UhgMmEqHguLkJEqSjLMxvpfLphQ2MjEpYZMQ0IEtPxv6WY5WYhCxZnYdD2EVq6/M7N
8Vy9cCbCAU/URs97VGDe6hCHImAjMA6fCjB8jTuazpnOtAvzxnDip8t+2RX7s/C7aIsiGwloPTTW
Hv1CpR4I7UpMdHUZBDthLrpYylM7aP3J74X1td6joejMXjVNpOV5MZtRrbhuMy12x6EvZ0ZUBuNp
m7gbzq2yfBqnIL9/oCxea0AaqiKbPyGV9Jspwv9oQGKl4USRVNUB7jFWlgWgfXwNqKWxZThjOQh+
G/9lavuz0SycrACTPDUP6hM+VTaPfpX4K/I4AAtOhWcwt48ULIh771r4tfkxFx0KW4gK4HLiJdwC
mJjwNADYwfO7yzc5SucRyYV1HWQKxL11dg8rAP90HUx7eglUQHchto8AA7ot4Httj+AFsT3L2BB9
KCGorr/UdsSbqV/YZpeK73SP7VvWzvB7AxdPn62EQI3+q1ooc/e1WJYbv5yS9BHMc8wKlS0b89R1
vjiUajznTvLCcHYmPkDNDh6TueYY4OxRn4FBfUfaBTJora3ChfYtJjPUzqyMK0CQYI84luOvoVLJ
R80pOlFMpSDNZHK5eX3TLQkbgAmAAuEbIDFiX21HsRsj4vtjQEyGN+t21bT5ZqjT4kzgpmGpX1uv
grrF2PYIjBnJJQw6FGQlWySSZVSO5sToqN81gREt7xhvEwizQwTG10WhByr1idLfe/79mbn6bow5
QSLtcU0m9P7vR+ZcyI0XmAUxvO6KXqxVCDOVQlTYxGdkEWe7V5adfvf7h6rX5hSMKEguQ8zFZ16c
xOomp8tmePGh4zzCNpQ4Ihs1hl/3UHlHJBucuWmlKcKGGYGFDjyzpYy1CM8fngSIvugp3/FmDuKx
BJ1DZ4OCigQuWj9xzpFyIxnrWng3pPxBOc98uWbW+NRkgBsNGy2pmlY3lpifqMiLJUYjsNXS+U46
w5eLN6+NW0sr6zJ8GF78V+yPjQv/u/+2Puo5zFrGjdCFY3PqLcVdMA+Ik3CXNc/zQl1APzIfY6A1
eMvm1VZ97+nvTOQVTWh3hcdpU+zZOup3XEfCAgNa+ig85rN8J9z//qNcG+H+9RXGE/wfi0cd+Jkg
CXwFg8yJzjF4cYa5lTsG3B8Qt+EMWx2JEz1T/mKaQ+2hA4zvDAf/sX3jnYeZXwFsfAeQFgtbsV8T
iJDgKkPvwlFDXUnmuiOUAPTXM1JwY4ZYk9T1YmqwRECieOdgIiEH9hfIXRVhkbZLnwL59y/5swJe
/k6qRcYgWixZRy3095c0C0VpQr0lfqB67xM69913leA3/TLVrS58j1a+bPDnAbuYLDMmG+j9Mlru
zTdTPob1LsZ1HXbBMpS8+Ziw2RpQE6XCLtr/+4iSbUOmVYJkSNWMi19DreVWV0O5OzBWQTIkM2Ho
u5dRcKme3NsKpStdII0mjy6yTyI81cad5Y8fX/KVRBnU9nzIi3eXzdFQT71AYkXyJKBK1IgO9XVi
J7kljbIxznRx5Jlowu428cXd0lLIV5pFXIwpy4qEbk7/WT/+uJqu7eW0iFRhH0ENGyUC3ARC/8b4
ckEbnIAt7dw4rRUt3VImEgLmqfEaVtsuJJG3OprWrtV2QX/ogOG5BxFT9TiLMWEMRd3H70/UlYEm
KiHJQldMbCX20r9vXIzX2ROEMj90Kgens+yIsRN4zcKgdRFgKspvPBfy1V/KGqMrf9S61kUjLaCP
Sj/b7w5KCdu1RWnHDNsFnlZWEP7gvvTIJtjEERhYljztahl58kiPfTm3z75Be1c4hsyaVOgQGmbt
yABjpHMwOQY5+ovKWAZsn7/fpGuTUe7Sfy7aEi90EIlUYiINamsfo9Aplm5ckaBCo7VzyXoapq6w
9ApQ0/h98LlSroAnV7VbaoMrCh00BqJI65QBuWxevFJpGQ6iYMU8VSpae1rQI1VkJRY7EdnZQKfM
+Or6Gx+qXvu56PFSkWm6JhvWxYtVi20YyAFzWPJdFv2qmen76iUETQNhYacANwzvMHjY8dLcx3fU
THCBySDaRRvzPjoKW+8rZEhmOOEzvPJVhC3qJX8ccBgl9/l9vSSUelbTVPv957q6Sv550RerpJYm
iJnytDiI6syT/IWfDLOk02lSNAiNRSymjV4TF8LRFb0IiPJwJeNG5ECe7NSEE1BWzrWmlwkDNedu
2U4bTbgv9P5BVYDqLAdskDeu+Opt1kXd1DWJFu9ldm1oVLFuejnKtOSzrnTKpoVbfzJvm1JBVO08
DFCiFafMsNZazMETdVhOfyIyJuhMUt2cy8Yu0tkIOhJu9NG4u094OFqN0LaNy6Dw9+u9JtvTUIL+
53ovdZm9ouSSWWnCnoRTA481D8jPWtev+NS+3id6bo/zyZC5YKc5CWxDXugxvxKcwlQq4WNsMktZ
FAMj+GyRGqltoG86N6vWVx2rArFDaS2GzwnTPTN8Gdc/tX+vs1WpxpiqiXG9FVR8rZTkOxkaQiK+
GQrkv5fC5uwyMekNfC3JzgpPfbICq6VqPDoFOq5pJL73/g3V3bWf3RBNwxIlFET6z0byx0bhWn0q
RH3qjbsk7nvGXtTt0a2VY9RtXBYNf37KeBV/fIpiqX3nRaZAIbctzXstX6vVqBeu0luP8ZXCWDMk
WaY0GSOQ5YvdpPNyL0ob8UdBUip7IXGn2OKpww9Cgx8bLAElLg+CwaNRJIzyEuZkjix+eiAMUjAy
zOACcPqdG85viqwl4+rtllDSmDy5Emrrv2+EmphkptdKdcApoGOYW9Pw/6rBMt/neF5zG49+tXO9
GY27EkbwycesQMrTKaOgfQpf4tcQ7y6JAlNXWsbdzEhoFezqk5TQ7+lPjOW7x8Zni3f8+/agMdbI
GGPQQaWLygiDlDqSciF1QQUgGGpLARlVRDfSBeVQ2u54KdjeUOkG0JIZdgwj58yypikdUHP0TjLo
qNbVu/lKK6glBi2cB7Wtd3OI2uAPUoJcAhvhiPqobWiOiXfxlwQxdqfUixHDjH8P/jOYYWDl/kH6
b8RuQbt3TttvEq7a5+PoiwIPCMW6xhdeL1onvh8De5ggnkgrh/wN5SqeiGvJkV9ICtswwBRetWmM
pvncTI/1XcZB23dAoIb5RLoP37J81gUPmul0NMgj0LawM+basWsdQV5DVKHrYtIZHFYY8BTIcOeN
TBtI3hrgG5S5Xj/UxSp/SMcuUsJh4lbL4eoDwTSNolFTsTZc7OtxlzXuUJnGvqW/ACGcpAto2sKN
TfTq+2epummpFiNu9WLjLnwLLWLEwoLmJ/EsGDxrzXomEyKgXP99YZaufRZC6tEFpfMC6BflVZRo
Q+23lX+QwwdFIpQJW3no4Qec5UApRq3AWXoY46TPAMjGufFQvYlyMhcxQGoAPLunGxc0rpqXi88f
F2SNF/zH4pMPQTAYvZodWvc59rZ9gnu9Y5yDVMZC1drTqgmAr7s86hmzeM4kSvPGIff3y7jSzNJM
jASmxqTYoHj6+yriLGxzI4nxRfEWmu/dyDJcRcqTzt7Fo9qFN772NUPHnx+oXDxZvhTolSydKXPd
k4w1ODkfdBQtRBAM0VcTW4zdH+ilycMXmkVhwPdPaJrpv9Xq8lu0c28rqgsfEtH/o9z/4z5oF5cl
n7uk8TQdwTWMHILqOZVEERbaivaWsclwCf9+36+9YBg3KFt1TRsPGH/fd3OIoz7iKLAP2pPc7XnH
BBawrLhRj1y93ZYiS7Kpsnn/Yzg00jRXFDc9H8oCW3rYPvHFoA+5KHF4uJuWGR0N0lZlikzrXu7k
+XBmse/pK3enQnzjmQupblGJWUI0VYbKibNbHsVrBQbXppmE3lOSm5cPoatKVuN38fmA8mt89jMX
tHL4AcNqontQLuhfdj4NtBvLjyT/+wpS0OgSp1FZYxW6eAVNQxuqc9qSf1YfxIFelPYdIWBEIeSq
BXTqntfuhNEKjcag3Hjxrn5pvCicyi1NZZW9eAJaLa27MqPEcTnrIZ0UMyyJ05gc6SaHZQRI9cYn
ysp4JrlYcqg//ucjLx/y3NXdUBGq9iDCO0VWPyXr0VqfCQlbFg/5MCV/Ep6PHZ2GGQ+KAV5NsUEd
v6Sf7SZ+UNAoLXprCjsVqga01U5DMnQIVTI01y2p35iClqRFneEDfnuaLYCWbJd09cqv7Lys3n1M
HxwSP0cbZDZz6ZvtAAF6poNakj608cCkaK88V839WOSAf93JLdyYMYEhWAHbBqOoh/P6VQeKPT0f
3/1mQvKEOAlJpw7n8KRB1xJcDf9gl4KHfx5NKswkdyqBoDlr66p7l++Tt+y9YnoPufclmRMsNIDg
2ooJO332JuKK5UrnCcNWmlbm3eq8ZEeXHQxdBKwwIUPlSqQqdAtAQLMMRYZ0zDGXMzSJJu/Czrqn
48W70koUbUysexj8d77T7rHMP3izvVtOvo/ZNrFHhYnj7xvAa5Divlpg++0Yu1hTX02yPQFUexzV
R9EuZ72drb6jYm58ejbZJUwxa7QBDzwe8pqhTWKuFNp1PbyEdsHUKmDy2ThgcBBiZFPvpV3Sf2T4
nE3PJqEC92NQhb/qUalok4zUAw6p0b11H9mjQATIKVOcMZUCvE1mOsLn76ueeu0JZKdHh2+Nb/xl
Xa+qoVT6dR4+uG9Gt1Z2cT1XSkeh926U+7L89M4PhfgMqbPc9LktH7VF9w4XwJPv1JqwaJLtpq0x
p33cTEXsTabTyDNc855nFyAU5wo9JOISsUgZU3k7MMUgKnftq2smzPItk86/WydTIJO/fiqkfzoA
Xd26bS9iORWsEzpVMTtxhqhSRIYo7xoy3YUbi/nP+/n3+8snWty38d+4e2NJ8UfJcO49rU01y4Wr
dn/u6bTcS+4G3wvaHdV9gGprtFsftVk9RdVXq3uvnPkGSgR3E/r3xaCjYH6zGgKLiInwGm0K27EV
2wkteBol53ZKhUp6liDWNu2tLKCq7vDNwhz4wqVSVB/M62vv4KNxNrYaMUJGSoEiTC2kCgJsxAXn
Jsqq3x+ZK4vW31/6okhUTMOPlKDGtYf4lPkMDraeqRcExmit1Wv4sd6bMhyC7nXgAe+XUBbbdv9h
HYR9fe/KTk3AQ1Ta3RZVbSg8+fFnQvfeHdkzVnBjV79SZRoKJTOzOomzlKhfLOqpH3rCuamNfSdu
Q/3UAfQH4TtozMuVuSS9uu4yl59rb26xCjaoDyRU0MBMdX+Whu+/37krzbnxYnBJ8Bcd8cveidwF
Sd7mvbVPeKt5Ni2iK0BgJvyiKSekPVJl5PtW5Aj3IMFufPj4TS+fVQsBuKVxhDc5w//9rMpCHwh9
a/jk02zL6JlzRMH4Bu07o9lSfmJXFazcNm7t6T9ejF8+17zY02Uvgczny8HBhIi0Kz6yF/NokSo8
WvEn4ne71dYcbPMtomvVAacHpg+i1DI5JG/sEvCL+6/igVkn7iT2u8jxM3tpvvqgbZDOk/GExGmY
aqzgzAYOHA7a5Zm/9QShSCQ1iVzs4/mBaT461CB3ctcWPoXH9Nbx7Erlwk/7v3fXvCjb+06wkq43
/QNWAQqHEgAlIQjQRpmZQVBohtemX5kgE+XTjd91vH8X93d0HdMQUhh+a9bFGlS7mu7FJc3W0Jz3
PUMSZWW4y3HmTidDbuFXBfu+n5tMh7JvDVSpinK9y78T0IC3DFj/FtGGJlqWQg3H0Ee5HPpoqaF7
qkKzjcl/WDzjijfLqdbdKBPHe3nxjTkcUZ1KpjL6cS8WoCjEeNEplNBhux4UdtjipFskILtLTmM3
i9Ifb9zlx2mShLFMExWRyd3Fi9MMnXTOB7QFM57BR9rGm+JZI+SlWXn79FV6VomviGyZnNDX4Ihg
rFmB7DJJkiiRwtVzIgx2bk/mANL+14bNMiTTuV97jKSpBBYxWJ4PeHg3btK1n0JjkaGW1Zg1GRdX
HQeJKzcVm6FSg6GlgdHl8wxcTi6tf38Af1atf+6PzJmJN8Ck63+xxNaWGplN1bSH5BTGU5+0ZGX6
RnmYNSjykIguivYeLztDLg+pBPfqMds+I8V+VZHLoHI3izmQRxXyWLc0D79f3LX1n3EbIwjuhSWJ
6sUxMhr6sA+6LDpk51e8ehV4fJHsnNg4gOilFGbHPUt3LWYiFezVQPosrZU+X+XEubU3ds4rZz96
tn9czMWdkov4bFmllY4PrkbLIxiWVhDihUBcUTkeppvBMBb6gBGi3WXU4pp8dkTzrWYYCQg6yKHi
5U++dZ/DnrfCbGe48Y0zyc9y/M+v+cc1Xjw3Sik2Zhbr6QHrxLSSJuV8jLWJbUaVBCnGM0/bo7Am
SqdgTA5DGNYe7W+HZXxWEE4b7M9H9x4n8KRCYD5KK719NFfvR4mdB38JjDomfbtFfgHQekWCHBpt
GCxEw+IazxzrHgIL0g6UTWeBv5Ud5TUoIrLqdFu2VUb1E2FFMuaqfag2GQQ8PRnbfqg2Vmi3p/6q
2kQ7qn0K8acbj9KVDZQjsWKM50MaBJdvVKWnhVGbfXBgklAGqz7aSs0cigr2OdrhRrAxaRsbDNp+
/9yfpts/v4hFW0Kk+S6zuv69/vTDIPZYNppDif7dcwTJzrC2CLPkW56/KB/GBz1a4qpINEAP/4VC
iDJRWTTVlkGfDHWVYQX5sByURh4mZX27iA0UenjAW9S/uK4QM1r1pkwXPrhKkqzRi27dZMl/TNJF
lt6p4Quopt+/1bU1nA2CY7bGskoX8O8vlRdCFwo9g2dkYglDSk7ajF4aWGEpyUK3mmralaMBNbrE
+YZmxthf+Pvj6rIupNxnjYrvGhtFLjz3aKGftynCe7I4Sdh6dr1lEiw61M0QGfIWdvCMJAzxFQKl
tJcJ9nsir/eQ+I67kF8UgsHHAN8IvC21LzKUfUPbGSVP8DBwvLXlifnB7wDpNBpT5CUV4TojyDlC
8ZwtcRlN/u/304A6gtJCZCCkX1QBoqm5YoqQ4uDzpv3cy4oQ2Rgx5KZobqz40rU3ATIULhPdMigo
L4odI0HdEbVmewjEeaF9gilXiLCgSVB170YCTzJwlKq31fzh9y/5Yxe/fBX++GDjopbMRCWLk6Bs
DwL8McgyvPlYuArHf6ylJUkkJHGwMhG3kj4QjDMtUBGfzsMKttIzLFJxaczvkXek62563zxXuGGM
mTVKyJGKUSnCN/N2I/eWNIQVcRTTdEEzAhMpZOr6IVzRGRCIuQztun0K6L19/v7trgyDx4PK/9zW
yx6/EQ2ZJmh8u8Bc1xaRemRawCpQSlrfk1n83u8akg6/7wfgs5hUmFVgTczmqExRhsxS69aCZ4yb
4z+3W0c5plFdWoZ+sRdIeURzME5oT03je+ljDLzVj/jPOo6lEsYrR3gQDdsirgqoToLaPjn6UDTl
rVcSemDOK5ukVPwHLY4BgnKtqfvEBCoD4p2tMzJmYZjYqkY4XnKXwN2P62f1PE1y4ieGaXv0X6wJ
wTXeHdkEzUOmz/Xi2PRPqXeHd3HO2dJ4ltxHcN5jilGlr4IV7C3BoQQOt0SX+9iWl+IykO/Od1a6
bdOdhpabvszCe2xOFQ2YJyla1LId0FpJXnGh/hdhZ9bjKNJF21+ExDy8MhrPcw4vKJ0DYAPGYMDw
6+8ir3Rvf1mlSqnV6q6urvQQRJw4Z++1K8DXtTu8kVmPQHvJXGmd7jElP+cfjyXdCtTBbBd4/sxZ
h9wqgsTDnPDs48oA5I08/B0NYaoTpCvHJJ4eygWCmvKzOSVEh2tuTTCAtlAIzj2Ul4BEeCOd1eX0
embB8Z/UVUlzjsiqZIqI0QiF8oAcLWf2ZHc71KIHxCdbTfgCBN3Z+PnuuCxejA+Ug8PxSoTYbz6u
78b/v779H1tKpp7LxyPJum2yP0aeiU9mWbyon3jtS+O1JeqIEIluQuCdHm05c1CcI6LGUjxMb90a
WZfJpSv57PVpTrwYU6ud/IvG7C8dW2SNMroliRst9eeP7UDOiihS4rYByiIRiwy1Mg0k+VDV66R/
vcDFZyMy2vDfj+nffyraHw4T6mrj54VruD6q6nqF+p5HLbP2a3AX3CZd66QsM7r2IcBTf3TJ/t8/
9nsA8fPrsESF0dA4GfqDHSI9jAfcuOq8U181fC3K1yVZxKRx5ujoltiBCLloZzVUyJcMX04eCBox
eu83GjT5k3Y0fns5f9sb/vNyfp6owCDSNsq4X0AUoJUxdMeufUJ6neG9DWJrmxHX3LExyFOlPuQd
KYYG6CPaWoX1QXsMvoD962ckjUvyz89IR12nWsCBfs4Uk0Jlqp/fsVhaywjdkYLzSd+XyiGNSXOM
CBSWN5aBG3iT1oDzYwTTpv/v70n66+kIuxDzI2A4Rfy5KpOmeeiDej9jCnMU4gCrq41YTO9RWOPe
197bF5JnPvDd0Ns3ahf5Kdkh19a94vd+rw1CiJTSxW6NxdpcN5tu2XOr5coCrIZHDC6XZMtn14I3
jduNZvypQqdLkx0TIAa8KTkduvt4oxRRCbGK3XabvfJ+uQBeXOmQkPrbm57YByjXLAeaKGxXzjdy
F4g0xOacrJGRt3t06k9y2PmX1sE7A+oJ/3trkQFjG4dkOTxcEimUg0DmGYa+fY1UA4o0aa4yowsS
0Vf4hh+LR+wUXw+PUfwBcWqLs+OJy++/P2/5rwtRUZmYMlLjAvqjGLkMl+vZTPm4xUD0TNTNC+F0
mcqfBrL3VsRyozhntM1TMYGfhkt7dAga51/KL5QjP5aeAfdNZldgsjeuvp88S9UC7BIbSAiaaSpP
tSo0mJyCjDZckWxWK3j0TxpZRpyYWIwHL8IagTuFOCCH/ENjhF47ZrQ8q+yyKrDvtzuIJZJ3yMHZ
Xsn25JBDm4opaF+s7x8RPLs1suDo5phvY8N1IV75Cu/r81o2HYQbT+axPgq7/utOUulb8UFkquXg
cx8i8rlS062XSKcJF7uLLlFoOrZGrm5oAuem6ZLk5Uc+uUmM4AdETcpXk26JVB/KJSNRPaHRYhsy
l7C28M7iqmJaJU5ue72eCOQHJK4++BOYSpUSDDdfOYp0wR/k4wQlFj+Qj9bk1s4qAylkaBabxHLl
dnqXwpSgctHTCUAB2rE2Xv69Sv7oA/z8en72jOpCFbSuT3d8EttiZcaTy6YtJzVIX9j4R2bat5UI
X7H/gIl//uUKJ/287fz86T9uO2cpMtRaUzgy0tsqU+ugQRLJV/PoPogcdNIEe6BIhmV3bKLGH8aj
lG4oTA2FeAqTjGC4wp36y6uS6YD/smh/HKCNGZtNkcnNNiEQ13SsVZYienIhGehwD8i47WaHel5M
u1kSmuQUTcH8Svb1Ca8rHt6vuw+6HECvra0sa7wGHUDPk6gVJK/qhld9QLAU6pZH5qZJM3RDqpf4
NfAro3su0ca0TM0DckLM0ua9OmWrU/HBZfZ6CePbBzvdCATkUb3SHJc3UDxrg3Vqi1DchXn2jFeZ
2xT/+QINHRPIUZ2ltH/vsCocLCOmg/i9md6KWUf5fizn8duxMCej/xOg4lO5i19ZhG636yeHC4ZR
l+HkM4kEi3xqtX6KM7Cd5fmyeRNWw0pYGX7pMyGzfGAR7/Vozb0S2ogTEuv3AVkUg3gyBx6pV8Tu
lcwSzGGwCeox8aDa9RUJhg96YfNUpgtH/6SFlePjsTgfjgKGFgMerNMRDMW1g0L6me8Dg/Lwcaek
4pNGC8rquHuD4lTVBHv1Q/5OOx7sO1kmTLdeHyIW8MmlCwGDKEQTdEvyHeWVAMVHWnIzulqeJnsx
r3Eqwix36WGC1x4Nch6WKXIxH+VEwPrDHnG/hlcS+9LP6uxDmsMi4JD7LMcj4ZNSZ+jWl0donfi3
POGLmnNlTkBbzsXnUictPIhTtyGBMPfIPYiw0JGRS0j9+SWlx4bfp8vfucbZprHukzC07Hoj6cFj
V+04ESVybrEibs5ggC5u3TJwHpt08idzavGgcsIxUeb+hfebEpn8P0ytEKIvHgI90qIg3HGkYub+
RI/Wd07yZL31cMdOjMTrnily0KJQwxKOxzTiBEPiNXIEsET54kF6ugKweaVz3x3qi5cepK24yufD
V74u2LZk90aYNGQKyIyXhysu+FK0Z+Ci8dvVI1WAZ3sIhslDPehjHu/VucKujomD5H1wkXtKnPri
wrbsPl+1J35ogUcejy6kbtp+/Pvt9bZhrSgM7Xgz1VTCG7S8iVMTo56+vDVMpW/eANnz4tSmF0GV
xKHIa5f8nr+YnvMrKcN2j9FW26wLckBOGeHczbIdr0aEuTakYagYl3PNLQDKkkaCNdMus32LmqKf
k0RThFqzvlIzXOLdFXczHmvNrapAxILQeeQ+iiSl4xG4OJB6uJXxUTdEhTYu2igrAmNKYCKsFxAo
hJiyiSUMPfELn9SQsMpdyTnX42QBmOKJ2GYPzferFpagjvIF3Sli8wocnyKyMzSOAZ20QfIGvBHE
Uks883ZEHChIScNrOiQpDquuYV60e7wRrnMYU0H0LX+rXq8fgubfOc0Itr7xFnkMmFXPeEhrpxtd
8seOlGxzg2l0zFOnoBLfGiR9Tk03wJK8tH7t1N3lEjQ8DuRQARZb39slddNIY13z7TJMGqZKuxzN
fA8iJBE5wNzk6goKSjopxKDEDooJNKRAvZtDvskJOslWRNEadyowYhpAb74qEHzXaQBHxWv8p3BF
4nJA0Fug4yduJpiTyNGBEP9c7DvSt+ikKlVAvBy2Hz5Yftz4/Y0/i4RCW5vI48urP3nuDzzVV4iN
btv5MtIBfVk1s5h0buTLdzeO5tf68KryqzvuTeBy8AWhY9Dfzm50m8fgZ9cXyyPAxLJZkY3lpahQ
LVItni9QlcYM4vzmc2vV4teqfjkX/l2G8VK76FKzxsNhTPscSClIj1G+QkAq+AcdB2DF0JON87Xe
JFzXntPMM3g/xMShqNPCYdIF5UtmTKvTUM3kx5S1LKW+Hk/ujAaIDuJO/dwCm5QJ6sOl64K+6h9L
adr45bEkGqX6RB/xUiaT+yJVvE5xrcAkcM+s3YzKekMcc9FNmmj/YrnFK1e2Xbk4DN020o6lo5Wz
pLLPJbrtCYvstQiKYdrSR9Lo5IlPeAnHk0Z+yvoX65gN8Cb81rs76jO/6LOnYQdGBAKajTsOdAFy
5dy1hiuRBbZSFUfHkX6jtMsdaAN0b4SpMi0AGeQ8y4G1rf3bPA0yZC1+HnAsDZwDNCpcFd1A75V8
oJkjlU7U2HP1uSYNV5xkNW0OMDZO2oTxmgLN6l+tyNOrsNJnBjAD2guP6SDjSm39nHCZS/BYdIKj
iq5VzszzNvIfVO7zWyhx5Hy02/Q9obcOOfPQ323+4s1HZPsIeyk/XkOFEASZYhqXNeuJdlnhoX9M
NKyfxGitrgRK9b7loClCFUnOgnuHrHGeZG+fDH68YvJEg6AijGfNjmXa0jFeqXNKnLtDzWW+43V7
opN1vEOSHVALjGgQFtytcmQi4xOYKiJUD2SHsb1It2LnJuRFSHRBTkiK7TyUd6Z9qD6ZpI2Ujn4y
LLA3k9PIO2qXxJ6QbkClANlfIAQFsEeLPIMP/yUPR+kS2S3zelXTaAPRhbnVz/fnSYf629HpIDyl
FDxYMAy/p7hYVYS3MzGy6W8g08vViTq7vI/eVB6UFSnzy+uL+YyEAAytncYuQJqaO2iYzJhPLIhp
Ke0eXZathcCKx5xRm5YaRdOpM/0xuQX5EZpzhlDKW0VeyZll3WH47ybc71A8EYMCfW4J4YG7LZ/e
+QmSGSnbH4TiknHfU2uADLEf3gH7+wEb9pyka4JM7Ld156aqU43/qwcTDBOT3d34lImfxy7vQ+d7
Pz3ck/QshdFG8geb0NzbG9wyj1wSec7NUn2/zHktul/Pr4BBpMxvyKDXvg5loAbE0tKHcPVNk8DF
AcSy/Kqes8Q9UR6xOcz7L2JQiDZYtNHOrCcxdGSOdTIIbUJ7eBnil5b7XIcab3yjMB3KaRIWUCnm
yM68nldOj21tzCn0fOgKXnZIT3h0SdWCecN73HPYbJaJx2E/1+jg8q9bjgaeR1zIlDBf/ayfX1b4
V0NUOH6yJSRyBRSEJoDLKucRJi9IsdNdhH0cAEz9lEzP0DLov5LLpJAFbz/Q/b9f4a+85MzzfT3y
rhEV8p0C1O6/kkDxGGZgpd3CXDM2FO1J7gbJMlU/wTu8Jy5xq9Mb45tNxqpKbI2JgDnNsqAnOhKJ
GlvXLYxOKtRelzS+YkoVtYr96KR45AqVLMsSj6jNP8zbBX8EFm/nBjWaa5b5TlJT+lKlTi67tVuH
4rN1AOsMPitxUMHX+2gFsll/vlD4OtewWNyfP6JFH5D9AYuV1FiW4TINKUq8y+4sbFnM4/J9HiHQ
D2OW2D1tZ+lICQJ6hS2A38VDs80Wdw6Bl2Fd0ogITmYgzKES8Jtj1Pn0wGrmItHJ9NltQ/hhL717
kJ+EIA3M79g0mbz11XQMjuFmTlfeFoIEVufzaM7VANGQA8buzSxlSAN6a9mrXNjlFl4hnK9gjEab
lgueP5SCviGFZ74qFg8UGpJQSjJ9g4S8pOOFNZx42QSn/HPhHLQp0Uz2sZjrr9qetDqCQdO99CBw
JloemaT5Q4O52RapCmjIzCiqOTR15zESe46IBckDHHxxQzqkxjvSppLi8jG62j4h/2opLniweLp2
N3z1gH0S+6gHYMJXF25ybpe7J3kqLwjNeeEWED5o2Qr71hfZ5S6vyjtjI56R8S6QhdyYxkfh1Hkm
/ggS6VeEZ6MgmKU0OV2qpbNDui1l+10mmtxM4DIxD7HW6swC1cKglftQTR7TnZMMzE7YvY7UcnBg
Jm9UsfUgcaLOXvVvvOdnzX88P9zM5U8cI7cURlV39+FiguZCvKTV4wyz00BODPSuNcXT+ZOtdHX7
bLY6sZ2EhV3cb5tG2BPdwxNI+u55fj6Mvyl+JRBtAg7aFjGaB7ITT7kvGdQ0+lR6plSQg2whL1YP
d0W35tlyh51Kqjg/LX4aG17ccvhTJJcjBcbq/szeJvjmgceaHiLb8zFl7pzNy/n9/TqBYdn65rTP
+KhtMeBl8wkn8E+h0zHT4866UOzbqSAlmKaWnZN6/HxkdBeAiQjuobFqMHCxJo2VuRTJhHL5EXAC
2C5srFbrctrMrB2Lnjkzv+oezxjc1ZAORr6Kq6CclodHwHY8AqFs7J5PqXugbnTOG0il7DI1GTxE
t9GpORTB8ZI6Fz4YYw/jY19PrTUXbZYNLT7WDBUeaCwL4FlDNdPMAJson0J4pHkBmJouEogsBclu
6XJGczqpJxyADm3gXbxmx3YwQFJ5rk1GB2HxBqIF2tGqOpq4CLdwQKDMQIFAjjU9cNbc4d1g2Vly
H31RuQJuEwhh7ThFo3zl4I2n913O5Z4sUzJmHXRaN1gyMzxF550GYdM2l+WGHR10fz651i7HrggE
6PPAhMYhni2AqSBlXrkBjBWOZBOcqZcVKW5wCz/pUabc3OjErOp1tqExEDQQE7lXU1Zyw4KwReCW
o3jE0iGRXBPHZJ56zHbu/Y15XLG5VZ6OI5IRNjVqBZFe3F+ei1eSmfIRb8cpaoFr013Tj556Whn5
Os79LrzVVA6g6+u9csQ+P5YrB35vHvkSNRVHEuEJC8JJb3tgOJN28l7PlavDvO3CS3S6ExaZWUxN
6NQnJroK3qQHcZ2HeFV4D4+DbSSCvM8aguCRGxtzmGhnF4TM1b8vJWeK5nfCAAqNdRFwvSQRnnv+
RPfE08cd/NJ1Zi4Idr376dvpivHFJ0EARNxlafjYj9WBxdzVfrSBL6o906+B4DCsHu8xaWr7WPR6
OEUuTN5HG8i1Tawqm0TXE4HNouVZIGoueQWpNuOrdY+suW6SEy1I8Ay2Rzva30leJAOU9iRuSZqV
e8oKU3Xo4PHeM4bgjHphFckwQCYKHuLjZX4Rl3rmQwmKcufxirIANQ9WM0KJNxQkY30MzYm0AVL1
XqgpMKPNNFLAskmEc0Ra5Aa0sNpVmVUQW6zNS5H0He4Mk3JRTIlvXnAUl9jLDnU+PSuEKfDBPd8s
imNQgvnLrZlmt1lGg7NBG243iSf6PSLmKchQ7YuXKwIdHuvcnsrTJCrDpPXvqPNyOZ434eMVHYQS
UFZ9IB1nD2E3vTkM2pbloV0YsN4MD5BxqTuUBsL5SBBqP71Dzzvcg/PrjcMrCTtjVU7v5by9BDyR
DPyhfHOhEF4OgFw3nGhOe0BHbks3pIlJ6/a7sv6Qx7mzUPnmu+jK/fHWxXYtOMpnjSZc+BLtN56k
7tSqJPUGKAkG3eHB72fFhlO72T/eTFjJrvaSk1C/K5C/lFMjECt4UVvk2pgBmRvbQE8qX5qaVMBX
Ow3l92tIEQgKiCgkKCeUoDMUNIS23jVHWhVcO6zZQxt3NwMe3RJmBmc42niOBc6Fp+FFWosS19PH
ytwabnIQ9qCn8pO5Bct0JveVvSfsn66rfjcQn2q60iLjrjVim87O0DndrD/dDyqqEpdTN9tWSzpy
3DdQK3Oo33blp7A3f/MAy6NC5r9jIcZ0ogQvREWxAHzzpx+9FtXHub9n59234rTax5rfnHSk6nxI
7d4Mm2dpA7nGnOSZD703pli+7e+YCdxfutDfA6h/vZIfjeBGSBqJqep5Z5FVUYVjan2O6psmWPNm
nvKbmz71wRmIgORwR9bowyLZewd0AjKb3wsVD/sxdL7IvvB5xy7jIsWapNT5103ZPMXV/M6cvj4M
2lyBI6LMxp7MdrxofNF7wo9hPqAWQ3Ge5LpbRb6l0l2ZJQrjXT9TPDU7NpQcd1+Agan4dDDkdUnp
f3avyYTuRgx77WHTfErjSRnNijZlQ3AayCTyMktD5bzD1d3jTTwUOSRrnyzXgUxsP6FvglicaIbL
XMjcaEWP0PDoyBgTuXJbtoaCZtJkFLjnk+rmX6CeU1OCZCOiTnSVB4DusCHhbtUeL8TrQi66zUke
Fbhd0Ib6uHzwGFJuWce4s8skpAISgHHSKnl4MH4uyTy+LghqzAHw0Yex5lwncNvfMGp+pjcXpdnI
cYSwhIRkhvehlGY1BQrHOZBDzk4yfbf5Uip8gpRlT79OpTZEgUGGscnDpxOQZmtXXyKl/IswyUT/
pVOPxfqvKxi1hcIEmACHH0MuTYlaJZNBxqQF2PhlNCxapHjixMC8rnkSd2/B10GQSdO89ks4h0gK
TyTuSXN62V3jRh+03pQiEFjmuTl53EOpx+Hpn9FDyetKcKQr4iv7ZtA48DvNv2UTk7ReZNqkgwCn
qYLkO5an+2Q2SRRvr9IO8mmnFTSVG0f4LIkTpMdxCaRyStuR0SS9VQVEdkuEuatUT7wYUnxh7d6q
0KR6kTgCz69EjyHploDWXeYalbYZpK3DBNnERdR5DVmIcPqw0tN0vM+IHIcSd756955+HvfNfDcA
Nm3msrgGHUjjJY9oT4coSsp8YdSz8nZMNYrafMfCYHWUThPP6ijIuD9EvoKrQtqyaqi4CfRMLFse
Vs0ahs6thR3vyu8PZmtH7Tpnm63RO6gBgOWr5RqKVzeoDFYMeCMF+48tZQ7Nh8IMGB6VKprE8Gb9
IrqSx1nMn1vH/18Co8TtP16TouqF+1kpmXNWJCYyEeE6lvsDVfusQX+ZTjritBvUfMeKD+/IBM4i
kjP3ZYtpU6AUXt6gGtpggxLiScv4Agnp9ZeF+ofO7v/utP/vRRo/5LaC/OjvRY+dSNzwQ+b5NvtI
PvQvxD3pNkcTGpLUeV9rZdjRCDQcKfIbnCPfgqAL/FvGJexSg8vEO+eav7Poz59w539VXNEMFya8
irCOrtmKYNdL4Ru6f6thzdqCuJDfjetYBDCiLtHNiG7BnZrS4zox2jH/UpyJkUuaevL526b+ty9G
lkRtBDsr8k/RQSPr6q2Oi/u2ZM08cKUzTLzSxnoABm62wm1kST/LNIxSgZl50dvJA6wgVUqfBOr5
F06D9O2R/LFOLDJwOOuwbzLzGw/D/6wToS0wTQs5OpFNepk8zvOC4RbTpn25UiSAxHfF1jD/e3c6
KmivERx1u+HmqsNE8PuZ9RW7wPt6dSb3E5hA2TqfRIOX1W7sC9NzblcBK4hLd/TOyNfy4o6yjcuZ
X35kA2kQI5sEkx3Xq/jU0tAoZufeR1GAi1O/2WLipEuRzCxOOO4NbcCNRLo52L7vNL4r5MJQXi9h
ZoUYi4CSVbJ73SJCjmijHa+0zCnkXiMwKNTnM4WJOfOYeU+jALHDFZ48llRHhwVAEx7W4gK++/2r
qnxs26oRMtGW36tRB2AVgThHv8XZxJIzElc+WqYt7wWUAWlYmbtWmla2bNBjAJkzR0gEckuESvw0
zPC8IWKpwGiWmxacGmHSy+wJmyOiZslVY7d/RoFRFN7tNeXTSNx2CFv+sMgRZ/E8Kz1pY8Fap9p4
YnDZbif1jnYL7W7As0HlXeYPw73BQuU3SLQPvfsi+0zQze86uhWaM4yFSg0iT/PlGpRBUH/QzRTp
fi8eVw7/mYqODLYu6bZPNQRO8Pq/POOS8lNMy0P+PytsVOH8Z4Vde0ExHxd2IgaR3ReFK5VtN7vr
NvNfYuevCyPyb50rKIQ0ewxSb65V+QkwZ+N0rvbNQuzCYZir8O2lCd9zw8cnB2ayMWNHb1cJqNjK
v5uO+iElvvZcGyPdVKKRR/LChJt9fNRogw7jkqpemg1fPB9KICRu+VFDSiMKmLjlxKso/puncsVD
jwid7oYQNKjq8ZxB9h5TrdD9802eASmHQjwtTpQ14hpsZgdt+A3AbVPaCITqd2m8D9hyY4ucX2Ee
B+2B2tgynEhmx/Jr80RL/rqL8WoSiJE41DbKDRHuIn0pp+cvbkU1cQ+pTaVjbWJhSl0kWMtO87iH
nw2fnawzFjd9FZVTjR6QNlY/g7aTH8ecNITkw0q58ryeLRuiKNrha0Mh8pZfp4hvf9nJfkppxi8W
A6VCtUy6jvJz67goiRz3WOZ2169uDDNzi9qh0xTJtLddfcLX8MsPHPein3vVtyVC09nIYGn+70oq
OwIuE5O9qtugbdGPjIQewHcZkF2ZOzr01fnkqbLYTv79k7W/nKbYAk300pqlwH/78ZPbrDNLFc7x
TuUyBi+ZGyr4/5YMLpvlLMOY8C5fTObjo7XKl9mcGww387p0SDxnIVL4UoYrtEDez3C1kaHKfjcm
bxK9YjNCPsNbPYiZY+SeRVCDl02pC0mjgD0oPzdX+ya7DZ3GBitnSKTgmf3zCFyXiPNLUMr+dYxr
/uUtS38qlDCaG7pENhbuBeX7I/nPYysVA4q5hLeMiiD/ytbak3woX/A/ujhQmU6Zv1Qsf6jxxuU0
wmsQ3qNq5kT63293yIbbzZLOd9iDuLRiAAKRjHvKaOe9QT551oXWYK6VMp3cRpgJV50a5NLdFCaS
0vyiFf12af1caiaqSZitJitN/VGZGEkmC/kVfVY/JnAaz+Zic30SGeebb1yl0E8+PhAxD7bS+cKW
63KNDKa2Ja9647CLP/A70wtcj5O1oFxov6gptb99N2TJUtmD1YLs9OOj0uv6LDQJN1RlZyrPRT29
5mEGpPsxIwIkLpdkJACSjjIXq8IoiABGh86Gckllw5tJ1mTo/Jqlc7IAwktT7bq8M8pr+qfCmJnR
oo0X8Xku9+tY8DORi1gYCQFluqkhmykPbDhEs++4BjX5AvHxdXC5hJOUV35f/v/96Cl/22VMPDSY
sjCzqD93mSZuqqSpeK+0cGtUZrWnNYEZ6IgQ8bVcUVVc3tC9lLonMAdad0uEA3qMXDtmJKU4UTTF
8HmFaET570mQ2imEaRT/5tYyfrocvpfvf17nj2OuvWmZVusdhg7JFh8k+KzOmV8iGEAJbbh3Nn9k
UYkr5oHZO8RIRYtMmN5yDhrEuLxyYWpQBzo9iVCZf58l90mv7g3teL7vG2UhWa/SrJjo74SkYxO1
GDag6Rm8g1q5B6R2XGjKbNrS3eZSotHw6X3zHnTdrq23ab8UxACq7sUK448knxb0qGl/KS5dNEQ4
3VgZ2CbhYIHcu9a+oXv1m+Lx++n93weK7E2V5apIQBkJA/7fpxvUnixpKfCe+/q+056KlfjJ4yNz
OUGfb5wSK7D8+6oeQ2jTeEYrYVSUMHhVbQ1FyaHeJrtygnrUVGh5Mfc9UDzeX0EElFtOvghMwLC4
nv26nMhPxrrNHH1RS9716d+r0fjzZo2BdAS/oNHDVPpTzd11DwXnX5vusJEAuzHQyVJdMAfpl+fE
4/uTEkagrkzrW1hWe3b9im+rcSxaH/7lcMcdFFzJY2hg9TOYJ8TJEQuflKg7BjptijtBQQgJJhlm
GnRjStXJgN/Twijs3DXbosL7nhHzZdN1kt1SnHTWgSdX9enazrTU1dAZLPHxJvlW3qZMu0EiyRND
p2nitAACm3FapGXb6DMiaRtIB12/JsSKKW7//Vn9WfeZEIQNWZXwbCG2/bGFns91Gpn4cWHxjDN1
EoMpj5hhETWThD3fthD++wdqoyrzxxqTRF2Fzco644f+WGMPVa1kK2ONWSccpPFrtG4W7bO6rKfI
InimZCCySGEezm2RrM47YYl+TlkTq0IDxLkdklU7M5x+le2uixsUtW0KqAQEPOaMZJJxKDP7vq7u
fdB+Votom6+Gz1hwizikWVCf6AnEyS/F818+wlEgrMCX0Q3e2o+yw0zSqkKvLG7l9ElTP/Q47JHI
mBFRkYcsX8a0Bf/9EUrfV+4fn6HMAsczIOK0+8PEk17vMPjle7q7UoRXbp5xF3Ks2FVzpgNbjeYF
477nSMeCZ+dfD1LcZvky+hp8hLoSAPz4xCR+Dg8ngy1R+fzdJNRiYy7Y9cyFTMQHSA8ak0cu9yGj
0Xk8IwuQRMAp9uZzeGc3uAV0Hkn4Cqxdx41Sezq/62/DiYFDhilZmZTDqXiCLRNPI80hwHxManPy
wHjPJ0jM2qfEvZ+yY8JszyIhzU4X5LvPRC/fIH0clvGUyit+hRSAoO/tQfw1p4GFTEOen5c0ljFl
95LN4TGK3blAjo4xG/GNIgb9u6HZ4MHZMp/PS9IAaT3R/CGiYh/Pb4QeC+v8pSFmYpqG8b7yHieC
DALmW60dARlg3Mz+xTRNoJbHcgooRq4DeWaQRefIz8OrOmN8QDein4lwDNSQJhEeVyxmE8Ayj5fk
syW9ZVL/ljP7l4a3+d/v/HvT+0+p1xdibZ0fTUpw5FjGp4zGjECakAvJLTLay0IIXCRrqDNJaubc
cKA5xR+I/iR6cY7VBQOSjJv/y1KU//I487IMYOSWKYOd/dHFVDO5xyEzmFuEwwRAFWsi99CJ5hv5
U8J56dCCSPwLU7jN9WaPfgQGTKg5VXeYWP5lq8xJiznRXPAo17q3zNXJaGlR7iJi6KkvbaIoJ+Sh
vBheDXb/dmgRWc8Y/YXyi7onAvtVcfMNWayDaHcL8MH9p3jQWiee5JNiPbL6mxcVNrjwpc6NKdXp
ESEY+pnerdHtjloBfa6u4uDKGLEA0k+F5BFMEpyZL48seZvRDzIiZjzUiAEhEBoNhEdwX/QcYMqo
PcEs94L9IIpGuCAZBUDrmcMkkLhxc2ioayfqL3u29Lcdh3J/ZFOoVDTGj3bQOWuFQkuwDVXvjP/l
Y9Xy8Ht3YmB1RuLmfJzgnSRlwjWFk7hU92ISMB1DJ/RbdPVfLiBUuP/vpfxBFxSNSwT1VVO3Unad
K/ptIdey213qaVJARmbylvbaRCnFuaDkqFeqiU6P/d9r8A/ekSGPVTYHvQShWOJq8r9VSy9oqZIl
PBkyM/Y91UrMhzKlhUSuKqMYmX4PKj7yvMk3wpx4c25LJNDi4bkCPoLlIeGpd+T140syHX01fI2X
dLYamsYobJQjCZRx4etWaMROs+bm0NBC93/L2dD/LKHHd2FaICkgKEo/b6/AWJUCWne0LXiCmmiu
kEOL6555FiiU1jfMvTCOZhjdNMWbctuJ1ue9VL5MgfOumyRy5pjm6CjpMYSgL36wN98RBEA9pn8B
DMEW8ZoneD+GaFmDJmCAKpEoiu5B4A7syvpUEGdtC+ZrZ8bK9sL8gPn/1S8vp+R6SMWXW9/bF9Kv
zBfL+kqfsprYZ3c8TlRXEILb5VlqJvll8VDW//5+/3K5YGeB80DJQOtT/4nYSY041sqqlraF4Jdm
cJOCelhFwwqPwy3epFmY6d4jRFloaq5pIpwd6TuDGhj3j3TA+46Bqbp+XhL+tyfzHl5kR2TaYWxk
8aAka0H4ZT1qf14yeL06V1IKUDbEn6NJQVeGqoaUj3up6W0995QqJJc1WXAzivpRv3Z+ERBQMz5L
Jpcp8UXZrlhbq/QJcQZacN6Aojp6CJZY35sfULaewSwhI1U2ybYJNRQML4LmckfqQwRXlousZJ3M
aFvKTDiTxy/lxl8cJbwf+Ebj+aOLlv7DZyMaTVx0wnXkieF4E1Ef6UB7wjvlbzMtrfBavydXhB9X
7nkqTcpFetDoM5FpacF1tFEEIZOqej9t5mSS1BtkCIbhC9S5ynlTVLOzPLn3Lm0U80bBEg4sV1ox
CG27cYIt0qRD0YVzm7qYieABFFAHE7kI9Hf0f5SKLwV9ZP+SuqlIDq07WE525prh6F8Yp9gLmnUn
u/HLQ/LPXyIqn7mMrn4SZ8S2RZzjKZ2b7+6Qju2aQjtnGusg9L9/qi9655jzS+dzCrQLEhV0rn7o
8x1kEKT3/XudS99AoZ9l3X8+6J+3aFEqK6GJKI3jt66cqYrPwhalSSu68H4l0ljOi7s4L+6LtnbJ
kKheYp5IEKLIFejRAvvPierwyjaoyJq+EB7kjGNnZc6M+apO2QI00+4J0mb+ZbfPqHzUT/lYWD6h
sMZ5fjHsmAsqhJe7Tzf+sbdKlzIcdzeC1J5RmIQ538aNIdEbZogzwc5B30JJfVp852LB9RRwMFNu
urfo7pMTGGC0uERhYEdraxh0OwlIgqeNJ+pYPcIUZErQNB7xWfz5sTiNX+PzGmB733n6CwrY5K1H
+NE/ocLWcS86AjGSxqwyAdCHSYnOnFsdGXaMP7ovq3IlxOqkRe4jy6+6iUTkwiudvMuYk5MeRGWs
EYebk6O3JN0JvAZdWth3j2+1wrb+OpuTYbyHebruZe0KKr1zweKtLbtyXhtritev6OL0UXj+P4Sd
127jyBZFv4gAc3iVRCpLlhUcXgjbsplz5tffxX650x5jDPTDoIEepWLVqXP2XjvnpL0weE50lDbC
lDeDzrXqF+T0mEg1O+xetIHnxmeIP6awEUcNaKMKej92a9E6Zq67FsE0oksu7YbJkb5EhtQUdt3t
U2vXQprKHj19aUQPEasyOlQBmdX2r4irnwoJ0CcquDtwveTs/n1ypoHRSwHI6kcaGrpy6jhLDGte
jIc+s4XiOpq3/17if2BR31Y40AFkGyKGXkJsvt2VkEoItVezNeqv6qbfcbltnoaNfKtbUuyQGGMu
tafUT8d7iw44VwMg7thxIPgzltiP8Jr5yWk4EEBVzBgJEWuED0RHGroVkSA95e/iQ/+YUvL6DtDh
i4ByriQGDGmNnV3Lc3bNdnBPKY0OnFpoqaMXZkfZkdblgfAx6zbuedQDVG4LkhTX/l58qq/iU/ip
olt7oIIekOzP45V2k17++6v5obPKgUHrjKNOhfnx/V4saG5TDCZfzbDEBarTQdr7IoW9exfPXElQ
9FgqOnc//6WE/4Og+Pab/PXC3yr4oip6RXIlene3YCsuvXOITWBfHIp+Zj3KXN722jsKDke4o1BH
PbhXtjTzpu0DmYJyrzb8F3tzuYoeug9+n2w5oAxE5kTbkuSbBWk8zXy0HO0QPnmfuciIepKlIi0w
81mET4X53otwRZYmnYYXib3ifVLyHz0JjTcKZY9570z69I7lqTP3yEOK0Ik0FEnRmVMVHVWTIbYn
k231yy/yw9XGUMHqTbWHSO3xrVnoNf4gWXUXnkNzTZp7158s9LotCasEwqZkxdneuozKWdRgs3v2
4/f8N2DyT6UPVQQsTzhBPC3qN8aN1Atk19QDb+FSt+j5472/EXbqflwXn9UeWzY878fxotrSpTwL
XIvOwI7Jtn/DxjGYs+rcnMuTuM1/O6p+6LBBNUG4ghXe1MHT/L1xeFIARmJk49CAWtTpNpfJ76S+
FCQEbQkj3yWzfnwjhfBIqyy0unZmNDx3xeHX6bg+bVLf16+mkPIjKiZAtz8u7n9cjEUvD4Zg2lO4
C0HlpI9HK1c5ajPpwydI6qX7FLkBIl9OGFrMkEjTMyDsm20APyCFNXgFYxrNMArr3qxZvvbRer5i
umJqNQOxC65l/YTehfzKfIugEKGk+5zKS+a9hQojxalhfkLoAYiKiN54wAoS77xHGLbAHN5/WZM/
flgQ4opJPQyn4Nua7IgxiFIZsZl6zV7jc3QqCH3t7e6iPvmn6Cz8Rgzh6vHT1/uPV/xW/Xl+Gwhx
w/ZAfwmDC9L7dfQo3hiwFJtsr06Ji9vwoYMI4l8YeV26L/1Urrn7IzQns4VE5bP/oG19R5j322ZZ
vKERhta57i/hi3ZE0sqPUi2hUJNqs1CX9cU7V0/Ro8xGgsqL5A66TnAln/rnEofFtn7A1ffJ6Jic
Y/MkMVqeVa/Bhn0k2CQrRAjpi/jZZXMqE7yhmbrQ9t6l+DP4YbieJI4J68aECNNgw1/zG+KFid9i
aoUX7a1E3I2LT8qWzCAafW31q2KFlXZdvmpMaETuUHNBm4d7wcl+hUxMjc/v61iXGNNOtz8ust/2
YXRAcirHgfjYtk95imQKmVOaw/46ubfsypWGo7kkr0Kq7Tq/T3gynqioe+7cX44i44eyAGg+6FuC
Hdl9xG9NYd2K+kZUUab1x4BE3QeJ6NtZd2g6nI6ow2b6STHW3pld/UHeNwNZuZixYV5opO0s3Zt8
5ZHpz8O+u0ZYG1YJ5rKHOLMzZYHd6GptpS0OsaPo25jGcp47mnzjkzrOERK17HLM0jlb7tVJwWN+
VN7ACAyg9O7pTQSSoq61PcRhLC4MFfbhUjuKuV3fwjeuHwlCWH9bvoaf4y/fyU89F5N2tUgSEXc7
7Ts3yWxVq1AlkBTGUfsggnsXHAab1WUj4JBeI4d4t32LTy1c/vLE/3CbRPRDkUaiCdcw7VuNVqml
WWr5xMJItuUOEhYKkply0C/+l/cgir9c9qQfDr2/Xu7bBhN5fZr4Ay/n3ai/uD/wILWUnluGG1CB
ZtWRktv/HPNfXvhf0Vx0caboP5CnE0yX/LK/jxSgQINexGl4zuuNrs0YbW7QyVNE9CvpUaa9JS70
deV0yhxjJX7JV3rV/ZU8qnt7SDf+xnzsf2k8SD989Zb6ZzJCMhIdpm9fvaz0aTtMjSUuS2g9oAzg
m+Xq9EVX+Gr8kuso//Zq3775OJf7Sb8wffMeHrYjQYeXHq9/Q7+qeAxs5CYSvS15puG8qWz3mLzE
r0gdi1/GZz/t+H997G87fiQlquQPfGzFWyRfxrFdvPer8CuYdy9ZCFQAAwg23yknvH9wx1/WwU/z
ob9efSo9/nGc55GXan0oJmf2aQJs6MM6+RGHOj3iTe3Ie9rbc6wFG4L17O6jeoZChBijZwJUzz5x
yK7CRQ3AmlxxXNo7f0U57+gHzJl4FpihOvKKYOI5veoFduxF+0Jb5kn7pT7Sf6iP+BAgY1D3Wiox
nX9/CDmti1QwguScP1fcZEhyOiHxRCB1G3fxHTHkyr9aR/Wmvmm7BI/GFbUb4vCGUUWzwF9Zv3Mg
xpha5+U2uLZP1d53CncmvYnYMJEsbEob2vZNWGYX6a1eqtB53HmNs7Q+tI/FPV5Zn+o7scGUzOfx
E+cGXgPxXfhlU/yp+f/Xx/w+y0utsCy7kY+5U54lKDOWA9rc9k4JmDskFvMax5X8ZINdWF8FpFYr
JhOL5pcl89O8F1K7qdA9RQtD9NPf33bnZ4bquWgHuCvv4LeFD1i54WLAaorx+YlYa2yirDfk3M95
iLbJCqpn8ZjzZs2FwGSeEaJHbOPcv+Vv2fojWSaIEQFzzpBfbMEPObpjAWSDmw+ugo5//Kytmfdc
Nzr/CJykPW7c45Sh4C5scaGuCsdcZRcGttsbjsWVBgP3t8JM+Wm7QDSu61OmBvjLb9vFEFp5Uec8
pekzNKr+I0ClwN4Qz92rfm1ynHnSAvqHT4jrgqJ30mDtLWw+ToLQGB6Pv8CNmXDFvoPLhRsF6AwY
3X8fXvIfEfu3ooaeIVUEBKXJpvHtXYplkjfqyK7uS4tMPBXug2ueR/M6kCOfffIfMdZC7VErTp64
z8Q9/V0dr4C8qqxD1V7D/JIMs+BmWg+wYuC+KCWl967Rno30RaDuiFI4Kmi3zJXvLmvpALkhaxh+
xo57lfyFVE3sAvOqofJxMpyaI7oz5sWENDdO6r4O8JaCtZvdJfetkfaiQB7mJoo3Q3pG7EDnPfe2
fXUK6XMiMOISo+xcHULXvlbncoB5Y955juUvMhyVgq3io4Bf22/T+CpMPAfxaJQYamlVMMka5FMl
2FnlNAhgcprAw3bilCo3TJGAi73+TSsvtPBy9HEi4sl4RnCoHtzT7gFEC5Fb6C5McSUGe/KUDOOx
Gt8M6dHr15Jsw1owIfVrSNH8VVNA6T3n6lUjWaM55OHRMp0se3MDGHqP8kBPX1mMArTfVSU7umH7
wUXDhxz8wW8eVGbmIiOtjZi+yKhoq3dhPLalDtVsrUu3BhBimR0S/SNRP8NmF9X05gjFe64rxxDX
5Wib5SmUl521LrTP/laLR794UCcKvLD3+2uFtNujWeNLe0EjkIdQmEMq2H6G5OmglqvB3dfyCawC
sLm2xWqqcJ8siadTETaN+ya/RP02oc3jHmRaRZjK2vbdja9MeiUZweyZWIoxslvkPOJGkZ/TdhGp
cxGzsOJE5+AcG2AevAepX3kf9OMK71oXNFoXAfQZhOw0jEQ7hu7Cg4sTGtcX80j/nBWbLkNEglTY
5xKQM0Ayowvd7qwg43bh1WeDvxrii2HdkpHe/KoJV4k6D41F3zj6Lrl36GI8DP5QDESMUmi8Vom3
Q1etEQ4Rvruq0+bHlBGnvsfNZ8W/PIo/nuqEFJmmKBH4RY/p700y7cxYkmQ3OEvH+DKu6wsgI84b
UjL31QfY1BuSVBqg1/4qvyv3/94H/pUvQTCuyB4lizLnBXHZ3+42gdF6baEysUyfPWNRlU7x5Z7q
O6ce8w+u2w4u6K3+ZX623o6suZIOM5etzMFtwnRb/NC+jFu6L+OtQmu0WTSyPQAQ1ZFQ//cb5RPz
Nfy9YfFOLcJzEULJMlPFv78mPY5Ty4u4+/AkI8kTdn7sjM/DPMKOnuxS7abLe1FZquWDSk4z5AJK
0sxW20fga8Gpo7sASUHiI65gqO0QLHdUa+PcOheMwaEHvWX5Z2mtsXlkqB1mbH9StCvbJXJp3+CW
5T8L2PHMBXnxWnzx9XVBs1PtN/Q0S8abJW2dZaXsULNOwAB9hiCdNJJK+UJAXoEkHV85BwViO/Vt
iVCNCWD2pQobwT1LysXiQVZO3HjRRCg0N9tZKe8r47Gub2139LN3l46RtszVJxCb9ENlZRUBHUKi
Xi5b45iKiwmRk69wo5oFntSd1q2hGGn9Xoax0qOSdZpoPnrrPNigpMDm+N8/jzYt0v/6daZD8Z/F
oV9rSSRwnBRAYy5w1tVX3ApcVHyEQBXW4RbO8zHeu3uOh2emb9Jz/yxzzlVYFeb1pb9IFxeD2ZX6
8TN/Gg9R7Iixo7z6txJEwEf+JZ6HO54BTEkU2+h5KbYHR16Ee2gxQw6PikTDBfPSOFr892eTppX1
7bOx4OBvcuVg1vYdFSwEcSq3IqKexu4YH9AVXUx8dZY74Ymm/cur/fuOTxNJJCObc9mYmN1/f5NK
mRTeYMk+mnQbxF9vM4whfxGAfuWUEG1cR2OUVD1iuqVaIIgDQk6HPdr55X38u+vx9/v4dtlwm1Rs
OplbD8CD4k1ANYqp8Gi+qOdx4x8a0BBkNz4CgnPy/W95Cn/uzt+/8n9+Cd/KdCswvTwx2BPFYd2q
d2Q1SQEkgkaHKII1Oeb6h6F8NiiVmo0/PrndVRM2cTvXi3t5B4MlYxCkN73KmXLCvXGgEbvm0qCv
nQs2Nt3Bru7qs1ye8BSkbBQsKV0sOEFWcX7osqOCpsW1kTGlbxGWcUhDQEoYyyF++U0/9IO+YPqi
8QHIokFUzR8VxT8eHT0PYqjI3Ku4Qj0nN/ekPSPPzYp59FbKMzSuqCdE18b5k677HfWNtGAVXKpw
lnSz+F0EAZbPEBcFGvn1cy2a2UtU5oRzLqtFhh4CBdVHeSvfYqrttfbWMc1Zxj3GKMYztO+yp4m1
otwLydbWwqqZuXNtkf2yqn/ol//9Ib+t6sqtslwXuZC0i85OFzg+kOkeiUwd4JzA8n2A0mS/rOsj
kIPLknV16A/+SvvKFrAZH4P33xrlf/ST/15h///Wvy3vjPEaieMC4QcOqwpPocCk1pqVKpxt5QPe
iLzBMww3MXyxPsrLINjGR/Glb/r3aGkk2+G5o2wF67PHgITAJlz3+hbXHB7zU3/rv3IKLtgUxuW/
n0rl301fvsc/3SYT/QJ7xN+7g09BX5kZ3yOywI36VZETQa4FXbk1T4etnVGaeO/yYYJ5l1vh8QPH
lU3e0tVccKFY1ytvH89eFHu8dkfYn2hoZvH8v9/ivyJKKCkI3+NiwcWPtv93PVwRhp1ntWyX7YcJ
XAPW3gxhmfeaV/OB6w6X6jNif9GhYpOW0To9pHbgWGTew+idWXfdVpH5rtt8pvzy5f24s2LIwJjB
5V/6Uwv940FTUj+KLIUdTUMV7ASf/hsiheEJp3zyixvjT9PxX6uLNgP2Hg0zhvVt/0pzKXS13OOZ
vkkQWipa8NBq+JPdIBASP5iBtxHnbOzI7hGlIngqYLf1c0Yz3AlxB6PFaN/792BS0mYf0hKvgXXC
Bwgh7RkpkYC4OZjjzsxfOdgZaYSfUzu8OENGP2dbGuEvnIvxVT34OwtuU/gqvLQFdDXrwT389w/+
g9uDHxx/j2ZoZDxzl/x7TXbjEJS5aTECXSsWJh5xo8M9gYyrIHxBWKpv/Dt5xnfzU9tFS4Rv3l35
4oP00Cvt2ma+2DzT+J+Pb9V9+OWX+KFtOsXoqjhFmYhpSKr/fnOKayWN1yE5B024jrbeybLbDSb6
ln5Aue9WwqVeaL/1TP8o277//lO1oEqizATf+NZ/yWXJpUnJq5pL8cYuLpw1jJVX85SfgxMNEAg4
xWN9jO/VUtrImj3pIGsGy80yD2zU7vpbfp4uZnf9BY0tWzxeRoQNgN8exnm9QVarPvurDcCmefKK
J28C3RQOYJzuLMI7RFIoQIPC6ohpvJjBsdmrpwl6iiufWvW5WzEreHafs0UAouyX5TA1X//12TV6
a4zMRQ3p3N/fuFe5cT6yJs5+vNO7Nyif6pMJLabkUt2O3LyybCGJH9VwKaRnC0mPQg837RxlVTaH
tHgqaQFp16g9kOk+k7k5w4KpmhiwHii38NY2nHMZKLXuRCo7ksb5ryXYT5ss+jBuRVPnW/+z4P+x
UViZB9y8nnRVrYxfUF/kHW7ZTLCJAnIERJ2S1cMqKY9Bra8GQV5H3HGtUYZyStxQpODHzwPcGLvM
CH552CQKzz9ijH9/w/9/f9/a332n4t2ylO7MYDcNX0cKn4orsi+2N9F9UATaNJdFLHIECDpU6a2b
Q2h1Ge5056h+r+KNkR/D7NhD/ilqtl3WvyeXE26lzZCACbNoYJUhrTX0Xekx7i/TYqlG0Bc0IF3Y
bbosnIWC07QfOVtPMrRrpm7G8Kz7kG+EmcKQTHXbjZ9Md6XhUKqAYR7EYpdifiqz12BCwcIBwY08
VI+Rmc+rvFumprnTmSyNFbNCKOmi/BJPFmNmSlXzxugakYm2NUunE2x8TJR92FoYfQ4QG78GVo0Z
f+L8ReYb98vO62ZjxwBToTekPnrCk4kZXILd2oTE1AnMnwtIDYgEFPWm1+9yfo/6cVZghBR5wTgz
9w0pFLXJGNRt1mJpHHS6FYry5TVYTrGXlDH/HoQKJAP+jwVU4grmAZ7Asyq+6v1VIW0rUU9Vj59F
QUsdXZXRYhJ3GnpI79K6xFVlThjw6pJzr1Ew4Y79U2NtPQIJp0yLLl+0kJNqBTgRXscy4u7tL2Jz
pWB9zomgJwyK36IgQ13kyhlZ1n7UQI7TcS4+Wt5dnKd71EV2b9w17W7qJZm1XwangJl9WvimohJo
nbBXQUlmz16ATC+ZyWW5MEpQF+sMrFHveO/Im/x2XYcHM1t5GrkY8ltYkJbNBfpL0R+nHxH9mhJB
OF+X3ZInxqCvBaC1mNbSIS5au8KXLETk3aviyo8vVsNYqALsGm7VcOlph0hxGCJ1ytKil0d/oeqv
ZXkqwIRI+ocMu0h7NGn9apecYlbQP1t3qeQvPkgyFI6YyrP+zUWNEoivVmVHKJMwjypO078ow1dg
IL84arjfhVtKjiwvH85b4cUzoPMpcAR1mFZRvIrUlwSCTvSYgcYasfONm7hZ5/5BV06Z5wgI97R7
Q5fMO1XNI1pm89WTbJc2pUEvIgEddSxgS2VoKtYNtXnGah+YDYivdb8Vy/sIS4j90FjIwiGwbFHe
jwJ/YPUwcc8vZruohkVhzpOGSOQrdPouWmskGDwnI1qWHRLNsMKrfWponwVvHLANXCbClYAelGsZ
p3aBBzG3lqLwoMGA6Z/UeGnx28t3rVgooD4wPuW4rLYZ2rZHiUtBvBrKD694cF3Eh7xjSdgjTMRS
i5fqrjzDKNB0Not6AUaHJ0efRyPVsHW0wp1EfFtXEPIQkiR/jMEDgAfT5K+sese/10QrqPe4TsVo
a9CKSPZygHnJ3+TNNsnnIUwExgDt0lK/VLz9HW+ca1yHJS3G1ufl89Ra82GzeIUkXB8R0jDqFEdc
mMsAa0sxL+uVz5Ar1Bg1JchOgU2vM1DGxnh+rXgQVRVr4MFThVmBa4GbunoEpowaU4WIMHJ9Ar0A
7MBcmImtk7bG09NX9iisXU5ZeZ1UibYuBirQQL5GBScXjeA0e6sSaV5bG3UCG0ELGuqvFuBwZdWO
2wH4KY5DPBytHL4KznzZhH8BqeSegsLhgTHEgwinPA85vXB0iTGTUjWBSc3dPj+pcbI2K7Zi/lqV
vFNNu3naqNSqOtQ6NR/lEv7QvtDmPgLE0IIIkyzVylubkHoUYA5Kny36aFhaaYuIHlnCLG1iDiwf
rC4CD6u0w+KJhc29FvqYyPOtKGvKFMfIgCIr+yzxsNJAlIJcxmLvvNHm/c+mfng9Kps6xveP3p2i
pM1cnHI01Ru4PCmJg32wzsV+GbqmHXHt8WPUHXDdlG7H4Jw9MndyWXXEYZzpaQIPxp0Lg79rUKjr
Zr2TvMxpq5L7bQCL07NF1kEBfsQTd2MqkkMPIUADbkEoeIm2OGOQ1L+onS34wjqhzGlE3lJswjmR
bUG1Zl0TI9QubAkKm6LCaoAYqovzfkQEZY3LOMGDwrsOlzowwTICIKOBxyFdbCANfpRWIq2UUK2I
+GVK10cPfeXRgjYdK843It6m0HvShKntyHEIbNwwkbT7OKg86vsQxWjmHWvI6633nDCk77vaEUFS
NBgZc86Ksnkve8WmE4y++ZqYl1Y0tm5DJz2fuhQTpFtyVFZB18eOFAhLLajsRCFcXInt2uqueEPX
BaHPqvimivEVjb/KsgwmrSryqZFvqw2ylR8h5ODNFhWkVWk/YjtzVXkpBi9Dke5H06etD5zBSPfa
COQ27Gp0jOM+VR8ElVzaC9mMRDUp60CU55qFa6OGk1gx1ZF7zlnPJwkHKHm+M3tr67N3DFJ8ClET
5x0z38w6cexezAZqRvsUCf4rWao4ds0x/GzNtUcP3lLtqrVOo8hUpUBcohIkK1nY0kG7gUshPGIe
Ru6ygqqXkKECUrDSz0qbLFyJDlxlsqDZl+Lotcu9jZ7GDJloJKbLUpXwETJRA5Qds1kMpYkERkxX
VavZZfGKNjxQG1uolmPQbHTMOUXfbYpImrX5uGPMv0oDkjM4apOcLb54j2FRhcSQ91NrVtp3HQhE
JeiOkuCD91/ErrpMEvMwEjluaLsipYaoCYebZUm+wsxENFDHtxV8VSGsTMoDRdpVauToJHad0qLf
yJMxFcaeiWJCmpmoKjJrK7Ygfuc49AtjVtThuk4YzdD+PpQgxGILpLwnbHUYChq7Msubvq6Fg8hV
TmZbstlUC6nlJAHs09fdOpetjVe6a2+ErBznK0OD7DOqlRNbaAOBRXY+RqCZx7Ao10Q7rF/lfBOx
dgdY8QaK/rbpHNXy8bDf2uKrDqYS6WFKwBG3EXnCymvQBI6Mwo6JXgI0XPMoZ2BZyeB6zZEAxHGR
wE0ZxbNhgfqWl+nLlJUQRd1cRIw2qp+Z/9ngIHPhgIQrBpJlcDCMtTzs9QI03l3R14ow8psT3Xka
0AIySlaNp36gAECk1uY4BN3GbliAYvykKdCbS3+ruW8gw0ouD+woefU8DNeYTGBrF8RLSbt5EVxk
jZZ/cRirZzN60ipmSuBh2hHlqLTOkmae1quxZHzgfyURwcl02uggWjmltibNe3pXEW6ATN8p6b1U
1Xs38RfptvfJodbUWa9ckuS1QtmeR+dY6l8NP3lySRFNYAOP2dOQbKQKBv5zy5WibK2F4LfL3PgK
hul+KiOYz+6txGAeZlYhZi+9PhwGupY4s4lbIEZjZOWoHNAJ4Wqi07odHHPYvknv1AzAfOF1mnBW
8Ta3sOBYvA0dVzTTpSLyNp5izEGOeay4BmpjUTfHOqQj0aMM6MSPqFGWkYCfYtRW/IalQr83eg3r
jTj1KdSN7qPYbKGCnmN/2Y+OEO0qfuMqOw/JoeXZafMa4KE0GwGpaLDABdiDyosfvlkgkgbxNSs+
MeiiYCIKLjoKPdwa/U0NvmL5cVBOCkVUQKm+TxDaCOpqqBr437Q5R3XGhEdjBEy0qXLKobYkpFKU
sPXHybifMFDhUa0pH/hUHh0XLaWdVBoLD7uyBwW0gQHgWt1CJywOMbRIORzZdf/gBSepOae1NDfp
SIRRPmUsqsx4ehSS4oYddp500KkZguk0D8r3LmwXuSIdCkPel5277OEm557oNHbYhY86ZcNO0h4Z
cprwnY2KUskg2iKOV5KcQoEsxUXlB/PPLAzm6oQDzRK7ZIY81tVz6L1H/tpNmEoaI9EeyayezHKC
jwjeXQRGPvdiQOYiSu3KJPkhX9YsXN7EoiuYQunRcpSCI9rfTRcdLHFXhtCJ6EDEcNciSLoiAyBN
nI3plEPirQwYbUppvWTUXhzHXOow3U598mEUjywAqUC9IqsPyOCWNRUYD74Z4dntXiJg+220Ekip
aGNh3/BrlW4yCwa8FhBQfZlh8VwAZsicwyHckMCV5qoB9hCD7NYp2l5MYF8n1poUlF0Si2slFd4t
JIQC81krEFdjgzmyMXir4qxOLFsNIijNXADHL/74eWm3Pl5o47O/5OqtR50/DMQCMFni/8KdiOWi
AM6vgocEm780kpvBsmAiJVF+SDkNuYJZorq3fIe91NOf5DZemlznBwHP+hBtorTByaDNNIOUJSng
uRudzmpoAyQPfpUvS+VomMHKqg5hYm109uP4IYi3UjsFDTL57iW8Uj2/LkTPim+9Ui+BINo9bCyI
gDXXJPUk8QihJ4PL2OUUrO4uL7t5dU1e+25cEvehT3mbTCIx24zBouXWzr1pujQamIyb6jPnvCqy
rxKnTR8+6w041hzJM2SxdGoGdfYggiyuTt5IUgeyUDNYIyTlchWueg2iPE4YJeSc5MAYuOHXzNMb
sguaLn8cJqfloDzQViU5MmCLYn8v3+pPsarnfvoRj4E99MPcQ3ZcdT5M34taJw9tswh1xnHWaxrf
NHCIPnjgiD5DAP7mK8nqOUFIy8jjH4baTNc3ii/g7inI1TgDnRYbIiX5uCUgXkGmpwiby43rU1+a
82o4uRFWBqxSXiCecx3cqw9MWiQNQwR/NvT7xKrfExGWEOx6SaaE9OeNxH7cct7CXX0xyw9LeDNV
4igHbPABw1rAV135nrbdJUY1UMlEPI7lriemCE1D+jXA2zSsizwyvwyWAab8su83wFNckToYO2ZK
Px4Ca8t+BJ+Oya87x3PUN0xiUu4IHFiu0XAtjheq/mLAo9NSncqeAR5np9iOW56Lkes2m1TngeLk
fMlM6I96QZZG45isvFLpF50ezEWs/oKLY9qYAmVq4PgPVXbXaffKNboUMkt60VqEnvWqheUpF958
lqtpkUM/josopBmpijdZ5czcpyZt6JF0HlK6mzZYFAqb16Cxw6S0GMpznYobmVHSAPFQyYnykNH5
Vhu1NGZiUi7qyDHWukaEhOVvBiXgxnMvA+xmEoVsMgXLcK1dvCrOSF0nJfjFVfOeq0oDY6M3RNKU
pkFwrm7TTJmbjTrPEeRo4kqDVFw3OMm68MFX+mVSIIKxhNNokq+Aud7PNPxlJ6PjUE6ihSCGKyUV
V+kAhTjfimaFIY8eanxwFelYAV2OqmpvVort4Vmks2AF2hqQQgK7kyN3LoyqM50YAvYxZMaf3XBN
oKBajUbjaaeT8OvH2lxA81dr2bFrFFv2VJoil6KuN01dPCY114eMuRp5Yj0epdx4zx+88iA16wIh
cBo9FtZ4j63KCZEboeZxpLzZJKVk14W5t4xoXZEXIRnDaxtQP/t2kJJKpxLqBDeP+ifIn9KUzka2
Uus3ifMEf+YyqEFvvJYKNJA0duRx3Ax6v/b1d2+wjdRpKVvIlKatF4WnGppaJV7lNEcT8dnSAnJF
f9+X6dICI+52Bre1xk79zE4AY6jyFUV4FbRH/nbe56emfFfl4hIa8GaEV5E7Ijk+xdRgO5UYSHr1
KcklAGL8c5gs2UkZim1BmkS3U+ruI0C5Uy0SEaFsco4tFLTaVxRoD62UPlYZztEa+UUiSNuAonQm
maXtuQg8Ig/KQ5YfRIyilv8SexDkEYtGn105LNz0sW8dDUNjFwtbxuhMR/LnOuEG0vs7RfQXZS8/
e+Udtmoqf7EmFznX01iI5i6PkJuMKzXzbGjOGky6GLdBmOEgMKNZIITL0UvvZssKCNNDoUvLxBiY
rs7ij26kyXhINmb9GgWbjkBW6qv2OHAfaKmAF92bXHKDuvUNVkYqT+r/Ta19uO5DmaWHCtFJGqUH
0ggFDhQJeY0B/kzD4CbfVXSlA+wpxIL1OiR9na4H4NwkphWSLJLqqjGI9Kgrd5G1aIxtUNezMFiO
5iqVSCcEV7UexlfZOjO4bMOrrOdwDo9jdy6G0tkmQjsPB3nVhdDTJQ3XKZEWIQQhBRvZk2ecyMtt
fEcqVgNjZv8xAHxozBpUcWxi4oPuBkfJYTsVzK+gAgZ66AnxSNZV9qTS14vEvdu/ehmbyEA5yWtJ
8pfJSMIlhC7ThkUtSUhi3mNzdAbEjbVH2N3wYYYksNwi4qpcdZEm3kZpJDvynZHsRh3kTRiEyzIR
gL+9RpV5yVRgH/RASiR5Mris5GbEynLU6mXpD2v3o+wUG+TYCJxVUU6ehg4Q5hYlpNUvwizfFhUN
W8s9WrQKDQ/AUfKa+89jgJO4eyoIhaQPHYi+48nv1PBF9iwIj6EBlPfUiJeUtA8vGR01nI6sbibL
6yHOVqOH+BqNgtzdzYENOKKBlA5zOcUYHdX7norcn8Io2Kmj8r0vb17ADdSEa4SqLR3DuYyKCqhy
QtxNLyzzic8yOaq5t809JKO1xJ2oRkcJ5eOxCcEUcS6PFD5pylUAjSyNFWmk4IChhPWuyz8V1rIC
M6GdJ2PglMqXQSCk7EfzFKZ1E+LlwZQp6vpeWsgYiwuT9ACCtk1FgHmENXsMl0oiXszuhZI0XMo6
Nh5lS/NmV1fyyq24u7JomzpayDQ1e8vpcBa62RJumtwt/kfSeS01jm1h+IlUpRxurWjLEQMGblQY
aCvnZD39+TSnumemmwHbSnuv9a8/FGC2E7kOsb6QQvk6z7eqq5gsACoZcxFkyiUXKwzG9k+BHZ5U
OpNUTnCvSix3YvEqll8FV6IyyWpoSBIjt7n+s1SSf5fHRmdMVJEckxinfsAaDrlDXX3HaeW37T9p
ZlD6JMsjea36q9U/dyYZjvpMO4dxZtOYx3HmWYMVnwqIFnAmMWT0iri7f4iAMAMSVvxMq8CEDSKP
074obnH6Vtf446wIXf79FHfWgFayjexCU7AQQ5C85oUP21m+KWRg6epgi8tzUxIRMcXkoKoE/40f
tNNtj28atZGVg6HT+XWwtfqzrG6RSAoDsvWRqjUb9g+QxMTCgxx9UcudXlW6awgmKns2f4oCSgU0
OcUx60tPa14NPpgWrYbbjSNGYXwZHp9ps5eqxi+UtwZ/xXhs/Ggkv5x4mIiFz5kmlg5Haw496i20
/7XIiv747qozW3lZcXRfFXSrYjwbYzAbftWfBcoXObvgKI8vpJxeDM3WibzPdvPDXfkS7TZ93njd
p0a+Aml1rmG6yPx/zTXBob3ORG+09UuLbpwYH9IABk9LfozUfxJVo90AL9UqsPDGjb3VT5oAcJxi
mxAvshGH1ZTe51g9g5J7dozD7jaaJVmAhGiUZB7jQzu/K8K/Yhi8lrq0kh6e+KAWyGF8lxiHSYKn
YpvL5h3xBGK6kUXI4B4jjpHN7oldM3iqr5xBaZELNvmr3r9PT41dT/MMYMIRCkqHf7fwVdSkqvGK
A3iy1DdXuSCbAkPJTosOCr6rZv7RMqIZhZ8SFHL5aUkyKuPaVppgiX805SUpg1H996S6sxBQt8qG
QR1+m5Kj06EU2dmAXDTqANT9l6G+y+KpyFq7Mj4y5qLaanGHKFdUBH99l6iPz3J96yyY1LNM5oRB
NMfjewD0BrBN85ecLqjjfhkbYEMdr4p+vW+eLwIWAMjBLCxVBcmR+ExtBFRQvKTm26y+ZLCfbZOG
5jc+M7n/MD7GlWlN4G0Bt6T8nVfXNJOlHSnEyyAQ8uSKLmMNE6bVQNDuQ3aLV0UlhHLBj2V8KxGI
zyrcpR7U7zSyiKkVxIcHyqXxN7NgAkNz6pkqzXCWHpyTJnJHKry5nn15YTnKSZ4ELiPZ6kFhmNEB
j2nnDubChn3taFItIFuZqfJK+rWmSxoPhJls5Nwde0rVUEboOGx07U1NgILTsFECI32f5bCFi04p
XK+/FyrL9L1rXOpn4yPSfDysR1rlh2RbqB81e64u3ED97FX0Ws+XWNob7U43PFUkzHPYNCl0qYgQ
cFLwWPfSM1JMlZEQHgTwNBfl2EPfLdWjOngDtu+YaYySN8rXRxeaySvFkmpgP+j0Q4rDwyWdmDD8
RrDrWkwOOyIISzbAegy01U6iYMJnnUBUuNWBW9ctOsUhiUGNvDfLY5XQKUHIzvSBuMCAPhwHhE+T
oEeeV8t+cp0KbMlIip0w71otkxNcKrZJfbWYN2pxWAt+lAR6wQDBqQq/7X1NEeyiVcBH4qCcwZlb
Hi2BGLY0MJVtFRXb2vqnKY4ihhqNszwY274kT1QdCNyCm01qLDUTl2ni9JYSVSgnRcvoLvAejGCa
TRc9vU5MEpZkDsTx97lC25G24VHdFgAztVLiISFX70VMKS7O58nwoueMRZqFjaqxzwnR6XSGvAS5
72Rs1pLn068aPClM+vPl6U6d7ugHPVX3qnmpBEavkN6bCphxwBLH+lezIucPfJMjlm3cAS0AlY5i
eOxBog9t8VmxowAOIJxJhUCefxR8o4iRSd6n/CLE5zn+0/GCFEviO/YDeMCEI4k+nRYZgPX5wWUV
n2RE0zgJMjkIwldDby+Q8FAVuBj/qvi9aVjfZK2fEkIFp7l7qUD5o+NAt91ozNrEAk0vQ+72DwNI
W6ZBlysSYrQWb1mmO6L+3VZblSgJlZTAJP1jtNCsJCOT6grn0YrC0ohxgcntrIBF/B+yy9RrwqcL
PyILLCpvLFwWfYyZhkw74eY9siNp0FUA+Tpgy05xZHXeiv96ZZ/z0MrCWWXMmghXbqb43OWQ34hd
Uksn645L8alrGEZjXWK9LO2Hkrx18ncNViS5xvTa9whJ8QG0Tq3612o/A4mLdWsy6zzF8R7nEWr6
svMN9aSM/8yFkg12o5BNjsk3ji28xeHcq346em1LBmyuOdbzr7OXjum1D5Ar1r6OSSihunNCpikz
iwbDOCw+dAP5gepWWv2qLZhXfxh0Sb36V0u3US9ChfJdhZgVT8KBIV8tv6f0Yh2JsE1/B9QNhXXQ
q/R4VzkquOZT+1DnH1kLU2pa6BDaRMoqT8goXZdM3jIQ4Al/Eh4mBGAtxCuVm648JMSglEQeoAd6
bJmkPzSaawX3iqcjTu/dcHxSWJOp9YxutG0jMz01D5g3J/go1EfNeHsWoSyLm39x+5ZKYfaIrnX9
PU4k4x3T7AdbtJYciimwHgHhi2n39VD9QBnhpDNCqceTIofTSuNgJyeOe1d1/5ppP9jJfZl20HJE
9cAneUThkLzG5UmguKGM7s7RzNNKvpKRozOHHY9LOgoSEd916+MZf8TRluEJGT/SkYmYydgT9BJM
RlhNJLpASb6ZYDekqVF9R9jkt69YT5AOMNIPDK64ozJNWCXWy2OmQckXLZcJN3FktYaY5WNQga0+
qV314d1KXbW+CvG3gcqw9qPeG6cbBlgpgw9abz29TbrwiuuYU6mM3lZuVb73IrU6DB2DwfpmjarH
2lBZN9U66liwTW9yPNmK8I1VcoHK5aZHWO1YYVbfMoU0OYAvw28MRrodSbj6fWjDeTkXOqhi8Ex3
eGIabeOokLEZ9KGu+awrLNRx2Df3c0Y42aR7ymOkWwRtiHSvHRrcGEhseQY58/6ZO5R4Qwx+ljHU
Ysbw5rs4/S5D8TYmOSY3WATlnHnD1x/FuZ8vFZZ76e8zWW1Q+1BF2p2VF4uY3wcF3RO6sNYzm8bz
pngKm1407cjsLt06MQYU0sxA1bi9MGyRsUuwqMvMB7v88F4b8VYEKily6as2ggZWhxofq3i5U+gh
Ngdjsdimej8n32JVAr0b0NUo+rNbUx8LweV4TCxn86kJexAN3adoIzTt4cR1sHTSgfKp74bWTfI+
kOYrhCU8iySegieKPhl3FY60EVtPEdNjtqTbKMFLKjoUiroZiIWJIlcGezZWpTmGxQOrWg31pBMh
jqifxiycvpxW3lj9/H3QeMVCBjCB97Rk1Q7zi50EMzYhhKUo/eUp+9GXNaleRyWfzhgV0rQQQ4K5
LEOSnAa30VyVZOmkvEzAP1ob5LzXo3RM4VYp2AUpChWRL1ugtq28Hb2HxHk5KeqPRZjOvsUuJ2E1
JDCI8j2leH1KX1B9cN+o56uuaXY2eBnedri2dCmYx5X21qr3af1FhgML6MrnKZmLRi50bFdqvob+
mOar4Fim8xXKPcSos9ogA54kxjHP4b2jtI69OR2RgHwO3AXPKMyIV5qjP+XzgbFtgntyVQJb436h
nZ9UT238lzhwML5UgctbwxlmaY8YEpIPam5nfL66Btu+uP6svnMYE63zFINiJl/AIS0iJcC13IvS
5wradP9w9oiAlLH5WKJdb31LPxlQLfMrFV3yK12CKu1wcRbHGrqF019z+Imja0CuoIuBVMBD0a3W
QWZ2pF8W3ShzX87UvZsbjYoj8osINIcgt20e5MHsk8XAVmaX70rkKoeJLCdUxfqeaZLQ2BXZXwfy
+MwAQRd2nN1ePhXkKwOMuspxSFYP4RF6EyXybsOSdBWeLv00OYcf+Dzjv8eszAzXAN8b71H9zv/o
iYi1wMaAh2eSNqrT/ZBH8ezxztoQfr4jLFtHjDP/jCyi0wZkLy1KtG0b/RexVLTtETmfiLsstxRh
knd68TmybIvsYCEtJQ/NV7SuGulO3uPV6F6Sh8/QmRUFhp7AHPqU3xgJLpijtvl2lZsbwCD2VHqJ
TwBwRUFJeCfeWBRUbjVsDZcJw1PZgLA2ky094Rxt5Znpmf/YSZg8sBCjDsD3bTvfsgyEbacRd0ko
ruYz3rLIiho+8/uCz5D6yUrMTeLPxgVnnccu81vqm5DaotLPHClDOshhgNUZefcYEL6MkS2nRLi5
Uc24ueZhJW88e2zHmwQkPh5SKu2BuIoAW5j/dBotm3cEe0iHJwpMOLljFdCdjiG58IW5t8gmZ7oR
/+Evwc/mfThO/2CXdf0J/exYE7cOrkwE9+Rqmm8pQZH6MKgTZif/JpZfxo1ORkZnvOv1gyh70Lfg
o49etnua+/ixf+y6tzXn8/q4KIEwYuweVppTX5eQiWJgVfgAXir8Q7EJvCr0BMxVT1im+kQa8vD6
z7V949p2PmD0Iti1p+x1NtVA/33AxdrEpyXMPW7seI2dYA6GnQ00vg1RTvGVdyDXCqUdZmiThrud
1x3aYWd9SA70BS91Cr8PH768lU8A5DBkD+Pmh0sVC3ZD82g3JEERVM583aLQYB8Ksx1xVLpfX0dO
VXcjwr5E+OVIIdcSR00lmA7ajQKPsWZ50uk2GKnNqddI/7jTUnMNncYMnDusL387chpw53f6wELx
RIWIgNxyBVx+1/8i6yJcVkdeYL5CpHLW/7t+b+bjAuxkfuGPJDlGzvrdL3xpa3I0sdfzxTFc/1SQ
ivnfLw8XMf6UehgsuLGzNdQtqe7BMB2aP3zrlPySe/FIzW5nX/FJ6jEJW0Kq/OYtV4MM/OMiZmeM
mMBPTZcRlkKCOSfoIDZv+LJQzVd2fqrJ+guVyIHLqgbEdEmb2Cs9WGGlJ4X3p+zFGNZ4+CxDlH7u
1pBTcYeZlLM4qII4OKKO7M7p3WILLc8nuc1huWGaxwVfQhiHDtd08CeCd2wSwFDlcVkfzP1PehZO
ul1f77H3ykrfc4mecYDU3W2wsOM+RWd5yHZcSLD5v+qS7Hg1ZMSdbdyLr17A24L1ldOAahmid+NS
szesadflJ99TcO+WYNm1/8p342JcsH+8aB65jR6PdMid/KXdmR+2GS9WXhO3vHIjeizJG9qFOSOh
C7CXZQGqUXjnNw5udA8PV13fiNWxdrQbZ7A+LcHzL9kxAWHP9/MrtXLuJjvyejn2+gQ5xalsuOsl
3sD+KNj38jT8VQeON5xR70aOEuDSMx1Kr7wqgTg4FssyGldGTcShobHOXjIy3x70uGcg4/I1P0+r
StPcJUFEli4D+iDbDhgFJ2fVE3yLJGNjZ+zKI/3NVvVUTyOOEWT+ddqDoh6RE/m6HBaYcABX0Psy
owkQcY+oZBRHYyl3Ry5s9ZI3jNj8q565sJI581GG5Bnmqk3JxQ0Vfda39qa8KEfCao79rnYhNs+7
x+DEpxl8vN74+iuF4+b89/DrQN/PF3FbhioiPRJrHAkhqLEme1apn0FAPOG03N8elxOMm7IPAS+q
/ak6ENXWPf2+2gJQ7cAgu8MrawofRj9XFxac9YMtYUsMF4sRazcjRvJ1rbsXcNNxFZnWPvAx3ICR
XMhCyXaNX11Y51f9m/dHKS7+8Xp34EgmkZvGvyu3bkMSIovCAcfcHaQVh3CU9Z7l+yBEqO7wVnsv
0Eshz2waQsXRcdrDAaja55oGAs5OUqC62o1GqBU4kx23xXoHSCGFEVo8OxcdNlyeBim0POSpudf4
wi3vbYXFSFhfg9SVeTsdxjMwEaiEr322nuqv0ccbqFIHJci1rYULpQB3y2WrGN7+/0nlv/Y6IhoH
ZOAczdydJisCZygAjcK52v2KvdorLqT74GCe4ucPNMufny5r8da6kal4Z/FmAxivQMwsJ5wxTD48
zIz+ngdSMQLgTh76ImA5wh57vJL0prr4zDSrVGd2II2x64A/2Hde5Jzt8OPkiSBv2b1jhTWe/3hD
i0zSNTKL50lx2t4+6ZyeHvqgxLUTbqTsko1kUb9zQ0K7qD3rDhWHw+GwiJbt7S8WSFsKZP4R31S3
vqquYm6qC3xWNpQDrACb53KbO7w7r8g1zMLiwo2NkTBX0ERmR9zk+n7iW8x+gkUoXt5v5D7R00K/
O4i42XLpaHRcTtsOqPyBNVvA+pK4MkgcZ5cj7mwJbdKuuvBhePv1ST90Xzzf/6VLsDT5+t+Qh/0V
8vzKpFkvxHomRP3IB+ZWoaL21lVnvZFg/vyRVwFQ6Aqb9mqFzzei2x3eOv1ouFBZ7n913HrrbSRm
zp+Arxgj+Fu9uokPPgYB9C28KkeApfyNi7Ljxb84Gn6o4Y4W/7AG3XUWF45TeNT/5DeeCmIR35FT
8n+l4HlYX1wCUANEZrlU3ROvBtEtNNhwuQz/PQyijSEHT5Qtu1Id4I/OhzNCbp1h4QmYECkH3MvP
mR9cr6PqkqrDLobbItvnz3hmi9oC7fH8YHUSrK/9kmE76nGkqrseafzz1I/LNsVvjYiscPqybsBD
jPXc/3+EkWS0HTT09VKu94pkHPprFj4P6+HfY7vz4Wqxkk8H1cVj1vxbj69KeNtc4sLho0mdxam1
wjWeNnXWB4otpPPHU+olgVE7wl12O9bWgWSCDZaFjviHUI1EEE5ks1N4vJsvPkCxy/hQGMhsXvgm
iI3QY5rNuJVo5jfyH2MzHhwlLL3CfWVFYe4G15W9tv5MXAUPJD67dScrxW1PkuhwC/HTSbAt3GWT
ceepXB/WMm/hBRn+O4ZnsDwAmLGbHwdsaygCRwe7+vVWfX7Rt35hIx+sp0UJ0Bpwhd4aDo6HMsFg
aD0g7gNv5sXpqLcIi6QNBOItw6y/+Ifzw+MZQZ9Yr9O0sW4owtz1pddvBzLCxjjA1vKFSOLbeH4e
DI+bhMv8PKI/4p7lJDr8le/jJsUvnzcU2easO4eNDPuFa+kNXzLtn8vnslu6wQGJJu1GD40d8oer
sVyyqnE+U05cyxPMMuCVmEpz3tMP654EhTtc4g8qTIjC8Q9XZ/6VF396gVLJ0Ux++7meQ+JMiPOG
GCviwDQAv834oNjDC7mpK8tep/o4sb2ljNNzh4/32hh2BQHNpyXl59MfpqKOsYQsdZOvf/f9QUew
Qt+J+zNLqbqSCtdXAcdh2Sq513ismO7RRqPX2UmvzU7m/hcdBhnLfE7jc9K/4WBM6iVXi8kYm/70
QpOUuxgqcMCCs7ziy4JZCmcQRJFjMDbSHlp4XMMBRO9ovqCGrPF27lyrF9Y4VM34HdeBoHwSsBED
sJELXM/G1hUL3e8edGK6+TnjN2EihoTQLyeX3ECLu08jJvWAlw5EfUCdY4+cdI9OthyZVYwH4TT5
3Gwu+/SYhBCnESgQsEIwIB34cFyyq5i8Dd3HQ/2Dnjf3WFInA8xQ5OTjjqgB+vOR+ba4WVvq7g1u
uoY9YeFg7m5Ba/lFAJBAQwTG/2xsDQ/dw0pGPvBkrIb1619BuyDDcSNwfQdiHlkEOBPyG39tyb3F
X4MAVhMZJSdmJYfthZPBjqrY40/KBhQU4ajA0uLZad8e0q0ZAWyPHVS//KcRvTTaL/O2r+7K4zQD
AXuiMDs4wCTTZqIPVKCuMnAx3SqSHILfoKReHyesA/tNw62j+MY3ozSshqkPiX9AjduzNAwucCVz
dz+XJgf5FG6/TRDNfzGd/mNfHmoZRgZJeeEsvVRg5jDlZ3gO+busY6ZS2SnF6tOOACEvyed3UqM+
t2hPCyezAkbimMlC89Lw6TlU9Nmb6hMlg2EjB3HrL2wuMBU5oWU71geuexROwEcwcnzxXh4GGN+s
lWB+3gMTjLuenp5daGwHaCTUvlTumo85u8NdeRjJxg76+xzqnyiBdPCLU3/P/vo7VV1CGB5/pmVX
VccwNtlf4rP1EPxNCdg5DZNrt5E3j99xcWWSobm9SBCKNj0rKPig4FSKCyCVE4bKwFMn2SMcl93D
OKiwJUvkJLaU/ubJXzL/i2PWmpOBhwr3FANwKJdsFT/FN1NuvAzw626d5ruE3OM3LUJqnVkMaReH
cqv8yDss9syDclK/pOvjbrwOCFg+xS/mxvoXTFo9dJst8yh0NSC9QctoVPA61f2kX2n6Xf6w0+PR
mDAuvphGkGRvUL9zMLGP7Ff4R5T4jrjaCWnuS4E+CEtvxj5udK8h2zvoDPDhrn7blzpzChCS0cNw
A96NdZbowsLYugl/FKGluRJMpRuWkVwLhCFfPLgdUN4bLAyqbRqaG38tr0xChjdqbr47+cLzQz8j
yKHg81u6ezrPxx7Olj/ipcqtR+xCi9vB4Yk9N2mWGzoyrEdPzFGnf+Y/vb0L5jemx8DBX+CzuLVt
cwbHV8rkBLb3nHga7NUSV8uY9gM8K4aqyyO5bCT2Ri0hh15p3iNO46J7Q09o5UYPRp/c5Gh+j1Lc
rf40ev9kF8E7Qkd8KgImXALJkhPAGTZ4zTfm5VtiqySvPkseMJavoLaCAOfUWyAZF/Lp+gcqQ6aW
2xj8DfQX/fNxcXR7/XrmUiceGDxeCe9jiVqC//9XuVFIct4urPUHFvQsFO6s1OXZfJe/+YPoWl0g
/Hjyrou5R9BUbqw9BZlPxcb+tol2y0a4T0eWbOH2/FuzWXS8rGGNUDUlvGn8U54exVHZPw904zYr
PpQGu7o8IDADLHnT2/OwXUKTaPKguIiucCcQYItkhu7gS7cXp/0lySgLqj+iBCJf/Gd8WB8IAtr9
gyKQ485ZiIm1QDEnnFricT+0Fc9fs7y3wmnB3sQdiKSmsCHAltW7+0ZhASApvg/dxlHFE8/IbvjL
r6nu9/TCPrtcwFHtx9fonWqBEZ6cH1lnqGz6FWFRbg273BUE4WXArgWUiOp285PYGb+gZdqGi6Yz
hfZDlvTGuFl36w4y0p4EioL2TG94jkjKm7CmU/Zo9K7mX4xjDds8yGEg3cprhOkMla4Urn0b9ccu
wm+Demh4A2qpJy8XnGTXSjgF9jx39AEW6BOiXHMzU3phNEV3kDFzWVNO+KzCke1tu1yyvXnC/Qtv
G8X+3MTvhl9+Kzacmw1wzWbaYHS+QX1gZ7iBn8lB4ACgj1eH8vSB//Yuu2g3yjjr3l22KoW8+c5F
eTF3TPb3E6IS5sw+cgAP5zEPO3BfwHRx2FUwk/DrwhicFdoOEmw3IGtjrXkCa6NzZDfqfJ5RFGfy
FPTY7JDdlXrtVQUAWfaYm9GWIm2/GPwQrvsUUYwyWDXRnfhDEqq/aeZx0QgWM2ydtrJhr+DwuZCZ
fBp8dkZR8WkMQxA0TluJBeCiOKcpdz32xcECTtlE7yoIB31ZgF0xarLv8vz8atb8CdmmblpLmvyz
ABilF1krxMquz8u239LcUleAlga84Vdd7F+xjgojBmQnuEz8uHWDKKMwUHCNyjEr7zkdgANXfZpr
lRfJuohgNcWPTKw0plEZ835oCSGsN3XTy/8dzibbxfN5lYxdOThf1W36uBBskobO5SeGS+pML686
pfOJGvQXJCSl1uwn/xGslSJuyQW5SxAZIIKcec3vB9VTEjCcED7MBSrPzlJs+X24UFxSIIDwofgC
YqZbfjj608NoFwnuvv3lyCGIyv/onY0PKgcip3V2mLOJBTk4pD6sJ0GeXHFd8hYvVzbtCSARADux
jRPEHfb7V6JPSORpcUpgYhJfmO3p7+n0kT/eC4NYxqBgYIrHaB5SIEbD1yL+1tknsRMUwhS59X8w
T/V8BdzBKxr/58xPeELAH9bdlDr/KlF3Zzww9PQHulRgpYloKjaO+srY7/mW5EcGxblxEp+vI250
87v5zT2ytk6cZOyOqb+cVifB3lHuIC0BXTKJ1CEoaArvf1exmbvI8cA96e+/GCfQw7LhYfRFs/j/
f3hYI9AKRLp8YHzRXQmgivSXkCcqVYP5uW+7K1/uQQyJheBSgl7xCNTe46sCMgYiY0+7FBgoXwZA
6PmszoeGbiXfswWkJrrt7fIQNiahxIyXjG47ucw5sX44Mj0f3nXBfQ77qLj2wmkQrvgHLAiy0peU
a2Hnn+hk+V1/QqlMERHQj6Pngqs9MndwMDOTqX5zm4HFKiB5+Hq1SV/iehcNjD2UQOsR09uKHnJv
JK/MzkkqNRnxGPf83UhvPKYmwRaK3WEjJWzkbd96hfhP8oXRMVDt42lQfDN5V5lWT3YZ6sK2X15S
8l907YwSP3FRGyGKWjrblMKp8gaBGgZt68PhFRZOZ++ayYupvefrKMJRId7e0RnojANOybKPxBep
O6HDq577TmLV3sjH2lEtp7ovzBmfsqtqJ7zLli+SSJh7MnqjPGeo2Tlc3jPaQEs4SocMtTFzm0E/
WTybODH+dlYAZ+NzZjABLGmiIz3CFY4PzesT90PY8/0OWydCmfLqOKC0tAvKzuE71cN62QppIKd7
6yLgCodyCB/pBg6nQ6VB3UHJsRAlndtUwEuLWSTSEkY3D4aRPLPCOfIGp7cNuo4H8xf/iWw02v0g
I4k6R5KDjOwyfEg/hRd1eiV6T6p26R19RvUhfkKRVVIblrE+bGPvWX8tA//emFvehPUXWFagQiJu
lG0NIp6jTvBAKLox3fYIw0R6Kq6OIOXL8nyT6xPNAJ60ibWlTM2l7Vz59eNVpDkULrW6K7vzgzIV
zKr8mEIwf+J67Qg554MJ1IULNY8OVuqMNd/wMMVOj8j22GWQzoluZ8eQffw4iTIA+T1ShMM5kKA3
oeN7S9MPEum5RHgJdGQaVmEcHcssiEkrZwXudwmUPttcgSaX0ddn/G7h4E4fxmKN6T/1wBnSpL7e
TIGe+IgQCoTr/Q7dZ8Eav+Ant031c4a4V7e1N4MHEXoCN1r2JvR3vgtvySdOTvTrCssZjpw72YWM
0Xd+ey6+OIcD2+xtAD2q96z8DwuFMoL4TZydSEKMa0eBFob8gShYvw/0NKx8aOZDoVHMb3ScLSYS
GUcjIAGvfW0/Qd76XyXZxODlewmPRs2Nnk3A2JTytp+YR9iwMK1QK/DI8LUFu9eAbQFAg4XjMdtY
94Mo618WDwWCZsySa2SxFzhW4ieVCU+Y7ojVnuaDHMP8MENOk73nmwhIs82+m+P4C8vPuD6glu71
L+lckDbs1ZIXMfeAJpEfBKoDElkq1OsefJB8IK/UgQIibgLM8kgSy2YKM+r3q0yGD15QE+YzdNwb
vd6Nb8Tm4SIxNP6Y+DUQMT4+fw/cnr9gDwmAdaajMe9G74Je29ZrL0dkjLILVki+Y4w1isdm4joI
V3ghheInltMU53QVKiIss2XTNshkVeXXR7ZdT+LVeG5IcJcDZEAizlH4YeSOtKt+kE8Ls5tBRMb3
c/Cwa6Pevcqlh0jZJAe2s1MylFmlGnf4wkIifh0/qjvswTl1sQlIGKtpu4h4H9V7PE/zAwY8iDxe
pB6S3UIJkFcq1IGsrn81wgZcCEHO9ADO+pBIJGdZ0OV9BVFr1HG6V0Cnt6dbL4WDepC202MDtUAI
aCSeTzsUpVfIovwubtld+hT2AwjzJ5JUKxhkK8iKHGP+TbK4dQ5hNMenbir90vDF/tdEq/ysGfsC
6OMv2ecftVH4FSt8EsNZzVDDsZetAlvK5VY8JtIpEjoHS9pON/0HzFB051Rn6CEn0xWrF+aWMwlL
jFQjR059nDjU9MgMlq8wr8V7NpI8RXKXxn9iAf2Z4uy5ptzaUXdKu1AUtvU98sYA26GFgQs9E/wr
aAbnQb6NtKkxVNnpwsRYV5hI/wiZ7FgCEwm0/FQYBIf5VqBBDCzfIBz1mo23ScEkOX8Z9IupX5BO
Q+XUQeslbwItGIOuDMoRmWgwcjEzzFdwTfE7kmeFcLUDgsY3ntE6s1Zx98ZrCpfzwPq1cXCGxcCv
86M66OcgX3bljHXHtgbXaN0SRCFzENYtFnuCK0b+hEU3Qy9b1ZBhubPsW4UjlS7GLiqWL7k7CJD1
PDhjTcNTGXZMnvP7zDAfluQvt4r8onyibYYyjvCOFqYLI1JwyIdgMAKp8MSx6m/VvXEtBSc9+QWS
UhUm/1CXALr00NHZTDaEw6mMT5Ov6h9oETqrS85GhlNAjbNF/A3SA8MErZ+EoUrkNIwzsE7+1PbV
H4UFmBsZim3hKU8vFaBuhbW5nbIAMhoyLkpgLkkdufOyNdIgiQ4PEj7m0NC8xgyEwrWyXVluEwy4
BE8x7M0h6vZjS2LqoQUeUO1Wc0mTG7UXuTqXdNpTyO+xJSPSW7hVJeh5IByhAMISEdsMgdvJezfJ
bsJ/BtI9/KmZR9Mzmft3HCwJQ9dp2ka0gZHs0UPUKfub16pvkvUaoTjGufvhUSlk+last/MMZ85b
Gu+t7D0TlR5XDQIZwWnmFn/GUvKXo06WM4QQSGClP8PWIWIGex5axgW3Rpd6CZirwP9jDSoAcqRP
knWodt5SbxGNSkA1c1DF22J2HzCtHx6FtkgZSNJX4g2SZzVepLik5aF/x6iHBwsfrQQtdokaEwxs
bUfo3HIQEXKO8cwZbGx5EFDgykMeS9k7Pdt05FDbwMjLjqYc0hFiC7cZ5C8DwNfACA3fC7+mWZgD
I/IjKTDlr6kIFp1C2eXj5QRyx+w1vgBLnXGT4iXElMk2x4ezNYYGJug65m8atR/CFJ9PjrUYEFbt
PlvXYBeP2P02I1gHgIm5XZjMzJBSgXRxs3D12UsZvD2hqqByxJfZhkISsQmrKwBTCsjZNuNrdwTc
72w2xnUCTS9ISY+qBfHlxwONyYC2GhGLrVw4RRDzBXXzRqqaRNQfz7xlo1AfienE8qXzFNhugks9
0PFTTxcsLdOgpUmveBS1TKwihPHbanEFDanbCpQzw8IaCJ7/nWvXpl5BlrLsMruY2akBnph1ckH/
C6ph2jPIWws9ba3up/ZdwDSlRmmOXVQOxCXttMxrJVIMvQGuD7eJyWnCO4me10ugTM9uPCMDIJ8Z
G91N+qu+MbOD/LwKx0SHgSYUDcboi09sZ820CJdb1vuP3tz1wmeK9KcXX5ArCZAk9Wq/CCHS6oca
rm0utJP+ZJJOEp8ahF0ppsNF3+0fmHsU7KGVBh0GdQ0aelAPvEahfS2wVUOc4Kb3R7HRPC655ibH
8pUol/m3u9BHr5MaaQgFwnW/cBq3PDq6IujeynjPQPvhRuRqu8zorIpBEuMrBrsLPRPt96ZeR/vR
J92POV3MLVac8DbwgesdodxqNH79Zr6DtuDqJNgQl6BqwZeCrZW5Q+qzlVQXnYXuU8ZlScWwG7V8
ck5eCZ3AzgZP3ude80Wm7kS+NLGr2GwLkbFdxEuNiHUstpCwBoGyFXRG+h9JZ9akKhYE4V9EBIiy
vLKDuO/9QrTasrghAoK/fr5zJ3qu0+0OnKUqKzPLZzINzUgC7oYD9C4nebVPmqCYaVyH3OPTB385
Ndez/IuUn8Sg2eZQVfA6wZbEGso+ArcOTehER9iR2RIWYXSpfnn5Lpl2s0QX7i/JAu68iWZoz1vw
N+b0bedlgx2sTTWPNf+Z4Ztglfsc6cKelt2fHu0nkRTZ2scRGTJeHVcivipQZuhJK4vIQNbWbxlr
zWvjnxtWRzv1hteJvEQkQ5c2yO79qo8He7Irmi2aBX28Kf1cTGRLcByiz3i4/K5gwqcOX+hLi0cQ
DNapLfDRHGf8j0PUOfKe7i180kwFXU0aNcE1hQk9pwd8YV099NRsiLVd0lBSIL2pR1RSdvjHWNhc
gKXhrm+PDjm+1JchFT0W0gwvKYvgS6E7HFMMcTTiAQo0rTOkYgYcRvvkT/CAGfJxK3ZMlqynpwMV
Yt6TuD2r/ttVDITQwVCnpO0CZtwMqmN2SqchhHm0/6DEpDkjin2a+zF4W4gNCLht8jqxFT6drw7u
AMeWUe8Thcl3EmK7bexB77Jqqil2cYDNHoKBITiC6NKqsrYivsEgB1iA1Rz+w7w5GiVkERwNI3zy
r0xQqfgmbGPh81nEdYuPqMbwzjuMS3qKKHr9GquKJb3v6B5MA1ktbR+E3bx2/ytUE7UVM19X+1iW
9CjFh2ZAn6o7hY+C0uqn7ebXlDHxfvXxLWN5x53HgNKeQf6tJKww9AdB0XVdkPJ+jG1RwwxOaIuj
63H6KONn2XuVWE1Xw1oOb2xsinnbPFT52CnUOashkFCThVobZAT2/Wnw7Swq7nRnTm/wsSRkVJB4
r6KmbdZzs07cd314YOSQZsv6G34hgQ4wv+nkH2o5j8dlJLP7P6BlKWDRKjBWgm0Wls0vF/l3M8LN
ixDETaGDM1kwcYGk8bWTLZvZJwXkAHogkgRDSfpIFM2Qi+NQCiegD0EZ+f01xTwszS9cdPCwxzeG
D2vCmUmtnm2W2tbmm0D2eLycu0ohcpn/SLoF+A8p5R9hAx8HSp86GnnKlz5NIk8iz0HtRgjOpwrZ
m2266U/15UihUuFNcqeGRY1EirrSnl9VmtXad0YDc5V9p/jaJL95EdOC62bY9JElqSdz0JhRYl96
iNYslzuOSrllrJAagU0+MWcICbOfe2P2xhJDgmdnPLCp9XHv+tROlSFegOFLVmPJYX2sVWhfOS1T
7esClKCGJtHuuqWOqieoFffVTm7KBgus98fu0IRa6Gv0+zQbTvgS3e3y7WeFNFf8wc370Az2+gPM
dYvqa3j/rtrt9dAPWElpz2e/1+pvEfFBfazRFQfFuy072VS/GPQ9AWtn3R4/532Ly7OjbjXovbS6
MMav65IuEI9lPSXD0Zef8EMhEtsM5BGRLgflr+bBVvPeVK4ONG9gke7Go8vwOaOb9lNYyQKYv+yT
+nFOTYwTFDG1aj/Dpx7cerftZ5K5o6UwWhBz8oaXqS4b5oVUja8mrS/BBx3tNXk7t+npuj7VW4oy
EILe+xzsBNvqzpPYBH05JCq/+2a2a5pgRGxy8zXZuwOVUDtrAxjS0GSN63HY+XwVAHOSZjKU0/UT
ctTkfoxwbv79BrgHbe3uH0kZsF7gbhA2sb/dknXWXahGjHuSWmq672wFuki5lR3+0L1XdX/mOwxR
65N84rFjm+RHnMtkTY1AouBiQUd97Doo4O598rhRWbPlz0Q6QmorvltYdFp4p09aG7Xk/FgH7AFO
Dbw2xkaU4fBRAmTPzTfGkj79eKUpgA0OWC6+Izkd6i+yssCbVR4GubS+vvDSwQAA39Yb7CTZSUUt
BuLQF1G+hzKVLkmskEG7UK9j4Cq4J0iwuOngQE8eacg26eYDVzg4i3+vyle7hcr+pXxC6WCM/CtR
gczIEA+Llb3ZQcydFm6x4f8YRpIZEq1MhVAEuqCEBItMf/q5EzhhLjxv0H1AUOxmgz4kkhrAaHvM
a8M3iqh7zGSFggZpOwtjGV/hQOHXBI/KT2FFzop1MkmSHVJVRMVsbFgCeeUbVsGopyhWqrG8pVFx
G+K6kW4HF2llRLo5a6C7vhwF5RyTkM18fINKrsLD8W/7L8GG7lBQ6zH+9JCAawsWor3sPkBN7wTw
gs6hQUuUnTtJhIYfm/2MBKWzcQZ/3VmHVajBQVR9WUVRaX9LB9RFfeyv3cQAAyc/oqEkdEH43tB9
2pkYYPa7ODMGlK8Aix6aL38pI0hI26DdgCS3AYyrK0wTltQEw5BhrN5tbfv+eS7aI5Sr8XCNej+m
jW6UL6uww36YVfK5HGwHNLIX7be/+PahcmD6w2O5fE/94nsS+9xFoVfmc1ypW0QM0w6BjfVGbPni
X/YOdS4GoqkhJzDBz4ndyn3COOnC4XWeEJn9PyU4KVkA3dT9PiEnxS9grRLtrXenSyNTieODYeF+
VaqPSMfaA1ycAi5btXv+6Yn9/kt/iI5fAuj+TAZUxBKomvAnEof+OXjeUUw1RPsiyC2Kq+pCBlMk
HgQwWD1RRoZ8pH5+D+jGCpvdHkC1oMwC5A9jm0sj94vedJsJF+2FoZzYafiCLTOYyeA1k+ukmXTH
0a4bJxQce6qnVFk/2wf4B7Ajl9zBliG5+9dlOs0D/L9GHkiUeY0RiXKOh4YL6xfiM3wZGlmq/VZn
Rv8BZ+BtGw02jznxyvvnw9ZbA+rz6dBECL+bCUQxNIu3EPUe+9uNrtwYzIphiyclKsPPw8US/l7H
VEr/hWzY47Et6AGD8/2rLaBamf5gS7YJEQR20HFwTKba0RgXS3Vbb6pTFTOVMhoswjcZ87l59PrM
+D86VwhRUG4TpEZj+i1KZPv4bjFmTDoUUbvqpypA25BSHHunSFInIG1QgfB5RQZC4ej1k5oOdaT2
tq5WlGmkevwhjO+cTJrkSxIJCPkyQT22TtPhA6DR+XROd8ZdC1cMhjknqlVFZPh+UPahUvPRXe0T
CT9WCmnQG7aUrOCt6+NqzYSq4bak1F3WlOA5daNjciBPzFaPVbv+4IqQi9M3ypdJZrcQrW0Sdm6l
la5YDGCSkGpgJweu0ZMqJDChLZUOSvZb9jvyKkh75dmQ9/3oxLhAAvC5ZF4VjPoQAwXBI+jOQhtE
a7m/EvtTHK1YvllN6BhCXc8l0uAkoTyvfPwLTgMpON3/MlFCZny6xpB6EVwmTP5GsD1BV0imGJ5S
6j12nO07ig3xl0VwU5zQ+DwOuKKpdJkQp57Nh7G+hl8HcE2qhDdd5rPkizLQ15rAxWeW1C7xoqXu
VdMHHiUqGh0JbrLWA2YegXUblB5PLVZj2DKBlVBxA70YYQ0ofE6HX3f4C1Ouv6L5snMA/NUTLuaG
nYxhC8D5Boz2xQgiW0RNaUC57NgF7WuJD7h/zXb4rVSAwUMI/IS9K059MWdJUekvFadNnD+x6QXU
XA8uo8o55qLUhkstpgqEtl3lXB8+0TOEhp4uWpOR5OmG/4iHC7YCmKpScMejw9hKY/VU7kl4Ujj+
YxwN8xEVXlAnTvnoMyVXBTsg4gHHNeFyv4ixKp0AyCnghgyAamEVsAqyXyUWurcXXSEM4Htaq85G
Ku4V7EGMZY+lTp+ppxGcSSEqy5yXuZIxn/vJWksq6fcFTxnHUmuAzoPuQ5x29BvJYnKDckSGC0nJ
IqqtVx+U5YlDNYXNndBTwwB06JDIDtgMuSD0vdJcfIZrt9rVzLjG1qPnAYhDNOVBp2515Rye2PM5
a3HucZLTcGDhZnGjzuCUQm8zDPX6cjW3jBKqOyTNCoYyU0bvldZRuvc4UD1HD9lsODHaH8spq08K
4wUAApsGbIyAatcUnl89DFMQnjL6/BUcUBr2f5Sfi86j+7hEddAMuX733+YaIsWTZhq+dHUsjzww
FkiKv8DERb2HcybMFwTPhPotVVwwYVH28CT4Ue7IU2CQgJc5YFbMCJQB6E0wqQ5yoSdAtoGOqRqb
U305UjYVrG8q89JeKWxhhrfLAIMwK8buLN2UjYds7mPnUiiHdPV9NYHxhiUBU/M7BVx+BP3+PXLr
C4182KQRo8MsoD0J7pPIknyCwWH5M0TzJURy1mePzgqf7W/nlDrOL6MtYhiskWJqqAA92jWkmxOT
AROW1KvwQmvcctZdD+BApkAUmdPpH9VSZmjGVse69S+lwAaWz4x04cHhju6+9Iv5bXZ50qp2PHj6
2JWTtnIhDIdtjWLRw7qyHj1xRrJkWhH+cke2ajobW7BvjJAvS8fNcyz/3n84JQnwjIxVEUiqh8Mf
dQpoggSjosCPozQEpdKtgvSHd5J21I9BZaATU204fqiZEp1ObxT8TY8ki6SJlaefJP73pHj4Ke2h
G7CBW+SQyjnNodS5/R33WKvfYHjHtge897Ty5dsd7eVfltEcWo9Yp6avyTMSfkMAjn62QvK2MWGH
bNi8KyT8H/vEWsM0eP0UYhikUXlUWFwpJM4osEGhVxBISIRFuPQgArmL0ZOt2nyWU/LGZFkUyzIc
9HRYWz1dSNhlUDF/aW6oesmElaQEZ0A2Cd2S6s0MGyY6FQ+j/sv3d3IQwa+IYQqTwMmSxuZqAl1o
aNcUmSi7ovBngWMvXRNsQeexsVMByJNHFm569505sh8nfZZJGC4LnDeroveyXMs3n7AbgpBi3V4B
IwAdn0wHAkIUDAiVds6J7wh4twaKusWgde6ImdF3ULGEqOt+ixmjCfvrOwNCW9Kdill/VsasEm8L
A+gqbFWHVJlDIuy9YaeKAXq/NWeGYePfic9v98ZFWdC56hK3pAa2JVXrbKI3EVeSXSGHUIn8WyPQ
dtLHDlwKBibG2aWjXXDTLg7S6R6InZeWLvg/Qxjv8bmbli/w2GUZVomfLxV9mfgAJsxrbOuEjWxv
QxCo1d/3BtBCCNh85E3VbnDuT7dfRDPzctFrvplDpSIZmRqzB/TOr62SjaFEcsxtFmQ08zubSCf9
2+87NrGR0G8fu73IzcKUbQKGgWnf8WSmjq8Yq4zqyN3+TpFUPwVtEwcpxqrPBDYwCKtY0uHVJ2dQ
UuXLwD3yC/e88EbBKPvN1B/gv4mHmzPkAnQp9BqKWoeOoK4TuoNbEeJzZKI0u/nSFd3jlkYL7wWc
No6AKEtEEeCzfHkcYc8sCs+oG/cvJzs+id6SQx1J2NDihLg0l9L2dpSmo127As3NB4FYemENcvUg
8Rt2vx26BKO4yHE+JKeYFww9GOT3BUzV0NxzqasQultwnwI9DiMmHB9a4o8C136SjtuWoojznKIW
1OHag5wsIS1cntPPkukiTcn+9QV2o2/HXD7RWNovP9u/vljHkZjadTx02Qph6iHl62jRMusnDM3P
MgmHcxYy1ovkIGQ8ZJLvRXa+Azw2JFMEVOzXV91hlpFGCEwY7RxtyU9Pk+ZKX3q8ITgXcS5c4WGk
1C4O6dQ8SpImHJJFQQAdgXaQ0Bssbm8PzP0jcgACGzCmEqkIpWn0X/SWIdJHRi+kraJeuLxd9IgL
iPmug34vkC+fX2X9MKKRHjW/nCyoy3TMOotw+sj6T270+SHZYNgRIRyVo2l/d3Tv+D6dtFuEKQDw
7EQF/FlMcwIfSmOyTQJxv3K+OUVt6ic6GxEr4HOLIU2GCbtpYf9M3wSI56fEv25fUz5Wi0RyxIGp
p+qL7QOgN0sHM+S9xa+H+fhc0hOCfUNzavVYrfL8j50R3jzcHzJw2J47TfUy1Or/mBXl7D7hyEU5
3vBulB6A5N1iB0+D1Wr2qUM6m9JqNOg9TJ6+NlsaOMiDaGn1iuG7odnq1vAEn5unSfbr3NfYeqJb
Nn/NJVpUkK6rO0D3kTgA7e+/hwFnT3+ENfGqifOI9YAFoolqd1bY6g+QlMHmgIfuD9Lj0cSYVb/K
Au83sU/wH3kTtwf0vyzFTesSetDjAgjK3CAZrVl7Nyre9IBzB7lwNTiplFZJ1Wb5hMjRvfrMbL+A
DUfjAlA7ZJfLcq5tqzmUPRu9gYM1H2qdavahEjtBoYDQgmQEMyVqQ82WQA1zIUJRapfmWp52MXWx
2yk71fMSqj8SICSwkEMRyRx6JbgdZCqMFvLedCMf6AZ125Fe0BiKbz6UrPsfG4vMBva02TYpTLx/
OFeQKcown472dSjtCOWK/XuJgWXUzto5cj0Wb+jxfCPWZcbCllBSUObX/fQxz+g1CIjFNnhGy2Gi
sSKPuZ37rahen+u1PIGLId2h8IdrMEw0uJDAzXuIdvue+i3+aosm/sSI760mHC202XVdTz8hZUCb
lc6CkO3e14N9uW32n5N8MNbqBPNoJki3Hf2+5xhbRqLvPeAeyD/lZ8rnsKl5GbCeSoDZ+dTLyFJh
eLGt7vBH9qs+oqsCBYScHikdjdRragNBaQuyZhHclvfzfV1tkz3uDd1WlOGYpkhXtu2WYUmgRQcI
XH3wS4C/FGVLUgkPQ1TvCVs/LjWvD+8zKUajQC1bP+BW5qv2Dv5SAsmq86sN4nEKCnQ0uxG7Y7mM
sILqDhXQDzRO+p3dud6YLNlvQifWKnJ6eMXQkyZ3DJstDI1c1U/XvKFaIWWnyjXvPROWB+OEtWdL
axVDcQzslYjNIeFe6qMO7bENBDiKNKAj/N9Kv1QJwhL7oj8lkvyX96Q67+iQrhCC4N9s15hiEeZT
iA+N+DFOeHUa5qCYmCtxC4ZmI+nyxT3//4h7kdbHPcE7xeMRebf41polUSYA8sWvhmSC7Bt20nPz
ZTSVQetSq6NfAH6ICOgh9ARJyEhlORwd9ePgrzwTuHvPYGA/RU/q4jhY632owZcv10keY6OmYoGe
EkV55RB1jtdFrBBYd+EpxZ75vEnYb2ATIZYBvA+HulvkVMTDHvcrPAJBvinjYsyHY9/TkRLwHXuk
2Pqxxo+ED85CjG1xxY0An1rgnBnisL/XRt3lMB2peVczhL9KAJrpwUVF49SGeaAQ9488GCzIb2B7
MnNjpEL9T/+nYEe4ylbSEp73Dy83j6A4Vyq7//YnSLHn2w7/dsRkJxhwTUN00G6RQDDYBFNuMULd
BpxfBmjCY67s4PSKC5oE368k5huw4xI/Z0Zx5RQSVltUzeMcAG4AFXJ6n1bhYw3ZOkqDN0AZ9wUw
9+caPCoJnqFj7okmsVk71mSAaVDFr98P5nVsgksgjO8ayMYcfzZ0mXnM6RnFcb2n/45C8OVkARzf
N2TukP8J6L/j64In+P0ED7jJ8R50IHPm2NyhSgIekbWdMvolu38tiuRLccekdVKOXRe04tHu1YUt
qyXESoDCJIIsPgqxvOlfsQG+BpKbiP8UuN8O6Fo8+PivT6RDJuvwT6fNGacgzfD0sd/sHelEEupN
XEItdmdqSGIolo+p2jqKTycpubCqI6zeevVoVjKtJzW0xB41PE7DpRKNteGj4dK/eoSJP/IEQ7sb
0SJ6SaPeL1UMeoZJWBQWQHhmMk5JYthyR6MfKr3pT1rG6ajZJ8I24bfxh8XfsPlhLF27UB2//wjy
yKmG+ry4rm/FrEgO4ZtRW87ZNqF3E7huFmzYIYPPOxcRMrFAPvZOO9m2Mai1+ziUs5Yt5EujMRsR
ik0RfzRO/GMhOb1L01JfRc/PyHVuq46Mp/DI1gnu/RfPhWM2BzRnctGn078KrwJw7tk9EjrXgSDx
ZWxErbV+INn0SJknkJTcJbUp24fxuUB+7GAUZd8nOhxw1QOJzGbSlFl6wtFk95rw8K7gCq1RQQcZ
F4uCFO9I+oelWuc91qiPZ2REYyG/f/l6ILoxIHBDlkITUB9adtABaj99NnEPnxjbES8rKbljUz4C
1aAetrwzxBjQNkFNdHPQ4G0BCXgXLJen6kyamSc6aLkML4QfI06pOFY8lakHoy8QOoMfyrjsvdri
CQeDjDeAihwWAOh4AwSt08aFB8/FMXyABp7XxohDsW3k+tWcYwwsvA+bOjbKc/T93hrjBRTmYAuc
Heaqi+ea94hZEhBckuN5xkLhTIBFOTTr88oxicT+7errzmk4WFEKo0ATUo60mggk4vj0dZbZBigC
YmPhPxAGq3EXGOH1B1wVeSQq+kOFYy/vrtnQoq1Td4RtF2A29yJfpc7tf53XIDIDXAiJzBfmTMR3
tLL06v3nouN6tBpMBz/5tvKeO2gzVu29dkxiv188t0pYxxSFOB3ECtKJuKPZpmPjRcj+FmrNqWa/
psi84cJvUFkJhcqBjm0B9HFmOoKX+WtZzj4mIqHvmrIyag4GHRI70UkzagTcvoCH5MPfpiIF2dgi
PHO/c5GRI4gkmazXMNJvh4cnQHdbP6WBEmN8xmJSxzQnBldRHUD+FEUp2dqaONz+ciGGW/QyqE4B
mdy3m7i6VeBSeFBjwLMYqfL8hhb2MWaPteVIaGINgjBmlPeYYW8HdqMHmJb7NOQNSet5jhgQ/1b2
MWxXIZFFwT5+RtpW39X4JEKgcXMUkuF3p1B8ZZfEwQX694HFPYO2y3iDYi1SeUIwBfwDIRPjfcXc
Z+ai9CVn5psfgbSASAZD586YU+D9Qk+0atJPOoWkzvVGZyKn2sm02KV0X1BNttG1o2v5ADuGNBGn
XIy5FUaNqF1deXN7B+kA50qZvSFjGROM5e+kV3WrzE892HGOLFQanUjVJyX22xTSd3TcojyFeffX
0cPMx4jJz3BzAUMowPIm2nK4hOSDq5au2rf587cycSn2WcJhWQAl4lIFJbf/zU5viiTnZIFm5E5b
Eeuxh84nnWXDUw/f+XACq03zEZIppyPhp4100lFPQKZCYZ//yKxW9e69ISwGOKeW/gNU9NLnEmoC
vo2yHO0GCKBn+pH1zxpmGD99T88RrNr8LOVUssqhQoh+VSFrfTBCzlmBKnWhP95ciVf+9zH63L+b
yinh1N5GLaFhmvqG/vHM7nl4POQYYgMtZ3CGy6Xc7l90gumhJMtNyx4UVFhnOzXdc6UICqPB2KBs
SukXQObt0UZFkmc0txgZThm9VioL6rKbdXs64Q1wVb9kCiK00RjvaA2XZ9FYlurVVk03iC275kft
wvy0wo1wfB8FOVJqM4fXulRrTFrpQ06Xmwpf7TfRpUyry2H4xvhIDt80kWFZrJwRyX2JmoV63aMD
YqWyoPSImgBMPjo9T+kGNEdVmWKFKtfJ2IRurTyG9kujZ59AnsgxwwMcVGt6+DhuNHVlT/a+ru6X
VkxQ7fXO4XBo4sM7JnKyKM1apk+KDdV8SS7LHeIW2MpGy2GxaXNLBhVX24c1jcVjX5s40z4cGJj/
ni178SGmNSkvSGaHfH1o3cNn36An/Th0m/GSGXUpSvRfu3Ew13Vat3Uh/MA64CUz8U/8TVGKN6Ff
uE8s3Hsv2kvsH3jIQEvzsUVz9cXwlK4ho7lwR/gbTsy/f8mqp3Te7+FZEKy+nbdzDV/lWpO81+NI
ZyDXHCJViRpWVEOBg0PpZkAi+3XlU0I74zt9Z+lkhldigsqCMczMbRX4lLgzF4a0gZAEPShz8vl1
bWLebPoKFNJpMYWzNMLwg8Banjy0STc4NLefmqEkQVVoyQCeNGZoNORW3U8FzxYddRthJ+HnoXyC
D6ZEQ8MfIP/AW8tYwfKaZdM81GZDfhIqEhOE1pNrLE20Gb+jgkaFjGNlwBsF1xiLBTBlFpfUx8ua
ghcRT6DDgcOhjVaU+4+KoAvW0Weq8e6VQHbpj6vbdKKzhqvRT3P6nL4+HMeNwRXu7CSgE1VD5Eo6
LIzCoG8Q/1/ZvHg+GYLhqD65iHUaWv7p9MIpwYN/WKQHwC5s9VNozXazH/IUxJ5ECKOtBpuryPcJ
gIm61MLqKByPTHc5whQJ4Ap7JNOlCO1oofi/iTGS4ZCFB+VucBAi+gLITjEOLLk1efyTVbhSR8S7
4C/3gDYSS9Bjvg4bho4lWHlRF6NpGmWzdtfuzOVwXo/Jpb0nuwHuMQ62fMHTf22aP4L6BzSXJ5TI
NKBJuFOPkVhxwNI04yucSPZxMiJjJrC5Y1DDAzbWqUAS9nVCqO0JbWSGImQ6nBtnrK4fu3Lc2nFx
nCG5pu8YZk/J+rZ78KMsU380vV3yNtDvdMDzb7TuxDkMkOcengDIgSG4snQp/wfuIzQYhmUgfgZw
fAGcLHdwnqHw8XkoAfHAYUl3hTyT7I0zDj2DFNUVDlNEKzZ9q9x+jnwTNlLIyBg6A3zOih3MJPsP
Xo59s0j76M+yk37haS7rQPU75JRTOUToRBHldHsQY5jWAUe5Ch+nPDSsPBTz/GszJZmfyayYQviz
lUsLV0/yTf+X+ch64cKUh44jUn6gKxtSIr9h+MJ9RlBaq8bKrOhrr4JqggLDv3uLzNpcKqTrg+AW
tZPLZVXamRsR4NtFxFMmQN8WBjHWZUVzCd7q7mnj1WMCrm9tNr14gAXQus4GY8rfTrVgYlvtXz4K
MDVy0IxCAKz9wgU7iVqf9474IPcGCX5BS09wNZdWlKeCwtOMLqRM+Mz66BONGjkMzUGMJtqvfgp9
TSuxLtvWk9WGzhfiIDKrCOjNwvcHRXGKMZgDd4sjKdzSvvQWRD5Sa2h6mBPQqsyBLEcFl5+Xh8+A
owXi+VAvHAASDp+Xcrh2xCBHt7VRJvy+WdV2xCfJ4uO4Wd1PqstTkTfGyXi12bSL6NcIIs37hAOn
EXDbZkMMEkSbRzTgXfmev8mOUMbHyCl+evBbuCTjaCPzpGbGJ0J4wWXOooMWx3t1Wh+bAHE8brXg
q1V87nS1EJekXKQnVIWzq4P7kRvwDmyjAffb4iLIwTBYlT5lYeQIfELpZzy+etjoW3wIklxe8dSr
x3WweYtNxbVYrYQ9K8/r+cTV6kJXFK/0BzuKN7Bh+OhfiDcehoy8Xh6LD0I71U2iiOtOXcD5WJeb
vRLXmJ9x6onjBach68KvJDQdePKQTTMrwNvA6a3AsZ1glbk9FKDzRXwdwACGAre8dQs/tJzIYzeI
aPnnMkIdMeDeTpR7K8rlDMbC5aSKC4XsgP/fovxE00R7ZKvbJx8urr14yf+PG4xGQgnu2/xyUW/B
7xS2ND/Z+HUYetyFRSH/eIaFpa2juL+9I4AyrFwtJHj8zgtwPSRyG12a1jL2neUebv/fK3vs3owb
5iR9i13JUSjbia0XpJ8dlKWcDRZwjR13FFVbUBzqEJd+1nibeWt5vgtbzzvcw8plm2Y9OLhEBocD
U5iY2P+lB4FPiODdw2eYzGLxq+xp1jPUTsLWTWzdH6dkQ8B5nk0YkQiee/Da2LERa1uqL7ZfACX3
4+k+aAzlKLt24eb7lUvjl4geQQuF378R5X9eYtAPwmv0kJZGd5eF5sLr44RFIBj5HBIOkIhTrBOh
yu8G5MptL6av7VmJKjYmaB1TWPjCFcPdZVM+zh8t8jCmsVk8P4DJ8w47kl3ODHZOXOh5GlI9DN4n
trGdHKYxZHmW0yH6a3WqThXaXvmDg846S3vfKZr0cYeZWeE2CIBzz9QiYIHBih0ExEb2oN4BaZP1
HQz2CHNKLofzA+boMCBJlC1k7imOj5h6OAPkSUToiA2h+IHDslWsnW1LtgxlSglOMnXN2bOf3Gvo
B8dhj2II/K9y8AeHaq9B7+gCCINXsnfM+JB2q2MS+88GyzCyVHHXjRw8J4fOXexdnDfh9xfBNttf
lMzpnDRhH6be4VOCXQ7XUC/tRwDVlBjittVmFZfSJJhxXmGx7GPG48AzL5r3W1qEiANrI8asMqEM
cXi6LXIQbFw+sw1KTuhiRO//1r9uOgh+7W5CuL2ypxFSRxYXBMj2d/IF/Yzo/+k0541qr0t3SLHY
/0F6nFnKrzE2dgOgFLfs3LK06wXLEtQB+3oa4SugebQcwlsZ8WrFAmNY7zn0lufB4FzTHY7lrI83
wLKsjqxfe31Li063ssWnwemEJMq+FMdRBHPZWl3sKQYW+aEJ8eQZm9EvPRKWr/XrjD8PA5tQmRkZ
p/Yj+mUPc5jg7mMZ03wTYyX+GnrVMhELPnlpfKVGN8Oo3/lVeHDgldbmMc3n8mmw75mRPZEuKQw2
Io+pwfQQzohiyBKJEFfFp3+D83ahr5Z9glVkowhjzaEg4JQuEViM4NthImC4AWb4z6DloBGnXO2/
OVEagStb+f9xwHWiTuvgxOiVEEPSS84euYi8GPFMH1Kb0jZ3NfnxqxjDTwzv/uMsVz+IQ8xmKojE
vS0ESPqY2j6aauFmFcEuWwAB8lOs0ABNoPTgEsPpqZWjUgMbgaPbRIgMbuFHCTGM76KQ7+FYsrn+
4BWZY/8maBJwfSFMyBFcxm8EkUcahnBPOKZFd5/g67R//3GRWYlNxe33H2AnRrJ9j+6RMJWk6teO
vwH81RBXTPTwlEUyTw1QLzEfKt4Of4f0hyz96stzSD1bfVmONQi6BNSrlMzo7nYRYhOOSyGNUH3k
K9FhR4lfI1qbVZdn/ATZXzUV7btDBY5m4srdKLjrpa9EFc2faL1GTQtA/RrI+5vkVuBIoe7zA9k3
5uWslGKRfGmn7jmu5cDEbhHUtxRdt+q4hV782hoNkAgV+1wHQN8qcthoyxEGxNKkMqixC60QaUZh
7HsUsnLYQwkIjYYpo0GuIcRrnFXuQL9hf8o9eI0buhawy8m7vFp96K7XuKMkSEC0vd53lNCwB0tR
BoXuYkG+xOYk82HuOAgc7NteXX8Wn0Xvg0163axyNLchgb9a4/cYmnq8/dhQKlE5/4wRyDlvGIt5
UD28ytvSgRpEsweCo10cPtb22bDR6D0DfBbAQdCIglpVfEjyawZwvdzay9Yf21FF/NfQBCLd0UDV
2WruO0KF66AgcXpK/A2a0OnQR9ohfm8snrDX49oTfxv2tnTG2kSPZV+ejs9ZiJJyDhnO3fZ8pvgW
4/MZoMzebhe119jCrAP1lU8iE8BdA0mk/uzyxtaF0OHqOXdrrPImIKeQKWgiGGH3wTOevIUSggbY
mntW5tcj78ijLsWFFTr+SxZ+LneOUA1hGtvGlFqM/Qr0MwOGvpXjxDZjPHU96stEgB9LdwD17AXX
eS7F2aTgNefh9B0kLlfOWUhh6qVOM27GC+6ZJ/b5bEwJiAKIYXOiJzt1Lqlzs+mfhdNI8dfvzPC9
W33wuh7Nm+CSepdmd9GdRWI3wdnkkjdBSqs53hOdSzpbMELmN1tEQ+/dh4fEt4IjfXnvJIer8Zjg
QuA8oIBJoRSec2dlzjGlmfKRRML5DLt1L+FLPHwRcCFyp0NGE0iOCPWYbQRnBFQ5xyluRawmhfRz
8Ye7qyceJKKbIcAh8BW3GaEW9xOVA0OKMFIo4+yMtjOLh1+SDGRWMy42uZMtVrBHhTBo1eK/SYnO
IlkHrqEUIMIrQu1IchA9jL+H+o/uMfStarEIebpQzSoloI/wCIINjAsp+krzAWKmwYEOF8xfjXYu
ZPKIjj+r62eMPjR4e6Ik5idBGyUBEnpuKfWTVYn8t7MVXyHLTjyE5axuhkMedbP+/AO7pZVPxB8I
i8M6+vrPPd2TvYQ8Dca29XcrgislfNx2qELRcl2Oqj4oLoP1l/4jftbNJGxcYOLg44NRDW1yyoW5
UVghbrYCuhw1hk/nWoNCwzqfd29slvYGjXpJ9JMVLSByu6G8v6c8yuZ/7p1uK9FSXI2K159yDami
atKM7pyIHxIBc8mI5+Eo71D8mOs7vaEStFgWcqxXPb/V1PS8gUbvinGPxnPcstcdNLebKeH7bj3H
mpsxD2uaeTEY1LBLz4+NOlfJJp5OQr6S2mYaqsZ/JJ3XlrJYEIWfiLUkCHhLDmIOrTeujoASBFTA
p5/v/DM9Mx1VVDinatcObgP2ww5DD9eyFdf45sC7tAsapcbDJAkuixaxPM466NVox+3H4g0/AHwa
c039Q3+viJgjKPz8xHAb8fqMvBrKSIova5oQIOh9/6vbvGkigA/1/CKMxHkMX9U1UpPHHWN8m3i4
nbkrJazfMbRwU4wv0QOHjDAnq+ZDRtqM6g1IBcLNC9oyhTEd4MUGw/f6Pko1fPQ8w21JKaTsEvYB
jBeE8YUwaX58veMrUMHvjOEBQmPsn5jC526xrJlsooMCYwYjhqsI/L8qE5NN9hVIizy54ZFghkwc
4iGubZjUWu0NZHkvy31PrzPjTb2spjycMTvJUFxiGKvApxihs3OaP+bPzA6XPA8+eE6Uf7+bHVsk
ZR/qVvg0osDkOLb4YO9re9MkwN6r/y2jYaFjjTVgHUlZyzBPWCHha8mkATcXLNve1hBsGPbl3AUc
cgYzeJ+zrzJEzXDQNNdsvsSjDcGOcSDILNzLd4y5dBxiOLkT94nJI0+aL8WDcAf8SLwK4b+fDBbD
Jggb/365EQchXiPxf/FXlAX/vt4NfOJeYm68Fjfm1xQV4g75LxFDFfEz4CCKjMz5Lbk1kUkcEwUt
WUJe2uxNY45FuLdK1+bgDxAKhUPRIwgNjCNiZpqYpTNfYgyPFswRrsW5gnPSLal/N/whVkYSNmK3
hJfidV2maxzV4HzA8N+w8VJTLWaub/3mtrVyfUAnaxP6FHCDtTIdC5CJBwnEM+JUGKzdhuHPgNu9
cNfov42EcTYQOWaIQBI7JvOiTxOoqesqnmzizd/N8GR+R8BRFaXgiSWqC28rBpyAA+7F+mwA3w80
dHAMZpEG0Wfq+p/5z6HQvXLFVV6uPmW3RqQEYrWB9v1T/2QAx243h90AmwtQOCHuL7oyNq0BncNm
NZxR4AooQy9ZUZUFdgD3c7dNq6TFtonrlw69Og9ENQILU0khv9H9Yt0IErwD1SLFVBWtCgwI1M5A
hCGzTcbgcWcizEcwTiA6WbwuFctodYxbAErcZzw5IpksBprtt+kO6I8QudN0EnLijhI18bhNv6e/
k0dIQxE/fktnf1pUtKeV5RZF2G4U85sS6XYiHWRAi4ujlDVhS9TsaICnszB+W6hUy/s5M45vKh26
hTXirza5sTKVVvVrjGQysr8COBR+sN0vOCxae6CEdbAOIv6hpArWgA/UVziQ+UOiuiWwBsQvyqi3
h4zaYYQEdTPO3H3J9kzHv3+s2e68wAgJe68ZdWD5+3YqNofUxiMkZwM95zNvL+AUgQHQFAHRuHt2
K15n8DHIuKcRHwtfwoAfAh4sIKInT481XVcfZrgivHyEeaz4eRpDkvMpUIs/6E1/1Z+Rh/JoX/8e
Gqvm606Na9jfv4z84S0BQ85fM0f5eRzbGCgKzgEw0dODrIXT5c/17k4XsyqiHk1ZzCp7Zd58g4Qy
pgzQkXsRF9DjpSds2qTSgoqNMXyHfhrrMWbuOknos/UUketKKMyjYrlkYBogSBJTQ/7vfd0CI/ha
LuFKMevGUoZrxFyPDcpHp9nvBEdKtAcsOSxs/Czvg03KsDt+fFWMs2AovV5/KStDu6X1BgE2WLPu
HrkI7xjtTUsTsiXgDU9v+MlYyNGrszrzY4W7Zhu+HzVG+Jy6tddihCkj/mZ4Y3dse719PUoLENU8
kQWBwJR89Y6NhOiphtZ+Xt3C+Cd/JEZlzS7eYcvBmG0voTWGz/6m1dxygrjvRXFMJZjmghkP2cbc
TkL2mZQq5a9n7MjV6GV/KeyuPySBVyrm567+htOdzpJ6ttGldZpcGee17jiunkxB7OzAUnETgifC
bJwXQyBmpXAhxljFlQmte+fQDWBVc8dDKcRAgCJJmx7q0+SC6QMymxChY7YwOwcx5AAfqF1ocxyh
5ENV+wqel6+19HdtD8MkoEMR1RFeA+gCGWFNEgokc5bMJv4T0wHGzgUNLMbzDTnG+MZ3i8sE71Zg
LnTHgyftIQKkFmVONSwh7qSyQ+zeY7YaEPyOwfRMa/o+VXH+Or51jAicorUeYNjIXqnAVFtnatNh
lgE/5K8p8Hu1lCfPlomvqGpeRaB7tH6mM/uFkatLdkqKHAYC+HkDMtWbDJiQnaJCpmvVSzZS5Qtr
po7w9IqMiNuh9OQx4n1CmQ9DjjwVDdMTy+6W/fRToL5QTGDteJPSm0W8EtUtHFiMlQimWM9TH61h
xDkivKMLfnc4kj5gMEln9XHBuGxLBSOVX8od2wpIXMaqw7IK7AjFJskdUKNhjMfv2sMhR4fW66Yw
s2yIa6sMJjPI0v5995pT+djlE6/FKh5WJPZaFHRCupp9XisUi079so55Fw7wq+GEMfF6L01iJLH6
ag7lle1MPdwmi1HBW88fAOA/9nfLiFgZWRBxVv2bAi8gjEdooB+kdwR+cufE3T+rRGYa4PSvhUzR
hk2kMLPHVoJ5q9Xh+Iz+l0toGg53b4xZ3Dv6OdxHJxt+X0EkS7ciH638IAH4ig0PUQtUiSTGN77U
Rw0xw0yhvVL+wu2U+FPsTrOzOvq5BEfVlnoGcw7r8R1zyhJMBLGL3WIpx6j/yYwNfU3I2rseft/3
Dc0BNQdOYZSOMSPg1rDl3zegyDL/5hp4IeOtsTNAS+GPbZh9cuFAn6rG5QyVr7zrkD0TvWT1l6CI
W/eGFZNiGQnX/oTKfEFYCCWwqyzVterjrrTvaFXo8TFYJozuRDhmRamG/zpwOY1TasFEwG1qujFA
lH9xwsUE+JdhK3xgA3LqsCa/Att8KsE+aNKw2lbbuyn86CYMz+CCPwhdstBTSiDyjNvA1KovyLQ1
nBURr/EOyqjFr+NOgrgLg62VbEy3uCP4BEJtwSupfqoVxl6bojurV3p7DuTZbZXpG1+SO9xOChrH
GHs3y6jmOBhyJ6449TmlTIKCo1/tG1ssuTM8QwlTCHjL9n1qz+BRN9794RtPuOYDDAQcdJ7DKWvg
0yECUUbT13BT1PAl6QYmV/Lo1lXrvVQOSaKjN0t/evX09vPNO94pwCpPnmgX9NVkq3P9KqbhlqOB
Y9LndJxnl9NMOxd4yjweOt4kqDurj6aZA2wiG+2k1aD9yBqXgQQJaxTmqzA7yneiVqcGECVdV9Ja
lk6vx3YcAE2aqaeT1ljr22cnWr7FFEZvcxBJqHfuZRgZRNJZIvFqK2ikj7ub32ki8VUyMVIb4J08
ml3dHmTMTVWTeGDsVQxIrZOHN8qQnZAh1vix3GnzILZZ6n2tDl6bboQrFl4qU6v8KxEKAWCzARM4
T+6vT2h0Dq2ld5pubkhIzR1RSDv8Wr8GOD9h5swk4JcEC4Rja9wACRiu+znriPNWjk/m/NNoslj/
cODAF7L3hgBsNzLBl+6L1a2waeNGWM8UdiiPCSp262N7td6r2dzAwjxpGr/HIS339Crs4qq3exrE
wcffTOeBOhv+xL3azJhLwCKCWY3FDNc7ZwVkAAjSCLM2hszLyisIEALR5HKQmz1OUxnOP7hoxLij
8fmG4xQXSR9Cyi3v4Sxj8nT5ooDJXETZV+wsUWMlpaN9YaJ3LVYlIYTqhF30hfAwnLLpLpoqFK5W
dzSomBs2wSADBg8s/t6NXDt4l2QjYeWN7fLOua9QXmKuowI1M2MG8/K4lJrE+Lq/Fvm6uuyaG1Y+
SK7mxssbesg6PnE5IjJHqIsacjGgSt+3zHr95uaTeVSeCXuBJjUDqUz3qWsE1RalbYfq0MGKEWrT
eO7gqaUxilEYsKj5m1/BiHr6zwXcSPv5qfkKkRNpLC1fAPyPpf6Xu5r9PFQh6tn5sGt3mT3AxixW
+HfN7z+3zSN3LqiCUfrlpaWUkQ67ltaOoyU6w6ucJeF6+tvHcGkWE6Mx7qnGmuh62b0nkIgd1goO
vts//4/OKHYIBaGQcfF89f2pg87Xk9YYKH04ueJx6iPre1+9GfX8tmakruCdrx1gd5fjaTbzyPFI
nTSYfLJjhEIS/W3+pTGuSSk0UEbJilVSYNw2VY72pviZzvHlHIe91AUGmro2yXno2sdQPjk78M6K
UC8ddviRknpiZ9i729cVAmwUzovz6JafTm0lsOh4tA8l4ly0HvMLUy7veXjidb0HAVvHf4e/OPhb
b/96a813U+dDtT56e50cYlA75+PjI/n4iOPOjfl/bfF9/HHjT7fryo63lO+HWPyIfw4E7gLdxR/c
rgHP0CGpYWiXIdGCmaICdgYjyzrxs6fehvjgAnrgdXMCxcTkypntRnf0azryk7JgbVwf1hzSz48j
zXPKBouGp497dgHoO5j6Zqh5bFa+jrs1N5T/6bba56wqr4RL+vllkNKxMv6hKEzY/n0WYbvHFl95
+266a830RPTuK5jcUUJID5YPTANtrTl2AS7tg/+MjZUR9sfua7a6/qqM4Y45GCvBPllMl+KS686w
m3KoJ+V6jFNaqyRfZpjC3zzgt6APiuRiF7+VL1ogyZnE9C1b7BL2GZa0cE0nlAWgj3HBkBdiK39S
7flAdPLF0xNf4zzkFb642yrhRQTBXLLNQCyjFDNOF8aVty+IStLOWCkGSGgX6wuBTk5PU3jcIYck
zo3eij+6MqZ54r54rHRZJNjZUUf0X7CmA+BIdtyw8AEtgRfzpVirfDDSq2uEPw39qPh+FmKn5nex
SkkfQNXvOG6ET/Rh8HmSaaiuBNGtPnbRe1XH75VOBJyBf6q2UBZSPG6MuRR3VOIEM9o62jyg2myu
krxpacnD0xMtkWJMeYj8ZpH2nlDPbWyNInV72WcsTUtclPg8oPhev74fH5O1sjYTUoQgRbbfk/Xw
jRJL3U6XWFrxoazJakyefyhz8XooQlLuEKEuZE+QuvuD9F3s3nSE4fk9bxYppt1TMlj0X8MTXua3
qE+IrPqqB8YizwTGuXlKf7UTNlSoWyYnynDamBU9Sw85eIY6cRL2K4ae2CwxZ0ZNzPQcioygRimr
1E8Tc47/PWDkm5tB65cXygohq11+3APIvq6ekQjnTFZKeJkrK211mU9WTFWQATK4WyGbHHymLXQ3
aTQrLQMlBrFtdgrbaN0oHpiYL8RhJDn43dqIp57saHvMvG28rAmxgsFOjOJjZ5AC16m+3Dny/BFO
Pe1zQPbh9L6K3JYuePUIcU+HqIOpoVVushdeIsIPgJ9qf8UKLzAsEXY4xR/MSGHgjTy7hJEl1NGq
p0ePOXIohjrcs+JiJ5bnLaYbBb5nltbNkV3q4K3RfU56AOyCKN3c57hlpYsxmi7RzGOAVY2UvzCL
7/MC93WSJ7GhXzf1qiYANyz/EOrZzZGT3bk7L2+M/n3gGxeS88HGQl3tX+eXRPPxyVLB5A+zQEet
6B+YJTNteHiECTChQTOXvH9YakirYPjrqCENmHWdc4KBEwda0kdmUnBHUpCF17CYc+4F17niP7yJ
j6ulq5KzG72XgLQoHhjX4ICBttFBtOWpDHcwgiMDnbNx9M1z+SdumZjnnvxJS13OtnqCSOx8nV/D
MXqSFg7Ldq2tywNn6hULYGw56JwjJETizXAknLmhCxMf05z73/u2/4XaTIra+Ft505iEKb6r0GqV
EdonqtwpP+mSwpt+4daPIwmzRSGiLhxuxK/EMFtMG/+37xd326Iq5k/QdkD0nh6Z/AFh0vyLoWaZ
CHxQRlVYLDnfrstmn22HGM4XFcZWQn+2LZYDfTaK3DQSUGVGjk+dvI9I2iMdVwu27y3ZfHykkAPC
R9wjfV+1QeobC77UGZdBHOtAeufqhjOEmDJAYzppy1zd/F9Ev6D7+hwOvaP948hJBwhWcLEuQfY1
TRAkWM/vB3NcUOuz+P/Gtja+uwDiBPCz7W/XsqzzZmW4/uph+XPwLfBETRjuYwPh0nEwH8Zzlhlw
CvrdeRo9isjkENwFpMHMJTBM4bPsu+4+Gj++j78CDm2DI92ZdRJ3Ah9w/mJ08T03CLA8wz1W/W+O
OmMlAP2BqQZgTiLvxO+/1SlW9CBDaGx0h5S3xQx+oBJ2p4uXJ/dgL8bL3/f4ZvuGOLgQVCUQ45EW
HARa3OevmGTfYEBQCQbWZZ4mJd+KH+gr/ed7A47g/2P2CQbdDXBZ4ORAPWDjefIrZtqQIeCdvf0q
QOgBgZzFkelv4bTb6RfGtsEG2AiMN0rPxPWBC9ewHQS+w93Zj0AjMBG3mRiAa4N93y+J7ND9sOoB
YhdhBpzDyxvU7y9hzc9J5y7PoccphFvLBD95NK6r7iDPqawu9BuB9tnuWGMgs/8hYFyJ0x0qfKjZ
S2jJUPob63wGS3Hg2v6bgIufQF/m76M3P8RhgXpxXKB8ZKlj/AAt0IP/4r2cKkzSDc51C2jycki1
dug+ZajSGx36sY2vpd+Go6t6o/v8VFw8nJ3HXLG9CboIjoDiMuOPkKrOsx9ZiECEVGSgnnrj9c0C
SSNTG8SKcIWO7uCUi8c835Twh98eLkPrwZn8ofl04Hqr8/Tt8u+DDk3E+8HXzxfvjzc+fjdupU5W
tY6sHAMj7IX+mOdiLQHf0tZhPjOEAycCWWRWDVbDbd+LvOEnjdMc8FhtFMAdeCGu/HHdIbzWhKgd
D+TxFkAxB9H6xsamdw0EDPFT3OmbOjBfQF8mkAMq+yfSDef2yTpsvZwDi7Gx7HoQ1wc1oLxkomur
6ErwPPXIBcLE4TF6scYCSOyOC2PYbpnlVvMneoHZElSUSa5YC3FKAr0Vk+AnY/BhBQDBDPfJyk72
K7eu5qzKxSxhs6+Dx+kF0PijgbF90RcVfuE/v/ojpdbNnjBjYGaJBzUesOgCu7gGHCiSBtIaqwmP
AgLDIkJecY+i7HLAj72+o/pYTp70MxlVJYm5tLy1FrxGv9QCk7YOIOsJmepLW+RogEeEC0SLO08G
yqWlMR/KLPOcXXkmZKSgBbkkyJsdefU2QwQMm+ff5O8+I2HkhlEs/kcLM1Kd9oJ116GDN5R3OIr5
LywBWRGmnyXCj8cjnIjyNbnfNt2Coc5RfS8Q4PfDHs10h1A2V3cFho/Pd4hbqZztDXJrJo6B7oZO
tJ5LK4BubA9742xqONjxvDEHocCE0rdl/Lf9g4/pihEwCAFCEwYH5fIvgouZjMVSIU9ze/3HUCzc
z4kVIA5xW1+DUwNvmFMKV0UsJJx6d/u4fYOkKUHrp5z/3GO9FFOL6kw8XKwEr70WCHKhHmtBs430
4z8yJhS/Ya/9+1qJq3UR0beS8ceUI3glbD+O4BIKRmINbfS6hpYJmyJzsaqWnOwMtSKofEp3jC0c
AuIZfHMCBNOQ4GbXcMojL0F5xHYVykS/hlvA7krKBxN7R95mc9ww7YkPOMLOnIX0+gBrCc6mTBt9
zb/jakeFWPdODi0qokulKSSGi8k2bA8S2G31W/PRXlThE02TAjHRMUTgu8eVQIVyg3wL9PqvZDHx
sbWgNuSLic3cCfA0gnDwDYSB1aKvRaTsHLgDsXFf1uJCfyFsQuTL5H2nUyYbMRlf/AHBMxvz32W6
LCmyFjL8d3Q11FmImv+lFLrjooWJFmcU7oJKvZZJkKMbLZaA9RjF4M3kq8f3FwPLGBQFJCyPpsMP
YcYGDcVtxeXy4ooF0LqgHMqtZQYRBHUUez8ZmMf78rZmXd8rqBlT/LqZZzUPf4r3BbejJVUOuKXj
aPXeodYxWMURSx8ney4VQuUgrQK1slugf3N3T+yw1Hi4O5QZ+bo8bxo4TIV3O+PNuyRaCVLXsnKm
ODX9cgDdGXGSogkTFBhNl0jFuN/o5vxVQwsF1PHY5uNaPaoFgC3qM1as67maNxg1TIih6oPXiqEG
FKMszA/4uj+ZVGymnTOmS9xXcFp+oSdGjkZ8HEO0iGp1+tGSWmVdAQQQ0pR0nOhgMGICT5xgWtV5
HTSF9QUr02/df3kgMqBOo11/TpRTEYKHaAi6FL+ABlPyziG3QZwLCUUNpxBeTFcskNkOsB4tOA4j
+G+YZ03If8SjKj68PSpEbDQg+wAfsQJe5/ePYYmvaPK0BQ1IMHMwF4n0hLsStakoIfk1Z3Tt6omS
dFB7xAnPggtRHd0qZB5cNrgc3qsm4PLQF/XxAkwFNagLMp9eUNmIg5PmEBgDDehNwocBBouK/BzM
aCHBtaXAovlC7cQh4rRN6asA7QYAdRpWfiCV6v2sZMhm8D8m0yKezX67B710ZNx1GBLokJU2Hur3
x88Mna2a468Os4C6up7FioKAP2eZRv3TZfewBqrnAkRrXd1RX2GzY8gstqGMnWQ5GYNR51yH3QuF
hN3u6pZvaOsqqqoFC6xEHlO+EdtktmrnevSCZx3eQy26rlroi4um60DMdYiKkMhmOxkSQ4vTNc61
2fROvlyXvDq3Nhz5leGRQj7DPccLmamsdZsk6dR7PiHYsTrUvzlYdTV7L7FYMVONdlNmEQKXVMbU
fdH29U8EuxkZONonLmi66TxrV34SN/hc6P9cZV4dVQvmDjwL8BhmaUMpRH5nkB1uYHQ4ajlPOVTb
nfbcZO3OlP0h+3yiCSM6yDFwiYN/JCcouW+xjj0pZ3oaGNOkwHKSLrpqzsXjQ59+9MhUUdziZ4i5
jUK2xAdpJZdEQbjYfKef2e2cQwOnXlaj2y3EZ6vT4ym2h5hpI9yYba+zN2BKxiDZ7xj/PyL9Fkxx
bk79pMLyAw9PUDlQrHxtLIY15uzH67YN8jnbFLk+KvOn6BXzqf5FyJ0tZ4sqeICb+DAXHsTdEeYN
FZmmttm8tmXQ/ijZ2vxMWy5O+4aC4jNnMJ/FN9yhUOEBSstWjvRRJ7g2nd+KuH77OlNdnYB2iHhz
BfHRzGs08g0DxXBfKnNSy8RMAvBMCuTr7jo9S//k6tLIJEKMqBymfTKEZ53X89bNgehgUzI+TV14
heY1xooCHwpM1RRCHmFecZUvH6N7hwXwmACDe/o3QmjOYtL+2svy+TsdUXm3TLgZVSrCAoJnwKOi
ufnuVN6mhzMzT3oGaNogxChupLdgpvwAdb4Ft2pzGT9G6Wd4/jUKu1Z6el2Iip8P76THNMnr62Y7
g81mmRmSkgeF2RNlxxXlGA9HeEQ22cwQ8eJ8eGKU+jK8ro+wC8YUIBuFW0FB4M5KAZ45MiMdjXn2
NFACxU9zRdS6Cvzzy6ILx1RjlR2wZ0J0jZdtr1kwiWY/NKLgZle2Q/uKKk1z2qsNvqCjjAUrwnWU
pZvWBwgbNIka8TxDnoz0WMYDlOF48FCDTAOStNMpF3lQmnhEw3n1M9q/p0N6AxpPuYslVJ+IM5F+
y4y2/rlR1R625JiuMBoqkGLIwgnchCZUQ3f1brKr3cHPowlBp3l8q8JXGt2k+DqiPw8vLL8AbxQM
wMbUp7CYLgDR8KhcDba74r3Z6Kc+RlsYgj3IE4N0b3qF5k9HR8bPhtAJXKHvNsPq4QWtQpjLmyGk
EmuoHbVAEghfDEtvIP5aW9ykTX1f5QfW9Jf8lx+kAKNRY1hk8+kL9XNm+ly4+aKdU6YLRanoKHK8
efDN89htgGcrmhoRSNf4Mp9zpNckieHpyIX9BRKNHhfSEDQj0XzhWMLXwvOMj4ht3/J24Y5oLjg/
uJx48rE1+ZNiqX51+4KdnBBuyOw3l189oPP8o/Ik7y+oRjGMJfLsX3Hum/PpAkHYqdyXgqwUvomQ
RiDOWJ+Kgs6N3h2XFZhQggPF/YA1+DORBwb/tT4QhkG085QG44R4IOQshhGEmiyHZ8VVkgw8sPX7
C8XKWh0pHVAkPL0X7edKaAML6xvmjp2Hs0RbCiUeBD8UDAjpCC0XQi89FFoAIUgjyEjgauOpOCLD
agPJvu1/Czp/SIPz5rsKJqt0n+8ZDeZ75LPiCfmQAle3fUvit81vFvcvHbRM3Dq+7NQNVqAOlG3a
4DTib/8hFNhD4bsr+lQU8lscZ1hijvU+XUPVEqlyGaynep+v66T5hRcGWrwkCG+IG76H7RcXIBxw
xsR98RKazDuwLUPHLVAQahm+ouFY1qQXNHv8pukhNNrLi69Hxkd/KFbjod5Q6GnuY9UAyfRUUKSN
ISmUY+5jm0FTm+ERNVsQc7FSAQEVHOx0Hkg8FO22zZKekP3GvwVEEwQc2I5o+9ubvWonTT/7IZRN
0kfmeRZ2xaJPLilDlfhtWmW+hWZ9/e7zACcyg0IO8n8baWBtKPWuyZvzo4qG3fNt3UaM01YUV4xL
8Kgd848Wze8zyJ7wrKN3Oa+a4M1wQ94qQ5jirdZDV/6QizTpdeh/L3OgJWzVDxl6S8Yqbe5aczcb
vtXi46p+KsVXmv2qMxhlp2Y/mdyScUa44Axz0EuOIOPc4ltrqFgUpRmpQVArmDLN8Frj6pWNYIRs
caELarXPB/EX7Yn2PIedh0oot+4wMMtBYogGl5EBu8bpzF7dTU7vSqVpY2ViqZ+li4nOtD1SlNmq
eYP9X/LFiyJRPtw3ExNnG4OpRYCOOHofCMXZUI6sRqcOjcgkt/mAhMhW0esiGJxLf7eV7N4XRWed
ZOHLiH3gPOO04wb3hRAqZJvL9/uvWEw8BtF2OcdFG6jRrZ7zaTT9Y0K3ZhK45W304ZIm0wSNyFoj
PRtFEolXNGtKDPmpgKVLfBJ9G4b4yKkQjiFoEv9h+7MwIsXrFUb3mteE0NSEuMnlIF3EHCXUKBR0
GAF/KvMsvsbYW2D9pDLBMIOb8tX6EDHlCfS34fX1kuZYOWt0iHoyxjnjRd2ZYUBCSRe0BwzzEC3R
jmIH3bsdro1Ajph1ZMEUoc/EkW7+awiVGTE10TULjSnmWO6Qhi3l7cXRyQQhAy6NmHcynRxQW+Xx
g8EAnGb0e5hnMDOWiAWz4amZV2ISbAbrcmobeIywQdCLAgxSDhk0/Q6TXOkVqMCJToNA+gkeLqBo
Eo6VPyI/qRCFKYgBtftpnXfDMXfBQZacAG7F9cggLN3QkAkbQ7CtBTd7exodnMkWgbdszMSAXAwZ
qTPxt9MOb3oqD4vycfh4Znb/VYJrCJ438xPK/NxwHicgiRLPDtAZJlr/fNHwvgR2SdGmVDEnqAHL
FvDwhaeAsBg1qJW3BOw+MBYdGUomw3d+SEdXKZzJ1KpQomNoHjytH97qq7UN1qWV4FeLxL9yPGZ7
3g5HCvt+80uFeBJ7ynKdoWNGzFO9XCa95gwaTlLr0ShjshawbRKdcJFdQqVSmBGyl40+sQ2ALAyd
uI+S/gNYc7CIsYb7c/maSLsXmmV8vRbs8H88/3qE0IOPRlt4GiAIknuaDdkhoeKAFyBgYubCbR59
gwQNRHkm0ZeZiqtnR4IMdKgDmIn00Rob/GNxXezfPKYNq2EmW7fWvtGAsViV+EowCu//0tzOGYgS
6DJQOlnkaeUkXg424d33p5u31KM4rdn94PyL2laZRrBYvN136REm/3BT1R8/nzk/TW7sSmVgUPx+
1uimTecqL3AzxKx4NoWN5asE6nLzyaJWEu05T6WFJm2fr02vW8X1s5SXueoXJ033XkSIjbFxX1bl
uQC2SnG0m5CPKNKGs91k/1KRWjnMmOlC7wCI0xASiozXBfYsM6/PoutwwCeZefhU3Ru3JX92G2Gw
eD8/w4rpaxJCQWQvxS+6LHz54leXUGWmi3cufmqefo+zzH+TmldBQD2y9J1BEhlE4RHyceYD+jRD
WqF9AD9gwFjZP3HC6R9kJlS/dlkvxjyiMhzwGcKBB701GwsKE552GRU/KhF6eErP/GvuDrh2wbGf
JFPwCRXLq0X5SsDqqcQLLXxqW+g4z54wrU05mxMbK0m7QXW6SaSRxwdXFJoVfR8eUQuJGrNx7wqB
dTjL+s3A1vjSwssQyVqIQQV1fgV1CQKdcDAZywWmlUi2e5rojaKQSXQiV6i4U3s5E2YxpNYP2F0S
E+D2RVhRtmBnenFIeJcZvjdR1rrQFvqX0+YU1WRWYwPpXFRrtiivRDtGWBsR7TKSO4vR98u6tMGs
8ieYImNyDsPWQCI/G3yt903t+w0+jGQmO6fNWgu09xYWrnGl2Na+GhhBeerrj0jBCAMLHjyZiyDP
fDRLFe/xTN5NcSdQqHChwaKf1Bh3pRCBDEBWVHfYI2wzbbZ6qL2jgGnhp61oq5FZVEaYnDMzTndo
w/QQyn0uYUp23Fw1VAef1K93gvEgKHxCrsQ6r0uDdwzbojKs191WWRqfNGovl6wN3q7Xhe7LL0DJ
cM0cIRlZUAcLRC0YX1FQUM+Dy55KWhnGHleHDusKt4B9kxMIaOpfAmT3ImWHIoJ8WBGt1GlU9/4F
ITCTfUxm/jkQ1IKJZxfI88FSapsWQpiZIUmQ3Unud8+kyrwplwpoHva0cy2UNzcmzBhQESd5daUv
Gl2O5gkxDT6D4dLSzUCMaDyRHsF67OwCOWhlK8zEjHU7Iw0tfHL0HLIUgjLNRGSGRUAfx07bXBu0
vAnH23P3qQ1hFAtCnn9RBaSy3BXhacoh15TvvxDRaPRzUAJgX8CXzoV1VTArB+s3A8wRpRdbiz0p
PEMDNSBshYoEG0WXMS8sU+x2n9SCCCZECFco6L3saATpMS9UbZLY0znv5x3S3ujf9SRHAyNIgBbo
CUksmFqvCVHFBea2oJ5Dgge9IaLpNdrjK8cP53RtIv0KTYv3hLYPqO7fVG8aN+d2+WA8KAo8UctO
jfNt3fnGEaMopAhYnSgfeINdUb1MQ4WkiwYE3CqGlcyVAsh8sQzPxDxYD+US7+zAfAeFyeS1WeNu
dd+RfAokxfa0osWjp+OU5kLFqWPCdU/DQiWkCtyCbYxdFMskFC6gqVhmg3qUm5ZJtXf9eS3VF5WZ
w0pq9J4MyrZ8fz8YZ7DMTz3WYKzru7f9PF8G1m4cXUmisDKmyibkVv/+phKc51QxHw+2jtZhZX7h
CCLDkCEJALMxNh1QRalxKYEntDqkYBPp2P4+6EWvyAklDeOtcAaqmYOEFeahVX4MXEYmON6Y1+Wj
f0YTxTikdBmVP2URerz8SXO44794+bxlrDUPUpResJRhI71JlzSA98pzbzL+ljoSWXxSckvOUQZD
r259gZ41AAwDxU3H48X4eEnL6W1vPjca7zDWb1jos7CWavSe+SpztfHYI0V4zU1W046kW7zzVvfd
LO7OnAycJA1wKvbpZXTXDt30JM97vPYlQCfcmBuSh0sHBIpBfF25VCmm4eAylGniW/7wPs/OxgF1
1hMfo1O/VTYKpDshegJ9gekFMYm8EcsICIiG1LRj16Fd4G5fYMHAGD8aExRKkw37unaL9HoFZNTo
MSBTgS8iiCiF6dMGtAPdg+yjczKji8McL3WZRtVgzqTBQSnYZMzHUrpgUDecVEuqD6ecpA7oHAgc
+0S2w0L6Uh/ql85lFE01kpzUOrmXGOk+JAB0jHi3zXi+QzWsIRxIJMfUvTfo1OohT0eSzpKCU4W8
NqUV2O6ljo3u4ynM/Ri7p7BaU4dHkGgngehgI/Mqcgi3gDKmKjwJPhqWZQjedyhhk3HZUhriWvBz
+4WVdoukugx4iMGALsvzeZCJPbFUDWi1+YKc2Bb4l+4voLT9xYZA2ImwOfdH+8oSKJ6CHTAGhCvW
zuJhRZUvYxPFqBF0vrETrLzd+SQY/aURQpAy7Q/5pzmyzvn9F2t7rK0nvhp+pZ7pShakLGVBTg2I
QPuRMXubbrVz+jfdkYF9gB9jUilxYqNBO8+CAmMdw9UMwubcDKdFjAtQv8GnQlg7gsB942Atf4vK
F7sV3ioyA1UbKDbFouJfNAJZFpSyAzbfpt8isQJW61iwIlkS2HmqxwUBR7NlWi+Ubj5tAzBJ0hdl
wWZ3FJZJA5yJxB/nAQLf+2D0nPwTCVNV95Vhy+LkA5E57rPzmknQDQ7bP2MLTMhB+wUtF0DacBFB
X9P/aLqv5USWZgvAT0QE3tzivRBCaNANAQLhfWOf/nyl/Z+QRiMD3dVlM1euXNmObTobvKcD7alE
4jOZ6sqHWI4Hat1SBay+kpMzPWLqhDlk+WDpoHVQoxTJyrf556+W1thWT3fFbO1qlcu9fsirrF26
9xDhLy56+kjfGhcmseCJIpTqMeDc5NrqfhAYpHu5pXJLf7W0kWjCdk6/ZYJNbQMqRfR67PLnctyV
RumZJqI075R2FHjBh7473XqXXCU5oKW4kS07p07qpBovLeXyfsxghr1XGQexXS0ldLWAlZX8CSH2
vKsc+QMCNVgDXiDKjiELi+o6NwuTnGPkGpIYV+fyxdAty9G9fOc3mNPYvyq5lGDiWURK0ph/38sx
cOLdYVdq2eMYkMxLqY5Q2n45dGO7xjhWSyyr6Vjj5MR1xO7qG3o2XIZxeRfrrzGnyM6uu5hz6LEn
RaauSheWV/J5E+XboiwyfZcEcKicrTOhlHs5e64WYtXOfVdLPBwfio9W8s/6bVO1ai7kAXOfm908
iSzKKdtNb492Uhx3MYLqSv645YoJ/nO6ps1XYTuxdl5CujyeOcLloQR0/Fq9L+pPitRKv7AbeHzO
+ESALBccZcGKAJneOudb76bfr4yDuKym7W14vuVLu4/t/DJ9fkWd87wwShmqspyBM6VApR0dlWQX
PqJ5fHpkHUFWKUzGS7dYLcRI2MzMbvRLXDbZqdbWopj9zn5v58fPXBBAxslF7ckR6WWbyE1bA2jZ
NcX8WeRD0LeOSTdWOqicVbWAVE0u1GF90JIqBNfPFpXEV4YYqh4G7lqUjxcVSYLLlceNxYwScU+W
zyBjVE+HV77sEHCAHg4VYEmB2Ac3BHNNvqgkqXwziyKTrERUKpKVrbLzPJF0nR0PvmfOxeanQhES
f5mDe08CnNbaz7a7/HIc/+Y/L3iq6KvPuTMJ0LV/S30l55D6NBlNXE8MCq6jQtbXcppa9TqY11hq
soeUS7TuRAdIdzx7jegL5EgKAK3ufa0+EVVljFnxZTWBBSyvNuQig5J5pBqcmteSj3akRE7KLRUB
Tgm1FXpjAUBUcdXK8D+w9RXHjUqeKw6HkC0yFvYvXihyjEcrcs78RgglVJPm6JEn9rV6v8uNYpIH
n0GCkBrEZX7FtjA6xouHmHldHdt1WDxyYNTloH73LSkg1x3X19ym6alzjamXASdff1wIlp+/Ft+r
ObieLbzrpKYe0EPojI1wPEP3iKnD1E/kimuEvKh8iNFLZbDtaX+eOpR2bRAs08VntmfyxgplVdZT
Ns7B+us5u/dk8dhHhCkifI5XZ3kqtWmL0Wc9JYJJKseOhFo+LGm7HgFCJwj11/T15zbIZIZxsART
ynHrhEyUDzsVzsRbg5m2kXLNdJICSUyHMIEolXiBluXxKsoG9gShUWqTaOiDrmZBHoWQAk0hhIJn
DfeQgC05iLR11glRGTyyFAKtpA6K5f2XPKm44skgUeO/QFddlxhkHEHcsd2hr6insK9OFNuwr76E
FJTFQCCRgQeqRFrKlBZzol8cAUkeW8In9QVqT4yhXsowZgqh6RchJQ+QYfvXlYv3APlD8A1d2lnC
ZL6FGn/HDzHnK652LKTUQRHWU7j5+7l3G4A1ZQKf7aHqOoiEjvKrULUrZXJdi4d3EXXKyp7yIACh
TXgXB4JJpQXaGLAQO3u2/pI4Hv2ugnFavP8LpM3YhIoIGptAlefdIW7WBtRHzWCph6a7Yhv94+g2
g9WYmrn+NZRVF2s50F/+Z7ylxXqABHgR/Jzew/JWn4dMawf4eU7HWAmFO6cky/vY89qP2fojVY+l
GgVOX/rQ7p+nW3krQiq3TjZ6y92lZRS9Anf0+ahJsuGbBKCdFjBIa5VTk6IVU2g33nRG2ThXQkLL
5hNk8xysF9+FB5oCeUWlTKyETSu57i5y7aSiE2SCMv+OpJAONuNCobk/lDKiXmmx0fIOxoq74FgA
jAjnpGsJ1aePAXZybrwcs9aguk0qogmSC+Ut6ttFE/anGufeesDCkpND6SkqH9eVmz1lXz8dA4iF
tn17NO2ka6VyuudbQ1p8LlZzych5gG/IStKKGzJYZUmcjdeYLp5eZQwhCGQqS+NmUbCFltTrTgjK
55z+pXPVvpvlkqfMVnMQJ8N2i9ZPXK8sQprOVK0k5dHHecHJaoZScKaShDkzYL9T6HeEtgh2CeMw
aP6QJBFgUzGpehs08FJkx5biyJfiq7tqDr9xVVYbeHWsnf2GsiItOLnwJla2LPiJ3SDSqMLwLhuq
bF9U67GxOhyOlXO+uhRqtUffwHhM2EpAA+Qa4dpbRvHS412avtIeYs7FqPl4lnMAh10IF3LmmSYF
MSHkFq89GM7KXqY2UMWnTTaVr66etcZq2bRhywFNL+pEZCV9P/BN7MZPLLyfLR83WToFlJ/xUU5m
ZfHZ5aqyrOivZInkKYqxKCku+IhaN2fCprZHymIHpora4gyGSYgNKgbPSvNsnvCcZV4KVZf2sdKZ
VB3ygiJwt6q00xymvJPxoDZ6M7J7EMGR9WgzehmDhtSQB/wv9LXe47xp0YO4NMwXxLfD6Qp17CIi
t4WSGtxPgftCqF+iOGIyW+0cBziByX0wSI3clhNcqMWe1WhRu0sGlaCSq2/Yyps6ACxLHQ+pKxmG
njfEbj3tFaxXSrxxI8sFg+RxEbOLKtWc4jaRmiFVtc/T5+pl3ZC0xWbGe8s+KvFTNUsd5ViJrvWL
3LdlkStdIjeHPsZlksHytnJiIbpT3fh9AXgVu/t6cTD5/sRKUyW4qKbcRNdoo1Dxf1WV3+oAU+M+
mdc2d/qL+0qcVJz6KW85RD38mLR0bMcBefNiAFHBNZZfLQbsOYYKVCnlssIeVT6OAgoLtSDegWfH
qSfdIhgpxA44welAOBIfTpWYKU/lHyI0q2qQMZSGXAjpJrozf5JKFmqv3vspm5WqM61rV0ZRgrqO
YgdvHGEmxn1Es1GCEUF0aD9akZCuLV9mHdlOiQxCjcyr2Ae+VkIORmHEtcL2w9Q7s/OE+R7YaYk7
uWlO3TqpkFPxGIoqwtZ97vrJYXDWq7xaTJVVDtJdjj5iU5lFt9nGRUIIC4RHdCJUC0+PxrO07AZJ
TOpgBZdJ2LOkZXFlkWSfcK3IjqklgrKSkYVR0kEy9ZwXoGMDgjDP/Vb5fS1J8llJ38rq4UaM8125
w4eSzAu/UFEtlgQOhfdgXBzZewi8ZHfSIY/aQzv/VsGBv+6SRWg3KHARU+/gY9WHqix/0nPR+9Nc
QlLQYLc5hCR4cW65osWBnlPojntyUd8daaVsG0mibiT3P8db6wCQKbzHCGyR0thuhsdFMZJDLfs/
WYyZWzaM0qN7touNqIh+7X7klUnxN/3S6GdmjMPX+f9QbaCeTpTWGbNKzll4AYGBHftqQVulKPzw
epSyksU0SnRVEIcOhYBHvTBPBYyjmLy5z/XtfiSEmIzXo+8dn14oX0dwVegbKO8hhmmpCz69nsfK
fksJ7I4SGeo0oavskjVe6+X3aQDY8lIoIBEmChFA5fVU5PrNsPuzwLhSHuAgtr0Ui/gzeZYKN1eX
yjP9N1gv+ZllFfJwdRhB56gRDAuYFE0wqlKnEvKnE8EIAociOBbmtWTx4E3ZqItiRMCUY8gXZ4YV
DwmZYzC90tMqBw84yNAsjkXZdkmbllmHN6iMtx008MORP4MttsY9za45GFgyP7u1lKTW+FHZ5coI
uce8GNqP+NE6fRvedhDJx0KqZWa26cYuh7cCR/EZUxevsP7cJ7oZgRE+ASd+q3AvvA0ys5RkWE7+
ajtI3u8eymUEHd0K7hFQHfjjWZ9D4JXzCXVJbdFx0duvWftESY1yBAsA03mnhEAACXTzcZafPLub
sbnAdd/ZS8QoEunPPGJaK0UL7StHk2z3nZrGBETf9m9n/y4d6bnoJ2oh1s/qTu+ZV/fO+cMWcXmP
Pq4dFmdhyhiTc7j8pyz15/Uda+X2cX1f/tz7icF+NB6+BrfeuRdqCw1Oih37KT8UXsraLJ031qXc
lvy5q7xY1LO+j6PLe3aYat8ax14obxr1nt3xMNPej2BbyvHokfyvjeI22AJyN6/K9tnKLGvLXTuX
WFSve9EraKwMfTGBxqu3bI8BnyRh1qUTl82OBRAIyS0qhjubi6fpDrE43QFzXcaVhP1xYPtx1Ox7
6DXpbYiAsbp3+XJ68a4fdfiJDSuuiOWA9mFGUlUVfFRtDJKl1jJxr11zKWXyEGC5QDD8PfbUtdFw
sKe5Jv6z6YpishdP77yt9nq0Htkn0sMMKd5VbTxbDuM/x26sc2teR/GP655FRLMMR9bG/WNqZe2C
gU5mspkRZo+F4VNNpkv39pGdMF6gQ6FWfSDBr8BOt7CBgVPHv/avcfPYM3eOvQXf9i+3cotqWdnV
D6ypt3v/9H2d5ycFcsZM5m+JoY9bKUlOqR+f7Efnwb53NCb3T+nIkOngXEoVEO8V3phGH/dt5d5N
T8ZmspApxSkAVTVkTMvNhelcqtkSytTu/SIiQVUDNOYrvQRxrwc7s7gcEbCfKjCSUcYiKD1uf9bj
n6zQZrT/zp+6HknbeUHyKC0KD2ddrAXZ4Iv5ui1kUSgZwWv3RWMGZRGtq1LIShc6tNLfiZ/N0KHn
8/4sXn93k9u/U+VzOCSp1vJvVxy2Wu+tO5L8EDG5NRxK+cmQBqT2tKKc309jQo1is930ICuxMFp9
xE816MJlXIp3Y4O8afZsJ+QQvtsKUaVlHxU+Yo3sV/T96NA8ofEiTY8/4FDgUs/BExE0kuc5iv7J
fQ6I5zJ89b0cI0RlgLuhhpjHzEyeH3xd3ZrhCt7ruERtVjA6VhHgfv7mik3Z6OXD8FEuFFehwgMW
a6GxK8/0cSWNsBqSMt8zb/trgPoi9SKvysAVwPN9JteDBvPhLf77xHLPS4cubtzg06mdEeaAEC2K
yRCmKh7VQ2NxK6NHELHwl97XU0iPLFts5OFwAiJQqqSKj9UvKqOm6e2M8wN8+7X72kwXl9KrJ9mL
POoopYIrC/epPmixIGRfeEs3lwM57KEk08ehf+zd3lbfqgVO85ROvhJfha9EOzkkJf62fsv3cEC/
r534XITj+RkPOEdq+pg6KF88Ju5ki1emRNX1k3PvZxjC8U1942BOza/fPt7tXXmFyQxcPx2OdhM2
g54zuvVM+9gUuHL9Tn/e+1GgzYqJvBRKkXgvHSYXCjafW7fpDtPxr8YrsGL1fvvKywTMDpbDy0/6
LTnbTgXDyCIcp4sOpWviWromUKZe3Ww7/rFtyTC09GdJZsUUzy1+q4TAK1b853NZX7xTldnlenJD
7M/3z5MHv85zoV2xqWqPo2hwG2R/96P0cGfvCE7vPCuMRZGevTgPIStIKsue8IJ9PP2sLePlLNYH
YRbk8M/lGy6bCueBJyuIq/TvXWrn3Ac74dMSf4fz/PcZNvTz6P6d/Iw+Tt8MwA0LIpDXreXcq51B
hVHH8VFdPCqrbe2MUpGsnD9ErGJfSXM9iwiKPRNS091OMdq8REh5zY4UEp3p0vrOVC4/D8qJ26Kr
+aG9Kca9iFfsTdt9FciRn2gcTYz8ppxOdmwCDwf+tQL0G3nxsnS81y7gx1VZxdJnVLXxeJMt7UAH
ZLJX0DIXoJINPYK6wfX5/FYYERrNtEzP2ZXswgICz+ja1RfpeXxuN/sufB2PwfrOIsShMCRLcZY9
PdcH7mwoDxauoyf2aoNc+x7XQy03VZPIY3rwy6PxajwGTBX8qGSh8hrEvjwX6zY+l2q+j1t9iXzx
BaAxPuA+DtonV+gle29bSagp3DqPWJCfrmgIamxPnacixTecIz1RQEpZHLvwW/JRTAz+ShXBRwoE
0pYlv39O9tVcy5s06/6dHio2JcGnmp1ML/3n955mt1+rrV1Ooibdw17s7zq6UFoG+thO4onq1J/I
+jDJ/Dw75/VebwrMV28fEeqdY1+B4QHyQDi3x0PLtuc4Q335l/x0Ohi8y7587d9miB7JocdODO7f
r0audXeqW3frXVudYp00yA/zbAVDnBhI7x/uQxmTvr3qNhOGI+tRPPd078sfw58i9gzQuef05Df2
r/3HB/t8+5MfeqVHcqPy9ufUD+cQdcSJhuRCBv/NFvxXy9SjZSe4uf1d/d43PF6QH67YBAqMbH+U
tP18DbKTe/fWi3fu3cv7tZtpn2cJv7t+R7PHR1660Ow4Sn8uvXj9oy0zdZUd+PBY6LJVPm6YAuNw
zfwwMUhOshOtMmNMQpQXPgn9A0GMW3BGIGIo5+G9hsU7boNF694P/ZjyfXIS+4qUmDszp9KTcGYO
79/elSGfkB96rkTbu3Xus3t7c+tnN5rd+56ICXN7i2a+s30dR/e+8/vj1os+TJVucsKkPr3HJ+Pm
pXvsHWdnB3uh5QH759l5JFt1oAHsBpvkeOihCDG3Mi1P8L+BynitvXT7s6NkIMgZ9W4fQnHos6Nj
LxgbylXAnUdZ08JzXLrJYUYAdnbD0cNC7Scn0cDLQoLyvRafuE16aLFt1CVlYx0mkpWvob5eqrdv
b7r34b3PEF70DzCBzj3Ui/RT9yUJYBa3M8q//tj+EkiUr5ASa7PwpeB9v7q3VqL7el9+bVv30XKa
nC0loS4aaQUfkm+Z99jn9vf6k+XUJnvRF9A3+RY1j63rnWeb7BWcPKktUmG2emwF+eI7ReuggYwN
QkEoWX2WU03SIZWgJA7Hb1zaOc7NxHAWs8Vrme1Objt8TdWCuu5Fkqp01sq58pC+mv24VrMfl+q5
kqghc2G1yYpl3FUC3TYQbnmN5VvpJyS2hrRWjlUNgJlTCjlob65KQoDlHI3qy+hHhW81JOBQ2LPU
teSiQpqkxd5kmoIwypwXfwsSxK7TkN3+V1BCUaJKsreqhRzRTBdKAz//TPcUrOJBc/BwPtAK8Ied
Q1mTFdu6jznv1ecv9KQqTScU13BVXj91wVApYjXPj/aE8whOBT1B2CS4wvGLKh2qV1UHlBhlR6su
V1NNSlBU0SzsarW0/Y8bglUdfh4w3VBnaXV7CTW0WjQNLwgEaVHNEkJ08zYdl925tus8pCFTDfhw
GP93fIZSVBdlkQJhY9r4qfV+5qIDUqYXFckOuFpqN4SaHfMehTupUOV7NTkAbARlNC5lwHMhLewI
KLfjFJ4mveMYfh9+uXm3jFikgiD4qgCNj1PtMsdMEUaBm0OIGQerb2m5u044/7uLT8g7gA4+z6W6
YYLK3xPDOGJQgheL+kvQAwla6AGqLBD2yBUzWJPXSv5WUSOMvPPBWC3xmMeNoE59qF1qoaN2nfUH
5rOUYVrPnQQL6EIHYaFzbTakN1Ot62csYvhkWtGHM3tRT7XgDJgmOuAjNU1MWYEGRGaDFPSVPHNP
ZQwUb/Kvdn3fG5EUZno4SEJ+8PXz9C5L/eP6yQ3MfemGZ4eWKHb6W7Z0rRm65qZVmJ7eGSkppb8S
hBpCQyHn62O5SpQIW0xPIXv4wmF8YBsFYDKcpPCZVd1JiB3iVEzPBwJOvsF9o0NNahGcQ0fgzU77
/fhIsk+W/8KGHO8k51LmnGa+5udn1/sIR1v/OY96DBA0nXAev2Xn+fny3/pffp4YrH/WP1n/23ae
3fQnw+QxeMycGc6CHwaA/dUB5rRPTmyjTkZ13tGScmJITt4B3YjTzxEOx5lch89Cd/UcPAu0E4ip
caviE27IcnToXiccSAIWv0x3cTkA3bboN5sJH/AyOU1S/2I/zPvMT7qZr8X+8TD5lg6JaHb95m2r
WHzvH2fr81vmPDo8b837/oc7HB3QVYXwZ/H173I7Sm5n6T+O5OLUiq6V3K2WvU+Xo02dPYTIw64B
Oip3nonec4tWalXJxWdPMpPMjXSxQW2AE6dAfEyaKEtg/E789DkQRBLeA8ClSRpuK69FGyGJ4biU
VbsVTuok9p17qmUN16/v90I7ir3T03mQCLn3cscGmzCxbJHmeS2G1kmBc7LyxnLE6Cn0bsn+hTN3
u9Qu6AALgIBcXkY7NmJBhR6VtTflRbJeWNaqUo+OVyQ9VsiD0IcTe/lFJCiRHSajWTxRz7SXMZW2
K9tVzWgy517ZypnYZ/8aZw9WPDz4HmeUBVj4EpLMyVo+JUk4fp+W3FkjfU/Ux9JPo2qCgiUSzCbZ
2KbK12zV8Z+qOchSgNtVORXVN1je1/M8uesZn2w1diM1CRdURrTmDGaALvEe24eoKpNNzLEQ4nSs
kwHT4HzpLJKNFJJdsJ8ywwvp7lQtWpIJklumwnkJSAVIcOpe57DFzPRRF6hIfSnM+sa7yE0lMQC4
ggTDopmcHadb8IxYRPBzfhCH/B2jwkTPiODGJWB1oim24W5TyW66cXENSB0zMfu2X7RxZ7rpxmq+
upfsQgIFqGh1o8QGQWoSNUt8qT/p4U/fXPVU69lNwfBI8082rZsKd7lK7tHef6UtilDebFXNTamr
vQQKSwoDspFTrR3mhvNEcIzFKgmx0DJ8S9mNfrBqzxBS0HSRFZI/s48JokjljIKlETuPctxgS3FV
KG+i6iEFLivrC8ae3I5iMhV8nFz31Tp/SWxb5uTdAIvfQwSAHB1TbleMi+b2xiH9PPex+NqQGYC6
76qXZCOv3FmyEVvYc09vgVD3xao95b8yi+5+2Xpm3hOXQKVdmZ1R4UfA5xnCru3LrmkQ7+l3VxHU
9jVY2lHlemqtqH3HK9KBk1A/MmODS/fSZeGxfbkh5kWcgAPTIhswo/iECWUup7CglV+R5wZN+oNL
QjwKpUInu4/VrJj6OTD1mInhzvmWC0A4GFGusKOYJM8nG155OlQCRrMPwQX2n2uKBqhTrc584PUy
E5B8dtQWGGdm7DFbOa4qep9VBpgTNtAs3T4Oko0l9rjfZPhkmqb15i/n61FmwSPm+mqZrOKl9HA7
ur/+HmRctBojhWGtyXR4g/ui+iYQ/eCUBDbi5bgicQpwLapHhFm5FETMU+X9q2W1Q3PYV2jjKhOu
0AF0X25cS9xq0bgWXSSCgvorRLZCt99MpIof4U1m8vg926S2QNfGqjnOhCpghPplIxR5FiwkzFx+
pEvuZP27sO+5S9bxluCsE8tfeYtQ0ng1VhQKUqvrIctgHzpTC81Nb8LidlQkAg4a1qSc4lg10Ys3
X0Ckid4b/75CqWr9Ijpgt/LeMMiqyYrdGETrGfpGh+9RNi66cmGWkxGy261KwWFw3P6NshdAC801
VzCsGhD+iupMtkc3MLIylXih5CEwwC2a2J9zYF8SASjepnyAQaF4GZ4mhX82+vjQnf3vheuR44Mj
Zp5gZwlU0A1K4W+H4dDUI1/BwPruYe2Kqa9k9AIQS8bPfDFHtDhsoOq9E/UwFySy/s08m+JVRqvk
DROHMR4PEVXt1vOeU3DvioWJLWIAycER46hG7f0Aijhzg/1MCB99zSkZlsZQ52AcaipkX3N2+zII
1jr/m8teYZIcL4H2HqWdBqSRnJKeSkv4TBP6RRMcRRuGFsx4dbwj9b20lFkV1txj4BoO8nMPwXVk
gfmRI3Kf+IX0jll6CIFOlmSVohi8BttZ6GFWad9S8wl+7seHr3auejdTtSbMNn2hI4+z29+Qh3AV
t37y9GHMgCUAGt/Y1fw+jIMrJou8O7OUU+o3etUucCrgKsuhLZ74ZK4JvgVXgJq8wkXPA6OuBgmL
wJw0eVNlraP2YW1NXMpzepVx5S+FAJWyAlwA0Hmy1JHm1RQrtWloQoKI3H6w6c5wo+uHVqah1mQd
B6H8LIa43TpUloCGlMrrEmU5SiBUGStC84NQYEL4hMJKAnjwKiOByB8UhQvGexUW5BwylsVlhwRZ
qUXvZfr4inXXH4UuJ8JKKL+RSKmIH257p/6695zQ3aR9ofxqSda9BMt0pVA9jq7zUJQuNr1XZmJD
1lr8Ew26finRuGwmPmSe9y827WK2k68JH8RoS73oTjdz5ZQnYEjLzkdNqYSCHEGsBUJZXdQd72N1
UVagvj8o7jEd19a1RfleTPGgg08hrZIkjJRSlRw8c6lQvtYRS2p+JlNxIhpAaUJhVCSnCquguyv+
Dr+fpShbAayQncgIZvJsuBOP4tRkKua5LnOU3vJXlwde+lROoBY9KSm/WvG3PDuXj6Eu8L7OM9pP
nz0HfCPVVsyl86ze1SE/vSvDTA4Is1feWNSZRPVg++f5dccWb4RiUK5/78WCD+lmzu8ONJSL1aLp
8H6tTclLuQimXf0KwXoNXg1LKT2/DVatcw+ooXqtXJJuXmBl0doI8576258sEDHRvkEBxsP16ARS
sRIoMgapNZv6pXvo35xs6iEAAiCO/cTg0D/0H+0QnYlIldnw6lswgji+aEf214RcDKUrzbL9Yznz
9r0ZPoePf8Q5yrshqk4r+336WrbpE28lfssoLwGGQFmHT25JBMKPtYgHlJefEc0F2LL6K1RGxLW7
y9K5/Srnmwc1v+NqlZ+a9Oplj3ajQx2l6/y1IrQvV4SRsPjMKdinZmy2sXrfdLKEDKg7PXhF40a2
lx4hho3f0tVUV+Y98WecJV68r7U0/6H1kAfPzqa8WLzIB4w6ueYOravJsm1Scx1eZ5sZRfqn+CLl
0y7SbfP1m1DN8NLOfxwr11EgNrYwdChY7DhrYNgO5o1hd3zx75hM95qTJduLN4TyBmRsBTI277t2
0OWKf2xCdvGxhSbauzUz/fxH1JFh0Yk19moZ7VuK1bUXs8Us9ypF30lwya50myT/XZUI/10Pb2dx
3VKgoqU/js+QA8L0lG8ynnHlV/PTTx6HaoadaZG9xz/8hQl+FJT/SvXj4vjtS+PSGP8sZutJzjL9
WU6SknD4Oz/RqXQQy8I6TpZfuONMlFUpYYILVKYrx+Ede7x348X828zibTViU6GM2/ifzAgl3pvX
9omCtJBYbTU4kvrBhEOrglK0s2/RJDF5TY4rSs+34Sqq5D37tTkuFA8FagZVfCv589dICUwpa7t+
PtbgiXHYYeznr+faAV7SqbadWB894JavHgVylbsg8lEbNzN6hnigyFtJYG6UqkkNFZw9N+X/P/o7
2xIsTsqJELDc70QF4QbPIE4gOFkFrBecKsdAuHJROMN4hGAGcijI4ZkW+m6DnVzoE+eSnL2ppWrb
/nFyw6oQf39JtlK1RAF56lzsYXY9FECxl/f1B0QBky41xVu7Ynh8py7SKKrbD6j9de7FyWcTnvDC
QfsE4cshD6A7hD/1ZUvlwvnaT0055KhHWLSfxxgqMtVOmeqXTmrKqRoI7zXlCLoeCPzb70nOeIy3
05zEq3DB3FJxpYUiGSqjfeTUuIZKFwjDYC2gJnAFBXupzCtMo9ImwsexipuXk7cfMHnuOxgE8+Q5
z11K2Aw89QeY++GIrnIKspvKlYw/rhG21/798u3VcnnW2KDCjHo4Uxbascr1BN9BzULYwvTwzUWF
FRSm+7fC9PKdmxbwYKE1Is5fGXwb2bU/f6g7UurpNeC1775jX8t/zENAgE8XQ1tVV+0r8GS/T+/a
hQcSUII/SP8RAjzwg8/kHF6Q+4rePAzwYf+WztyL20G+GS/te4wASd/XDnAaHqG3A5Zw+cbRvX4f
3mH/uK0217fkPDmHhwhzwIs1JPq4fRzf3uKd5b/CNPl5+BZQ+MxM1x+3r1NNfJP84lgJ+FdbLlgD
tfGNYC9fKUjQ2h7VqXU0Ej2gupZROQH1DvsWJOhmxyrTO43GoXz4uzxxkVf3FYotK+zaAjTk/j3K
q1Z+eMmVdjk8TM50tiDbNMQ/7PTLxqKApVtZnwjBlN3zgLudF9UIdBsmqLdJUfoLhrFUnt+axJYW
ZhFMcduYIqZ7wRKlysr7qMNLdEXG5eteZXuz75OF0ipn6UlFC1gvQAZXVWwj2MTKrLdfbdEGxiJL
ERbOQKNeJArEqtHEnEDxID9nb8oWn91m3MDw8M4t/hTXgs3Dk9di9vEmV2VfFaKG/hAlZ5xxluDd
zCHW221mcKIZ0wrA/g3yZ3gzrYKRS1GDDSs4zcASe7Mhsh0X4XvHo5sGxF6Uj4HGUfinE7hzfIb9
iNnF42L9efNyVXuhM29HTleW3gvhQaxHvhwOS5DXCf7/fsSUZo6KfvDJ3GrEeWL0+zY7KbTOs+yD
lZlqJ9pqQbS8R2uv/RQFims/minH1D70dbw2s+ZF+yZpkYRA5liGVj0TdZmz3gW4ajJkN3VGo+d4
taUKxaupV5VH5s+xZHmnFgKPrHeesfDj9Iz2fyGfR8D3NfiSqgWIyJgMgU/B/YT8SYknmpMuBbSF
Q6grBI/BAagq9F9B/Hk5tOV1vHrYhozX4FQFkKaMQJF+VTw9c5wh6xtPxb1k97Njz72HkuvwSkn+
2G23Es/BZbzqPw/YyAvE6lBvWo6iRmKgfVxof+UGnQcuyhPkwMiJY+6us1y5ClfCPHqeAq+O38Vb
PI6L3M7glRRIv5d36eaeL8c1FXoZ3mvBDcowd/YzfTluHLqFaoFgLr7HocLTyA5XiwEvLXZ5P75a
j7IhPJGGupXEW5LDNT1hN6lyPzpFeqxBYkjc0cgqFwydpn53VR27mP6VWi8WK6602dV3fR7RjXDc
BNrEShL79FivBpdTji/o5ZRueqz877p3RQdwA/CSmEG2mv+lQCJedwt4UirOUZCcwxFOy7RV+soY
bPoGIEtCyElm17+8e3aOYoZ0NP+HDXH793p9cAZet1oMAFZ4to4N4/RqgHTC3K8uV2Ujv5DITt2w
eX59yKsOLCE0AlIXhQbiCl8ugdYwRpt6e3YTCphac3zvgVbf2tb+bVmTk3zqZodGSvs8bBzRH32Q
XoVbXCtgrnWhbn7FtyJ5kjnzzMvlrbnrZ4ljq8/Ky30VeZSnbd2KUNxMtpyMBpOHrS0ZPEwi+0FG
IsXsHFWSdtTs8I4l6i3dsChjn2u1PJOd8yyW6IlbngdnPAjAyl5qMoN3G1zW/KaxiOv1MAGReTX2
Wd7Z+DAhGqmve0co8hFmguWERCVQJRHKTpP/3WGNvuwDdwl+qB/S0C0Gvn0cOlHbC1gXJEyaGelj
635aBh8z+3sdSvLIn1lFyU4HOSumNIGgBqFHXL5fe1/61g/+LZffldBEJRdSN23tBy6FrBFADKRj
xguMkKojlU7Hua55qngk3aEKX0ATylU3fajPw5XovIj8tLaXd9eyJd7Ef4iuj38v/Uwc+AGK7dyH
qTKi8YzOpo00XtGHBvoVvOFtz5Rw3fTwPoS/eferuiS2wH4FWlj09Sw5CvtR28149y7gfZcJ3gSk
o2vUj4P0EJlSELoU++F/bkimpMpRw9Nbl8bRGKBWw6niQ/OIE2v8bFzjX3eOGJcrM9OOSQL0Fe6v
s0wEZFgDdr7VVtJDw+IjegeQ+rVRIGEt41/xU++U7NjOx9s6dXf3cLD8C++Rf9CC6KFC2RHSzXiq
qVuwCIRDBwm58oneUulwnv6i67BYJN5i3MKBHSOyAEUpoUKa2WbE1/GGuEVkY261W/vVuE88EY5o
NEgGImNyqEkABhFfbyOSCjU5zrYzrdU56aHfOpoWrfgEJiJAFZCReOXYeEFHzg0x0mq8kvQh+a/+
nJCep2pp6zc/zuRPpd82QRdBrzlTzYAyzoGaEjXGzUd7TGF1VT/0o8alu6qPLcPwO2ZG4+bvp653
1sMrX34bNV44djo4vNEFwTDM4+qrrU6gGwNJEHT+3hdeG/4t6rEDYhEKlkny97IQOA73sUbCVV7t
fNNlwpVNhkDFcqlHMLe72h9uy9Ixws3x76PNNwwP5crjpu7PUH8IN7lRol7U5aXRpD51o4Zbjpuh
SbeG2y5a4alDx4Q3ZqoqBLCe/nvviz42YU9i4XltCc8QrkTIcyLeoSxVkMTO+BrEalf1RT3cL/zd
HSR11o+zVTg6/9ofGuLX50bsJyhjW1ZeHXfndBiWXoxEXP3YSNDPtiqzrpL6a8m4GV65qYc2sp8b
KrZWQ+dHzpZxLW8gnpPwU+jK0P6/ey3qeYmqguC6LDTRWfXfs/1/54fG/PcR+t6rQuNT5MKThBOD
xC0UpZKoPqAprzLbqgxqGSqzY3KEuRP+384iIldxvw03zjepfpDkC10QppGEgb9brEfhtebXbxoi
81D0QNkhzdTsyq579p4wm8ahtRa1zgPehk4c/6r+UA9dTmPXlcLgkBQ3lz12M2F4Fn965P/dJ7wu
GA4uCzgIRR7Cg94a4VpEz7Xo4Z1/k9J1/gapFYYs3Dm0M/TXfwNsVnV3/VfbXDLxwt3DlLm1qZ6b
geOmtb3tBdFhgxkmnQ89Hl793/x/tLUjavjdzZOF61jMSWRHg5G3Wk5dCGOYtWHhhEtaLLfGevSH
XoUZ7pj0SmGKrhX+9+f/5q3z6dQPT/tqX1zlOQkTP0y6/SzM5YXnOTey7vFff4UeyP/v2f6esBWm
W5g6/3tVP1GWaOLDAgMymc8Zf4xX/hZe6BuPEDoMfPvXt/v/doRwl4V/efcMrwpPGUbQ/RwQXJub
Bw5/Divnb7VaUrzipo04tMimZ78c177DIv77Q1iQoYX/PUO88td5QPpGmGZhpQSAKHwXPsKKC9e2
I+pJz6LtchkbwT6tfz+HmqoLwqQKwxfWx6EbppFT7tQNpJQw9pfuf30XRmzRGjfD8grf/fcRBmbc
zBJyNXL6Orz2bzzCC8NThekgS78m4hpaHq4SNpawF64v5fPg0T50t71zY9ff9f/bLNVg8V24WJje
YSBCO8NC8rbf0HlePzgPjoNtT0cSz/Hf2Q97H+EPT3phu/4d0pVGFe4Gsmw4TrT4YK6eB4e/XyXa
WEZ0xUjz9+LDfS8pCWSo3++TcJWjf4f+CbYW/kVAuHAZtcUYSbC3/kZzWS7dRPuBJS2A2XcKBygu
Es3c9Yn1DEg5DFzPSfS2W1QxweXKXF6Vh8SX8irVLCyDiW7+s+kO3cAhG557RGrssZYNkrLPcKD+
RUDofePM9rhdB1Lc1FcxXP6PpvNaUpRbw/AVUaWIhFMyKIiY+8QyI4hiQvDq97Ocf9fM9HTb5LDW
F96Q3GPmSoIykkXAUtaH0zbcV8Llp7oa5IA4Ecg+AuYvusxpSOhRBh5qaFwzrxi4Oa54Z5j0udtV
7cHo4S/KQxwrLTRCROJIkbXQWWQBxQJYDYfrsuIx/O2diIENduafmDweSXw8pngh2MXyc1SpxNFL
z/cszN8CPCxjeUKE+t7clJXoumzgHrAT3ki6CwSB5QaFUnQZAEMvO0cefLoODQKmPZDy5I+lFBPg
iLexIiAYAyrWjzzTNByMpVwE7YaMgvgfShESSeKdAZosbj+BI6X4F6q8veE9lbUBbSrGDYSFBmj2
ELxpz6DaR9ynekpqJi2vpUvQn+/Pg5yCtcjiVJ65k58zjtUEZVXwnHMQCYMN6VQWAd6tyYx0aG7s
CfYGDEZiEb0bcecgSxEjE01dEzJS1Muz5ONANnPPqbRDROlDhkGuQM5IG2OFgoa4y4KHEzIxs37v
d+UJSCn10pH4Uuj3iljbEQATGqlFcC7DzuZ5tnrFjAmhsXmWJMPjYSpTKAqcef8dCkQ8IwSPpyHg
B1yAF9rxSw1iCU/eF3M1k1qQEB/hll4QiQN4nKrHp+pqfSeDq3v89h2g3uzud0kJP9lHoboEp/jq
8JYduWJstiY45SB4u/tLnZv/lUY3eqN0on5xJg8zpwwTjKPp6744oJSz+gukZ8AtaWSbO8Jbe/Gl
JVvnbRGSIjjtvQBhsh55aBe9b7TFEVnQIU+Y2R7OiYSI0JHn86rQNnV4ABDIugitJ7E3mAF3XdBS
+MrFBKfOMu38veESYMEhOGwM58THS/iH5Fc3KUbBhFu5lhzOmqeI5Qk6uVIcKlE2+sh5LbyETieX
C1Gq4ml5MbsCqHsGnBbpE5krmjXzEyL69EUF/aC0eWCZ2LiECI9wKgb8EklcbFly3tyCxnY5K2gu
jiLwUkyw/82B55TVGLCmXF8u4CV5b4j+uL1lKoY5hr7SIsTmzRdPUsWgYyzLtJoiuc5t34uBkeRw
Hb5j5h5i1+uQypQaGksxgDGYUfWCtc8kZYM3z5IsuTKuSstLIi2bYTuvpn9iZK0YU0G4BrAvDH73
3oj9cdk4oj/RsBMjsGixLu8xH+V7RjUif3g7bBxBnGmOpZTMQYpNt/RtaFyIfygS0VJlqBSD5X+f
ksf+FkQG61LzcGW19+F+GcuMbbClJN+3tNXYjbHk0oojQxuScjL7Zx3wtmz4jUECx8tWxSnAzUne
cyUEtM8WLoLTgpkzG9SWGkLJzw0NUby7UFoBPrh5z/vLIj6l51jcwhwV69bDK8nBsDvx7wt8RKPz
7h58nRAsMiZDOuLTDxuBLGyYMrpa5fHhZqzVDdB2Qc4/uA+6OPsYU2kIZcG32/DC2Kx4H4jpo3Nc
xhWT+cXFejkD7FXbCrLolJx8iqxTEUniY0cj0IEnYt3Mxt4KgVIhftlFf7Sc6aiAgoiJZQ+LAr/n
l1HtU2n+IMGPHG2A3miEJFRUBh/34w7pcqK1fo6N0XVoTHR0uo3RbY6vjEgtq0SP6uWZfo4iujoE
SYar0RZ8e42PUSvqp0T2yEn3waE1fu0H0qLvl/gw8yv0VF1hLIE1WNd/Rplr4O9RgGojFiH7+6m7
kvxGTw/ufphK/LaDfTZYSu/L8aeGgyRQJDldoHU/jdOC7VZOz/Ny8gYwjbUFwkmIj55CBcnTVLGb
sEGd1IXOTQQjO1OuRvSiIwEupwipqkdlZDg4gYCsswvvvSP5FpmKCDxIZADbCQuSUwBvzVGJKUjx
7CkCrlhh42fy8DW0X6uBEpzRflUB++E7Qvu1QT+Qrpdd+W/3G3bcLIb0FH3D9eQ2vMxRoRzro9NU
G1/m4v9yKI++tAvP3oMt4VHEP8BZocZJr91cs2/DcojV97gILIbFUBkog/vkGj5HuvsOMv+D0uVt
2A0XvbDriF+jHONf02zwTJ6j6/gRZePziD+24l/Dl4V1qEeR1rmGOcsJzUp5eAU06ueIVypDzHvj
bHBPXjGUu6QzfKRVSqqebJAmYQH+4IeICXM30js2HToW3mQDPC1Z9p60w/u0TJ7TW7Ixws7wml7T
77yKe1yVzS1haB8+4keMhObyNiWpTy7pk1h4s35b11hdfoZlUiRlkqfl9Jzwm3peJA3/Tvvb9DZt
mKjTS3qbsrmNWO68r+JTbcX1PE+b+T0wdEosVlF7RbK5TwEVLc8JPqRp75ilZ4hIO2NM82SujTvL
67xdrifZZj1ZXPhW3l3mi/XkMv8sL/MOP1AQ4KeWVlp1/CzxUB9Kf5/dZ6lOsnk+XwAGth+ONOuO
lcl3fDG7Y3kkzT5c2bk6kWa98UKZ9MZatHvuaNB1AN6Nla7Zj6QZRu47LeITLXq7hy+N4X609tXJ
GVS0MsGebMSTMj4PEVH+jodvdD1YrRdd6EfLI7MF82zMEKvpRck37kXNuBsrwYGej0Aen8EYC8js
dSBPQcD6wvCmAoF8Haj22UouA3RyAg8ed/ICZHzmt509xArW6cb0Kuyrrw81670SwGR6EU43Vm3h
DCRtBDAZNQUgyZrzTSl3WoYjlhCbFD/jsjVFEg5YM9/Z+lT8r+D8w168Fw8XH4nFBbJZnbIzB/27
31p8oPGGiY8FGPoMHFqdXuhrnr1eKsDQnWTNljscU4/3X2xPohQ3pbNuddlxDe3W6cUAp9DxNTgC
cWSUx/iKqC1LqxwFxypsgVhbfP7vq1hG/FZ8/a3HEnTDWee/ZRyUIs8c0L9fGvy6YAHR0Reb/bfY
wyf68+hw0lWYrqdoNLG4WEVnMPn39eUbznXbT6sF1xLbJX0vr1686/0UIDit/pXAd0sOCkDgssXW
q4XEaUDyZgARG/n3vbwSP4nf8tV6sAz6TCz9QocKLyKu3ey38O9cdVts4jT7t4rBxquXKbYIPrzm
GOGlix0EyLXOJDYiwOW/jW8BL7AuogIdlheLvhY60wMWLJyxWAwC/Co1Yhr3MwC2Qit6DXeeX5Te
Y4uF0QovpN820R1YUAzcoz+CbC2oCLG92l/b4nsjLVhT/BN/ioPASeNw6eorcViczurFkuoqc8WG
0Z3xS6YXBE88IgHOAzQ52xPbYrd0agFZ/zsGsREWmtV+8wO9l8hTi5X//RGQdxQa+FmA0cXn66BZ
cEBMNWJ5cQAlp/zvQHUmW3HQ4gDE+uyY39ZA2cXexGdiMq63xYF1+SlzgZNnrvil+PH/f8QZ4HAH
bYAl/m2JJVlTnD6OXwBDT1x1kGI/kL6UijNofI5MbB14vjghTgPkOBsQJ/bvj9jIesUCN84CI4X/
/2Ig1kbuA2V78VGX7hKT3env5jWLxs9ZS2xHbB5NerGf9Up8cAO/I/6JlcS2IAxw/mJbuJaxEpsI
0QJjfhdWVHhfcSXZRCA2JXTPMxCuLJy54tdic79NiL67uAP//0ichNgGRmbM2ei28FX8w+gK7koi
Fj39sUv0vzFKY+O/c/A5xmYBdklYrH9hJ+Tg38XhirM5hWKjNK/5zV1s/N9hsow409Pfv2P5WbP/
DvyEIPi/0/23/P+3KA6MZj+C7c1vP7AQkIgXmKObdwcwxMbEtRDnD+Jg+0U38ESvH8S/OON/zW60
3sEMI18uNtrdEuQgjC48ZYSkOfgocLccPYh/fkQth/845BNLiH9ii6jGh0Kd/nddDjg/+M8DB8XG
2P2d8xRnyErCNp6dCRyAIGcUf+JSoqLOBs5cD7FTwRHgQFlTXCux3xMW9c1vJ/AxWeLfzXjSqBbH
x5GIr/++E3dFrAom4fc/G97mLme0EJsD1iA+JtTiqotDFSt1aZWLz8Sn4jPx/Y9cwYH9fiEO/3fw
HjxH8S3eO65Yll8vxP8AzAXeA11+QMLQTgQH5Eywx7SPKj+OsuwOpAQQ+N8OBRoiEt+iBA/UgBP+
/Lu+6A8dPlw8sd6Uj4C/TdssfEKVvAklJNRye1rYNAcwHALhUWGIa9/Gva1goyKTQpd+bWsMq7Tt
oU8CqTu8FkBHUFpBXQsJL5AkUGYAb3BrMsPtA7T7AEV1W2hGbSgpQasPgXgAfDCUoNZCVR/WN8T9
ff3j532UnMfXPmqEgQpM6jUwyuh8H0IiVTL/dQ8Bjuh4yJ2GwDd0CBoP71v51wp9rBBZ4ew9+FKd
0iKVUVX1YHahwH9BMnIA5IOLjvbYHc/guLgPjX5wWBde/sKWELCDjGNxZdPi7OfuFaCUOllfkvwT
AwUAq+De/hD2hbPREEpLFlolkCz5EVyHRhhsOOBJSmpselhcnJNmSZjQg1NfIwuHNpn9QRIfRWAQ
+6wLB+Hr9YmpYalLtvq2BW4EamvULadC0oN5y3CgCMKP/OYugAfgE2tkeGqbA+lKNiANWn8GkmUf
p+boYDbc7QcaApV1VsHGT3pIVl6oLQDTsvugIhDNQNz6HPJNL0cv38khanEeuVs9HNgobwNxNwcU
xfkxBGTRw1Z4zdCKWJ/D7jhv0BWNZCPZjw4lJl097K+FVBBX6vIQqz7vLvvpXkZvgk5QQyikaV6l
Ry98IHEkTQE+CHYsClmwyK4C7wEChP6vgFNAPoVRjbg5ejycWA4tyaKBzMlzVggY1Si8iPoH9GEL
qSPOXMvdDyFL7j5wekcMt2PzVeO6IBkIMLpjP2sw2ui7me7rR3ihlS9EkpBNAb70oiQ3BOtwJw+h
61Dg4WQhsPKY9HRBQOWGogeAzhjAni4zA2BpoRZl8UAbqQaugs8UW0YgTZ02KVpb65E0Xo96Ed8a
kG12CAahHZkv4D0hu8ZfWFGEAqgJIbSFEBkiwoCrenjFYBKC+vTLxqhcbjyhDYgXAB4moL0Q7DDs
HPFQPL9nhuH0Wp+NZ8cqQ0cEHUELhBdx4xMALH3H1bcNAL0hwHSS3Hxtsf/zOlROdvcP/RUoCcUH
xTno/+Lv5Vj1zb5o4Zn6nrXbPnh7odtsoDKrOes9EjRPFJFpT+fCkwWtsSc41FboyClcPDrsoImX
GhKBo+uxQ8wvRafkjRHv/Ygq74226LCcn+efUMEfSk+ffhbl2JnWAEC+doWlKRcTW7be/Brfg9NK
C1/pzS7d3NN2ACL3j6FCaVYd37AGFgTF9fITSIHI51FptdrwQ+FPGF0N0DENzuT9jwDnJarBoJNt
BExCDVhex20cUPPhF4CjMoLSPeagb8v3Diol1lvLbJPHwPcCBTMJPKpsnessCNlmJ14fOjGyKSUi
X5DXuublY6Kk8xBqGOYZLApPFEhtbA2W1913wje9RAEUE8tpD1ssaWokqCa1oBR3ffg7sJyZBBMl
NRJhxdzB3273xvSTaACEEUhzs091mHYdVY6tjJoY0kKrbHaJtERK0PmfoIFD870DxI6hFS7fVo0x
Lbws1wcOrKCAvWwQHN831HlBKO0RZ9l2V1/47xRdk70aKxw1oMIANR9s1/f9iT4zpojDIFXWlaAL
wWwxv2hBogjLo9pn/EdCEagCboJW87E0tG8QzwP6IJkKzgdIYckDAxFMJBowzILrGGlTFbfQbeE2
kOFwCz1Uh+puXjFba8P87zzqkI//EoGdun1pVht8Ix42uxs0cfOnbV6wZbfI/qvIaqFAAEvx7HcP
bUYO3U4f8cVAWQsSh3mGFgdcTjHX7ANy9eEaSsf+0eCNkE39ZIMOfa4umSVPIDaRHZY81MQni5ZE
MNu8XQlzi3wrxV/cHTF4Pc3kpJO0q3x7F5LePzkDzo9gnTEW+ZzF+yeHQGJAUgDMNMMxgZeHVpJD
agJCGbWVWbOFQwpGa4U4+RlUIW40IBc1UweRe45YC23F+gE13+rnwQkABXAJgKbAvJGoa+FBmOBB
CzAJGVQ5q6R2i3wEvH7cI/FxN/Vl9/g9nhLEVKVxg1gMNWD0cCztTw4e4DTXq2yClSoVEoG21l2e
k5f52eIcnlwOl7Hc96QVd/JyQKTjgSeS2ermeqEdmliba8dq01lKM3mqLMvVB3gYFW1AMzznZ1uu
rXdyQ+sCaui4+asPCjrDgJvtdwdFPbPEAgTw9sEA6c+VoX0yve+vqcJ9QNfm2J9j+dGH/EN2Sg+S
RjqdGEbOFJeSp2zfgcwCAKGTxV8H6nKIqLdd7i9xN+yGn4A6yPJ7bEChURWZF0NhNgRYfI7njPPy
IExQKLxNbvvz6h28k/f0OzvZ+Uzd5oP+/EXtpDd/j5TtI7oC4kfpGGHUiTo8Ry8iu4ffQTfa/AIN
jil7tGb3+DxzbY2xNm7d5vigbHKhxHCZf0NGCg7wCmCndc9UvHvWEycijDVas0NDAR4UkEHQADcz
o8uA8MsVRqzN2X4pJMN/AhWHGpEKQi7UeZ4g04JOO3TAuYalZCs65EOT55+FoUCtyv2XYGuJXYo2
Nw6srB3qsbq4U5/h0ukU3elHcbXQY5y302eiux3MqHur9+I8URcdDwvKqe7hNzi+70XNiZpVep/W
8ApNzjI8BTKg82Hu64ti9wgf8TnQxt2wtLPxZ3thuGn9Os7T9/A5vAeYvTgDJg8e8kODmMMWV03k
Ec2P/xysU/Dt+eEyW9OOARRbuXlUbrVpJ0b6fvaK292voPd3nemLfKNQUVIHPIIoUAkr9hIH11eA
AYjDAInbJjt+5IO3Enwox6TQTftUoBHUJLpCq/HvMq5RpwBZVVhYq4I9rkAYwp37mag+UVWN0HgZ
nEAKrxGCdLWX3emixI4Hn40wY+cWMnQVZ/d7CqsGwwAhb8PfL5QUmkLTF1MjhIZylIetfxYdiFMq
TRB50cfoESETv8OGNry1ZrWUBp8Fg9eBW9hF44tOITwmWmBznoT7NHeM5DxCgfI0OU/kQQP6HsA5
VIiNPnq6zOKdhEgGwj2k5jE2VFRUgMYHstsZcu8Z3fStDJ71BE/fWi++fx/cUMtRZ/EeaLyN2xYJ
xNxWKiBq1l2ybjquS861cluECS1Egh+FU+C0LqMPiYq8YAxK0y6GAyC4IT/yasOH5SMd1RBEzU64
ppk3yh2wrsYYpi41eqc0Gvx2+nWeuAMZnsS70A+LBGcW7+w+EMI5XEJOvZnhCLFe3AngvnY5oVzq
8MQX+wcoO6AUmf3EaJ26IOKwqD7DJ8aNGmuh5Yl4YSUDrZmqQ2VygxoKdt4rhld0UhJ5jzhB+h1U
I5znhRytfnU7e/XsKD2H4EUhxwWvLSjd66BaoHDqkObOe5LTD3FG2tSEG7F0ZMApd+UESUs8kxiE
3tO7+5x8wW5HSJIdM4KWj4miHAMgEm/fQ0O4TYiXmQ81Pnewe60o1wJqs3I1ZiJCOU5ZdBbyQB8Y
87zjlLAC43g2e5iPuB02gO5oiKLXDElxFZ6S9YixHdy51Dr2tbTXg+vuEr+HMqOcqAS6FGpRQTgn
fevYTZqkQ8xQjxlGzJBNlUC4B02k+hdcjYPehmpwmG1OAdKS9luxTiuuw4jXmPeAu9sZ1OhOzXIn
G+DidGbqCBUb5ihh6e3m9tN8gehSUATV/EKB+uIwIbwi2nvejQ4qg7EW9MYV9X2GEvcb6S7St+5V
GIlrMTRaW4eMdJufrX66W9yD7maN3W6NjfBhvTAOXMUiueMOw/C30cKWKnbfYuAbSysEoXSGXGZn
ZfFGknQk44jCsIECn0x7M9Chgywu4+yv8mBle0KsP67RYsVL72B0B++BvJBWL+9qqSnym05r1lGH
d25Nr9n8Mj8rmOX4zc29RkxlRAx6Z4iwXBtLZxcuVH2nLFqHrauFz6ARsFHz5ZUTeatulUU7uB4q
L3TQi5BFMv13jySqpzxHE1zIov6QPnoOPKCEIn0ZvbbU65BC5nHNSHfll/XQoDgNETyF7HMgbC9n
YDKpe5YRfG2k5ihqXUbYKvgwGbzSeXrVCgU6UTQoPQ8VxH6oU4BEgrNjrvvWB2X2pLZWYL4XXDMT
assr7KYv3GUE2Thjelhgp2DR/bHoa2OHAX4D74G/bImQjkf+dKLjNSC3flZuOVZh/QnBpO/2TAkM
dz88M+9/+ZJEB3o7Atfec44iX0bPcwp2JNtjAu5c4RMhzB7dkFwLWoseDeMDGZp3n93GpGodYZRE
IxuYEAcRBwDbgSWCJ9aPNGCzPb1PLD3pjGsZHDI4/b/mFLgcLH8xWpn0bPAudIxyrhgCxluq6uRw
yGxW1ntZwbJ5W6/CzwAdaX5XcjRMnJ8uXsD60ghFe4T3Oq2udmiECiPHsLO8g0RA2Z+Li2mtmJU7
nSSXnGHPy33m3/dUCrP0HbxSmSCoM5Tdt33bdb37UEfwfiy11hXLP3yPI4LF69PVDcipplXQY4W/
iM+K+1lH6Nr3xg1+Univj9YTjlUePY79tfN60DpgMPskBs555ovpCfbEkUiTVlvUYeATM+vJUn31
pxwJIH6DIUszr9JPz3mM8Q5reI+6h0e4BkG0Kl3eSXQpb5M1/SXDg2qFSSIw15e5apPHALl/9JNP
nmKThJ7/qC6OeqmG+EovlM+0vK1so0w6e+Qr5VUxy5BXR1GIne56wpH5digP1Ngy1asmUAbeYxlI
XQXYxAMjSUOPChJy4oi4lDUcA8YnWGBEOvhXjK8x1/KCB5X5OF6P8kSjTZPFMH/i1q4iIMFMLF+r
GxGV8Nx6LWMIisiBShB6x9v5NVFASglt1WpCRxkhb/h4iEbM8SPhzvHwgQsEogY8xgKofG5sY4cZ
fPW2yg3dWcR+5sauhy0DYyYhLjOwQZXAOgMuyczb8UQzGYgK0As8nOxTfDv2RpdAIFsq8zTV6Q11
9qfosYXcpIg7de2b2l+O/bLkvkHN6FYFk5Unh5eBtjUZcOmsR7l/SeujOrojXgp/WQiaX/GQwbdX
Seu++cETwx1CatQ8hr3T/gGEZHiUggyojv0e4RdKyhyU08e8HL5CYb6uUZ4XhTpoEVibw6IXFmrw
YyB3WJ8VIgWtJ4rgP+bP/fA8dBTzM+uSlWBza5WQ4co9LrGDHqqWlwExYwvZFFv4ym0QxoalRNL2
hrXhPq8ikEeYw2onBtqVyBlHpEx39656zazFdcd8B9wyIjTDYabrFU6jWjoDBBgjArjCJk2L9K0U
fBZ5CGLmLw8vf/kBfYqw8j6LJ4kCQSvlEHQPqGzBbIQyviIeIQMkY61hkob9SWHOc08KLuP7qI++
CIRRxBr827477zra5hEVLqqAo3IozXjCkRyMs1F/+/EYY3qUvNXgCReS9l/PVifdMdXAtDxACI1J
niyg7MfnEFaNdRu1aLOOjJt7mmQHPe4ml7VP8KbtSUgldBQw/yKfbRgj0BtAudolmuyvbtCwBB+T
WE/bEwyVfQ/qJYdP/EPwqpG94u3K3PKh3GS1JUwA3I1Jb9B4tp9bQsdXjSMdKrY2mTFKfyFlI7dc
1IhEXhCBsXMDy+zvCIlD/CZHbXhzTi5J+uOAlfz+QbhM/55Ij0ZfXMANi7X9HraCTDhWOcb0QS5P
/g+v9xo8cuJhu/Ui3r+gDd/Oc447hYzVHWUt934kzccFAcm95LT4juCkDbTg5sh/vZ+oKz59Cv6t
o3JwukQ1lt5Ap05kapYxJAyUU6I/Kg2c4+kl1EO/NJy2Y4C6M8QaqROMydIDfYxgomjN71tfj/dV
dHPvwm/SpT7pGP46QqWxdlXntshnhPPFhFS9+kOm0srSIniTG+EMvlOXK7JWDcKP3y4ITm+TDno3
0dfJY17RHY3+dJUwTdIQ4g5FxdTw3i62sDDYoKzn9CnXPqJXHcy59KlCOUMj26awxafHzt74Cl2h
vIOZBTTTpsPvpEMn6OEdiZQN54ayqaOOaoccLaJWSxtUGDK8fFq2trKkSoBXCcP8ZfBEJGF6HjL3
ipnlJAwNuuElbuZkb0whg2Z2QzRxJWRtB3gpUz/RAiy9XZi0vblIxHbMEr0jetvzDwueADwJ80mE
MUnKEiouStwVFZk7XcIgRzIzNy0V/lbcxSpyXqflqt60v5Sunap+H7KkbGUQwdBGMUuXpLsmec0V
Bpnmr3RbH+NLwHbD9eDViGIQV7azaP3ThFTneAkNStYeD/eYkwFUfaesd9mqKyoRzL7M69/FFbae
0ApCnohiJ5VnGbGVbYPp9R9zBc1GyUd0LHgiAQbqy+dQYOOunujM7B9xnfZmCgLUhFTVHxUQ4q9P
0C7OCC0u+vujyAKYilx5iVMhIwBQAyOUwjZgJHDkWKIsnNxQ4TJbr9g8MhtF8SF0sm0W3kfF8uqt
gQRRrwERUg9PKIHEavh0qMI5ncGLREpxX/Niep9WaRvApTdGRWwsWwYfY/ixJuHd/sb0enQriwFO
EXPAa1iBr3pfgHu9EgQbEBWj2G1d/Dr9bni3PZrpAcEWHoDIAotm5C4HWoHp07gdyQGXD2EwyClo
vwjrXgeekHlgQB8CLqyDkjYjtr9B0Sekb91nsAgwceY642DX3tzHlpa+KULk6SfAFfpAoiT7TzJM
DBs8OVBsFVdVEfH7ORorbh4TjdjF7LvoURrFMIjIdkWVAd5Az61pkh7uJ0eeniL80EmTUcKkwcIt
axZGbKC8xjwG5JKOWjVpZ5BIKaMLZihCkrBMABVr9DMs0N3wU8DQMfV+L+57fkvpyfj0hAhJ6e/c
rVEAuZ4i4QJyNxVqat50Kx9Ev1THHmweahZEdSqnH1v/e4f3wZPywOSv41Vg4YD2HM4HeXXbySN9
UlNWoh4ihgENxXFGf+KJL1hIaDs4f4Vl0ONzpt9WlHe65MEotBzv2J2LdToUvmAxQKhGvWBXJqcz
ai82923TnVNEQqm7BrXAKwwOEfTT/vOwK/KAXY+4vxXGBoxuoAwH68wWKR+Lj3lZmOI8w3/t5KiT
UsY8L/bz84Kg4jtqPdSY3Dr6TGS32jTHYipThiPGjRunZ93c+sCgAZgUGMrbu1N4R7z2qE6qI0NU
bMQNFpjkABUmMMz3FMh2j5G2FVwkmEaSgJpZjeBzE44YmyfiepnfoQVEF2bGvErqfua9qt1u6xEP
1jMGgheM+GxW0vHDqCW3r9GLP9eIfJ2hnIEFF1WCD37E85Kx4tgfUXBDvPk/bfDvI4CQz4SErl94
OjITnHT3ldt7KsqQfBzMgJiCukmJ+7AxQau2j3N8IPn9KWY07oU6yH1xdkVrgrwTPUKKNmq6jssR
Xq5IUEAktgin/MKVbXj7DnPAAvsHEZyuepYyQB2iMm+4jeWHfoKxhQl/dsI4/F71/z4nZz0h+Cf4
vsy7Xo0K7tlbdL3XkRJb1th5+pwqwwIyLlXBDdVBfUSzhqbB+LPkEdJH37AXqkAGe1gRv/1yYEAL
23JJ1DWC2MM33iE0pwtHHlRhD6GZTQGS1Z58uMuo4Ot/PXOuBWcXmiBVjo/NOGqzY5ENYJ9FEA9w
SEKCJL7bhMPamLoCx1BCIFnRW3HyMXnne1Eqo5eADjhXRjNCMG5IciL/w+ATZPLqyJ3/hM2IkAbD
O4y1kPBYQyhDnZI+yuADYGZCeUZD3QOli0CLFKA8xc2VV+hoqPuXhn4uYw+pUjl8HO/L25JS9i/H
4F0hgc9iYG4IQjD3ZRNqzCvajo70xyggL5s5hZz1QArWMQY4K7oRK+Dy1mfUn/cs7ahxM3aSB/DN
6fhSQrvhPFG2GjQ4arlAhYieBq3/RkulAWYptEPEm6Eumr/bhNne6yIsTomuGL0iZsHcj43gJDsZ
JVmCzcEjrOkF06kY6T6aaFx53iECA8K4wW3WpbijCj55F9iCYvfH1Fx52es5+YZsn+y+3eU+Uf63
eAhQ30GeJ0QfZFuJiPDmzcUjC02SR8sxUHcBF02PyHqaB6pYswSzOzS/FSfbI6JA4QCFmE29VJ0n
10JZfGe9wyO6zOg4AU59z4GG428IRPQZaQvRBhWgCZWA74xa5QcByTK6zWgOAiq8nTxGhADUNvMp
uKLZSegZkEA9dUfr+bhJRW1CQRJyNo7IoxHE/IsNyJLqwYnjIW2H1DUS/XXk0kK6gKQmcPe5aUBW
wtsJt0mh9DWjkUq68JgUTOC4G+AoBPedmEhzmnGHqTHVIazi/IilEV5RqDEyct/C6woGYaS2IVoC
AyTIFKo0CVqr3u2PLj4aZkROoCOX1DXI0EfIHjwPT4QHES/4IGEg5NGuNqNHz0WO+0EeBsgYNU6D
PphdtzYxFo3K7DJWkF0GEgD9H/OreeGnFNGW5TTzDWjK02Jfo7vpvuI7oPWQtgyJCcmCFFSz/lQL
yBzsm6u71JpoB6AFanA1mEOZqpkQlKXiNrWtD/Kws704N5eSD26FUWteCA7WaD2SJzB3f1ydZ76k
UILGxhpJEzIi5mGiGjQmbsKPRkqpAFkYqSpTvHVABFq0K06IxP3KfZVqXTg5VQwPzeGz1+7WyQCb
TmnH0qmmXrB4wGPD7M5etOXpIZuvPzJz0o+PLUVUl/c9iC+0SOnYm/05hT950G7JR+ipdAZjkXbQ
xltpqOZtr7PJffRozJqRqHYVXAoQDCm8O/BYxBZfaEk4Xeq1SPsODEzcBqXbmz28HAWJ8BEqQ8Ik
v88UxfMAhoIJYoRBnPmeUPQlA+xss0LkYhTiF+QyD4tSs0ujhGZElZ5W3zlDRAejOou638AAy3Zo
qd8ero4YED11QAlRpuCHIgfiEdaKd2xBtQDrnMyndCALKVP43X55kKg00cIqdKeYPbbEkMTn+WT3
2qL7gq/aGQQB0Jo+hmk2gUu91VImxDGdFZJs6jrqksYIBXB1SalwfbHyOc25c9dWMBUqXKCNV0SV
QAS9PaQaSEhnRpqNiGfGNNm4xfrdzjA8Upx87Tzy8NbQdhmeHn7ZBdYAPMI88BAxg9CRH7907DfM
vLHVpZhENh1UW7BJIg7+ulUs082o5q09M2wNsSh4JS6jX5B7hfk54mZDKfJ6wAMxxlgBiK1D3WFK
vhNco37SDa4BYZj9jvCgdismVhQ8FfPYw4whlF4kG6YxhUBBXbnjYk/kl6QCXCbavbD04okyFImF
8HjSVkzlJ1e8FwxjCT5CouqZaCvSUB6COxIs9t19jxiEDfodmiWqwdWYR7ND9Iyb0UxCQXL5+iPD
J3Yk2XiNIS1D9bUmeryOtY952xajz+Lt89QwtBsBTV02u87cjuJJ0/zQ+uvt2aYoP8RsePBc9AOU
7QkPco/+7FYcx9W6Lz4L0ro8evrPkESL5tzaB3YdMQQoiYb+AU3h2clrkfNBKWgISiQkw1qIoJdq
qdgx0rDO7WEjVGOrILvpqMyKw+PuoOTBfLe7g7gkkgnh5rjnfRtQCg7rcceOhxD7xRvqXXbyrAwL
bFTRKQcL+uEdWRmiT3D1iUYxc6NdDyyqHuhTnqN2RC2uCLowjZeUE2teGRcQNWiATY+g8pISbtNR
9TK4TVJ4Tq6pzpxYTqRknTIfo4Aza30qB/L2Q0mLgGpX7oleWWdVOxjX8lZZKgQnCLuGuWHKIiSw
uVnwEC7Ww8NtnQIlEhkupSBrPfhuXpvaSdpR31FGWfwZ3tdmoeLtakvIInLNEDqbfGc17S1AmZP8
D0vWtEuHrvU+6PjnS4xNfGQfVQTmnS8CfuQvKdXWS/Byv0kXukHX7Q+pnhSDawLzDSKlqBtT/g2e
QGRidBNhxxL+xSglvII3WG+qZtX0NUURyyl+eLiQ0N4jtq+3Uml61EbmLyp8ZLRe7ZA0eZzOM7hz
QrLdIjToEBsxRwJUq/1RNZQtxVnTarzPIXhwfZj5WibSzE7o6dTzxqKH0/WvE17uRzEtowedu1kB
OhAh4cOZuukEMTBmQZXNE/xXmz5A/utgPcX5bngb4nayYSCyn6PGkzya3bzOBdUjVKqsTZYmQObp
IVO8fUH7MVNkIgkCfaIvWx3eKKw4LfEX0Tca4FyQkw9fBck1DHRjKIxwNmjqUWAkH6KWTS4jiLRw
ny+BjjPtdQBxZw+9SVuux1RMH5A5OUV1DpIm/HKJy3FnRmcrlEbF/AnNvQdXAwDWUhu9obg09Au/
u8eyIcGC+QThr1WhIC2nPQJKR940AXZeIS6ElOrNYXJQa4f36jEovC/VJUSq8VCLhPfYYVuCQ8Ra
MgVLz8gKsNvrRwDS8aQQPsnYsYKqRidt2I27aZtQoQqU1WsB0hCpZi7LKWE++ABLfw0qcZO/iBi/
x1i4hic0FLg9uU2rZ5pvATH/j6QzW1JUiaLoFxEhk8ArswLiLPpiOKI4Cwr49b2yOqKjb91qq1Qk
M8/ZZw/54Qs0RKs0szhmDfLcGRdTDFAsnod8RN7dbkbmpK//L8tpy2iIQj5cRhfA1hxB57RgKn9z
+32mFd47oqz2CVPkv49VMOjEJSmIvc6uar0CBVVKf3WfIzEQzKwv1J1776Q6bzFulTOqN2xuUyKQ
KSYRrNC7FkPCe/2s9X5+1qWEGFNgO+qQ6C9kesKD7E5ZApKcSuGeEXOAp7L/2Jw4dUYfD1Mi1FhY
zUtYSZfownIbTi1yVUpyGwzcuU0N4ABGKkOQPv6NwcWR2wh71veywbYiBOkCfXKejEFhlwDLmaP1
oE8hUDO9rX21/3QmwjNPSnlxKCtxJoKTds9djgxBMykU76G7/LGgewPrdFwOPJwi0IuS7Ja0BHzY
1wmQecUDRarnKzG2VHIPZ/eKhyxwgAuwT1CfRsRa3N2M7FVl9M5o2zjkTx6v8DolvnAPeHcdat5j
hLIfXdlH3O9n+3CL86kUVIMfslMm3WBO3BlKpiFZ7MGIkmavjBVKTpK8PWM24V0SiNAOXU6L1dpL
xUjTrsIxVGbcw9doHUg5nIOT529XDeoMYB3+CssxMIJHj/KXT5jzJfsFBfBDFr7cvLegLguwUEy/
4XWrobEwEQ1wfHM7f6PbIR89DmVSg68IFa2jbRSv3HTw/qxiOdN3ZtJdaRQWHik2FbAJnz7kVJFT
d2n/kF1j/luu0fOGCo4Jitf00KxfUGhew9x0dWgbc+GbgQM73QPbJRJGPqU+0L6HsV/+GpQbUtMI
gDYBhj5jUmoKnC1q18jQ+9VYmFQhYuIuRrxoF9HDCU/XzoZsN/oxrI5MRulYG/5lzje9WsRItQcy
4DntRvzbGTEV2+mucfpQqsAlP3HX4srP6v6ZxOx8fHdKOiaQVtCPk8hSBf3g/FH83Jcz4vagH3i1
PQO8gq92ZYZhP2Iiienx06unb/S5Medsotkispnqgy0umnVYooX3DChLJ5BteozLbrE1a1+A7Fr6
7a/DdtnpfXaMIVx1cRkxd1oPUbTQsDEOIwAAHYrlgJ1COMigyQzYa2HKiHmvBbNOP4n53ZkTG+Kh
Bzq0/lP/k2RDrRLlhPeuHWCszwzLrkFF3MH2jMjO8NPTnqTkFfFnSFralF/QR20ECa/1KQ5P8z+d
zfYxS9ux5I+ue+5zdKHYmoIH4r/Xv2f6ZH3QBhRMVNvUOVKP+JXk65uBRX8pbWFycjIKsTv3anlo
oJNSlR1eK3m7e27QQUZVBG/eMftoafnwCSd7MxIjkotzjBgLbkrePhEUpVuOMWLpGyHO8srh5SAf
oshWoLs7O+qP3dtDtA0OQcHAme+RMM5M7ZGUCb4+d5xieOomHN5FGXGjBUbPAgjbYXuvIkxtIE6N
tKsjSolpPqUZ3sHoVFRMeQAm8iFAln8nx7UZ/83oWKn09R8UXkRy94Mt1k9/3ir4g0kZ1ndpN3gd
Kx9QLqxDibAkE+DCTVYWYLdtcufaXdCBvp5youm784BqQiggS8+wUz75m9egxiMhk2X16TOv5Q1g
FeQIraUR6ygmydMcnLCaPQt3TRhM+Gm85kKpeU86gmymSrYxbCPYfwmzgnFTU+Gqe5bkKXj799hI
v7t71gwhOmpj+IuvL8/2cU5D+eSy35Oo90SfWTPkvkE5pVMGPqvc2oGuKByv4WTbbybDLdaBtKjr
4DG/bco59Z5Ttrb75S4RMGN4GmookOfr+YvsZaZzIv5OmnJN+h9ibErv/Zf0ZIA9AeKxY8O6Iy+S
Ptoj12rSaR0rlTFuEdRjbD6qWNNthkPwJSgRGuzrxXGUY8OBVRPOGx/HKlEyuLfafRzlyfcV3tae
JYz97fO8Qz3BABFKDZJj9PNAEu7z5L5xEtG8mjeCVgwL+lRO0bfq9pM9dIQee6RmJfN4KHMUFUaG
8wBABp+lZVeZumMJXObG5Ew5Z46KIRpulv2GLDyeTFK4WrgZBsASEERGRkrzBZfpzvqW3Y/htrVL
tBqQOLSmNwDwkeuwftNUuR38N2QEY97jRwECYEAOl8t6UDYKuxB+hYAybMgBGId7OXaezj3Wdz/o
dxvCB/mZexni8+V9sZxZBw2GYOTRg81jJzshFRPzQeBqUZcg/hYEaKiTnjYxRtqO6bMpMCCWCIRd
sRQ0FV9Puyu7dJFWopqD6qjtNG5jOJuMUnKbkhJhygSImu1ljewOZjZ4Qz7Ja++3Pb08QsUl2bMG
ClGvA2N8hQpQeG+o1hhAMd1702o+kxvzB5AYu+P+PHSVzGRg2bhQ/rA2t9mkk+SCNBye8eiCYyXr
X2aKhSSUQbtrfb3OVvC7wPNgXLaZNDqFTcB4FZwJofQMdCzQcRMVnEfziyqGscTL1UPijBF8oO53
bwzVcgYe8YLZ7uwTXEbsCguDwRA8786Tgnxx+rnrablUk9wIb5QZYA6wq96b9pH+oID666yccsWA
N2HbTZ6jhzCt9ODNQhmLKuc2xI9/yFPjztoQIkyh/yZ9WEfoiBhhKLI6ULdCVE2q/jk2RroBWU2J
n1hJxbIDGhKt0+vgah8YcwbW4guCMgMAsMb3xTv6jR80eZN2SKDfrjieEWYgSCFXCE9JchN7PCvc
bCl6x0/MEdIfJdprxqdUk2xGWtV1X+ypUQ5nArXQlnA4zkrNPlXod5j2dSllraQzKeZ0iDvSPKNF
p2eMpY/PJ6jjaW5DNneB5ekv9T/NMSwLSlwNZpnfTeE9BfkMEjuxe6g19aAYwN9YQX1vU8YnwjY5
p/6mj2lsG5c0h2772xcUGaWfbzQS5FSK/r12VDN2zesUFhJVbvIIi6DtcBiBPDoRKXvXWMq9Tsv+
kN3jgvg4+MsJd3u/crcfYgdcDJYz2DYeFR5la6ffneXzfNMdtUjfS5yMGQUt9U+PATD0gFfIrDQC
V7hknTD3gYY7jjz59JkfK/R5fKoLKdJhOtzxl/nhoHgef81eDTEVj/jNSWNa4XAIm29GaB8KYEAN
G118/95jEIzbMPsSvN+1cwLb+CyKh8N0F39paO2UPxtGBQYnT1qLLT+kuUCSckcCTQ9KiOvilqBE
MqBbA5VZPmXo+YJ0jzXcM3t4f3ItUmpbHFhNxZehuY2wK+1hkdeZ5Tj2WtHPXoDend33+Och2ysm
t5G1rSakifcvql+uMC2R7Pk1ADmAAv9YfAuvjrBdjIqbDfF/4pQdG8PCD3QuwqvovpC85Ym0gRSI
AAmCkjB77RYe2CqNDOEHiAG7sr9eXiURE09yrrqlHMFP2uw9Q23S9NUxeQkzAFfHCjoYd7lIBiju
r319Rr/rogoV4CnU7j746GdEnBc0lvu7j2ilGtKfI72nPH9PpO0pK0ffVF28EqqEGzGhDNDYkhp6
YTpmLu5fD4j1yS0s5+8pDpzhawTZDE/Mwdkmy5ok1SEfIgQP/4YZkL6As9U5EO53xFQPdwxsGKwd
+bEe1b7H2UMvo1ODzh+2sITBS6f3E3EZuOs2fDwpXJs/S0pSxSYoFp3HqD2cDfu+p9egLqkHDQd7
6akEKn0Cg0lqZyicnVROpqmKuJJQV+F6gYcd2z88mc1pT6aijS8VSUfXVFg+Mk7kqGjQl32Cbhmf
3i6H6x8xwfRyV4nu/bsT4S8EJ+eX3eaclG0fkUZwnVnLIrhm8qSEXNBULjORR+tqq9uWozi+LgEk
U2YaoNy8oW834Wazzr6xKB3eesRhnhpMVrD2iy6esErQtz8OHXtnarucMQTjmkd8niq7xoOPMKr5
rWYSnVZXrxwqtBVOXNdBU0PRWU/A+ZG2s28o7KQ324MDxV4ylI9axhC4hRcOMF2cEuZ9bUY1TnnX
e/T43iUPKNEHG08fARulw5cZKOwDsivaqNUZBwk6OfpW+uLwndodvzj+WhzxMQC1tZRfcN2cMTKC
ZAYLoVl7BXU05Uhrv2llqQomJrdyTDmYSXODDzAyndbwGZ8/s84ND2+gHAmslHt8mzyYlGq+lLtf
V5oo/YRhi3vR3B+EE2FEirdoSBAj/WP6Apko2c3iGj81NFvBepqexySptA49zW3BMJGBY3/tmQBG
S3WiJKcCqrJ9O/fe1KgQ63HLgPxQRw1H8dq7K3NVYX5PyK8HpsigniLq2qvZnR0cI2b5TB0X2+uW
CtYTrg7ngBMInAFlMQlc8HlhAvLOVcM5seMAxRkecqMr1mYEVG3FbCV5JGvX52Lid4HPEIENWNAJ
5zbI3bT3TgUsL3vUJTOcd+avyQsQgmaAilFUnr/lBdvsp9fF5Sgj7ZOXf6Lo8RsKRlW04LRm3GlU
vt/IGMsDhn6iG+HkpVAQZxDVxQr/6lH75/R3c5mcnyNsPEsGmE7NwBP/d2ATJhCDjgDQp7cFJe8n
Oo2USAnz1Bpe0hIaXuFPKq4KozKKFdgMj1BLXvBcdZszEo8fFw7Yeon1dWP59cHa5rj4g9hfHj0O
mzNO/bLT2cJ4B6ylAmFtMNJYQp8fFXHN0J/xHLT+TAcZ6eDSojLH+SBUsL/UfABxqMBTOJ+YuAwA
BqTdaw4npf/AouUBIopLDz/7OUoT3PcwLTvt+ReOAbD1DX+tT7hKrhNDpljEz9qGEV8WPVE742NM
M0HhLMR7KPFEgSpXwV/5fJo2O+0y+WCUuSKY+gRJHQBi3TO5Db1bxuyGzbUJuX5vBZMQQmYGEJ96
r817DxT06MsL9tEzLF1hswAoY6MLxLLsGcM9olqGCUix795YL7QEz11L/uvn2Gm9HJTtlCgm3pnX
6TuGhuTU0Rpb78phUPMdQweGss/0I6yScwohuRPdPdEX04lbEEx+yTPIAWXCD9R5Dj2oHClxSin6
l+GzcW9THSamGSPKu8y4bXCww0LWlRzYTEyiaf/W6SumjnRMHL8n+gwliJycfWtoek1qTPRUT7Ho
6pHjB+WWKL8TCbsyCEaEMMWE0kCpyYmPAlUKZNWVZXqd3glOJgSKC/6ojLDwLBZTTf5Wqli/+gRr
Y691pgEEiJTJ3CoBTRjOwe97EAUpfOQuG2nymF+gopDYB4yPhZMR4UOFJRngSB4RNyIDW/N+AK2I
ACJllGSi0sIyWYKqtjlliER/8JMPhHz8xT1iq/altbdxS4Za0oWvUFY7jihgEpw7KYgperGit4Sn
LYZMMpOtUDngX82jiWpIP7PKIMzSwXyGRFGyAn7hN2JjYM74pTum1KEcSskewM+lXIfQWs9BM84T
IH9cgd1LD6A3aEAVdU9PyJ7ifh5qQy6JyBHGfS/egnjNLrOpMjc4AUl+JtvtvEKX/efpjoJ+pi7u
gvbiMoguJo8EajZS5XODLtRl5AoXhpGsNL4kiDXZjaTBZ3ZOrmnBfIebmQg4yAqtj7M/6CmhfAth
z/5mrEWQDqUh8+vG5trVvwDgp2XK+nAUzWa75k0q+2cLNog+ADWQUD/k+/MeKZmWAfx0VUQHNu3P
iewDBDlQHmHxUJuAPcdQuqCa3dCSYFwFog1QCeL2NR31bxjBacYXFVNqY1DMz9NmfsMRca7txFBw
Ay6EPgVuMsIznhx5gSqev6Lt/ogv+CbPxohO74PFS78OHlje72drVAxfpyJthVYYCgeZLG+3S8lw
7IavySN9Pp1XysDEagONxVREL/8E9/G2vf6VUlWiwMpH881Y+EI0FCTOe7jDXZeIIp4GcA1wUXGZ
SfLuvxvpWI0136hdqOBmxvvkZT9iLe3GsuC0gSdvGO8hXwJnfI6xxIF4goJy15IVL2halx74MssD
AcCzhfIGakXbyDXs0ow9nW7aXMLgp7rt6sccw6OcoT3/ojMh1hZ2kK2gss26wooWczr47kdtVPnA
FR3cBB3CnlvDUUbXXk4dCvZAmLQB/5OX7mr9fHzaX6dy9n275ugyp+e/40GNhaP/jCs+5XEjrFCF
naOgHoAg4gGOz73I5KVALge3kFKzTtj/cC6vwKZ/AVkCJVrIxrmNLmKQ/yDCPPeGeDYHXHZ5pjJ6
XQG8dBZ3+tfL/ik2uMfe6CtZV/OaoscEVly7CpoJ9uYfnzTGgoTPe48ieR2j+xU2TDRfube7CdbV
9yjhumOtsPpJjf7XcH4cUVdH2dUt1mzk+80ocKo+LjWecvEfVSDNmxGCeprZEj8pkkEZdCHlah0d
x/KZutJoHIcgXvA2TTD+tcMX8rgZQZnrDG/IWxm1EOHEq6TAyh6xmQIbk6bRTQf6b2dSF/xKrI1l
LGkv6f2t/N1bV0ftqXtklMsXITrjRwSp9ctxPSt6IBEEO7mdcG96naAbALto/ddcZjpDmgq8a0aa
g/cGamP/UBIg8OpbkXDE57/QaHDbgvO9Az2gFaE3xvPFQgAGmkzhwxhB91/X8E2pTP2J5+3PVeN6
Q8COx5QHK9Jqelo2IEKsVZRTjOOaiLE3kPWpZ67yzWVeHwGAXmzK1NjlRuvj6YfocybFWnBjFVMe
bsB5ec3m7JqV/cvxm8mcrtkzA6kiF1ZU4WQsWu9eN+DI74JUXR0rhy+MPR9Ce/rFpKWfeZI3KIhG
8p5yD0zpQ/nIOk9KQiFqGnA6k2k+0KfqVJ7kDAPhkNTDeqn0cgQDn0SDOHkLz2ERg2nRGnLWWtkH
pK1e6Munq/YmD9hZlaNszwAC2+7oF9fBNXlsIXO6aqRGwFS+mt6HhKVSkd5FhNdOykgePljslfRG
IEEMA8ELBNoPKwgZ91heySMdl69n7bY7QAX0E5DoTvaFqbEIAWJLRj8C0ZfBM1wI2izeB7kW1GFi
Ex+ujzi0Mzd22Z7FMKHrlMRAMUwdPcgyq0mkaOc4GoyFPc96iZqb6RDO9z1czfHwgV1EuYFZGXOD
mgbmGnDN+qgWPGGAQiDSn1cq6h+mnqdYTik/d58jrcsMT5eh5D2Sx+g+1AWGGBf4r+oY/ubjt68k
nKbUCLiTAEkIddsFTpEQC5czmlMacowuYAWIIX0x1RekmPRJ0fB56442OlP5vhI10jk5UjyMyYH6
RLlfYYb4GZwQNwTzK2+zM6piCdL524ePsDxvOt5ncPHu6WPEPg0MDHwAm4M5Is06tkMTGZJuh3xe
Lu1IJkSVIdG+3Oi7fP6KtIE5AG2FrvaaFKMn/ZqxNNCyE6g44mLh/YcCjrFJoDOB/nhSD4pOiGkf
EVnY9TkYGPgwGmY1CLSFbWUO7JuCwkPvaGctpovFlMGg/yFn3nlSqheuoCZwgDORwn0HH3JkiTWs
ezwpPAX4E+Y9AARNBopIrEnPoaUIs83Psdo9ImrSTwvVxwYSBfWA6/uO6YvxLbyjPIB70gJZiqXL
mqTpnQKX+5icD69L2MX0tnKM0tC73kRuB/2xIuJoXEnxDEB7ZtMA+ey9NWiuQwKlwc65qCJlqS1b
NlVpriYWMFJMArOLUgZyJ7Tzw2N2hiVjwowmQBKAeoAGXGDl1lab8fqeve4RZ+H5dScNYOqm+bjm
fvskLXbpQAzMbegQTWGKj8Vpy/3F32SuQCdb4/u4PO04t3yCrQZWhDUI/8MwsHoHCun2HWIod/wG
Y2t0yJqzjYUak0l5/gWCbSc5PPgJawXB5gwAzjzkhYiovSrkNQoaeJfK5xp9Y3g1K9DehgoYGjNQ
A10hNIoZ5h5tHfIT0pbkHMojlavCvQVXmakhriLIVBhU096hTy04bb2usEz6bnUkq3y00yf3KGdI
I6xhcJW5vwPrFXSn4Im8ymJCt8URYfQ7iyeJVl/6KkhsGADQUsJRR8SFGcqMcKghndkVbsm4zF4Z
6VjAPbxaHgjUlKBmjDEOO9CTUbbBNYDcYOU2P3Img5okI1guf7wRZagPzOlP2F7wrC0CjVqkFPO3
DqeAlcVP9NlzPorPJJ3UDMGlz0eCymCCYF68coVLCzUeF5atDCecwrRNyFrAS8Pqb5cyCxdfKd59
+zXjBi30DUXq2W/OPlSq3PS0Qvh96ES70a3TExPmxRd4JcGiIq72o1GwO03pCH+Bn1tYcKV6JX9g
2L0IJBEscwZJkLBgaZNsaskeV76YULHy7kli5neQxASXq8KKh902dyAcPOEXQV4yPb5f5s4X1SOO
J7hJMPkP80SmQNie6KtotAdQqoDeZoSS7Wj4ZL9Gy/TeyqNiXh2Z9lpwAYrNewPHdwElk2ncvo2u
K4QP95ncYznmA2liTU49nU18cVsUo87UZEdjkTJCGDUzOKJgnd+ZdUGw9JpoiyoxozoVdCeV64n2
YKyuAKgb+HKMEqmOCJliYwRVycWHxUdKgjUfMrDvko/yCwMXsxUoNCq5ZgAySAEsw62pARAZkmFK
+ktc0CqtqGXeR2NE7Ql4Di+n7V376H8vkwtK6+rwSNU5k9JyWeB2MWk28uw5g7D1YleARGfrI+ps
alMhyM06cIVg9TVO0Tjwjh+YYByKBFwX24sGdJBpDORvhLfwJlkhBEVBApVsDWbB3uIp8ZxnxgHt
+ChTaGEjCZq/oV5Uku74l4irYYIn1FtCIJDbdLbV3wVmigHRjSsy1FdQlK/0XpQoR0XyLzDsIRf1
eHppyPbHVu2jIVtKUzhqt4jy4IZXUMQETiGeS5TG0mot+YiHeWdcECbO66w5vig4jsYJorHwoGj4
Ra1d72Dtw+h77OFi4gYAPAmNYfAYVsw10YvMKdxAzZjc/MFcDIuTPNULr5hdYTmiAYTVsjBvQjqe
whYdSiN59MikzS1bxyfxjGYKjwXmxtIcgs7cFadcmcMmavYcIFM1Wg+xvjucVyxDCudSSFJVBAl0
zHyCsB51Bm3Bd9uMReVJIuGe8RC7AOtfTJyQe4SsDe4nsTxWArmVCcDkPr1Of3+HxDq4jDF+1jOa
ait734RMojPHGJr5hczV4l1uSEjSRNItr6ASxKbHrNsrFs+QE2FK79pZyoZdLbQhNpTBbWgF+rFh
dHVmO8fumKEF8ZMzHbpODSeP6xc8h5wHNAacaD8GofyXX07/zLSb+yIHrOCHTAcdJN7lHU40RicM
1DFiOFx39yWNCpbJ8E04Nugc9OgbvkNZHrWCtv7I2vS0eXwFswqxOt6T7b6z40sFN8/fqBnRMGE0
xEvJZ13VRuvMxX9ux5Ctt9xb7JV50r3FF8k3DAdo7F670tVtQSzftiYTgWuTmXdEJnkiXobxdtyd
YEaE01BOAc9JNuevV6Ym8D8E0krgOg/iJlupq+vR2kjcaeVSD0xZjlVqILjh28dME8MpdXWBoPNB
tiycW+gZatW+8xaARqfQQr/SK71brkQNdUkuifKhhwZU1UdCrQFDdodgu7N/Iwg8XI+v3Rv15+zB
6IfZEGTkBVsH743ZVsEY/jyiGOXk5n8sfmDMpoKAhfNAFR+ZkvLKbxV+D+fdJSu1uGl6bBRrLTxP
WiYMiGNWiCdnT07/2WN4wmMmF4ThFdARUwz4CeyM8lJdXtiVuA+Xv+GPNDBeAJNySYB8OZSeSQ2J
AZ4Um2HdO3kQhatDV8bCC9jNWmB+ZdJPsK6ZyCLn+4gC/kLWlc+87BfBExcHBtIdSOT9rwobt88U
7ZE0Y7iHq5wrv6nmrOxq3mzI995wLopRXbU9H/6feBoXlwuAbJL7OdGOZLhvfr37vkDwwG5piTLq
97BfcxrcPZrbp+YA7+DcDb0AIRQ4El+owGhdUbT8uIVxT6eFav0nrQy6OnXZYe10O+RU3Z1Eec2/
71AvGEj7NWjsmfokRFoPKHvtw/GD1N2FnkvxASX8O64urp735aavPAOlDbW2l7eMzhPN8BXTfxZ4
grn3IjLoACSH3YXPJCdaE+dmxnlrihNshDz2XV0FX3LQv5hwAkFoOkQq/ceDjbTbB7rCMZwykb6q
oaqkmO0O5MkPhi0IKPww2aaXQn98Y4nIpJLQzWuQWmAiSHACT0KarHIda6AStnGex2ZmL1UYGGEf
4DwBTAUsK1gBwHrIVa6Z9UabskEMwo1SIPuD8LBVGX7x8w/hz9QAfjIQRa7IU2LydyIkiyrNBtmt
yvCKMQCaKXYqmguQIsX9NhHsfY21COEZJA+qKIkDZGXB8gD3/TjsJkCjfAfmksxyOePEz4aD1zm0
Jy2gnG/pQNdAQ7TdO30HyKgxBOFhqRGD7n53N4CK+XdIPYl2d8wiwjYJVG9/mhh+ix6gTCgo6Sj8
b0phPauF16CYBDTbIn0cPgM20hp4Dme+rHtQRHQcusRVs7j0q8k9vWMkfo6qoYE5T2dWr6r9X9yz
mp1FRs/TF22Mtavnr7kGVCGCql9jjWcl42GJaIGhxI/h8EUa1LNzBN+IDAHwRpgHaxuKD7cyDiQj
GuozfeA7vtDw8Hpa4qqgkAi2KNQLp6VkpOKc1EjkaXO4pbXjc9mBaY/RJScQm68apUQgDpmwse+y
STfZ62jsiGOiwQDWQUXFuI8BXefYOZ6WF+62yX1ibt5LDRe73WdlzqEXNVMOMEzoQCS7B6akLXUN
nE4kd+Cjdx9HPIpiECI8PdBRTtnn16QB1D4LjPAw5pEM0in3UJGAKj4B0f8GjiClPzBShIIOW4BU
0XjAInNa0cUapVODbF5E9Dq/hZDK9mVfcfQoHcYy1LtdiGEfGArYQ1GGMNqvoUJhKwgsSqkj6B+U
YJ2N0q/ptDY6fTJTZfzCDDHB6MwMoMP4NgLipWH62PedFZ95/LizumftiGVQ7awJ+Ad8TFZSi7UH
A20Fl62T/5R4+Hl863Nar/dXZNtgMzQ+0HY24EMcAQbdOQ00ZRK7n2wXt96TQ4HvM6kCD6CLpKEf
U9Z1wDZn+soafw7ygvOZ2vgOTkOFTLjqGvYL+4zNGNisEFTSHNCptFXKo7Qle+AVWmPlqgMerxrM
N9jk/OYdfbWglX3e6IlBzJLhUEOvCPWMIq9wkK1jjMfA7t46Re02+C5KvvrwKpGkRR6JLV/dbo6g
E39FX0k/2cfH/ud58566fVGdD5sG03CElrDc8ezan2iXwBGoX12qhRM3ZhUAwxkrI8GOoAR15uLi
qn+NH2psXV0EEiVDgDkwLmiwYtkNqPLuBe+F8ogjVhUGZBxCuMHAfOFqcam6T7HjozP7jaUZ0b64
IYzfoydO9EQ+EBeAQlLam2NzzNZkYLzPbsaYVhkjhhiZi3Jf7vVjm96SZlst9AFvuYkKxqjdXuM9
R89Zd2wOmGh8tt1xmdt/Hz2aCr6zHj/SLg7v9/AZ5oB9T3y8rI08UldQAFkM/MFxg9UArwgashoJ
a3vc1w7c5LcZhxa1XHepc9NwWhfO7WAynRxdyNdp8U+wxmTk8h3sWkNKNz1Tgg9pgFXKioYUP7oO
pFYA2Jf9g0k/yuTiiXGKCzeScaE8VLZCeZO8sNK6zzrwAA7dwnkn8uEx+WJVU0bf5Dx5+7Dl4ttW
BI0zjnW6/n1wZ5gryIt4p02ptkrCNRJpaeZcsN+k5YJz7NT2m0ImXo+0uTJTZp3Dc3LfA+9NuDrf
7HGsb54xeXG6o8n4MImZtHdKi0+o01NhEuJ+k2L1PDCC7ApiLc3JE+9XFhNhxbgNde0y01cadutU
0aDhhIAPPjvqTerA5/w+p9D/HktUt1C0VOJCbesaqJd4Pf8krBF6qi6QBrLgNIdy0+4pC8gR2bRH
drfvlAxeROUsFUoaDj34WX/Z8TV3CdgZgy4ygRfQllsAamwp/8JvATwgjZGRqlC5RNqs2cOGxihW
VMwHRAecFtZkvVKOn4G2oaTQjpxJJWxdWjjOVtK22Uc4Higs2Pqoh3lmJA0bDjI2fnblYslemYMb
eeWYfzs9wXmRiweMv+b8C7/HnGtztjptw/nGXo0Igt/EwIs7fC1CYbDNcsHZCH/KctItKLglJiJr
lOewFs5eM2Hb35h9/FzpWHrlmMTTmClYm9yIhaIy8mTxUEcilZxh5clfYKsUS5+oXc9Zg/AWCbSH
BVM2zJH0kuBZbEnHDNk+OFfDeo4BZJANAhHPLoE8FuoZ8hMwJF73uq7kbb8MqQ0/268dw0XMgEzo
FFNrYAzx9nEiCcHzHcg52+uBmuEO3a+M9CkKaFeGeKVCbZ0CXjNmn+Y2vsrexTF7nFZwAwCKEb0z
SXHhdmMVvHZFarTmYj2zOjBEXEn2kNEhsipqP0cwtXAph+8tCAPPSPKG6FR22Htxmk4ZTri1n3I1
7N/gGXJFMM/HNiMQbsJUIfGlzzLdgau4WJaA9GJLZCOm96oIivWQrmysY1zqfKM12DwibnhoTA1B
f5yTg/sbJuOpiY+SBVOwcWgj0Lt2e+SeD9+RCJ4Go3OQeaUW/2amkOaoG3v1UO4P1NElxobV/ywF
s40cEx/e+jMSW7bH0sFtDGsxlYvITIdtEEdNAD7uNMk2VbfMsY9l5ErN5lobBeALbGmYj9SEt8t4
k+4ANxFGRQnbKZaphteCGMOEj2/ZO8Kjsi+tQFcdPmxI08sftMepCAIDKotpMsQM0+pXjmBDYisA
M8abfsk9p3Xk4MN5iU71G6pjmB5D9nGcDBhGCCt+EndngGtcl+3DoaWmC3R9xghMPMhvodz0+D7z
ugAfIIQbZxfD0zEXPCCPmRmPZnu500K+uIU7plPe5sA9cnKy7fjrDDBzhUWjuls8V3hkJe4Y5ggP
17FtftZmJfUuCfNgd7cEjV7QH31ocDZVXx2USz4OCojeQ0gnLKiGnOKUs/W4Y0aozPBmJTB1IPnV
8rx4Zpig6j0rzI/sfZc58ZR2LbJj+PzxWwgxUBqjAy4Sq0eWq4uyI1DTxjW4tdHZjSETUAnTnG1o
14l6WY++MTzt7SO5eBQjUKSo2gKdEY0UMofbGJmMlOMSkTnjvHvYmNoQLtlVbKa5MiOfxhVsGBkh
GVG9MN8gQcPOEkbsbZJ7VSgH+ojygoEQ1g9Xeyg0vlrf7JcOKjSqM/pnPsMv/t3b2in7pjefVphc
tX5FjsLNSWtnTpAhRMPS2V7x+X76h8dj3KmT6yV96yFFH1LIwHIz6g0PojS6mwMAP8PhsFnwsiIu
ORUGIS4/Hlnz7gqfmQVt6m/x3iIlHN0Sc9lE494YK4seeEjv4Uw7TsZmx7RcGiiTR6YnwCNRDjsj
VVfUHR2EzCRbqF6cxwwmKDm+faVHVYDqnNm7yX5RU/kFcjewnuEzjnTgDreY3qcCUScCkgahl+OD
Lfzq8TVxxqC4xfYZSnPLScujqKRZuo17Hcr+mzcj7bSg4+i7R9g6WcVUjcnl9DKA4EB83YcAKgWP
XNw8WSA3EKR0nZgBtDgyC9Zs0gy58ZNFGH6eP+ZQlyGTfX1uBCKHR+vuH6+nx/D2r7Euw/VAv/vt
2iN2R06Q/rQUWF77Rw+hU8XXacevAFbRRnfBnZTSck4bpWcikqzGYALvdCZe6g76zC+TdzwZ7Ubn
SD91GpI0RzgmZ5UpMBmQSfFwgqq00q/Qhh+p/Ls3LPiCYtj+BH50GnKwNCxNugI2Pg4hEszHEO14
pArll531LdQHN7Z/CCDgPTRyJ6/Yk7pF5hljpL24VRwQLAWO1oEydWHw6aDEoQxC0AWYdfJbE0GX
HHVoF3dGSDhwdwOro8jqsTLDDlt4gY+MiHEz1zLCpzsCFTAZak1Pc9lhS+R6nNgZwmb49Rk1curP
QSMJSu9hwhe9YQJXWKLAqetXzJ277hOyIcylOxFH5F+5DKsdeXU6AtfQPWC8Ff0CC5fdJ4VC7VwX
nb0o1WfmpCKFeWh5eEl3sJ2DVyGsq8GBREQJoC33D3XzosJFYkBZjRONORRr+RvDDK2yfGMGMEWF
Q/uwM4M6xSHEsu+fXE6YN6dWIpNGsd5/oxeqIaYv9gxJJq5c0IQACTn3qGNst8JQCpVFGWOwLlQc
3wg3t/EW7J4VQx/uU6lgwdWN8ZLxsIhINB94aaqHrwRVPu78TCPhKgfQY18jeaGS5yQjncY3YN0z
vKGOIpW2l/53bHr6EGiH8fwMyyn7Npij5a4OBlDUIqdOwrAV9UMPRTrGLwivoLaVVAVdzl9qE9ik
tHfnPrsb7Tbm+aIHhTjPCcMsD5d/5Lbn0WVWTNaAiWxcZ2QToPwiKeB8EK11Yy82pg3nimvmmsOC
WZc43Jzu3FqII4ZzOkFkZtg7Ga8fQPUyF8NR/x2WhK1g+EF1nVy35M0gAqT0CaEFoMzcWXRL6xgl
l0ORH5x4Ow4yAPYvONU90KQ3eitPuoe32boHPnCmuFg+ZN+Mtd6HjAgYcd4Vt26OGsoRZ8VImY0b
aQ9vUXM/9AeotXJY3qXftcdo9cAEIGPB7gaXy/v400PXK9wtaWgLjBg5w/5ki9QdaPRVh3DxsbF9
HQQOQOVKo4xje34RVHe+7noMChYYBnCyiD2dEBf/5r0gdLGF4fgQqCKeglVljb8slTKoaUEQNvVA
j6MqLXwKKnFm5/b2tjK2egiBDyDdYSaUEDMxwpCnFER2MaARoi9KqSk8Np7hGwmxKzWZSNDinXeg
ar5hCOAdSbUav8N/JJ3XkqpYFIafiCoBSbdkRcXYhhvKiBkEAeHp59tnaqZOnWB3K2z2XutffzC5
qPgskF4A55haS5uDAPEr2RnkeCUupInbiictwBPks0lH0EThXFCxvKmtiF9xCMYidgUCN6Mq2nnl
eGbBU3feViB7aErrNWrRyDylnjSRJlPFP3KAUaWeR29vMmcVQZ13l+B9DmbvkTLgqxK4Xc5Gs6ly
qQBcdN4FWUWpR5jYiAXI2gel590iVz2b0970HaHb40NCKz3cZtac4kqeNNseDFQecBExxp6Idyae
F0IKSMSSYHL9DvCrZm+8Qv+NpLowX2BxxOCdsDVG4HXoKRS8o3d4PuBZyWKH+jV/4MfEPg2EoGQc
HS8/hzIHpnYT/oEKUph08r25PyT8L0eG1DfUkCGA5grWcPIvrsyyK49oBtgcoTHNPAl2/3Xcm5lj
8AtjsTFcPLUgZ4xTpJ6F2LKFxI0GiIaFpuI2p63oOIrnY6bRPlOuJIPmV2ygMxPhgsajPxDgy4pZ
L5/ilOoi3rC4MefEZZOaSMNOLT30gvSSQfwbVhf6VUebPscftJdrZZf+tYGq2vq8T1fkdov+pPBR
6rhPiI284wHsSfRaiBX2UmzAgKgJycuw1n+jD+DoQSyL+G+ECjleaUgUt4o7aWL6WqonrLu8aCdo
BubkDzKTLcL2iNkI6Gnd2+TjGe4vTkNkc+yiJRPqwtcBCMHfg5/bg9LRn2UeNkE0OoeU8iZKnMs7
ODHEOrbebymHPzYB4Az6dWj+KP7qkXoU75uNEWvPYaSMmUKKSEM4naQ2fNxkZ86qUHKHOd4XJxTm
7qyNpO1zvIHnyETxjtrz6TCApu8AlSBKYGhtta2w0sk8xluUo1Frb+GgOovKVoJN5sFOEHu63drd
+EYTZQaY0th1LLgVKX8m3zfk8v/iZvabygtYuZha3j1gKQO1WHqp/WT1ivSJCn3TkrFeU9a9qAie
QyXEI9qVpkR5hMgVbq4x1Rko8DgfCSjEFgm5wBBKRvhDuVleeoE6zVlaIHbIeaj/0W+zQoXhQr91
m1nOyKPBcuKFlkUoCPGJiF+LG3SPh587xoAzw8GVoXewBiItgYkBlQ4FKQoN39hag3yIInmN4e72
uQJWN6Z0hIn3HJNkxyDUA2B2+TbuK2Iqz5cxecCr8OcLM8rZzSWhxI1kCNaYRTLihcfQB/IbMw5g
tiAK8sQ9mOi6spW5lSMexqkIHIJCdPgEB0GswtsV3xyK09YTRq/oTi/WJrOjd0DjzAISB7Vw5cmn
G8styRYEQXHJcPTgO4kNmNPD5H609kmhqjSDP25kiAE4DSDkv+CAotvfoCkco7d3mHU6AKIOM0kW
CBfmJH4IONk/L4YqBOTn6liYOynzGZ7WAaWt216uwUnzAbbnFfsIFAXvFZ2SQHXvLmTckqIUhcLo
EYng8T7a6R8thTmU/Rm7lwcv1YZavbkOU38DxBmUjrkXh69gcEBewhKHjfM2fsDOA0p57IBgOWiY
56c7mAAcd8Cv5AdhF3xbAU8VXFGIQGA96y7Q7SP2WkMcfDHEmf8iOm5E2bVzVDY/ZilYs3M0D3sn
efcNQeCIqe4xhrme8DUfWBGCLDENP4Dkip/IAmPCD0Ma8sRQmheQaylZfms14q7S7fAy4/CjgdIE
ukxUDNvtkzqXvy2daqdGz0U7KedUuEi1AoMP/rGrs3pQ+R1hQD+ene8Cu6YIXAUwhXhmUlaEJzHL
xqFag+jHjE0M31Q4WqeWo4niMhHGv9j/8g7F4Y3BXfiOxYVit4FjMLpzlSEBiiEt5z7UJMF2R7fG
nk4DRcTTsAoAhomucsQhd/VvMzBuR6b47Ds7naxQA78SsVbQBJGbxOHQ2YdyzLr0H0Aq5CZxxj04
5zEaWh3zBRGkxNzT9m1a6NFf94oexK5RbDKpbvHCqUbVALYfWOB1DyscG2GFQIu7fRKdDA4eA0xG
sf+CpJ+FV6JMm3ABKRnPIdrDCfUZytdqiPUXy5X0UUhBK9KW5tR4eHKLu54M1IjSA/cOjKp8RO+r
LCAvgpX4dDaqi4OuEyv07OC4RJY/XTQ8rDlCzRyeBTwMgZSpVAn3oWFFpsrvC546wbxSB6bTcw5X
CgKS9Up/+HDRXaR4I29bG/3Ue7x6gdEythuv4QYPFf9Vo378+InsqF7rdkNSbEZdxKwHiv5rYA0z
8B386ieM9m/LkpDOThDuQB6a8xvLxM/wERr+89iniQR0fIuVJLYO8lRJTLNJ4/kt3lMVBBNi6uSG
bczXkUn+JuIZ0TJDwutUGV4HWdjFDKCIokYF9huha/rTSi8lR5bgGSzSTH69Trlm4SscC8c0OZ4N
6/13XsVXj9vg/ciXLUaYMvCnKq7xbgK499oN/gacdSdURMhjricdzCbOLrc+/nVWWKKxE0sPMiL7
B/SINhB394r5FB0QjyEKFVb+Wj/A4kh7LjPdlIsMycGez1HfcC3mD7w0qjFjltewxf36RTjdXaAN
3gZyK2cMxXsIHmc3NDsLWAtnIsGYEA82VCZwXnL8YbPQWBpgQMKKgsOJTZSKWOxqsJfPNbvn4BEy
JmN3CEZszlRE+OVRhFEZaxEswjXEIZTJZMOHyC+JK4pRaDGIa3glXgvuQQ92avjYIWOLaEHnEhUV
wB0nyXPzL9z+BJV1cM/hs9LJAIP8cDOhIHEO1DY2RyIlAAMeNmksEBzMx+njOVh32toIFS8lr5bN
oUE42aMqRM/JhJO/F2UCRFK2x4QlLF4nlPmfcQ+KZvxG1A3n000jcWL0Wde4mAirSysqUWJqA+R9
I55fOKSiBGE8SKSP35/tZBuEX9gN0IZ9hi/77wBGSEd3dc70yIT19s8W7uv4QoJqHlqq7mv8pFxV
Bm+fPZib9fT7HDyZkLaznZSQ+uOaH8EmMxObxCEBbmRzBWUpAwMxHns5r/lFwKRjknijbJgN2/Nr
Jy9xWtvBAOLzY/hIZ+bRw61IowraiTqSl82kngIN0TuU6DOgY9wSO93OiexcfL2pytuX19ns7usk
CqKJHjADA97pDT+AULhGrGmrt8s64v1yocxAgtzBPZv2gD2f8D/N4DYJm0URcDgxgU8YDSTMr8S8
nenmgEeMzDuTrkWN7gsSKKnKH2NtYu2zxp7vtPiLCgxqMzeuIcUtxqZA4dsvwLM0mhpllc3qaSvq
3R5o37ghS80Z41XCE8D64booDkROqkoKNcDf8KDZG5zUhm9fYifiPA60gToqpvlCQHPiQpOEh7oR
utNWWN3t4KJhzS3IMmQY0toV65RtMPG/3FFtLqg+XUhnymvxhgSZpFZEFLwU+x1umfjHTa+L71ry
YlHl0e1MaWfO9wVzUDFshiJEV4fQA+sVXAps/pYuunQ4C+IOPejqs+MhATR5u3S43L7ogRyamRMf
MczIBIBYTfVMrf/elvOaH8t5p/y1ewvggKNq+WJD2lSzlIf7LW716Qm9PRbzAfiN6H9YXJy+Zw7Y
bk0RQB2MrU/Np8RBa5vh8cowi7/Xt3Sd4AnSv0+aTB8gryCoE3Bqiw8qpp9Ma3DgxMpU6BomQk++
4Xf9DXStx/JBIDCVPuTl24yexmv8nl+NRMxx5d88IERoVAukMA7ptYt6qI11OCruF99rHHmZmdB4
0w4b8JbME1Mj3lSDhRBG0JJdst3eiQixKyanuICKB6FeSy/BwRaYgDwnc2j6PehTcRsQtnC29bd8
B1p3odEGf4Rixbm9wwNoVhEFkAVcaZ2NAjARMh1NBo3ZMl/cjy2pvpU/KJk7ufXscSxPP88KHhFJ
6sPP8BtboCxF3DsbzLrpr89sJDlyGKeYGvH3i1jEhlWXv53uCbIjXFswmb9+IfbCLuBnNhNjjV3I
pZzzpFKPdQNuLCFkA0oSdpqpEhQnnRmacBhpLAciFQNy4Dg4N5gxKljwANYxPQM5geLyp98cjikg
BtpAqqCFRkkUmgz8wbWZeGfOZ09I6qbd1zhdcgreUzbWV3jf/E73Y32q43pBgl9pVzvpQLxezcer
xg3QBPUCZG+mldXKWn9jbt792MzLmXYgyGH2XTRjod5+wwIH3fT7YTf+kqDxDtALYgL+xBGjmeQx
JFC/Cmi8MA4We0cPJJsqiPHNN3qMJZ92JJbiKnjG5F8GZxMRk4hdNZwiVAPu1wxKVKxFVIgNNy1f
VGM54tSaCTo+fkzwO+6zIiiQyuWr97g9pHETVWHiSBHNJhubtgYOgQr8WYGBpEztYVXjNE76wva9
ep9voEaAWQgoGfJDd1m2c+akpx8TFdVJcge+iTChFFQK84K+7ublIQTgFaztUz5V9qXhvGEpMOCg
szt/zmBt0HB57EyKYLyEwV1eEHa/i6M2fJ0qlBZLeQ8rK0VT+fc5QfjUoV/wnO9rehOGiUwP53lN
VjsVjHJzPvP3lKzHjUh0vUX59MXjn3ROIbTTLAt+FUwHaDPERZcuOKPlsE5YIT3TbfgV8wasZcRj
DfyDGz+dOTbNnHyPGcsNtoU0ARPTdJwE89hAsMq4GwS0w52o3bd7diDOjxAMCfx7cdtxLRmCezk3
jGiU2WuIPRPIIM/l/XK9evQuhx77y7RPpxHpYRYrEUJTopRW1x2c1euOf5qosXV8zHEr20AJ6u31
fUbzuWG9Flt+NlCxtHmAPu8pvBiDHt9TaYNlFTJ5hTaIkwLDis+qO1Cxf6An1Q+FPZJxX4CFnc+k
SHRJhKvzHVCO6CCttJN025D5OazoC4dsfTi9UKFybPW9Ax3JmnLYtbCKIi3TmqY+TsKMXB9DDCWT
zGfbhIjD5YJ9jNge0nXMRJkoRnoVqDE8lAx4eecMiVkhegcKbWwY/T7t51TbYG19m3/WBg435ozI
k4URI54BbUCJ/20XyoXXQQ5SmQG/PT43qb6CByUcauAZgcdTJiIOgApKh3O/ucJ5j6dVF3vAe9sC
D4Oew8aJCeRYg93dDwgXGYbR+9AB9WNpiCEj3R/OSTAh+6c+JIp5Adr52uT78uV8luWIF/YuyoWt
Iz/pDjqACtakoGb3+y7kBvbSdwnKKk+Yq5mcKmxszB9uBBoEJb7Twm71u76v1Z21w6t+8kZiRWUO
J4z9WdzTdsfyk5avP2nxPaqn/rg73vYYls3EBCn15o9BNwR9c3AFCjo/QcJD5t+wN8RTfZ8IJRyi
CtTcyrjPkp5bp25beo8ZJMlujT/u+TPLZvoZYE3Z65f30thcFQ++e0Zcyce7wf8iEyqDPQMxBJDa
uV/kJeZJMKI5JjDe/DlIfyGhJ9tk+735cOTfa/0fDZ/Okf9bmrEvll6OqTiPytFhzNE8oiDmlGgg
MEjQ8LzrhbiIL4dOzzfgtkp71PTi/IE6g1odK1DsTnOXCdH4Ae1jJtA0fZwgx3qPvmBcjH44H6iY
6KmyQJFwJQp/BEw8zz8jaHH4hxME6wNpGYyxFsyOFA7nRXmE7/8yW1ucnphTfXl3E3XL/gvws1I5
NtfPVf9ASEWOvpkHjAE62o1UuH0SW8bvHR7PDwOVPoavX7Ysn3yp+wxSKUOqUNfGz91tYQ2MKSjR
ldTa8Jkv62Igye6DUzYNShzKaD1NsaHKJWa1fkkMIagY5TlwYOGSxsO8Cj0YL4C1aR15HJgk5ctq
zyOApPtFnYaAlKkALBJKe7726tS8uBK+StAJlSuyfBeaYQ6ihbkc1DqDvF2iNg3hjoSx4UiSxZyO
NQKrMaO1pHL6fyyHvTTfD7HZpbxkl+tS3fzyMcM9rlP6Ed+fd/Pus2cAg4EXXRIaDdw9kN0Vbgfn
9+PkcC9NmJseqjWawIJhrBx04EZU8y8XdWX69mAyIkzvhb0IVeAYK4mLehQMQLjSrW1UtraVscQU
sW1oYjfG8fX3m34u92V74a1lf8mMiVzv0r8wbxNV3qUgYITVNayXMl7S8+8g+8sEIwSWikBuOVZ+
GiZ1LqSwQg3npopA0yF054UJECZ6TJ+A1NhFKyi5IrXVYoz7GFNjEfnIsCu5wTYgeg4EBsYRcBfW
EMiZcofgkB6BFKBz7HKi23QUNhBaLUxO3g5z7pcmmML9SW/Xm/OXKiin7LEaG9Eqckfcx18/ylFR
Hl4LMMV23n96sExf+EmkdkGLxY/8X1MAeQIblgt6zvGb7mfExbZiFgQVPoopA/+zqZAV/Qa3SFm9
l6qQm3NNdtS1d8iaFB9zwNotTZEgq3NOoVgfsnkywNYvAOIcIj+4jKAvm+JUdYhhzpxsGgF9mCUC
FyB/+GdeiA+bhO3wqloloTJgYsmJAVAgOS0SIiwIGFrDbw/usuAbpXgy60KkgsoIelEtOdAWM9gt
iA/xekZ6QZmBip9jFjHSwy0Rw1hcSlD6lJKhtDyODRwceWf8Lx3ux/5Zh0XG7FuffHQc6rnbKYGk
afBBVi5jG4i3xAi3hBfWcUye/GpXUHb1VtK6iIu42fXGlB2Qo11YmMaaKin+Ha5xMhDfQnK+IRQD
jwW2MzFAA2rHCwhW7Ky8X949gB1BMkguxRLq1/I7bXYJZ/xGOjRjNEZpoE6Q5gWWc1+a42Ssz3D6
uijUKOjmzD8q1L8MowSEtPv+Pr2F8M4mSqyOuEngKN2yAqtF90VzdIRhupbX8lz66yAW6ceK9nOe
Cre+H/pTmofKruC3oLznkVedApkMhdOs8/LhN/gCcH98VNxkmL0XNzKMLA/v8L+SgzZuMbQBFTi9
dxWJHDp5fqhnpEs/+oJQ+I+VPE+Osm5TdyGZEPzQUrDWOaapmdtzuaIfm1M4vGUev+sJiQUWq2YA
xZWVxG9psngtJK06EazddP/b6JdE/AcbDGYUZiu+eeHldLn4wIwA0BG7TaF0GeaAh1mFA4m3LXLM
PbzeBHW5MCjjt2g6kIHDST+K2ZbpXteQhhDiwhlOgoqimxsKAm9INowTHyZC+qeeKvxcEXz/PmPr
HX+sye0dsLM+Ogc/XmAe4ToPn1pUDkuscNh/zCHkNPyeoMWxOW9uSITYayfsVt+r+/rHMog/jPS5
5O639YvRdck2w5an0Oeyr0K9lo+YZlAFp6bI2GD74iu1+LVvPD4YyKJgmTtazAbOlogv1cu9D14v
kZNFmkfXg5XscSp8KQw/Di/G0y3naZU8tjmj9Xkn+NURQzLk3OvtBQTxIONYm2rUF2x3JgbH264K
8AQpJU+8+Y7sc7TrlEu0vW/c1XJrkEbmO+CR51Rp+Yh/wA/ELb+ZltncUZyuHOUC4ZpvmI9gQ/PT
WaPQI1C43GHFHI3SM8fQDPSgll02o9sfp0/uWjQW7EwDqBZcwKj36Y3ejCQ5QO+hxibyCjiqmBSV
F447qfA4ce6DJ1eSYWyI/1yNm53DMaXixnxkZLdSB0zalbG4qj4LRj6yATOk6fwDZlnghhw9M927
JW5F1DLemxxJxOaOekPlQqzi6Pb3WGsysodaoCJEqjAtu8VCYVBh8CUjzXYyjiJYb80ecog+u9MU
7JFhgQXWyETpfZklT7lVbfDEFPc5xv31D/78UaNnIxDRgpds88sADbbO20t2+AjgxDDkxNWF+cAD
3HPPjeT23zBleqU2LlH+K5AnEm+F3SmdcN7xUohU3baZJXidXjg2KRPyJQpd9Pn5EsIJZPSiBmue
0pxA4xMcTdwFvsgl8pctM0bMBgpD49WVCKkDVhgGWqmoQtMafGM4B1rE+FQmAX5Hb8uf2a9/JlaS
qBRFNVfhYM3Id90C1dz9nHihCnzjcVZuATyVuy/7KTSRuQlql7nZoQedJEBBwf49qqL7Tkb18sBm
vWY+zeU49eakm2inYkNtwmnPmU4OK36Aii2gYHSGnJBjhVZGeznJBUPlANa+99dg+8zOazGYu9IL
JvzE+1mfVDysTCRPeMP8AwY+FODCKntUDzhceivlLB2eIq0BVJ2hB3fG5yOByEAlVglr4eb0Ka1d
/QRJXps008+IdnTWNII9rd/c25n9htk+HiJ9D4iC00MlsaHv9MckHmw/i96akCayOjmds4iZ36cf
dKcrhjnrrmIE4jQUsHPQMsOTIituePi9J1LVFU9DsteW5hwNiLx47VFiPJeKAOQee1RFTDtgeBAZ
anNcCc62ZeEcbn/egT7kaM6XKIWIVdzymcbvE/MaJL9JN8Sj//twqrMp2aj1pdHPN3GHuwbWkoIJ
lG5IXDjD1UkJs8ZjPSM6ow9HkCzQiufR8tGJ/r8ImAYJOkpIR9b+UWdquDkLBi+jXmZxP54XeNus
HZxBDr/FbSblHoJhbCx25eq5JSXjxKmVDHsAKtQtY8ZY2TDnURrTIas+pHWOgju7iv1iQn9oo4qb
v+AxUV0AYw17JlapR7d4X6TmCIsDmNye2iwZBYGEIKvNmXxSp4d900fSzt51TOc6B52Q8yKO5dug
m9NtpH9MsF5gxKAg/8I7gapXEPr1bbIU6JXi97eVZDOMgx0daP1AhBtBwZfgVA1QR9KuNYz/Cmxp
Y8gjrm4w9rnGiKwGN8ec6q79GIF2jcxQ8YVNFgOHfTrSp0nY0RP2mwAalHICMDM46U90k0gwdNga
QBycyTnezxxgR3j+Ri9AWmfgF8JTan8qB0VU6dGks/tPWyxiSpcMw2zwmUGXLgNoTI3blf5j24MR
elKxAtaG37A91+Fj0K8Y25DcPpDXP+EXd9WcT+ZxdYkQ2nOGSetsBcyXR3qskBNDdY+ByShZFH9o
QG8e7a46Maz1gxgGYc9GT0BnIXk1N3Oqc4xv0Pq+7dUP7kvDoMdtR/0M6iQu66TvxAYPI16FZsgB
wbnF/oYS1rkBrJiEgbsAMjDb24KAQ/wtkJHZJcuXLzgSyUtkBsq431gGqSR0y34dW7RS/EQwAAKT
o4z7Lg2zq4dh3h/fH1exLf9AGigzn32v8+W/wnT7ft9PFNSMNmAgPv2kRdC0g9xSqBILoc1ouUnD
5FmbFlQ0+Tw9vbAKVK7ee5ivvj+sR+QTLrfei2bnpAXHCq6oNjHGzz+4+4qQHK8+kMv+OsOt6bLQ
Z4HRQjOiKgr4+CbFNyZuA7pUkKXhlZ1zfJv2XRZcHmUbtMnsA3FtuIC7KgoQzsgBl44qjWuI0hGV
xPuP9YHwEicfBsi8sb/SNTdmjFjGEuC6TmhQOrjvm2NzNGBwLXBZ0TftMYUHvDALTx+ptfuby/MH
72Wl/jx5dtMc6Wzwt7MUG6JJXa2K6HO8w4idX+Xhb0avjcRVSF6gVcuZx3Ra9mHvHRPc1ABCLReB
icn84y7AY17Kb3huaIye6+trUPd9bVeSykc/TXUACAevo2UcIvd9ZfFsvRp00zegK7LjLOTWQdh8
w52nsH+vIGXoD6BPIUkeyMfpL4rLF7UaszBEENQpBW6q1Ld8CQqY66TC+tFFrfwheDgkwVQm8hg6
egsOi32E3etjjewYL2+KMuKJsdHTPvahMsFLLQZcZeR5kDFQ6fBPIlNEvICHrXaQN/+6UIWyWfi8
jjctxodpLe6L0Rvj6ZQu7+9AvKALk6O4YcPb4M6DRWasT2pTf1NCDv3rczOOH4bMZsDK4Mew1koo
TVcPLiZfzTcSdTpaEHNg4q8nj5syRPtxfYatb0KRZkj5qlwEk8W+7kBcKGyEL7VM4HQa9Eb83f0V
FhOq867zFJFS/Z0X1NjVXFHsVmGLcXmwFNdALojtE+T7IXITP1n+Lips0NLPIHb0//i3N9++xpXK
L36rHh7qIAMgUXMNRhq126s3Afer9HkKaQAL1nSmp8Hr611pYxiivcH4blu+lwK3nNw2wggUIY2T
hrLpPJbP6/ir+Y2r0YjyeV9Xz8LqTA7kx5rboTFZw62aR0H5I0ikR09UkJk2ugFdUMW23pR1f0VD
BCVDPTWyq/V9VRqhUS4QLpuBIc943V2P3lBR2Km/w4avVEfaI8yVmW4hZAXF6Wp1pZTY3Sv36+xh
zOo3UusQnXwLZowyqyRl1b4Wg5vmX6/u0xxoLJQulGE7dvGdBMzEA1Qp0qB6uZYRGkB6xm9R/BbS
e9vv++9uijejbk6+/k/yKXhrKlhoOBKWl/W2I998fmOgUnsZ3i5E0q8hfyFSTRGtfZ3qFQkbICrd
9udRRZmvaZJsesZEssbtY9h9h78fVp8eGvUOd3W6JoS2oJP62+vj2GUNAKTNavSFXMKpBCKruh+m
jPIAtlzPSZ7hnYkL4DNylWVxDVSChxO7/5lUsJEjOmFc3tgD1QDPuJoIEUyK8S2+jV8Am8oYzDgL
arq+OWfoLY86K8Bp3zpS42NMR6Tvjbws28yiz3VcvYOWWbOdS2MD9+1uUr5x/5ipfhGnKwZMQCi4
X/LgGxgxQk0x/ilmb0I7xqn0hDwG6KFtrKiY6pTz/1ANPj087bz179xJayzHqhlrBTOdgQ5PBlxq
L+xPmcrjWPBH/S8dsj0YPfLV02fCiCEVFRJ4OA0c+Q7Nvlu2e8wU4DOjM6K4QifxHPwzFygK4OUO
oOTNcB1k/7ED+qByp65/Od0o4braKScN1v9f/7m9n3T0tjy+KxRFMrzEmxgMZMK6yeSY4iQAR/6i
12Yzw6vC14UQtnq7OOjxj6mFmYIPQeJWjSgmIIBIY5U62EX0q+A6p/mqFdOvKZp956g1MWER1k/W
x8X3vTdLVL/JA/0jD5IyAqzP6GqYBcFr+YOdhoob7WUi3Ix7L/GrEctoELGzKD1lSCeR/dP/8q8c
UqzS1LvysYVVObx2GPXApsT1CXdJr4eekGf06WipB8eeXqXHIc4YGmkRewRjaE5wCxWpQPfEM8Oe
CIYMBR/7H072BQge34mmmq4dL3UTd4G+R+fJowRL36K2IcWn9R7/+lL616QF2nLA8O+DZkiQn+Sn
e3Yg+YgeFbb6bc+7uA74YR+KhgVfnJtkCq/196ks5003VqTRu52kRLvQFL3cqvVYZkqgbSA3mKB5
dnIGDmDFcVmARvuBtKArpwlmeTPkueGfi+ykQDbr6FREE7QNS4rJClIL7JF9vQDgeufDLvfEEHSO
B/E7pLh7bfB9JV219DQcrkqsEY7TJGbYygYEH/aQjACHMPO4yHwMYebBiVbwZ6Et9q5/KoKqRccB
jrF7oI5v5wyZyTZvnUoBWIj6b19fXqH9AtNBlWfLIsCRYYDs9ae/q/+8gFI+AouOiPdI6NMWAr/W
Oj2KYzpN/Ldpnqem5Jup1zu+DZF32H/41AIZY2gtZF/mvuUKk5suVo+EHlvCaoIuBGIonDWqF7gH
cYOmjf6S/DJgBjr+PZIIulUJGhNIgUd46f7awbgidIfLDNkEWkEX0jfR7iY7elgTuFfAIBUJ5xhY
z0ygf7H8XMZkLNKfr9+HWCehXcYgdaMl7ptGnMHuY/gMHus0/o0TD8+zXHPSQ6fav5jN+wGTjJlC
7d5H5sr8+OZOb8Pvsez77Kda4dXHnBhK6mm21oumemRoNlwcEZmsPD0YmchI1BPADnPxw23dVL7K
IGfZw7mFdXDIGGUgSzBwgF/BODQ8wCOde28C8g5p+NoMFrz9snxoQ5mClxVWVD5Rwg8fl5wZb7mx
eUAxP2WSVfnSqWSGBgMOhQxSyyxkKnAjLq/PePUTATo02NARlxPg77B7nrGZkbY59XWYwxnp2V0T
Mkt4zvIz76KCV5CFD/o8uEUgzj/4nP1Qqj1py0uxo5EZMKGVgrl6sE4plDrsKemWM9bv2aCAJiYI
6TUeu9jWcFHoZQ7ylCuF5HioCpMEOELYBzHUr9ev3sZQ9ypOMN9HrDymWgniWWyLKaITgRIACPtM
gGFIZcy3uHH+B41FLrrsBAcL0p6dZ9wjdQua/sGHQca2iAOX+cFuz2Uo/kOLhKfbFpIn4g+OJ2vz
2rPxvTe8/zcOciHvLwfUqBco3GvFY/L8pYejPRWuUYxPuwNyeIMuq8GRiu2VtHlqDGAyB7NyXnfW
OpeOEI8lbIbhduY+cMe78SE/InIHfMbQHC6kXARA0D+Mqx6MLDy+MRD0awf0Yazpd0HczzkRhyle
DT4fXMHsZ8G7gvHwgOHE5/k1/pguXJVcPms1wWmsmT9ITeHJ5WrHz81rwvSOS4Gl1yZffGY03+2E
UTym2PKXdI+MicxA2N2wRVEKMrBy8kE9uk87P41kug68a/xCci0bcyeVVaQ7Ko2cPKIzf0RShuc4
Ty8aSsjkLu8EA5mpvGHgY6SEOHw4Z1VuD1cRJJF7zsf/p5NPd4gnLC0AZee8l9zNtYfYUYBIm0Jy
LLKmmNXSRvITQfbxE8POHc9TNYL68ITux+zYxsmSrfIO8aPnAvSrBwHfw2P8t0AqFB2c6BDwKdLO
jA4sG2gf+B8xVWxAkcx2kuRAOTPEPeQo1VBcwN9hKCDcGzMYotyTx8pAf1L+NXM0bCSsHaW+wze8
YQ+h4NQlfCmaMXSiaotJjTZ5+gXcZ5XhBgQ+GD0jkAgjEnOVwfVkocIzgv7VtWhEIYF4PDvDHu/u
SAsuwyh6nxp0gpzmN3WIyW3FsU9KKIFVV7Rsn3k+YMgqlK5EmnC0qUdGpP4dXRIk14HW+bcSf5nl
/fjoPBLJcjFeJs/kck1W9xMRZqd+u2Kkiotx2TmUTOZzUXQT5pMw7JhHUpLBRCMQ6j7C1fzqAvBT
kad+Oa3/eCac70aJvpMeNB8ie38+ECxor8J5iF7z6i3FOBtcDHsRhk049RFMwa1xjEUfTS6+IUue
Fbwi9kywuVNfIMHEZQr9mrzRS7QYb3Oqyy5TGtLnJn2AS0wuwUhJ4RD8Zy/7hfq++vhINsMHbA/h
+snMtkYORDwGbZCnrX9L4rjIj1laPRR/1d5aMzM2csEe5AFBdOFB3PPleVkPnjBsEVJirjXv0U0c
lb8+coduCu1rc4cIDYbz9C2SCsIUh34YRf2/bw9S3S98APwZT7/dF1NSW1K/GeOIx462Rv0Mj1lw
rd85dbJP4ff0WB7ya6bBDYO8wlLJ5+wFZTcEF8TS7+eJ49/Fp1hyO6jMV+4V/BjTe5YL9hKRhIhh
fX74HUpaVRiI2e6mTaB/dBFMgOY6ZAjFVcPUOg9a3eeTaA0knZKpGOQGyBKsATGgy/seftpMYhG+
c4COv4pTbCsIghHbYkEs608QKNtzm49ksq8OZuWykZYBnDdI5VtJG6Z3r7eFQzmHTk3Ea5o7zSTJ
AqYwEDOieg12QzwcZxfsm6j6K+dsBEZkEt95bhoc9gRCfD3e3QbmXO4zhKGteVFzIo9knNaKuQrs
RpTMpLVisDe7ggV9w9+J/c46FHE+5XhgK3n8s4amUXhENQkdPkW2wYB2CbXD9j/YCykctCBxT/ce
0wpCZtOPj389fvkkPgb1OzF7FsJ7gm0DSGfcDF6ueAlIM3tT+DWoLQrI6O2Ez8VOcf5GP3s5iOuB
P7cD3Q7mMDjgrlr2YWDb3mQKIwqyNelkDpBEANStrtmZEFsThTdMPaFi/gSvEFAdUiqaKQ/aDeV+
vjgcVOxQY9L0XDWkwYsw07QHAzs4wxxCcRQ8y0BXfVzLI/z22JQ+M/iUB8uAiQj5bia7HXim2pDe
8YRfcOBsNabSL2jXNUf2rliV6zv7hfmDIsmMjGYa9oKweYJk9plrIx5bvHDiR3sFElWUlZoDfBmk
KzFzbFa5NK+iT6QiqG4gnaeU6MWoxoEU/5oaoOpxjdtvQ/MQ1c0JeDBhaN8xxzarMTl0TDLL4Lt8
Tdgpq57HrnyDbU2CDLSb26zC/xz6GpIzkNF0hM8kacfI7WomfEwOrPcAzodOhsqBVVwfcEe5ZpKP
s0gmR119SqplhpJZRSofrc2en3ygPfzm93xR4aJdgvAWeKBLkOm5OJiINLcdxt41GOrPz3/Ufojq
+5RQgxeZTqTDYWj6GSS69zlmm26GCA6LCwunvzstzanGKfXYAxrV4PjA4nCAt4iMzW4BEQM9RktX
Qr+kvzczdaidd8ycbQHeUQYy4ZuDURm0fC4UHtiQaE/BuvgLNP2f1M3p9D6udMYFAFPLq9DbAYkq
MhwK4s8oOsX/6Yjf/noidxjSJtU6X27AzafawmWA9q9hywc2cm53r2J6gDIHVJl9paHFICXbFVEN
rZtBZiV7E0/Fr/tMnA5WvMEb5D2BziNVAJRdl7KPbRtVvj7QNSJauIzMwxlTmILHuiqlkB71g8UM
RNLHGc5OOc7BxGu3Acv9BLfAPP0g5Al+i230HD0Jkzex44DeMmQmaCfwFnBiF6ScB6YAkLcSB2eF
Rz2wqIGRHCPxaYSVeU6NAesf0pIm/HW+2B9S2/VpOJ2GMMzcFcboLZsRsnshSeGU/h3YgpEPMGFh
UcHweuw+4JqBcPdkkP8IMlh9HwA6UQVVZza3e+NTX8SCFfDPnvV7ajE/5bFCVtOIPKHb7r4ozzAv
P4wcyjFD5t1vQUIMRAOoRin7hss3eC7YySGPVqtnzBd9zncmDmdoSLDpmgEecPKBF1DIUfDxf7Ho
ncsdOxqMWjbcscEU/xXm8B+LBYMNhA/N/D+SzmtLUW0Lw0/kGESBW8kGzFrWjUNLBTGQRMLT72/1
HqdPde8qS1FgrTn/+Qf43b/J0auWBjUGBe+k38ASpPMRPPgxXlgBg/2lcYbstpa23zW/w0DtsxY6
0n+/v65+9SnsCoqj5YdA7VaM+KCVb78Llnu8nH9FRQQHGcVEd6oji0VGdSBB7u6rbie5gqhYRCW2
WfWJG376mRanJzxV/G/KTbmBxgKjozqR/jUtiQ8sHSGC8qwfYYmdbLC1/hmsq51BBfRcw9r0sTCe
V1ggP1aWpy2UBdcv7vrRcYMzhYIwNfHUqFsM149pv5IQe6Z77aKvesnGlhWF0vOcn4+X+Hq8QF9m
QmYgqJ1ZGWLI4QFH5u0gwsMHWS4mM4tOpNxL4sv7LFH+utSaVAtbdtIZLxxxaYdvfBR5bfojlhDT
M1bs6kLg+rh+znCnv6SwIyfW6VaEx86ooguj4jpoixc0Z50j7KPkBJhKp/sPRx9lCCcYOAAorL/L
/jqctNH9UAqrT7YeqBHDOe258fuQHZYUGRPGtz2gHEcJX7ndn/UL884dznUcIazZY2rMMHnEL0cK
q8MAvQowv1g2jpWDxaPmAeGaKM+Ru1JTAn3KJyx9hpPH+oOoYxTP2QM2+ew2xHoExgo7AVxkeiJu
Wt4K36TB4la88k/taOtflzlYiqkzEn/uLu50pFuamJK9r4+1uZeSkX41dkOQpUC5wCAsz8qiHQ89
JIGH46rbU6eg/jppjff5NSfa9AixCTcCWGxQbC/iALNLtykWjEs29UZQZGfPWbfE9BmEnN2ZPOR9
tm/mhfhZCmnyDxb68A8fm54lKccB1uZVpYXuI+CEAfdcEqYRJRC0qn2CQ+JzqQQWWLi0kKPu576Q
pu3OGN8391CfSeE9fK+qRT/TT++VNI0PR6rbWxW+T/3NgnJB+QqwT1WUjZrwM7M2SlQQSajM5GE3
shCe0WwhyP3nhJQOxalEGUyBJmT+PyzH3875GCN1ZV5gGXIxQzgcwiGsBamIpQZmM3XnESFR5yd0
oBrMN8/Y9ktGLOXtRWwCQLdC9gAYtfTHQIJZSoOIhAOCl4DjkvgIweDjA05an93nlG0+kTwDoEh0
B+PWniUFhAwTWjCwnP4IbDwA4PkCc7Ft0e7wfUbBf/wT6IfpCH8Y84GH4uEEMMq4n4w7rk0Wrj/e
D0ZoH41Qoe7CNceWxl7I5kRfkzH1gF74xwOhnvLtlJ5RF+RU9ZdH8DN2rpItUmfZtgcE+fFOkCUx
z9xlfzw4+1FfE654HnAMvmM2zgQ0Db9Jmkr2UaJzVJdnZt9lQ80gEUFbB6cGIYc0aFDjhffXqZQ2
Sp0GQ+isKVLRFbtqv1KVOXnvOkLRksbcHezEXsuM6KKBbMG1Pylvj/u3YAjF7KD2smb83AtCrXR5
Yc+F0Rvka3oqeJT8YUyHnL8ZLQxKaZjo/7brGNOSr7Cg4C3zIB6R49l2Fo9E9noa1awjxNbdyWni
7AHXMMrEo5AxFFmcQZPshkcvhrRkINBX9p26SKAey+j6XpdGifKEwFTViMypCQtue/8cKqbNT/zf
6yUcVJ2gvfukgEy0+lggT3i18lEBnf41Dr1X4XNQnHBQvwEgF6HcEfONuvbpjRgTpacXqCpFgeaA
wpyrv17MmniSaoppFyDbi9EFw4sRG/EgG5OwJHZ7iOXO8HqmU4OAtxG4J9LnnbwhUu0XjT2R9hny
yliGJW1XRz9K0LXNBhfYhpAEa9C+t+/QK8c9PtMuk466WiXTlL23FD6YAqXbQXPStu85lN48qFok
LClCkOPqpdO03MH8HQvafO7WqduBvnFCoUKWxFSQTeKY9aamfz9O3irBlMaIRw9LrKDkZkQBonF5
Pov9S3MoHNMKzssglNtpbpL3tRnWs/Z7GTx+OljIfTbGn/B5Vg61MZUpiVgYKQ/6dyBMKmJIybL7
NT1hWyZPOs0xLx1dvHRGy6J/r996cd92xjRP8JihgMOpDp0hWqC7h5u7IKlLKUqkZVY9AotIeApc
LVR54NfteT99udZND0dAk2suDvgHIp2cwAoCH4p9Bj+JTYg/Brioke/V3P90eHGeUzwHJdJbXxBE
C6doPUBcEg3lEe5/T5LdkTpnc4QO5hEbq3esBASLE1B+k06fedMilBzJkw8pqjU5aAGOWcavNZgU
aP24QqBCK89zKXOjqFto1RRW6mdC6C7aJoobLA5ABSGED0xPRplugAbGzKPCJkfvpMHRlTlb2/Tr
KYuXz8r4ktc69ovp4UFo98dN66najTTFif/ABJN7YBAFRU3rMHK/L3Q6IQ/Dp2nxw1LY/eTHSJtf
Wbey8LPsSPAcirCl4Y81G+w+Z4ifXzAEfOfE5FiYnoGeEGETFit0NsBij/Hr+jwPIipaX2GhXH1d
GaX2Dy4Tmyrs2E19ZsHV9OVgzz2q95mjjttSrEbQpPT5PWJNAOhyWgZg+bSBluqDqkFj+AG3xYyy
g5JCX9OAHvbec9qvdcj6wPLmqFhbeIxN1Lfb4OWnRTgKZecaBxY+clf7hUDllYfPGj0OpSp7BE3O
g0iICs8pzPykJQxyJEPwSO4RIDXwcUlu1nowTw9os8/QUUXTTwHLSoSsHzw/pzlLSkdmyvBxyUYg
rYdA1d96RXcnlK/JhpiSJZ15TjNbgEci5TaXbErVtSq2g6OdCKgcfWkuObJ6yiml8QBVXz81BCrK
IK7p5+ZreRjyI982lywZIDK+itiVWjsJqgFbFyuHihE61bHuf78R50eWbURYZGRsN4Pm1iUBeXuA
MM313kEofcwbiLWgnFoAuKnkXgMf1pwmTPa1Gp1Qy2mf84rlGgw3MpGIbMF4feDBYgtOSpOpYPRx
P7zJ9SOFaZwCkoL1vqE+KxNV94/O3Koj0MKOG0aLYsog6nEt0IYL6D1vY4xQLI7XfBYsxhYeF4xI
Mf+BnqVjoqJsBP8VJppbcDDdtN+b1g5Ql06DOXaaIBYm+1sGYZeyqRoVCL2rBW3XF0TdGmusyaUZ
URigqH1NZWmc3ohispi5sOfeMjbgMvvTl4VHEMbVCox6ZJFCPhQU+Qyp8Ec4ReEaNuMBpzK6c89e
QPxoBvl03pMQzy1fZtz/6WhKKS8pAaRmjbMnXAbYCenOmHV/jxCYjZ5j/ArZuJl7PEZZG30DEgpl
WLnJzbBZ5tjJtBadNufBo/DAr0n8FKIo2qPwAwUQq1sMxJZQO6gsdIYu3Akkjhx6A1+lcs+AiMJH
Oki46KKYw8AdUxFGnRgwMOyg6NCZ34sRkXTh22JvxhYFHwnMZrnB/uhR26A3PO3SvT2+H31oBWkP
SteCzI4s3qH0VYYuPS7taSMEGj5lu6Q6NALJmS8YplokR+P7lDn037S4dLAAfZrDcWEe0AYcUXJG
/0LZoCJxa+g7HS76UsaICGo1gDSrtkl98A7wz0ECGzLmSrhfIaUAaEUNKzs2YzDAXiFHYCgBTT7t
Kx8dp4PuhXd1xB0GDqHkUVMk5/TWYiDG5jWqDJeXNwily3T7yRZmEXnORWJC7S7RlwrGCh1869ET
fO5hRZcPGYvO3GawZ3UzCQ3e05bHOEVjhoSECHSAVaAjojDFgqewF10BjosiI+JrfZwdZaeETM4w
PA0laNiQfvAl5IHspbja+FSvHT8cohFhwGbi7Ebs02fagsYNZgR7KVaow4YbercCJINobiHMdKFC
ZRfJExSPkcQfeKHoyIEsJjVMp+1bsC2rAbQiv83WKsifjt7S2n1ZAc2fagrlJQtbX6c5z72adtMz
hovhZ0Sv1DOMyv3EcjOKVH33LrGfnnMExQEV4rIYbJ6t+35zpa+e2e4NxhDbYI9Mt83eb34BGcEo
WA7i3n/gidKOZMjzrBoMlZfFc1eQwIOuhmXWpwWP4xCfq+EgSOaLDxIuNglfLvc6Snl8H7qpSouB
OBLAwCDQ5oGxdUApxF7yFTKxV+v24MvA0qnhfxegaTh9wIGDgOGUyN/cobr8bJJFPwWGLzW7kWeM
dF+RUQXCn6eEOoLs1aeRRiOjK1OlcWSc+4goP2W3klsPD9uG6fyqgfxdbBiOqupO/LifSzbkhzxh
bcfSTYGL81lB37X6xe4DfyXfoeJRrDVT9SEejdBFMGJ6eKL6AjPFR2pT+4VfPYvpAKz0XUN0otDA
niKW7Q4VOo4vStACO0MGlEdfzMD7GZQUU59Q9sHvjbmexmXnGYwgCMDD2apcYn03SFaW5kpZ1KDU
58r0K+pOuGjviSAPVFOUTelx3BEmJYs4yZYWYisz5sCTZ2YFdW4f4bmB2/OAQowTGaW+JqgsGAck
3OdAX8Nl/A5kZikZOr6S9ZhBJSx1eKD7YvIBGzqx86POfYs4n+dnXuPXVQdVanfYHJB5AkvYN1fG
hpEqDygCa2MtOqozqvoHoDi7UH10qkl/96lcIc/k2EyyXL3HkBYYh3HrqiPwXO5o/3jNtdUbaYIB
IcDCQhkNlpKOhyyaaWhRQJiGh5jmHsYd17iQ4dSwzzDsbPFgBukCfB+E8MHpdxPNhY9e3MP7mg7c
EiIfF6rOjuaSuWrPMByVJXayo3Qmaf63sQ00kPdFCiShs0yNO7TM9BhkRcx6zfmA9qEEKm2t5EO3
LXAzUH9X2aOHVXqnhCpLiduw32wu2MYXXajka+PuH9WZls5KCirilaBx6EdPB4Mxo5dpW633tk7M
DIr8LwbYOY7N5QCK1PDnlUePeNlVHvLIxzPA37zyBAw660Xp1Sm+8hy/KPgWMjmQz4QZbPU+lYrp
JgozvETHLgDlkp+Ym2IQxCSz1Av28dZP2FUwdLlj/SsSWIZUvwoPqJ0S4RreU2gWv24VU65H+ieq
4uCNS47Yb1jzIWy6x2oe31FPaQw6EW2va4Fqzgffi6nuxUqNCRzyDKb4s+dzFs/iwSq+ftPN8x0W
+kLV/CqNpC8D4RU5Nl9w2PozB4GsNfyFCkZTrS+xtNVpVFPXG1TnWlQPVmDfbXMxB8iImEs2cXC/
cmTaN0gAEtJFaR0qLeq+h8ETbT6At4rnEVN9MrAygsJdz0z9D/+hQ2cPGFIxWKHqunf+XfG+59e2
5Gyaorxg2cr4lhYa31vchBmSGFDQLBhm04cy4VniB/PTSXtmEp493JQcFoheCDKp7xscIAnUdSn2
XrlHzA9F2fHA4FyIhxkxUD9ZbJ7u0/Jw1FWhqAMEPWxo04gs0VwSIPRgqN47LU69FvaXsCbhCGQi
WYjU1Tn2Q7DMFFflcTzLa1aYkHrGSd+6iTmC85+hMIkZ4ltelQTacUfPoMJCYJUFPjVdqspWcZnf
i9oKTNV0kVcajJEV4WmKGBvjAjzWyH7Pvb705fcPkcoNTCyvRt7IRJxDLH1VcWUmbDNLOBYxYmDo
xqiDaTm4pjkyCvf/rEykBTqPx8BM4pzSeLkVYYiIpyRHyz0mR3fmddwjTN1xxjLJpXKfqWhQGYdl
+Mrjgch2xWdPe4AiFUczBtQfIT7lnAD50i+gDEX/wK4xOCMdo7AFKGYabV7F3IW9WxbcLOssBnSU
n0MEaAJNgUQ6pOCrnCLxS0Sj1J+Jc8foGImly9iB5hbeskoCJ/wiODIb9J6ybhPmUOpO+fCHOMIB
16+a+fAPkKpFhgl39Z+Hw+OiiEbXbpZwmpjJi13hUIAD/nTT7zIdvyZ47ou0B0Zr3HdCUyduEtjG
I/lWTDHrQ+O27jfxpGCeRSoQwT1Eb0zzW7rHhYn3XsO12KENwLoOFk5K68n86vLe6H/mDRO/h/OF
5MBHBAea6hdZAqOIq74iBREFIhUS4kpY9gifXg6oZryokTE9xsxqqAQZjaVIAfBVdsFLkJXxoRxB
kQqRHBrDrvuyIopmjgDTGksT3kgnKKuZ4KeS0UwmGJMgFg8PkWyKyojJFdo4esrD4JbAnBvBS6Yi
LV8C2DFykqlc3jl/jqrglpqIrxBwjqwbRHOGic8YC3XrYF1ACV+7gik6VhCMqufVWCO6HKsGWz6p
O04m1NfPjT422ZdYYqSw+EdQXEsmNwe6Q2UK1Kkv4VwdDbcCRRQBj/UK0SNSNfRP2K4kIZJUqA+A
D7Swa7Y/RqTDW81ETwwlhpsX6TbijYISJrtkL0Dqz1k9a1ueQqaFhYmLaozTEdZgRlQFKnNn+4Hz
KP3buF9XBh4gDlKo949AeH46KA7ymYlFQj4d+OW2tzzS7aFVMBxloEq43IVEUoSb1BQo2KHgcFMA
ewyZPP29OxwwbDAIdSmQxJ7Nn2ARy6HQB+YD2CSRHJ/ry/Dy2MKWYFKc49LaiIWDgQ63IuwOk4au
Yc4ncijiu3CEEKJPRDQiSkcWYWhcSqxOiQh1E2MX/EdlEoZdmjuuwvq3o1demDdpJxHpl8+HoRQW
P/kNkTdYHXE/8MiPF6ZLLHUZyyIKpdLnvn0p3ofxKnm6qLzt7IrLCgMSeJyMaO7LbEaDXnv6GN4k
9dQl6UUVnH3cdgfVGcY00Btig1SZoYjAIOXO2uoTqTAwYMQF99Y362XOFILLHnYx1zJFIQaKcLfp
3qinGB7gUb2l/K0tMf1DhY6xKI9+EuI2SqGa8Quo5VtyZ4WI3ZDcvHPSzm1IImMSeeDWL/bcvRCX
wO3za8qBs3Ycqrl5RhTebfRbGhEZvAFCe1OCMJ2LEIbQo3IE0iYNWsZYSxn3cXYgmH7zdvtaVNPH
Bnia/kRApkBZbsnaZ2JxKVZA9gdOgRxBMKS7Y4B4ZE5jgDZzA3/t9sYiFF+evjGFX2xtGD58ZhJo
+uj7i2MGdwdhw+XuqLkaSC+XCckDS14cqAPqyHGC/0xgRc8JrR/4OTjJZ5Eu4EZCvoU5iS4PeSJL
DVW1tPsssPBgNeSkRgK9/UnZOt9zuvfHKSeqhkzcfMOKxG8NZ/rlfv5AAz5R51I1qgf4dLGXz2C0
5Hy2st0Aq1DpyzZlFZBP7nx/UPbx0pie4GJn0VmuuH5A8oulsuU+eF4G6/jUrb7YuN3PjzNUa/iC
0pKMzUmFDW72q2G/kR6a1eCMfEv9N+9C63SVWVwwYgMrJaFhgKsgN+IdDB3yHHPuoy03dv5rxhFX
G8oX45r/Kri/yWsOvyo9SIz8gQuN8j1nua0ClvYHOlyg6X967xQHxQ4DAgfl+5fgiJcH23Tw13GX
cu0pTC48RKJwXBYlChCew34SS9CR0MRajmLoH0pb30BrMWiiXDW3NWzfs7miqNYvPeaKXNF4OzHV
oGLHpuxfsPnxnK1p9qf0Byz12N2QxIKayvSo0lMYcxSqR9o3B/bikzphomdeimf9vyuPqxghAM+H
rA0kbSECr3DiYfxMosKDGZXTs9syNoO6ItnawGFpf0DJRA0AD7i1+f6Q2F4m8J0D4maSKNYJZjA9
Cp1TrYzvKKYfAWUzqljZV0ovfvu5NaepOM6EDUJk/bGg69ZWJnWE/QMKdgjrjL0frbjWQrQGX8wK
m87B2FDHP249oxTgEeZ+WOtvOlzWwV5UwA67epMKA1/Fw61b9uD6Jrr7bifQuuHMDbjI43NJ7j3d
Qx82mlccXWjH7Qcd8JTS9/1DzxIoEEKhx0LLldmevZhwxtauKIaMcYF8dN3D+sIGKoZxJYwfFOqw
GPDGVq/6TptarU3CFTEk/NL71zrEmL/XAi2U8DZhhLMbnLUrXS2ElQ7KHsvOtack/Om26Y9+hgnE
YSTwVPANQqTZsxQ52YNKVZR1bc+aPYYQ+cwdPZ1zj0LSGiSH44CMOBY3SPqbxwMOpLDroVx8mG6q
BfivUBxSLqp7ngxKC64eBORQOlG0UqJSXgIq8p8qBKkaRQTwu01dDDCpDEYpzh+wMmfsAWF5yEGd
KA6vX8aTZ/r1Evpk7hiYqWFrIxhALl852NfD7xTGP0TIC8pZcz0eqEPY2vaMOT5ZOMjHqNX47dYY
g4/eKQ/uHi44E37dYBUAqgCYVEQB/C3cnA9/iANCSF0LRZHEzOoxqROaPEaxWcinxA8+wxnQJf7d
e3Yo3j/UYqhfUBEwwca8l1fhQHiLH33+WMJ3pEZEPZlTwbLDmS674v+hmpSIn5yL3CmgsEFPpjL+
Z1YAjYejYdeqcXQFkG1cPj4rC6TO58EAmVStfM58BFkS8LW6UhPzerxOe2aXtHqHV6L65pcpyHjv
vCTvjCOgHicClD6BN5dbXgNA/HAFYgv46vOiUhPQynHyeGDKw3kJ3elqhw+LcwDVIuF08ClzazMC
hUaRIAQJOAF8DMVVDkTOK3L7R0RJRVaBMgGR5Rmeaw6F9/ri1/k0AYoh0CYDRxwX2xfsbI5Xd/gm
5UjSeFocwoaiZ8DzgfKSgxW0jn+EDNoJOgfxndrhlOM+x1GxsQ++C/HIXDA2uBr4CuIjHLW4VnSn
pYP4TNSz4JGUPr/Kz9lTYJxwsfDinDaFYDy8x7OALoaPwUAP6fOhIYKlOplDOeWPAUwLOY6r9Kqe
OWz6j2T9nKsBj6Fng+fcLHj+vtoDdV4hg5B2nuAy/8I+8L6kYeGlyvlA3aoFGvmRlk+Zueh7KMPd
TD3rz81zzmIkn6Efv/pxCqdWr/YPtklILyqBWxRJZ77wqxBlsJdgR3sAOLj4f/1PO4aBrLh0QO/P
OnwMo7zbvY1Zk9PBV1tSZeqJNEvNf5RCj0oI28YWG4cJ7wznxERmKLGmMNOoiQRjDVdbCAOrEm9b
1kIXRw7mLvUdu0XQpXk2q2aQ3vaQnflMGC8BvGHzFC/pjgyM5Jvf15h1gyYTMuN9Zrh7Knh1yfz0
MaWKf+8G29cPTlT7BwRI6L3KqIjEvvRGMQPx8UrT3R/9bscTKyOowfBW0o2oDGC1LHrRIwtJuf1a
miekISkVPhz3wTSel9s352JgD2OI08z17ON9nsywZF4+VuTyAH0yPcSq8jU28I1EmUMvR29p5AHE
YSwrn265ppvsZow+mMMksVNUW0Yj85wllMaxdBFkj5Fy4AdR/8ajX4228r5ugceWxa92bZ4unxsG
HQgsWghADFQm5CDfaT3OHzwlLQ83zSWgJcMP7JPQIlCKvHKsG0t2/l8FhBXmKIyydIYLKlnN6pQc
OMiSgQJ7ns337dBqGowbMXisfGEo92VjcB4vxndEbHdhnPvpH/Vt8kbfbpoTlrbFUQ4zw8sX3NGZ
i9VA4tcr6t9XgEBFpIDeR/NXoGKf8JwqysxigHv6Ul8tuqjE7/Q7/V4+sqCDlvh1MhJDF6POYDDS
HHNPQXJ/bRvpDgJiwTf32Mh4iT8kOc0Jb68IxPpAV3+g75F2ZZhPcag4/gI8dTcylZwKe3NM+5M1
K376QGJfziFUQjoJrOOM5JCb4hZUyBFZGYilaKEIHV9BIjX+0hjv1yIn+K/ihSq/pzRE7OarAQ7K
Cc4fzUmYwXPfwjrFTth9iA7ivYaIyR72m69BM3UHfAveZipmUX0oQBQoxGqAecf+iVVO4hS/LATp
H2sQOOlV7FCUbAzKcFQFa+ALtcU/EThU34R9y4Mfj4m7BzHMMa94mG6NfbtmeepYodcYayJCoRZc
mbcKikDN8mJehWlvO+X/guPPykfAi8feweKmk/wCYMHbI6bbTvKQLIZ/66ZxJn8bVtcaCjXKcTz+
ITxFj8x9rLQd6yt2akyWyQ8hwD5iqtYHcLSF4kAsHkQnBPJnci7RJFyLGSvupyZDCpccLjG+bror
kyoOZS/NiKtcJoQLUBewo4jzglBjjsQBEihnZKR6yn2p2N+5uYsnZhKSvyu4xTQDCxXGKR+XKbQ/
+s8T8rtFqTnOF8Od/rWzJQRlPmzkb4Fya2izvfflrvi8R6ouPIpMp9ywG1LlI7vHzhVSOmqv4U3G
ubV1Oing0n0E4oaeS1sG0qLduocf5OpMaWCgLRE1EmUF5tgK8vaaRR4GHYsafNyBwxEaARPzO/q1
gCOG9SfESYVwFPrSaOvIAo4AQy18XPANulgWzdTr2E9YhP9R3OuejfNf0AM3pqtOLA+SNzIHTCr6
kHU1poZHimlvCDoAkoMzyEAU3Kh6sPMCic3YALiHCLpcwZ3Rj/N8w8fAu5Jm4GkQ3RvvPkl+NMt9
tqiA0ejXmM6W9pwq9Ll4iLS6J+IsHAUB8tkUCQPwgZceUI4ZnnIiGKWwkqLfneJ3ywij5PJBZwKN
Fv41KytedQ0ghxVmIpSAfqdHdnh4DlGqutg60awBfB3AJLotFQC1JKKczIYkIv8oGm+Z75hXPg42
O3ZhCpvXbyWupu5KqoyxaFYkK7Ousi3Bo6RoD0Gfxp48gV/lM3LyIfCPoTQ5xCrBnBamvk+PnBnh
VBs81zFrLYkI3n2WzcgoYjDhbOhSbG8FiYP/fQMK7dGKQn4CJQ17Orrtq3jqwn+vuX6xSqyJd0o8
umWePMFFNiEaDLlxQJs5usIy5/7mLwvfX5TOIy7BcTEdjvaH42i7PW2nf9hQ2uy7PpKpEWLvh+1/
R9fFghkPCRxXcJ/EQ8viIvPjYfQCdjnSx9TodmxH79HffoxJtLvHrvARoZ6zrflM46/WAYiIYB9y
+TKZHWms1FRuiIFU75cQjqAYnQs7nM9+niQ24MvjKX6H1c0OHMQ2pnwdDchjYKSDbCP2ErcJtoqj
BC+H13+6Xz/3B8REFAGaujHzlRAWCYaK8URQOyHVh9qOrAvkMeeud5MLID+XnTRk74dI0n/Q+LnE
slqgGc7n41o6zA6X3UycTHJJbO4c7gquT3WKd08XsT71k9c1qaNKnijtGMQmowiEDsEc9ZzgHotL
CYNRaYRKA5oOqyvXhLRqtlRO9az/TCRco1wcuaA98PSn5mTQj7NCsxhh0sBiRnVFx88ckL/HYNgP
DTDd5ZlIAT4X1+8ZrAgXLeCjZEQl/7rCZ+YoUD2KolLhxtgCK7/wTQ6zX2SmZNw/MWBBTeLrk7h1
UUWI6nDPncb2rGz7sG88Y/9Ucek2acuWrIu4UxJjwtR0LG9QhKGtgDBcvcclZjK94NuS36TDsCEo
TtyTaIy/Iju3/enXiV+N9Xmyeeuo333MuS1GhF4VGQIP7Kfq1KAVYOoU23PgbVYb3uf7zDv8ssPS
UUVARyb1gTVaiNRzK3rNwGqgLEFYRWyFjxFqhn32C3c8uAfDm/CihtiyQgV8OY6Z5o6ufOK25QsH
iyoc+AzAg+NoLEfKgX37hQ89lwu7BusbVi9YDtC1UL5En4tI2GWZIkxmnM4TDPh9Hl11vtLQV2Fq
ndgTGMR4jauQq0v6yWz7DWjolBAOA+IIIg7w34qnuSuPEXa7pPlcsLxYDSLeW4G3F2v7KBT5fPjq
hAyGw3RVRu3sQ5ks0tXmr98CCvVw/IrYZKavaMjdZx7wbwG5u7sDt53Qcz7GLCikF/I3tttwRrDh
lie4ziKkoABlO0VthGIwxZmsxOqW6h4beuHR1sySv7fXRJr7xb+c7GdfcelXqRZg1eAaNwYdRN9O
rA3ZZ6HqqzAzIE2A24Occfk6zU9F/A2sTOJrtAV8AxaTh4//gkgY8ghim9x5OmoF8htIkLIRkhCk
+CKAnPjCBTB5mJCcRCC5j5s5E+t4++GqNqI7bGTSIfg+j3PYrCLsuAIG18Fja7nvCXNWEm4gh9kE
uDEmi32RrCSe/RvgkcpyZgkTNv7bWFms4BBoj/AAyJEQP6082LcTI7JcaXH0jkHLyVH9arpSVy+y
6b/GUoQs5D0Da+c+ix+uSZQofS8oBIWNxaYNOMBdyT9pqBRzWnC7M8OrHZ2fz2lVabwkXawNdD/f
OXsnpFkimknqMUflY853x2j7Ypd1RGtndDXpawYPjV2rUL2E4AR0EXzGX7dLmUaRnu3m1QQZAXiq
WPPBcCOR2SAgu9jlIaMNLaj4G/CEEo1xcsBNMGLDf4xxRQfmxWJfbBhz/ni0qLc4wD4XY2Vu7T3v
5gjBQ2DNE7jnwNbqGR7R9/zFjo+hz5dIPM7xBEevBn8eJSU4+R90AGgrdFRxE7zhxWmcEqu+Pe9e
K8MEDLTUjekhg7a0cbB7/jx7btlh66N8gH7yIpyC5s0UtzvPw8yvIusBTV1GPcpCgEnOe01OKjg1
jfmLxoaqimkX+8Yv9SCtuejqt01EIhw7CmQIIG9244FD5cCKL4I80Ed+wvvoszGvfNzs0kRPbRq4
rijvoH44MLNQsdIOF9diuKCTVxkcrXPhvc2dw0mAxudRKPncia6M/SC8NFqaauTpGNm/WG1QtJKt
1OGb4cJ/VgecYyiOLrVTrHpvSZALm+1rTNyBjx8vlS6gBdGiKbckpkJXcf3jARR8OakUcZjwG2y2
LN6bjvaHK5f5w7DZSGjLPk5hFtt4Cseq6nO/AePNfciSbn79sKThnpO6yjnewKWvlzoI0LyiD0VV
FQwiLaR/GJ4H+BonW4k+Y6Wr/uDE9JjsKbSgCE4hLqFxMdewfoYbltvsol+He2uH97NI9mj97IDZ
AJo9E+/oHXO9wdHFm8qDahrPQbroOPA3wHhDlvGPe8CpH7gl0utxjduc7jGwUzom70TxhPkuWRlj
RV8VU6zt0AOwsNAlDyIgaGQ33hcnfgQWUTGaC9P6NDr+Yd3OgOk5ZkwFp8eAaFkF2KsM8PGmazMD
DFsMcEqc9TYltN4Ylxat3sjlrbmDCnzwl4TYq6SUrya33fy9BAl/ChGZLhBamIsRuE5gVnaxNvAB
CvodIpKAidog3L03EIQDdlfxP3cMoe5wdM2JvDN2GpCBd9+YIwpaj2Cq9Wv+HtdzUOoRUYL8L6e9
4tSko7H48rHF95LJaSv+3pacMv4+lXwhtpDyZft2+W7Jf/HNE/88ye4RQTTpjDzL64KCygNztk8n
1Y2YDJKkTBE7V3IHqFSevZeSU62BqtCFzZvNeJ0wjncHwLooy0evo1+g6Yxa96Es9MI2PaWbFGF7
og/H2oQxArN+3uPr7uDynZR2FYrPkqimOzNr/MGJy232CPLvYBJb6urzm9yFeQIyBO1rZPiW/2ZM
h5ntyAyYLAIcMhwO3jZJRd7Qa0kNdNXXuAq16eBWhFlYOcqPGUgBUSo/gO2a9/GVfekzuXXJBZto
tMzTno14VFHy+Sqk1DGkU5w5hu9tO81OuuJYTHLvTjnHQJFNO2CtYAT9LgGQGsllb2OiBD32YlKf
Y4Pr4nD6gUwMtZ566fCCj/XmZqEkGZ5AEuTNN5Q3kt3A5aNSfAF1aYxjoXDiH4rdWU+XzapCjQmV
dHN/+gBSyY8OCggUhTGaDR4V/9JWwszHXoC8efd+H9N+blA70jQB43GAMhkTOp49Yt5HAWDgUHlf
6VMadXBLOsv61wIdxv8YNHIKasYbg7AhA60Oj27JgLhNpjrKIOlAiYWHyQIpjBKYtB9/pU4SDkY4
xxy/7eEqZfBRLQcUslaRIseLtB12hmPphu6J7V10BWydNaNyEStMb6NdrAgiIfEMYQxT1oYuBeYE
KcrE0v2Eu46TXSEg/mEfeIphSlOzklu0Ski8GTiT1tPGz4U6ZZKAFQheP4BTKhw8rLdeXrOTboOa
7C5BLv6KCGmM8jbC95i6fwQvR7cwN2YWjO/x999308Q1/p5mAKMeV0kCQhmkuxiwMCwml5ap1a3E
760gZCV7+Uu4+dCn8ponk5nH/mbgCYsYR5In9Rr2kkwxsH89IL/+pe5mbzXU4Cu7z+ZSWzv422dW
3og1GPPtYTzG4EDUDleRnEQ7O5r/Tpgm+A6tC2s/UZajn90SiIlQrdIO6rN+YKwG4WlwOZKrhk9E
uoUmY8A5sOVFTksDm5v53b8RZHd0Sqwyt+Ye/vQE9kKfBP+0SGWkbvPlMFB33+WdpcIlStiVfZFt
xoUxspwbjNPNYGyc3qSUHe0seE7f5BcMWFp3L3L2SKQZ3L1myxUzYGbilptql2zwJM4dbcmAPV9I
JL2wr9DDDPZW6WvgMgyG6fOgKP6C2DsyBQRXG1GDIo2aEd8sA0T6noERvly3lIPkFIvEDWimzEUe
GCRlrAcepHkqWv4Ahbb0FBhmj6T42u6Js4RLw8dK3kmPBIHdYnlcaARJ8GE0mB9gLuZRa0DTCdNq
3e5ZUABYewJYKGTQQMo243TYFBB6KL9BsjgGfhGzdIg+xKDk43bfw26ORaguhraYysE8JZFkI1Ju
OG4TaScCsYbmhLg/yNkpidCYvXEAHCR1Tw89YTAcM7GhoBrHnc9Ih+M6piKwlfqKsnhBhWNFnz3i
CHZt1KDdgok7pFx0OEh5npajbWB5HaGUUBwML1CmodF+MGtWVxIk/kC7oP07WHZCw7J5o6c5Bunt
O/7CnSZ0ZCrNdZdGE5QifAd9BI0//OMJGLLPiKQk3Pw4hTisbQoH8VxYHyDlkme6ov/jnQFtsVbD
AQjKHAs7iluMbrzeV5f9WCN7FNSYJ16Tj4i1Gxi+19FWhkyyYZ5gtfaYyjg5htkPSiZr2xF23BMp
Ux3ekp/eqoO2hr0rzQ1wgmSvY/qw7KN30M3v9t6wbPWXlvHAOmR3C23DW4CfeDmSis77gQTiQsPe
tEvG6HIk/UfSeW0pirVh+IpYixxOBUTM2bJOWGUFkiA5ePXz0LNm/p6/uy0V2PvbX3iDj7TeFZY7
cV/xaCWvQ/w6p1Q+9BpcVpKrvEMvca65FTBHqEdYANnTN4EPYlyGQ+UO3C8A3pwUXAxiE1wOMJqD
gQYbSCosyw2s0GuH6wJMstu7/IQd/f17MpMTOGYdbrxG7wMeYrxGJYgvgfaMre5ESErvpeLpO2Dg
002Tv9HnAeuwFTYIOIIQBzTUQcTr56mPdtbWnNVUauO62jZbdOEW+RLNDndkpw5uv+6d2i/Pgvf1
cir776TMFuSebuN0cwCtS/Dv+DYIp9a1dsW6/mucD9Em6HrprLkH9qRXA0PKnn5kQKx2+ACoGm6J
mtAkIKtdO4fZuvTBtFP3BPryzGDzM0EWRqn/Uc1Dx3LqlWkr/lVzGCHPwTv6qCaRoQGF30BwOOc4
ufEnS3D8c3PzcsXjKnaWS8szZ5wDNOlsFeE9ffb1daKtMkcn4oJAyt3wOW3W0r1wAIddI5Ch729p
V7qS39vyofoo3d4mP7fR3PRwB0x8vt8u3T7PGhfIS7zWNXAeinAxhDVljx5sbT/efhyiKRUyll+k
RrPLGsYWEklIXs0wLfAnk+LT4Qeri+Vk45kQ1Q0n4Nwz1qVrYFxYurJX/+lehTdTSwL6iazbHCl6
pEynT8LrkkYR2dcydvpZOlt1joTB5PQiJhAfBkIuu0l5nKNien9hbTiIyHPN8OWcE/1FYLbkiI7l
PzeoH/o0nA79iuewMF3LAZUSecLcWv/AbMj5Nk/UYYMDnGImTAgKfNHjsEXncvr7+Xmur39/6fzn
p7dz3DkhbkzPejMu/q5X1kAB2biZazuD/CSe5evw6815ykE68IWRI/YY2/euNJftT2FXrevrk/tb
u6WrAziW/AnMa+zNY3mrb/UqcHM74nA6oPoOafADZqewqZ3mz+LX1AeNNs4pWU/RtvtrYdrN8uuE
sKdRPbGI2CZ+45Y8if4DDmZGVxFCEfAq1j8aqprXz4WNvhM27Ue2rlwYZTOkzufDUthMRreYEf+h
K4uVHjEyoEUo0Kh4bUARzaMdkJcFwyVSfrZa5bYfQIWpLux/HxKgjd7PoW8CUt/AKfbFD7ihyHSO
31Mw09mQ7RocK9lg6T+30yp5rQeQOUuJvxyIetAsK9JpPh+VEkc/Ex8B2oj8BLoW4IxyG8XNnHEd
DAowGPg50zabWgbaUT1PvG2A8ReQurQYUgRvUq9aRI+JV02raANjG7fh97FuFyiGxASg6WMIHazV
gNWKxM9C2jLnYhYJv4YoOzuGXnCKfSb+X5Ns5RYK00hJk/kgqQQ4lNepbXq/KO77q/xmMLd4kDfP
fmX6QfV3+Y2WgsBvUL+8cYyI+JiDbRrp/aFAwJfC+JipHOdrsxKOEVOm6ETjAtE2Oin45TQLZcvp
AKrbNz7RqfHV2f2L5Gdp7iJu3ms9zpFHW96l5XSXmV5tBl6V2RyEW8ZSrYMmzLeyrPGpXsvf4fn5
VVzJ2CnGkKAdHXmObrr98vNtsQXGA89pdmHybv+hVzsB0q94XNHyIQmlOcwYxPvS7HbfbSWXRgyK
RChU0Yl42aRapA6BjdE1E8qJfTKrF1eeGo1h6uXV4CPEkv9E92GNPuKRLYDcz5k9DL0ZzULYbMKu
QO3WcNBLm3qOTv01tZOnqRgxHPeyAaJMODtvdpvV4e+vXTxRWIsdp9qcLILCSiOfG6btOgswezEP
/6LtW3UhHEy2vShjzHZTXwX4HP7LHP/2cwXpxi/OdHm20om29Ow1m4wJmt9xVWzGVTgPtoGrU1TK
W3C5PnEiA+54Nrkzk+v3mZQSf9YphABKe3pkjk472aG0K2AxCJ8HTn+DrEJpCh34Yux5A0Ie72Qg
oGjaTmgvyCcXB8lHq00kDhg78mJ5OZAO91fTK/lfja76ZEnIBBsvVo4JpH14yYc0R+Jgdj6Gs9u0
SYHg6uQI2oEjDsP5bvkLqJCMlzdyP4uFt/dnnCGAXwm4zUfloJVXLhAiou725EMCkrN2lR20hxnd
e+xsSMAmHZj3jQ4lV7nBJ5Y/npIx0kly6c/55tAvgM21s9XkN/94zgXmaOXs49DPOGs2YNOJ6uns
MM4uTPns+61y3SVoPipBLIl3yeEPphOjAGkHt0zFgXcKhOYGRZxjghZdtrqGX9NhpHuwS7kFymw1
nYotpUpva/xRsf7onM/57ChiK647t55tPc1TPEwpaNu3OBo8Yk+lfxiT66WM0UxnaoEqG3NdcOgo
AMPs8Q5T7IfUi9QELB9DEBPX0GCBOgpxISAS8HfBXKbhW62KSWCwWOFPvp0iC4r/TOxAFSyqf/+A
GKSZibymN5DDohFkgzmyDapq00FLEtc49Tx9FZKXrYHr+Jl+2iO8wL7i65r36gHuEf+U/BYTsFqA
t2fz/LyZ5zTxBP0ApS3Sl7q+pt9jtguCIP/STxLvz5tWIdU7teMSwpys8f6dwQ6kYaef2xy1N8op
9HlgiqF9kt+mf4oFqa7qy3ujWvEPAZIEbpE/IKi96GQlNh2BBvMklHFjDw2K+DV/da52rCc9MReY
oLrnp33Vjz2Y2wqN5AJBN5f354Yi/k2IEwDBIfyS2JTJcHRJSvaJyMkRe80tIk339pxZ3zSdt8UN
nRc/3mAaw2uNEZOzBf3FJ9w2XDjt4MfYFo8pZ9eOxrFZ6ftwM/2Kqxt/guwG/d1mEW7oCh9jOst8
Nq4fv7SuYDkD5c4fTCCmb7YJfvCBc0XIJtgRBmco7X6PHaMyQ0MftCWSAoxv9jwHzAppbJvO1MTG
LYCu00w5qnvDpe/sVC61vX23PHDgNImcQdxw60/IKVG10L9dTFM+/q91RAoJId0dUd2fWuDClsKL
pjfF/X66A0D3F9iETi50TIP4uMzjCxiTTVrww0fGG3P/2iAjQ/TVZ+4XsMzZc4lFmHNns0+Ncvkf
07LhAQbn4AdxnH8/z41jIUElbFZYTbpsBTiI5qS1LvfcbjDt4SX44bnRXT/yE9bx34c1K+vYrQBX
dyuws/iS3nhoypEFipyOVzxSj5/sVjGl84Vy0OMltChY/1ASJztEwa7YD5sAAopnHblA+h9Os5j8
5Gj73zEndKi9/n1+cbOOug9kjtse/hotCUa3wiea9unN3HPFbvgb/haP5lY9IJ6Hv/o+3Ri0cPbx
L+50Fz4xVU701XmL6mZgLtzAwUAjldG2H5L9HqfzFMZ+yChA4li6s5L4l+/Ou4S0ny8m1g+zpmjs
BvlZmWFd8i11vyOlVuBYwer9PuoSFlOPrLuX6jYA9NpBZXGFYT3NEthSpB6M7Og2dpveFPZP8wAb
X+h/muqUbYTu9w37BhZ5TQk6LMXkGpounzGMa8aMrRTaenHpKUkSWHEqcnWr5/MwdH+BP1HFTVrK
CBx7oI82IL+T/ve94s+A+z6AXid8AL/fvxdU1hOn5vdIuRvsgepIDBKiOWTC+Kf2QDxACoYmz+kJ
SOzE7WIU9OCXSvX5Nfx8P8CsJ+IRj3NaAAfztUZr/PReTW2BETjKu1gCpwTIoelQ0jC4ZbFSmacT
9pCp2j+oGdh3ZgDPHXg6oHgZdnlhaFPXx0ugiiALJW36IjnzohDcwLbWtoD9LLTLQIev6Au06Sr8
RBkpS13mownuthP+xeWLsYnoiCLBBRqXHGTBf0GSvdIV76ew1o3lc87gIZZpNNBdQAcv+wAhsgk1
h4li3PtcOm0MGkXpL9NGSyKDhVH7rxMwrLhXkJyYgDN5FWFuqay+7DcPnEL1Ea9xNGXRrLTC1SZS
7J0YDZSfZI2BCO/B2kGrZ2DWFS7f2md2Ue/q4DVMYuhWkLsxdFKx2eTmYi3E5W7pzDFbEFJMr5l6
DhgX4/lBfvRaIyClEjVW7Gfa57QzaHFMwxiKD0CRHv10XmqYKKWDdgfLKPwxZmHCk/3yPZI5LKyG
a+bGoI1haBuVFJ4gvuGZ8F7pwULQgUYJPch/8lgMZ2SI9LCQbtHJ2AZwllFYubyaXTTF0ffLYYaQ
1yuGzxDOSs8U2P18gQY5HiQNb+KwpPmCwy5oXdxlaImwlzkJOzoLR6JENCez7otZ9Cf+MIao+JeS
euSEVNDWQHx4rkVokEAWftJbfqrNIa3g2ozRd4uFiH5lEjPhhoCT1Zf6l52KDAWf1dy0YU1U/9fs
YSfs2IdcOYzo12sebmI0loSjhqjYGTaezusX7Hrd5w5xE9jOPGm2M0JdA8p3CSHQY47PUfnyONPH
xItOvDUs6+aG32uOQMCKFcRP87fEQqIMCwF73C1dKDU/qv2M3RpoLAOb6TMv4kenp4T47oXbdedL
QA8k7hFcAzuDybhXCpeAyKLid7AjwwXzoMwb6pWmYRyObPaOJ81ohf2WId0G2fXBVmOQ1t3YBSw8
VioNu+mvmVepW5Cd7ZYPp2OGAiM2hGQjbHKkvGj4CdsCRiTCI1ATiwluQLMOwDNfkXd535DfsVkU
NEmfyoW4lPUL4LLZhZ0COW8ASBWdUFDAohuY4ugRYpgmLgQmXlKMCvmKd25/CRASU8IR8nQENc4H
Pj0iEYPnfHBPP6cvVMyVB+0/Zu4HflteYPoxdwc6EbHJzYmpMQgrzBVhEnR7ABfZ5wu0x4IoEkfL
ArvUz/a3HpdZSLkFRvcE+hnIZMT8iHCG5kFeee0ELQd6x2SoHJdlf2fACDAbSDiRBfSu8jzQdI/n
vCFDdmjGKNnC7GHyi5AkFoNORx97YjYSvLgSghAQ0JJs74QbPSBbOiOMT+cS+Ms732topohl8vy5
lfw9jmwnDREXaiSAnhPK6sEgkiMUjJpQrwh9LTi0/OWnS5r/3Iu+nxqZ7YWpCyKJE8Icw5kJWyU9
uNFltCRI8ri5TH6ImwaqCBthwEHLYF8zqLVpahL6IFHOwa1PlRHMS7DHE0Nyzh0QtnTGYSABVw9Y
wOIHTxD25fPEJT533AUusP3NORszBqu8b7QM5RULne1CGluvyD2et2ANG/XX2I73CA7dtIfvwDMN
/ARAhUoPJAl/sVCZQhAmz1zXDeZo9WBtSw8WMYvXvDN1NoclrWJ+hwU7+mdpuhW2RHPCKx3gzFzD
4rqgSrBB3exRyyssxtGEPUzKGCjmgc4rlv/WRgbAwfgs0Sx1WpK+l49l+bhEgoMHxgSbRxTsBRXg
4zr75ZGkS04Rjid60NPpwzS3127gBeFnRsH5fRtTSPdOUt+CPXAzwNjhQTgqxHiO2R3rBuNlNJGn
QQ6+n2a6muIHIZSQ7iJSta7mjFg94JOcumj9vXv2vtMjGSyxXEGUl5cu2wAqB7gPhBxHYRAWvQ/Q
fFqhtERWEypFuwkSswjutSrQ//y3yXiP9w1onaRvonTXoXAFCghQzKP9RYeEuThA/xbCwDBRVZH2
Y61JaBYItoaRt3WIn1tkcPgrEDCQTwcVTl5iOBXN/n/SOEP+ETXNNKrn61ICj4cgPAGGSg9hueZ9
ey9eojrC82qQwtzzkahSoWrMlOzRlEt4AdYcmsnrvZR/sSUvFhziw4PpfcE7Fgudtbnhp1lmlbrg
sU/LkCYjff6EL78Ep7HlDPofug+S4arTmwT6sY3TLTt/+gGM0F/ZSda7e4V6DeZzL0nZFeGmLhEA
jG9tVfn6n/IhfaTX4NKOfLCPIkGJF6sxrNTEz7HkRFhAggc+ulLBBB3lnHoOnQSJ6HoLpqncVLVD
OptPeGR5G60DZLeYkFSz/Fs80PuDf94hZcNMx5zro43wftW4KmA3gAgKrPgaAu4C6kwhTwKEX7m0
l2n2y44EX+kcwuCHVOhQ/Gwouahb5mgHwjmFdSlQ91AFML+9pL2fMOxTThUrsz/DkW7l1TTiQIeH
AooR1GtdiMiuzdH/CN2s3YEXiecEdvjnjXUmiJCIEQqBHwI0N13gShMpmrKh+tSfjwGqLRB44jkR
BJmdHKcC2A6v37rnnJnFh149sX8kNLpyTIyV9l6Y/aQ4/gLIF9Mj1jKvGJl7dXGbLVrIGq2IAyNs
rmfV0IB7LVtWZphE28g8vXMckasaM7hnfc6lAW5qepbEwG+swziObwwaRC8fwDxlKGElJQ6dagSC
lmmFkjEOl2VQLm1jh5Z0aQIq1L5fCVrJIFs6psM9GkFLS28EwQSNYXeu+YO+K7N3unq9OLsKAEF1
6zcGbeHyr1dh8IUmo1XZU8JsEWBp83oyEC0Ic/no9f0bqVJ586pjejQd3j41uD1Re9nP8bXUk3rb
lIanc6FDxx4dviavE+6dzlJDok15Jh8F8zaJzr2sMrYvOkcpTjFdyFBB2xlOqwQQPd2IcbSp0tsI
n2UUu/n07aoaUG5AvgXGLhcQSby8+8nXZFxYg3QatEUZC0s5XFaSscigtE0/88TYUyBmCBTiqKeq
DXPANvENeIdIGZvJNk/PbQxwKLl3qb5skVzJEmZm4TpBKFGn3i3Qv39ZzFLS0i+fSLR1EM+E9iJY
LERRyn8y2L5hM/j6SPkZFItWQyHLBC6QSyhxVOi0lBA2s6UgMs+tVikHayOEvqziBIlkUCpAh2yW
T0anAAzhBwElM2UGUs2+aNeT3Y2RNhjtwBEfAfIngAc7T3xarlwIi0RDUbSCbmjATqt2Os6Nr4Ip
+QCMoLobIBszFnUqPlrYFkPezPsCVnd6MNLMztsNkhM1nItWu8jBl3wus6eXDMe6EOdFE1MVXt5q
+mUJiIcHIZy3NvoMxfwstfCvGYapDS0otGNScf58/Q2vVVAOy169xbUJ1IVriYE+RvAYGSCLFI6q
vKjHg1r3TjFceYChhCJ3ydB6q5WANJ5gTw3pT6gFPzSKL5OMCnUVUbjWFCSBjptg8KUo7EJ4QZq+
VJAOhTVZEa8ijo14PEKnDNuj0C0jTpvujdBGx/lSiqsxXLQ0mysoIGmweb4tv1KQHVbFU4k1TYVw
uaBn/hCDAsvRj+rYwviEVO/iJmqxp0uEIVPcpi1w6vYf6kIRwPbB0Sn7VWpYtC5cEWSusoxZ9i+0
RbSKSSi4IIxlFnpSQnVDBKZSVwZFg5nN9W42Nof6pyOJquJvQ/ctwAzJuCzQ8aYE+UuL76HC/CKl
UyGG6EcCMTGWb7wxSJURKQoT6CENrkGM98JPoZ34SliHDOidB0DrLZUGbPCGARA/PyrMHd4R07sQ
AcTwid27+W2W8NLbSLmlSIG2yUrPCSexsKiSwrPAR1XqOmu3UfdZtsu8XQtmsUyqKwF3qjaEIQKP
elZI03vsPylzE0T5xO1b1txXaMzTVvQsU1y/DBcmNAqOIrqPSfndehBnlAJpiq2I8PwRzgMUSjgr
ZGSwnrUVvrp9OBfpmMcYUWqIa+C+ZKNrUo5rg/OPDh4dYeL2RoGlxNigbFBVXLA/62ULRZrfNo1P
61lQXP0gd05AO9vkG7hD5Dg9PeP42NYzPgAXHP4o1Of4sfBhXefV+Ylfy9wN/kmCNYrNZ1jQZ1KO
tafgKKRSckGWgvyYQWYJniWPT1NgjKXy1DMwjttJQ+h9UmOkCer36LfNpOhM6B1j0Pvqm/7UIjc4
xJ41wDmN5L0L53H3Kaj98kg5/lbR42NPCZXst2CMIPcIu0jcisrSWDwhyYMdfXW2xIKvxD0bjACY
SjuRcFXUAJbKpUiz8Gl5obp8Zd/M8cFK0k4QGyfBLwKa7JT79RhmeW/NC4fzs+twhN2XuL8VKLKC
DPPf1cNIPoJkLRKfKyAtI1oRLyrUZqO/WrdOEJoWFjpJsxIxSYJ6DJei3b9JEqixXkZwGRITxt0p
gm8oXQijcfN2LeOTb/NeCNaZV/UisHjGv5HTqQfFYKUyn4QKBzCp3bLUZn0AunGuYcgrdzT5OnZv
YcxN9pQcAeqXmPJHJNNmt46wCykAhZZJM7dY363w1RqBX782T3GqS7ihWCXoOmI6M1TvVoKcO4mp
kdqNEMAUX08+xGI7iPicwPwoIBxXVItP1HU0iZYNbuiYg+M5NYjI1g1eqjBYeFH36w+up4FF1ibi
oTC3apnfJLoSakfsjWN8CnHQSrKbFf0JuJHkFZjt14F34rVK9/rOQNE/XxxBFE3iItZ/ori0kSSK
oRQN27ZClEIZIE/OFG1KX8GodMyimo3aLLN8pxTo6E1ryx1BRtXKVWFMgsQ4MSqTwA4JG42xQ1mR
KSFiHnumQWrB2lU79EEk2U7ybp+lDFOBSwX1VQzBQhsMsFj/Ec2EhL5TMhJRWDAItQrISHEQ880l
BW0Hen85XHkTkn70/GjllvKV7EXaRMrWiFFAG7dFnyw4gi3z8izxSoUYKiFVkpFIZIO5lqYGIpGl
ZyQg1xcyhKhfjTLoK5mS1mQMZZzKdJOH70PTT9IAlBxq7gW4clqRCPKlsnlmVrYzdWPWPLNvWYeq
Zh3SABte3sYIJK+O081AIAytfN/qwy0IqqUUgdiVMwFzJvxKhP4oRxmWn/Uspu2oWlQQ8othXPf0
x0xaSdhrVl4fwqHWIfsH8OHfprR/G9bGpC+jBprfYH0hSqL3li4jEidItEi4Z6X88PjU16VBwMB3
5TkC+TBYhpkFl4eGXqECun9CtZsK8rj+KoXjs1R4HdQRpsRWzuYbkVSEK6WUiCbkAwayu6A5G8Aw
unz5RBc4Ls4ZlIUQBxETe3AZzQTJXDUdGVz6RPYGNRREFuoAJxlyDon8JIYVFrvBLZsTeVyNBFyu
N0n2iN4K+TpBNfAVlv67AfEO5FVkRFtbsiO+ft4FqxEJrzpeaT8lk/oBNE7UHxo0LkxNY72jMcdq
bDNmKTwFHNQip89+4mTRjEBy2Y9JH3tlQVZl+hVLvEB/GKUnO2QttuAqgx4bYfKIEqWnklJhsLyG
nmNsmnarnp7VLSGBVIuTwOgAnf5OxbO1sgtiSJL+9LGbga+xAhpIw/PKMdmItqngKg1rfBm+o+VQ
/jRit0pabanjT1UlP9nJQqPLYi1I5YeO5Esfn94B0HpjHT+/GlmA2LyMrFttVktNP7x7HBNFWKkm
ZZ16KCUNA5knhEbyV/H9+2Lg8h4kprWGAQGeu8OhWkmiK6jaLY7fML6CcRuLmVd1MnrEK6MqFcQm
EF7P6rtBk6LXQEgJmFvhyIMQDv/9p5tADzWi8Qh4KL3q4nEQ3x89RoNWWjmgbWn2YamBb97b9AZ5
OUIoCSmiwheyZDzBXkHqD8PCsZVIBVbEKzM1FkoLUQ8/EYFb3cbdUlMz39QfidVyyYDrpv+EuyAu
nfHJRH34aDtKC3mjtUzh0fh9XxRVQYlNmJVoDRSTE26zi5MvVKyNV+brClzBV+hkA1rer6V20Snn
4neOzj3912fjBu+jENFtmGhHhKkUaQKGyxHA8/Ajtvyi/DIQOzX6L80EeEO+Xf9KDXAhwxlG9/cl
ko6/KHpwqBYxraiGxRMrq2hgptIPV63A8az/NeNxPhpY6KE9kGbBsmvAseVIK7H+YZtLbs4EkFwd
zYZAUf+l5VVzqFh4Y0pm2Kt+BJwztpjFD8AHSNdrVmP0pFGHKLuODWK7TcsefUWuCYOWdKvSqpJx
lhSQbFDSM8ZJz+82p6hI8StpMFKnrqyZ7lCPGJwtMs2mNAfpJIhumZX4+pbGQ/PKekeDU+gCGLij
LeuMR0Ba0wCQED5rH8UkHcnRTTdD1CvUn8u5UMX7vFxWxrEgja56lLgtbhsnzph+jwp+K7QkLIrQ
p3TRhW+5Q+0A5sEUx4tBdLoUiyOQey/9NX831PjkB1IgrkVN83SZ6QGPOpgYXx+VzviCE0OEfJtY
g1/mg1cPYE9TztJsnL/Tjw6crkHnuwBAUP694VL1Fj2DRp8brxt56CyOeFqj4lbDznq6OrVMycmd
CuYibeN7mabLV++Hw9OZEqhOQA0E1cUppaWQHUmCKx1znhqCyLIL4DKVoztM/OgRkgN0dOvJCZlh
qF6GJeKXryVi8SAhppdFmbV/0QVQwOdLCsYWSMcWvZ3W8ufAQtaNwzuJf62wXua9ugx75kY0DnL1
YuiIi7AlijT8xTkn4dZpWbhrEnnRdzSjgs+AzSt03yoKzbmB1CKBt6hf+wZpA1VFsVtJ3TcHf2hQ
eFjfFqveIDjmbXU2tdFVSwgkSCcygSF9K8rzWxvnQbaLm9ZVhupgNILJMKhmekuAROe+/FARizK+
S/aAxrwklt6H9xNShsLTpmNoxKxGuMJDYZ/6MHfHUfJFI1hYSLK2Rm8rYbN44Zv4TpA+UXNfR9Nq
KgsERfgQOOphQwFsSFLUjJw40fYRhnQc3x95DZ039lXx+lbiF2eNfO8KtIyfzDnpWjdIoLfMnluc
KJ5G5OW0lpW65uwqUsTOYb1TU4aIUGI3IkR49fpRHX5TKRQRnC19PnW4EFwpYaFYiToX9f1QVAzl
kBuiuFJRuxZp1EMXksCm01rUGHqJgpu2+VV81QsFucFRQF28OCCxGBSsOCXyu7gCY6iUvpZ8UW4m
1U0o+/ML/VTF7+i9c4bXm/dwUCC5ZtSZbPVspBuS43uLKAkKAhSPuQgeQo1Qu1cgYlP/vODCqtSz
HWNSMVpKerYSNSwU3u2n8ab/3CXizRIsuKtasFElqKp2mH8nqXirSo8sccZ0Vtb2avU5JtsX4oTj
2kQBWkXPnAFJRJbPKIth16vbtMJvKyxoqepMnzk2QITguTTSTpgl6OyiAApHCItI45BtGNsOnhHv
viUGI8KCl3+bdxMJRmk1SRUConwD9Vox4a2B3En2NP2kMUIqtzOxYnaeD3N/VEbHinfAlxm8GfZb
mXAamFEpR3RLlHqFE6Q5GZ0wXBHxbYaU4KvxiiyVgs/55q01l9Yk+ePuubI8wHqr1zKkPGLKpEzy
GQbzBTCzk20TxDcYqyv01vYXMG1v5/2AbcPyU3/e4DaIE2B3AA872dqDYNXdQD1QS1/ZBrFNa3iB
0MYDcIqDGeeOux5+Wu4AY1Sa78oNYGFpuZ/o5MxbgKz3QG3o4iIUrTjhId9zMIDMRdN/82YwHj0G
cH7sKg/Rl3MCzIUjUJwzO4sdCCWj+eh6RxPWgP8CaB1PByksg+Vu4WI7K7/DerKd5pDBmID35FsG
6+ffC9e0zQTaNMCg8DCMbYUrFt5ZiNnjFGXyRZRtxJwZAVmgEuv0Od+Ozp5xImf9CasovIIdPObi
ueq/foOFDFvk2D0A21Dve+o+JETDkf4M8fx1J7J6xuwHaPiaz+LyA4a4kNNml+IXd0bkbWDMLrAR
MCA5pAcJ4AmaOT79CcrsC5htVl4/zQineeNJW71vDGcB+LFSrsUKWSQEBBzWU7AUjm+cPcGmhMts
AXoQrXsgBp/TS47hkm7+xloROdxgznGRQZP+BK+xGBivND5/um/vmRcsAJ4HdEWwpIBSyGXk8uzB
HBmZYmZfUISZIIOHAXwehiDNZZ8V0DwEaudV48p3OF1oc7nyB6YRybX7E/fEBTfObAln9FnzNwJH
MJyueTwZtMBkAJ537vFLCObtjzaRC2fV4Co4ipQ7GsP2q1rK5MO0pUADvr/awO9PVL10rTCK2jWh
facrhz9IN7hfgyddJm5Th1pg5lonhRLIWoiAqnJbJiC7OeF2h2QaysnzV+AVSAZ7MkAE1Is9VTpW
l4ExOo6YsdugD4qyE/g9u8QyTIZc9b4LPsVwA0ESYQd+9QCLUfV9kc7aJA1IOq6UX8HPrtY3Sx78
kxOt8i128BCaNIRJF9ATnWr+M95MzoIcLPYbynM3D7utCq7fCBfGPU/dDCzjL0CA5gbw004OPQlU
Sz46g2VxaXHYRC9t8os5gZwh4F1bW0VKniaiQ7MDrkk0UzBzSuYqQ47lkzs6E8DfrXjtxMMAzGb9
JIv8V0dJ4S6vnpsMqqsfDbP6Ea3oNLyOih99oggmobJCntzbIc/3Psy759STgf8MeDKGhmTN4jmK
aIDDIqf+7rFCtr/SXSjDKkl3pviQj1ym5MOrs4tNDu5i122AonkoFi/5314YPPgl1ilbqcSxnQzU
sZn/FL9KQj9w1ue+LNoxud3tvTcPwRabmB2jYffSLzplFn3SU10aa9Oca50/oAZLB33wygVQpH0M
nGuLTvuG90HYHVoXfLe/B54E14gAYDMf2uiL5LNcYbojrGFGYgkxWR0nrR1yhTQDRygzlKufBTMa
6BqYn2yFv8revuZRu4Nz4cvcwuKD7yfB22emhW2HD6MH/syiFjHtMc7hn8KtZ8oxnOsFdVnJXIi/
uUxktedvkrt0Nn9fL0ZoM8TXNB+pNvXRM/q+EOeGhWnw0ESvYe9TeiNsBNyHnbeLEBFZQwQUFsGn
vA22xrp2Cz9f98GWjk/3U8kOMnf0CFckD+QO3Yl5G2EYsBvZAKIGMjg1ZkoUjVty3fw7PL6/U1z2
hocGJ721BXXi+nzlX+IJhfICtcZD9KUth6/wA3zDPDkM23oNogeNNju5XBQk6rgfwEUDNprxjWgQ
C8T80HcAzoSJUpLi84NfJZ1vBwvZ7ROygd9/APFzsSMCKU5n895t/mhjSHvrLsyDY6n6Qr4uuOJz
bneMt/Hf3uWfT81h+SJMdxFXIkfOKjowyNkXzDluLzc+0cv1uu8AaYe5+IU131cP/x5N+iPdVmXF
BA/oSP1bI4IgXqbhKCiWI8V/9UDcDJLIy36M2LDSPOEmgFLvkDUZc+z/HKDtNPUMa4ZFgB/fTDSz
C1vaod3QIHij08Cxg0O7jLevEWPYGaB+QO0c+H/BLVmE86lbhS4J+tmToN/rKl7rT0a44ExQa+My
4lNjo1h/kn4JR0z9bdkH0xzXruqP6dx4utK4aJGJ2eiwO+l6fqExiX9k7DQeCxAvOQfRgCshaxZ+
d8zJ3RiICXw5G+9BJIsdY0lDO0NY2KHrVTntmaDbd3bvINlEBMyRUpthOD4TMUbccG1befNv64I3
O9d0do4UjTusGs/Vz5Ahy1KckHXc1NQIs3QRjLPBH26P8pr4AvmNrfxwuxIKUGakHyochY1Mlcul
/wCjFw7tWXBMO93xFe7kJcC6ltFOPD3fYNLH1dtl8IG/CqOXHwJTMolUvgl9bP5w33+8IpeBJ9nA
RHjBtZYqAfE468oOtBSooSznHh1zvAW3TKMNHwoMgRVogtsHd2tfzeWMJyxfYYU47X6SqUVghJUQ
siMltIxXo30dF/q8YeQIKFDC2JHLwCQ5nsNVlLfqBs3GnIX/p6TxKo82waq5UDrzYY+GRfKpMqSk
VqDdPjmOG/dqDrOwcBaYfukew20Ywkgab19rcb5kabNDoLH9QKToHHotf+Yf6gme5aufncf2+H75
xM2zas2MTeZr13EVIQTxPuJcc7kDUngMRxjGIFmOmEHDlyKcQkWC0Ky4hYfU5Fd3EBfa1fIYdTjT
xkSy3prpc6jECeQfeTKLVu7UL9Nqzfl7YY5CvHY2Zg8kazrH8CW3+bzQ1I6L2SXeKeS4bDbm7dbs
yklrTkxXbgjI/K/mky1pnTOnd/IFaImRrIOwvIVj1djR1vDQ8IUXvENUkio/uRBiozPxxq3mgo8m
3DWH1aN4hnehCL//R9KZLamKbVH0i4gARZFX+kYE+9QXwh4BG0Bp/PoanIpbUXVunkxTgb33WnPN
hsH13/pp/0jd9dP1YK+G4ixeEJisdSsuLHx6rEI2IxcjYLhH0WNFl37hxHr48aK22UpyCl8wDEOI
2mh+s14RK0auAzgOb0kfnzsMjLRqev9j9s9/UagmFJ0fiDO96fA9AmdtXzbVRg8574VIMkeo7rSH
aPDPZ4/Hwv4Ji/uOzHrd+E/vRvTMB2GLBGuiWIj6F22Rp2r5qcVAGBoVKULkb+jSeXiKDzTbHxjp
VP1Ail7LaoEsjtqOF2045jB3ic34kK94zq3Jn/cO1gWaBSQ/uS4gaKF7xGgEojLKpw8QqxmjTsmP
NOuQqknZJCOebhR0MYjDIlp3NMsWO32JkuCxfdICjvX57apO7wjy8aUl2QI+1/WGhs0hk5X+Gz0f
THxOVHwM4fCry85O11QgdrbABITTpnCyZcHGRh+Osr8n9umq0z0j/92s/u1IPUGqZ/FAI/uiFqR+
r6YwnecFnvIOdq8huxTCNt7rCIE9k+sHSrs4RI6NbT8thCXspGCI79/5AzREajqiJgRigvMWNDAm
7iwzP7xMERJSRqOGN0dwy3xlCW6AkHXoKsunGnTmkSeU76PTNjzu8t0Yc1//mP+i6NIfkNfxDxov
nvwfnNm0G3YGp7o0kjMCRq9bYLPI2XhPdXwCfqrWXcX5d6s6aQIiQzeDgWk7/eGPxWIjP6kKOfhy
k9iE1HnTw5P9uUJScxoQlYAYPN5S0losDk/ggUimLPzXZtOZL7PdAdachiw85EEzmOKAaIIB4xM+
cqPdJvTrEFw1xu6jtcp3Jn46A8XJVvkV9wW0pXpiQojFEmv5xWEFk3k0cuvO6m+CCQfsc8wwAtq3
x3RL9hOI7zVHa1F5AGiiVc8n29G1vKQ4fkMioPZkkUJwCRhXaE9WEFDqagzIpb0vFS3pKJCi282/
pT5zJmwCpcHqPbA5UOqhV4w3LaQWBryvO6B3gDPgN7dHYxvvCs5b+JA3hC4IeRmkLkvK2isl0ame
5Yt7Ysi0g1AOSo6aD80CLksSAic8mKaNDUMHXllCL3KUBz6NZ7aB7Da872CT4B3DAwL3m9ryOZWU
lSxpk2myhHVE7cHj90EaQ4125XbjAa2JLjXkgwH0W/yTx3uef7SW8IfhDeKhWrIojh/srPJ5BwX0
a9FFPf5upDClOvLm766xgLv4kDVmis7g1LBlIDOD8zm9ctRgVEQJyRse2Ldv/yR/oJzMs5C5nkOM
Hh/yEdypJQ/1/utiely4a2AphUX2XLM2MHUfBc0KWPGz5yQ2io3k4u77LKaSWU1xoVsAlGuyYg0Z
YTPwMH+z1xqkkx22ztlds1CKsrDFE6ByxJUMJ1dvLKjB4ONYrM3uvRc99ihW9TIx+JRW1PPEilT7
yQqCHBnufYxB7dxI8CCiAQaWz+jVTJ2XO6m8d+bw9vJFLpr9qWwA+jHXNJ+zRPa/sYc3KXepO49E
7Q4BWjbS6C4TK12e44ZkJ7PDpepUTuHi4XfsyPbP+vlHvLUK9Jgj/KRFt1wpRJ6AS6xwBAGyIKXe
rQ4PB34KOYbMBag2SITqfbkYouEljM7wBEHouctXzQTcFw++x4Xsv9l4Ux2ELc/aw3nYxCImB1wA
sKt6bT41cYDmb1pgjOCTj4aZu/mLRD6skZ/SCMriRqVgYEXBHyWHEcKiAoH7yHd0bJTEi9ivRYYi
Ep2rV6xvYxK4cLHFopN4kBFgwm+bs8hGT7tBkEmf0bfwkHxBpbDvehhMeUqsmeDKQVgK8ZjEgPfy
UTzcO3u2kz2yBeyMNqMtcOqx32kzvzz+tuMI5tjDezFr15EFr+QVzx1YN9YruBjbiqfOb2dCGX0Q
EUDdt77r3Z8fqQUGs4Qmg4/N3wdIWWv817aNOqq9D/jDaI6/Br3Dm7mi3bkS+9ONQdcYS1ptWmT0
zIxe6AHvsUWHPcB4dkCu04L6EPTGRoJ5wigDE7HfjOnhOluwMNM+I/vzhtgu74A1iNnBhBmn+jO+
eVj51/jmm/FpnZUm/afU79mwYZ6Ftq5xVTDu0yLq94FmgbErDp0lsxpWlxrimT/BFO6vCnpWOZpX
tFDuLRrVC2UYQhSOydUClJb1Y4/xUQZl825HibzGinEHT7Tm4cAmULUeYORw9eEPovU8MtImvqe2
uD13EDX4rID+AzI2tOTr3JFLnRnxmGzgFA+RfPrRUzryCVXCDFkp17S8ZlG+uUfQgl/M/onzlrY0
CT6aZUdilaxLXGUhZHCni8vjcgfJ6ROgsXC2h38PFnflYEijPYOEA5YcIGtidUj9jQOpQfSh8sDD
tZwKurfJ6R+VuaKC1mPnStHdzDAHqi6wqhQfB1diMv/GGx5Idl4N2v3IwFCEiXwCwkPHeDNwaqrH
JtSkZoH5IHKWqrWGNtGUbzgV5Z4cOkT9xgSpT2cOhOg9VZbVpqVExNoOChvDKidFimKmCjYhJCL4
45mIwQ4cFx/uoaC6uDR5mYdzqiZfcVVEC2ZBbH3Z+akY2lkVWUMKfJiItdGbGGEJww6Mioj/HXH+
evQ+/3eMsDA/YuUxEJs1F/wPcYlgZUDyxUUZUnDp5FfxJMsmlo4Yl7LGQ6x8WO2Ufq2L+TMbAl7Q
ndcgCvjnkQzkRqrxH4gvDA3QHA9W7tsvgngHo81sAiivH20BqsqXqBWcdEZurgK/7mkne/lU5To8
1SQxR0vKA+y5zGbRXap5PrZvXKP6Is0aWvEVDlxPh1i8nglqnthaUMRtEVJhE4SfSSTXDnI1zGFX
yDOAOhW2BWxHUWFvIc/zSoC8fDlhPA5Asx5RVlMbjTXliWiqzyaozvksaq8KvppIzu+0Ti8dwWtc
GjX6K2O4IQtMnC4BtyyhAKYoJ8ZvL3JG/oumCEfevQFu6Y1ufgc4hl8YTkUIyFNPC7ylUiJpCBE0
blfKA+jg+s+Evqd9sVdervn4OJ5hIWbXAegXm0Npjzmc6lnJiRhjtWfRkz/wJP0aaMX2vz7gxqqO
OWgmViCElaHIdJ4H2XlFVdi9jTVZyNlvSsULwgOMRUG+Oz1WMdXRC0MGJNrUluBweMvPs9Mu90oc
Oqy1eCwwckO7SA0pEc9DUXKR3ILMONV4mSXVHG3aaHNbImISnK9TPqfCWdQ3g5EHEvMypb+XebOo
zPvCsZhSJzwPNO5G7t9WYAwXHh6bfC7MV+7v6dOpj5WlMiPxIfumJJWsMw/4eCAAfzcRiK9i/vg9
R6isExRzE6oO2kDp8tlQvRpfL15A6EOOjrWo9YunnwPeLW2AP9plEDQO4Vl1oz02AgCctINScrdp
+aPswm/iKG9/OsZQwsuu6Aw3GOs32KE7BZ2Cfh0Y9aavFBGLerB4h16Oo4UxYXqodZWR4EgkeGQo
TRX73RpcSbQ82+diArv/0P5M8NX4rwXcBsvoy0YO8R7A+9nprDqzzalUHOfX7r4jDm49dsQYJokr
bWQszHuz/wqitNlpyibeZiG3sUfk1Faf3C3aTT1iPqOBQqS0dAnLB2sYkCpoVPSM0GN4oM1SMsgs
66iphd4zQEsjJhJTgQ7oyGaZqLRQ5gDu76ofuthPZ9Ss764AAdbOn7ZKeLxRepxoD1hbbw+I8/UI
SGghdGT7POFLEb5WRajYI/OD1ZP9nNXMpXwBFaS8qC7JI8CEFvo2AbCfoZuSQzhLx9hHbZIqAg/+
0CdWPSCcUv7ieY8fwusPWODBx4DugF0PhIeHzh8+lySDokMQqkWxHMsBR9ldCKg5EamQMFhSYP+p
eKJQzl7rTVEjvZvVj0hA+h909+MEnYFMjym2yM3sCb43A7xtM/JzUa8gZcCwTxyCTmIB4HAO3lsT
9V7OLAF/AryF9NbpdiLwHsmKzGOxC4OuREOzzux0yRbO5A5ECcU3njeQhTyGGPDHKVoQduAaPIQQ
jOgF8FclpnXwz87z7inINv6pMjKPc2PUe9j/7xha1CE/d8silDKS0z4CTHsoRcz8OsLZj3BksDZC
mCjZGIapY6/ApoGCGW3BRe6zBqbpbaq+4XbAyuuL+t8Rh8GW1ZJFN7oC3A7hqSVkOGDeSlFLVgYq
FYvCD2ZY9J0h9+FvOOQrBEFIJmhLw+JCa0mOdFeFWOeOzhOOv3B4agdGtbjjOAEaDiMAcygkx9Wa
w/y7T0IEYJByddApSL+8LoplXFVPQsjwole5fM3NGRojTYOHR8ntaQyn+Q/8RnsdvrPXpkCFfvfR
b2Objwn60wR3Ph9h7THvx7NS6HX8SYRoYQPqikkpk0QCqOsRX1blyXQEOPu02lORuoPYzOrDvbIw
SEGcHsD6Rfnq0fvAEckOoNB3tJq2cCLHikEHkaaQWolxIP5SF4O8CsZJUN31N/O/8h12JRAxIDdz
j48uw2MnDIi3g/628IRu+q620AWal35D05BFxF0hvyFkEfXWYx4jsKAa/u6/1ToXtwJsfvirxKnN
KOMUduAxbqPkQk00tcWa88cBRQFjQpSmptFIBZoKzmTW6B/CZVFW0RVvvntpCPSBU2Y8E0442UtR
N+itVAsiKIx75/4eqwe7wdBuPhs13SWDBUf+AFdS3H5t9VgEDCCzcv0eB6hBSEnAIbxfDi3O6MQB
mRXLBprF0Gib6Kvw2lYZNhy7kNPykAn1JNuo2yK5DumbEi0fkXZgEh/SG6UijWGxdugUCXnOosEu
QZ6iPt1yCzLUUyYxOYc3lYYVGPKDQp9WbjcqWU/IQEe98vMeRKml1MCOeDeHbbkd+nROJFkWjJfx
E2DI/sHOiojAH1slO2Gz+w0PSuXfYRpNpohD4XzqMtskc3xIUxIBtkJvjsviYbSPOpVgsmae04ge
aw4WjGWp+Dt7nM7SJ5YfaH4figlB78TvYFTMizEh5Vn/J0lEDc22N57Ku/SIVksdeSLpi9iKUFX8
809LjFNikPR3oiyBZ1MfUdtbdfgh9BFxZA6LHwwEXT2TaYbNHWfcC5loyI9PVhBfAXQZ9pI8jyQb
DZV0hLTxRq/O7ckuSAP7MEDKV1vFNACz5tkbORnSeFDlcoslFbJsTlOGRRcJdvisNwJHkEqV1rwO
LJZeqEpIBKlmSIFpu6jQKV7w9FcoqwpTHkUTurKaIuYGSfGNxMuk83+m4CbgSPkboqUmcLPa4muL
FComCckUWxB0/tmcSu0ZZs6xj97zObP5ZH1lyApSqMdRLaHbImWDb1GIVCltHrz7/tvLff6ppdZy
RtSfC9VxhNq86RXJBWeAnl3YwdcJGSJ9WCDCE7TjuLfysni2fvx4RwvCHI5SJdEKNMO/LVMHkq1c
6ALq4qSauCD4opv7xV+GHRYGW7W2WgOHkBQrUknjJriWbGADG8KkQ2w05mbEpnJHmcguaHRm90vv
9wJbYACEs0YRvvsnDEdsOsUBwhlEbx/K22gmLX4zMWy9G95Wg37if+Uq3rfJ5svu2iC8TAojhbih
VXOOgdRAFJFaIe38e1mtvzhlsA5fLWZl/EtG57V/h98LVwlt8cAvCzOEve7TfSUnyVfpXTlNLris
N31AA5t+d/kGXcB2VnhsqHjdr3MDP3e03Yz4RkbY8GR76KiQsEk1tgEh0mgYmPp9H6J6q95T4jr4
2ncttitkY3cN684MNaX2mpPlZioQ9Z8aCcAHQhAhM/zwsIZGAQmYh1bUImFWOojuEfGiZejZDaVP
1nxbbDN+LFamSI8EOexjBd/TxEL0xctUawVv9Z4M59JvIkQrQdkbRC8cwD+HTz++nyH3U5m9p8xr
R7V1bDov5O97js+WABKsFStsW002opDXZJ2Ew969/mYSCI5XP+cByjKo1WuuXtNb3JPoxsmxZc8q
1vAMHuZzycUrbA7zehyKGLrcPclhqS3V45DB7TaE6vsmsY2bn9tECWcmN+eDk4yFOzR7ES/32D9Z
Tx7G+HGzo84oAgTAxNv8a66OiF0hKITca/7hgqt1NMZV5+3+s4sFwd9mc5z/TQGsd4kRIVajotFf
AxqChCuPyszKl19bYUpJX1ns6Z7QIi4f+wlROVuoy0sE21u4OtbdDHFV4V07hBnMlS0Uwi8o73ro
jEmuQWAAkRkKCvzXnF9PbJmPpXTaaItwD1DTanv1qGKUkri0uQFnLD6KCnEer3iaPWaLPf3wHUqK
F6T4tGn4ZxYevKgVl1tr7G+wv2nBiuuMcXEn4RgzHtmtSKI84iujayfWa/zc5Eq9LsWvr0qlpg6K
7Zty/NeOF3n68REFfHOzlXkI9u/fZzHeDjrRKPxvNR+7X6vDK2FOQDTVac+tqJEeA1p87bw1nqKT
YF5zBQC5q2Rn2i9jOParZPFQwwr46U8W4eK+zuVtCrkLCxMwy8R9/JZNb74J46iHf4v+jMDmiZrg
EagUYNU44lxC+vAZ6L1kk1GcC+zMyIrGmMj09RgbWy38HGm0XWA2PV3JPFrHZAU3PcsxVmtrPftY
tN7J6R2lcD3SA1VFgaEVpkko3Y1RUIKXOCQye1341iATAJRHykxmbrj+bhv3vuypFLcpErz5MGgM
arMAuRKtAIWvi7/qiO4CrPX0A3Cq12/zspOng23uvFaP1Q0M9atLe+Bt7ARpgHTZbMwjaM5ZAXcU
ncrpnNxRAwTvQWVdXmQ+s3SaGTHMEJogygYAsbBWAgrlEYo5jdstccyks1PtcMwJ99X4dn7XG1iw
gAupwQ5X6SVo/Eh/YNxJXHdrKNif/OwB42QwMzyeXPwl4WsVU2p5bxCROwjuNljeMEKdOJ9Z5kJ5
BxToLHu4IDV9BEte9J+YvfVePCWfF+U7zuOHN84VGQ84jhU7OaoYQoxsIEIFaxQZOzMIUEARGlAz
B3RGql+/pAr6S/LVaFA+RJDULgDrbnwRQIL0scwEudfQwsFRFzFU4NTsSHHecy6znSFVb27LDFf3
1kVz8AokspIYdTJyfjn8q9qkf+S1kNYVvH72G6vCFr+ExRAwUPZIE+K7o/zUPHohmfYmsHGI+wTE
rHtQjlWeow+OI4sJijwY82U92aQ3SyLwNR++Z53c6R/IlFDYoly4GSnJ71NQjPjrfuWo+WJk2PJ4
K0t1LZ7i6u8Fuv/eKlAfJaFYpbenm324sdKxN+MG7fp2pAjdmH8zm2bPVcUp5UJ835T3VfGe54PV
53Hbql/5SLJ61frjV/ji1jW/2+7Dr5F7QwwIcqKwiGMH72fOcFU0lfbUK9wRtcOq4qghgwK3iCM0
rApogAi4P+hzNYqeDZjNDOY6domMYbKerP4+jEsCaBbyWVacX2mRTVpYr+GFyUy2eiLKaX/4XN73
SFxdmmKUPD14Tm+Enz/jU2H9WpM6ZyayVnqvaV8OgJG78QlU6CSYg81oATwJaOAKfofwkZYN4wyD
Qf0Du108KBBS1aVV3TDQueNhCV8CatXn57IpIOhCk/uefewRvqRTzm9qQYwuKdmexDvPyjf8viL2
bq1f3OZoyChsyZ8Fl2Aeb4LFs8TvyCehENEiIXhknDBmK/IoDGc4LbXO0Cr/nuwrUMdQGzCnnSbr
HPbO6JT0saGT1Ycy8um2YeZPdsMpOHhyYo+SPUT9IXs5rA+P7cjrKQcR3sKDQ85UQMYvvP9dzNSZ
kgMcMZsoN5D7kHS66WGE1IDPdjcHV5zjXruRB9WECFQjBv6ECgiTa/1dgddwdYbeE08DKJe2EnBn
UbLDZbl5yaxY0+wLs+pUH+WnhZvKwy2w6q+T3nlPZPzi8YmX9/UdL9DJTjGzgKMS1ce+xZIZSHEm
n26EB1GhriBjgUosVdUYepmF7G1gYcEH3Ruduo1Zycgcu8Onw7XH6tNGGmWyDYHVfzAqqDXcO6DU
kTmDeQZKBxvXgGh8Htb4gQoz4l7iKL3ikT/iGuMTNDr2Ax18V3CBWXPrU8DVGVddx9NBxDZXOgqm
tEdl7aGjrvt1M3YLDoXjw5xEfYYx1x7Ad0lL+bQ6mtlGp8SpMD62RzO0tyGt2OvSQrDtbQWxrGNk
uODVxzqg+FI5Dg7Ydd7ozMxq2RwxjBvyPqTVCvMCjA1oMfmUE+xpOF76bhfHvzlto3yVUWj3d4Tb
a6V8V0AMcsRuRvwS1OEg88lnfHifo2I3XPDs8v+PVxcK95x6Gfxd9lgiL0CZ08Cc2FhcKs4X/qHo
cumY9oBU9nzRdbZqaR/3wmxwkD3W25R3Piv26NYjnJRx02ZowFqG5l5b1BVI7ph6MfWDx0GXiEv7
nlIM0S0f86uLR+agINMYDmPeHJstJFTuHWss7ncLBmRjOpA8C2Wzi1qHwkM+DzZQaLc8YvrwjwuP
48TYbkc2r15xgXvwiR0c7u7gwPOoWp/jd8G7SZYdAQrs2/79AtSCcTNQBmcsdBSbR5Zpgc4UU3GY
+5YhG9hPJG8DfXmsmB/lE0MPHM5beq9fAHUDpKF90ShNFWwhEuClsiXou446IV4NB3OcvxU8g/I+
bjMZBxyV9QNDkxEkbmZbbwHOGsJH6wWZWiuG4i4rcZFt6nnyGaxR4HHWkLN6/LkY9jxftBsTu2db
VN7wD7YzuwXWFDdGXfAZmGwgGmTfmSA8xOVj9padEp4hT0e6qkpdKqkAIbLzfFJCIePXcFcgRpEJ
jLQSCGLiwZRN6mxCgxk1cuw9GLQzinWYDa0yB+xV5JGnKT1xB1rmYWmUnAaFLnNUzVgiaJJ/mDmb
o9OHLgcSOCOqxIjBKMCyICAvZU/wv8fJnOeQoQnmKLp6Am6czHuDA8jNbP9rtiNCY/5AZL4/bRIv
M9FsrhO2JBcL/gm4o5Wzj+E1m+ijfP9gn4J5PJvMhxZICL7sFhpVKWQYUlw/y54kKWEYLvgSN3BZ
/hFfGn7cL6RCW1phX3KAP0ZyzsfrZvIZ3xOKJobs+vfYLfP16NLgTs7XhqcGaFKf7EDieJKAVoJ/
pFNWCVYnOF8PS7fw5R+RWsUh/XjKSaoQi/envh/PPqqGQxgnWIX/l4Ecg1TU+BURy5VdcVx1AcTL
1OTq3TZPQqWywxAeJW54PNIS/kNgBol599EWfRd00qx3LBZopeDex8AsqOaI2eDjvdbEW/TbnnXz
GniXBt423nPLfca5tk9kxOQ9ehEdg24Gjzg89vg53Dv5+Z8lgW+x4wyw276TZWdhYea350GIZmNs
0PEPYNCp/hg/PtzsOBnEv/qIro5Wff0wOc36Tg4fJaGwX8TQKJ7cEh+R6Iy1LJoFCrYZoQ1afSyX
KoNUVX/WHlTJgCwIZooVhsTMwskDJdO5CN7n/u75jXnz4UdWG+C1+pwy4/HIMQZ94rTgptbHyaaV
DzTdPG/kFXHus4+05NPU6n5ISPRf/Xbwk3p+QAUSb8TKgKAomROgoA/guHxWehu8ut0Qn0k6okzv
9D6qDcan6AywYerTW8ZAyXo5sU5wT7FI9RUu4guvk/TIHi1HozwALPmOp9RHDYyjn+i8FFpWTJde
Lj+LuAkvEsocHLvconHwaYTPjYWYvGRjK2BEsmV7hNutWob4wOiz8bNPcZ4cyIQ6FAGXo7SKDe1d
v79BCsBO0a8w7TtIR/HOFlDcrNtPp3+jm/HrI1LV7QRiHVAqsDT2zhEV6ogWdSwbpAg8GlfEeWds
5g+76JbJAOEPBJiBA4Q+w14vyGDsgFta3RQ9B0THhwvAT/TnkiMe4n/PxPQgihx6CpTXbD5LHojB
gRXwGmxSHK1Zyznb7o8RijZYlYLJEES2Yvos7jiH+yCqKodfC2w4NLNQwJmMEVIoLbLgIdF1foMk
fDs/W7Jb6CilN4SmMcShtve1hSU/u+8YrkCwKv0hg1X6gnZTTDEYJ9FP5pgSlsqpdD9uDf1b/xjJ
dGwOo82Y9nEJkcv4G4ZsIcoAV7Tp64E44a1V6Nb62oYDnPOH8xKWCG9vArZ6ug0x/eazDTjrh1Zz
YWZZYpe1eNg/svyeISc2AF4GrpNN0XFTpIkQl0umIsqmDoYmE3ZTPEmw8QhcqWG1Fqsa3180EU/G
ps/DQbR6B10xHIftFdRMsPVZtVJs+wLcAlX2ucpJ97CEEyN3GD8uvbMnaRb1s4aHFG6wwilkn3Sw
cbMGHts4Ts6h7ElWbfDkeccxnLdheHcoIIkKrMxuLqLLsMXDeOKXu8p+UFpVuusyeqMmASqER1ou
8e3DFR9siHQyqG1y1GM/GDwbE3MDuQwgChgpQzOrX6BjG/EJkqmZmASBODrGq0IAu1VnjpsuE32D
EfkCTzisfAaZtg//We+S8Pp2k7931JgGac4Mi6gLbibHGVlYPwv6GuTv7IDTtqH8CRwZJfl7T4NS
HQdJV3KIMV63zn3NIPlcEzYIxvpxRmbLQds/D/WMlI410dux3xk3mWm7loAAHGCFfvQdBEPwPmoo
PjD7aPTzQcRYUjjrGj/IZojpp+IGU6Ld25IcnGj5vGDRC0W/Md7bYJLaMwbshY12xI0dOUQR+les
qgjuqjx9RaBgZ4haPPPhmkFxi+ZKgwDid1buC2uGFl9b1aw7v3wBDrRVw3QKm3Lz3rHS27628rEW
nUzra+6za3LlFWbqs5vDZKMhfQuB+TJ4EsSlHJ9G0HszHChCndZReGWOLgeIBGJT2AcB8SDl1Oeu
EGBy/Yc8Hutrbs3NXPWWbBTuGcxw2RT2IxtSnE4WLJWGQQ5ebDLn8sBv4MzIFhublW7Q/cDKrvX6
zqATAuk6DitXCg4MHOeqR+USh9kUY+dDZ9V+wR2/UcJPyApw3MJLGCtiAaPlLnR+/7vtMHofeBx/
0ESEP4Qhsg4NB8exdtUntEOfAA5LrLfThQuYPXbvRzpwk6scPh+wq79AsUOdX63MeVsviJ2IjsxM
0BbxEBUvVsFj6N3b2GH8OcE79W6ri9v8sf9tsyDtY9nYEC8vBPrY+5KZRZ5P4SSF5jfahEEPZUVt
vVAOxKZiTBYIS6k69gXqc57mOepn7yHTht03vrAsTwL2BetJwLQqRoVqS+evJynu4/Ce1tOv2f59
rN/fhMwlnYeLI5rmbVUosKL2xaKa3+c4LvXN+Up0m1MDlmMD50afrdZCP2IVRZ8jHmlIpWr/qGiy
aOYX5klBbuOUZZ8Lv7S6ebaR7XHwArbbv1DowxrOZqULDyQo1hWVHzMi57UdajAZtOP3EnLUu53+
XYy943P1c4cOTwMNJqcRQEh6zXT3H6mLbrP0u2iAiSudGn48Dw3o7jTck/WyIOws1aL+TZLlycY1
VzyPCDqmzQKom7xsDKixBtEw9vhC5uSxQnn1W77d74zwAALGyHS0cHFjKEnxgKMUZzjOn5KpmmSc
8OCPFurMxqOSw/L96nlkfgVWA+cohLlhIiixSv9mWlDNPH7u3GzTeXesUQHhoKgpZ3ipJc0s4wab
Pw5XdIruYN50mhTmLk4OhnjB/JLRj36fSdEzqBh/bnPd762gr0KUXl5HiKBEWSEweF8yayRrY5qE
MIcalG3hGAOGlUanw2e1RNpqYtGYGa9VaMEttNZr5WGIM7Lqc2PWFiZB5ndJ5QE9zGHEBUtZdQWB
e1Zc5aDdfY/QOGAEj3ZMuZM99KsJ09Qd71kTdT9b9PoF1U3BuzojN9XIuA5XzZEVJzv1PIZOTF9N
UEGn6UhiBmAqeRAvKj+xHy8iVVnKAzuei1SZnZ27KVSiwVz0uiskjuvYRuUKsaNYwpjWVXId8RF/
HMXF2xjbQRgL2pHICW3M+5nmeHKGoz/52lzjKwPzxk7oM+vzfYHWjNeOOx+Bv+DGHE9Yj8A5ip5V
b0aK0PE4STaUCyAB9rh2xTMtH9to69TL5EV8oDyD1GJjW/WCWLmp095fVYBTBhSCocnQyJxnow0x
iUCpzTkIvSB6ZrayqhuHH8UBGFZDCdZ52zbA+v4zeK//MdnKF+JEdB5W+4eWPIUaBxMDKzEoDMtc
8CaxCb++Uow3u+rHHq/pQaXVVwJHm6odkS1zKu4bSs0J+rHelaK3o/u9KOHn2FXDXR+ZgKkJJB7x
ayjicbKapJsUSioFkJjB/+9JhGtJXMijmXAjeql4MISbSY4MgxAJfO1+W7v4/Ybkb3SYv56hWz7g
UkPUozfHWeKmhxCnvgkn3vAY9mc1zCC2hofZ9rm73aULnrt0J0H2WA04owtrOL2xIea+sh2Sw4w/
Y70dG7XPVnKDFuUyJ9SZqVX3cxLvPt/ZRLLSu4WnLFar2v3CHgA9Ctma0xvw00rbsatdsv5PsJFp
uKMbxDssZG/aBxzzbTBJ6+clF3B8xUfjOLVULXzMoI7EENvEC3Og+xw6HCscYWYaLSbCRaHpJ/CP
LKA1IecpPr0MexZ2dfMi5qPgpzXcq1bjY0oLcddRcKr9bPXjP2TDFtjhYCcMw5FiydGE2A5mo4uL
wtBSe0TiiknhBhECuo83Di1Mc0tNPjV/EQX/v3NxWSBUCwmstSUPKCeZDaHMPtye/U5Cg3tnRAm9
XAcRiHe1z/G92P2Q4CxV70VOg/nbj6kpsOMkGZOghi13YD+ARML6D7Co1rurQHwxMRr+HHNlGH8G
7YswRdIxAIoKYYfBQnppG/JMsMPTErIHOsQd9EJaiVzfJE6bFgmDa8rMeIqfVuMpBEVBsf86fHyQ
QFxaQYh6j3fbFpCOUQlmmBUyQ5wsRehe1w9kgMsdxBULdow2Bi5QxDOx1HWlaqRk1Pgi6eocvOft
qsRdbeg2HF4OMCSkDLfl05fRiNo5VOXTOBri+aultU4O4gY0gcq6mHOw9zAtPY04JB+z+vuYEOrf
PVFvolFstQT1wYrrP8jTv0/VAJ7QyM6mMWP/qUCxIE8z64MJpFXPmukIa3phwRyYAfvAyzHlgCmi
/SETNcghfJkhW/m08+5oEfTEJdEG3cbABjzA44TdwgdAWOaMUnANtHP0zKxIGmASa74eCV5t+EPx
cG5he6CUOSLJhMx9gcI2J38QpjeMv9KYwBuG078fz4fa6CRYVwP96Axvx7+xqeKn+NMGmIDDlXc6
khNaXPnOIzfDutSod1RnzNMWEbjeY50CtaQGmXbsevFwmQX3iTm5YdgQwoOEkXBkxE3WJqAI7X9m
CkdAKrxI58wmGfXu1QWrY97XbjyaOy5XdQJi5ElYsZ4sHkYfqiZbIyUp8+oHI2sKO8Qx0F876zt9
GNS9OqlKyEDnKHXwsoO/Dl4DC5XMPEytddJ9SQrUe50oGSozdTOGwNe7Os+p0JeDy8uOJtpj95l/
gnI9cEDBwEz0N6dSAVXfr+2xVUH0VTaDKS31PA3TbRfywFAY7PFRW/4QGd+RfDLZMr49EeFlxzvF
qRai2br44Lb6136TBkimdjCiNndSDlazjXAN8mSUu5ucYaIWX5hSbF4o2ER9ZPXTXZXHHF5m70MK
vWRxm5XMJhHjyttmW9XWeSMtOx7ox6aT7M7+AlR3OsiB9gvVKYtRwdWADI0bD6VRMP/mcwFDItAh
CGJi70dThqRbpnc/lCLakW0Xu6UeM+bXsXnxF0x+GF0w5HzNC5sydUJcH6U5w1+s0Kn4Bxj1silG
deXj2syzYOMv1++U8EJqDW/304vbYUOmil0sFj9btFmLwVlcYvhw+pncQ27c7ImS80FSzu/nREwr
nszyktaI/9a7ka5cR9AKceiKIVZG0CrMgcEurpWsOfJTLBafdPgcvm5MKEHhCgrDv19l8SxQKY/s
ChITMEuQEoJAeUnpM9wqznij+n2/NyGSoQsVknke7mczgfgJhEuDMrhKf7CQHx3t5jASdmJsYLSw
xLwy2RNkabZhg9JAA29gUxt9EV9Cr37umj0n2/yBJwFka8IhsQRBTvTTkzOJwrvwfSeXSNw00Fqn
CjHOEG9tKjI9bFF4vt12KpyUE6vcSIjKwtPEKCgaRWKGtPeQYBboKPGZi43PtiGv8n8cmWc35UjB
DqZ1VFo99oAs8/nGj0PpnKY6o0l6biahUqKPl18jesJBiM10oQxcBpBFMPotXhc6y8cR5pmShhi3
k5rwH1NntqSq1mzhJzICpBFuERDsxa70hrArW5C+e/rzzVX/jjixd9WyFBFhMmfmyDFGovaDn6Iu
sOpesl/9MCLLqs6INVK4KVsYJqwmMRfbxZACvnBCG4GKzQpMuGklEdosYqNgibc5hI7efKD4gHN1
MzYYBkv8xamzPc5M9f3EogVFjUcGR0tJ9KzMsdsbfTjwOYXshEV7i9kfIg8dQ3TMOq1UxlPLaqcd
PchoCWeTstjK4j4H55tCmXXk/eCMjbrP1xfJLnS+fETX5AMfwCIfXnFDBk4RHFWbuD2l/S/Vefzw
YdAQsUQWiw2bJhMKI/Oy9AzROU1UdxfKLxLQGqCN2eQNBBDu4LIN9nSjZyqjKS2c2efsgRGP7JCO
3n0aNdk1skni1GpeHBV41vgDWFSIQH8iuMOhTfAXr4xJvYmWEK1NSreaa8Ker9bKBNIH/fTw88Sq
kFxBmYCww3MgMwbLp5FQT+Qk2Ku8OGlGbT30o9JeFJlwwJUw44eqVa8e0Q+kxagda+WSFgO0Y9YR
DK7JetDimNUvWf7zijjygu+AksxeFda7pQ1Z5UMHXuF+/XTotg63ohNBF9aLQFcepZT2Bi70AEd4
25UMie91eOWAdNprUvaJH55vA91pMkwglhkaJss0drlzW380jXynzKCZD1/90HsY469BEanXn3yl
Gr1CcymVL95nLEZvpstMYdOycN8fhKf6R98VXlkWg2FqPNYw5s45AO0Ls/QMw+HIHGVhfH1meCNj
Xp5DmH58k1kDcGfgspJ1OotKVgH1IFLEI6mH3lovWHLrJ+WMz+A3i0Ge6SKGBehHp0dO89Ymby31
38rOBEAw6ng4kI094F4c0mWp948Yn3bxSnshK6GMFBt29YrBf+NNr4LKEj4XEoyQtDLzkURGVWcK
Ps75oqKNwyspbZqVd42neVLE9TV7Tl6Bl7ffW/oFxPxcWjDx0ujb2XfAQb2jwMTFDj1QrGLBBEgL
x3GAHYB++1ZHGR9hnHkxL85mepoM6bQVCfDOD6PMl3rGD0YYcuWHmyzqvK9G2FNpdqGHQXGvELhT
4x7Ug4303NYtYQbmVWd0PG2FBwVfQjUw6YkN930vQ+sdJesio/8RdBCtk/znA3cm9Zo2Eo3cG/ho
b0NblMYbILMWNsJ7Aw5P74sP7D1TBmAbomPIk7Wyn8t2lL43ed1sXjFehYmeG6gAQq5Vv7CENVeV
6Se+NIldMc3Kep8RXOfZa/SqJE++tm8mgrT5Nats/r5DdXtsUVp+CKFrU/E+Wjwv4x7MXXPyLmKR
R+b0ZnzKE61HWt/AatMqAGWcsB4DZZx1LtjpfUI6S1EtHBm0e5WZIkiYaRJI1zKuuu4ky2rDZP6c
8CeinOoq0/v9lDJ/zfEa1E9IyxKcfguS5mGxVJ/Y3NkqlQ3y1ZNO46chki6wrwMmrcjPMK1SpvyS
wd38dG5ar2v8GBEMUzDN/Dr4BjyupsD1d/y7bEwuGea9n8c1IV4e5xjWgrkPY1zwYF6NKLCRSBHX
DvpT9KBcxog6GQZrCCurGQqmG35CBEv9NYoIXznVV5TIAMXz1uf6oqFD7e6jQt4p2HtFQzxlhe7j
V5qWG6AvMGvI+L6xQEEBwR8Q6ichDLlTSdKPso9u8Azpy0mmuI1Ufbq7QzqGaYiRERnXUIdCuKNy
SOG+jz83LYp57o7CiFIPObt197Jp5XKu3ZwWwvdJHojfnyuN3UVtpyBou6B3A1gqnc/0nwXDVliY
tA4Qz6K3V87tVkPk5SAvhVsLi6++PaIV8zI1GmY6uIP4sNMsgaQNomAKLtjRb+5DOWacb/G0Z8uK
6oojmrYbQpH1YqmZQQaoEHuu6bTKrAgfmW4JBEW+SXumY8MrfQd1JrRdYt2IQjalbNlpoGuC2CFQ
YZWgxUJqVdpIdKFgYa59iJrCO1HwvI0DncxFMtyR1Ww5MkrtkP/ILkF+6NQasnRShgXIIcxZNWdY
hNB3Ufjh7n7HrI2esV+PaIZ19TEYE2t3lcvCbG6aPegBr6FO+0fyxNTyBeBAhxJiJdoUkObSxYKE
mh5dtFijFkgk146/2/AAV5c/2GmF70WIdxWJNUuF9aWe9vCofBEZ4sHFQcABgDfA87R04IM4Ocw3
0TaA/gO8ikZhS0MhWpTCl4f5QU7P4vE9AmngYjQpWcaODQUNHPAu+7tfz2HZQ2aqbAjYpWhKAAZK
7CnjU7DCenjMUaS3/MuiQQBNlxoYf5j+v4emuanvMA3el1j1BuamaJC27IhjIho71M632RQaiVrt
t/mREZDf17k+ZHVIMY2mEpbjfWdM++yB5R9xFW9XxFWz9ej8pWkY1F6M+mG3Va4wxGVBRC4QzeBX
yt2lom+ACcAHBtLWnhh2HDi2YgPaCtFuNTMh4nkpXRiEQT+vwWvnSJshVOEeLaq6qUZl6s5g0Gf8
X999av9w5fn6OetD7cJvfPTPYC7tG8rMUJm8x09HyNpoZrH+rDMGTsoosBsED6v3WJSqz/Utw0wK
YufbhiAMuo/ugurivVqww/aBEMniPlHvPhyhUdNDquoQ3aM0mLDaw5IEcmGThB6kKAMxrENgSCAg
TqR4HyTasFm1W8lwqCZyU0Hx4gM4gIjqKaCMakn8f6N+QlUd6n+sjxTTFeWUvqMaToGp2R7OJoSS
PhwDbJswQVUoyQ1bfGuAx7ftLFm8G0zcrIHqcXzlFgp+8nKhmIrWywq0RO5g1UOcgskn1g43wjuI
h3BLySwrfsP0M1coSwhOZJjtNb6mtLEkTENLQgHMUb+CwAaplM+uamAXCIgOHRkIatjJE8WV4sL5
hHgMPZSCN1zWDKI9VF7EafCmJM6Lp2KZ0neyBRtizkxFaFzVolnDneITBfFyotKfAgthpxa+9lbe
+PmRLeJ8BBNiAJuc6RadDJXfBLWvmdjAbJGx5F2YIWYo7isWSSv64BQz5gAo5T7KCS3R4d1hJUer
E2rg1G+h+nZcfzAk0WJMm2cDi56/NPXMgRYwuTqGVLLhwWjbNqZOvXvvKARqF2bmnEwTMzKCcQOF
B4mrHTJFU+w9oNKhWkUnd8jqEJspakM4phhCk14k3PhPNngQYTDhYFScyJA3XOOmAgXBcEIAdI93
DyzDMUHHIsFmB8g9I0CYbMyfrwtaIDA65ek0uhPXI/U7Qlb/kecsAfBrugLTs1GuQ2x3Kmgmkcsa
29j5Lp5WtB68zyF+nL7zct743Gwz5JpWPlMdbDHs4gDSD7NUtz2qsPUe6qByaAHD4BXRi4aqEqa2
BMLreBW5/cnTsML5lcRYB17Cr3ZoLtu9MKhadTNpktza/Z3l4vxVvV9zaS6liTrRPaxQcS4ZAMnQ
DdEH1oL+OkymL78eGyPCyhvUIUBDpLGSxd3EpR+cy2MsRNb5CGMaHy0BRUzDbwoLkAhmeeIWiKNm
2RLhExwF4geKgy/679LvdyPaeBojgQWlM5GfyZMMGPQJbwx3lzlNBkQDRbo/tQfKXtKio7t2fxlu
SkSTvyG8r4qsDzmHJIxpqETxoXRrGcp7ZrGa9YxOyXSnNr0vy/AsZLgaY3gqKvJdLO3hjdNYg5oI
VUKEu/1A8JixtH+OEW/FhyL12o/TbchxE6pcduPKa+xC2tWRtnIhCrM1rAl6olFldRQErkIsT5uO
Ybys/GKTzg2II0+HdVD2pBt4eDpTJt0EBzKn8IF+4ZqLecrL54IPHp+hjhVjeTVwYMjN6pqGgXwX
OtnSSQ6teIG/TuwMftUfWMwYSC7D9QU23PQzj5YwIkWjaYV+q9pov0QTC6nPdwE+RFWuEQ4MY5OW
7QMXmRW1Bmq6vw0JJc04Rwlk2BGa4QWtCu2Csp9+6Vuti7fltLVp7fum9Ir7+sDp+4JR3V5BkTcw
qTyk96NoCuZKYXxg9W5AgOCP9Q+5jCAGXESfbWq8VM4rloeP3fGdPy6UHost4BYA58Y6tGbEl5E/
naIjCAwYPRD6TDp1C3kMoh6gNFBs2pDB4T2oB7JoGLG9oKAxeO0OZgwOtohBzaMRagzq2LM+NrSC
jArqFaPkjK0bCjac7M4yxPsBRA99CemX0QVhXyTzxf6+enAZhYyS3twYLCYOPafWBIEcV+fo6Kg2
ewqc9wnkiyWFMKCGaBpNVet8D55zvHHkzxD6Abe0RQn5ScYsw2lj/j0QIfi4E2MZwSCgqxe/afoG
smwIybxxeN7uqhD3wM7BADD+DWWrXTSAm7Ib7cKZwi2CVRffV1/2AiInGlsxyKvz5wx1knUGIhzL
BAgD0xBFotHr3AXKsb68bLXZ6LtzPc+W3WbgMZNR2cj6LA94QI6/R1aQArQBfeBR0AKQo0ArshDr
RRBKbPU2MKzXhbuilmieMUwOgDvAPg2tD3BEBwxnhPyqFP/IFjZwmZgRiGzNNVVUc52RZOF8tGzn
QNl4AyD770jy8BMdov6nvRRhIGgxYSwfC62RWZinJVvbUzxCuAgvdlvevnTsY6plIeNiaaKVpiYN
u/kAjSCtJb4zbr8Uf5t9fsD55WEM579jbiJ/y8hZfyI7RVivOnR/LpnisUdO9IlSNgRkbk2hC7w4
drWnjY4vfeH9ajXaUK7HDxmJPf767YA6+/B5zgdWn8ItJFiwXDB6F62Zv3q6Jn2MP5AhEMo/XTVQ
g6pn9a4abDjAOop8/n3xxWsB0fOstijYfV3WIEsdiUogO2TWrVxTG2p80hlqD6YVkCrqfU30DkZ/
/hI+/XOfeyXThFhrQex9y1Z3GhZDsQBWfNl0fZCFA9+oRCkNo4bmV1zLtbSnL6T8dqh1ohTG4ARt
Gpb6INoSbHVsnZ52H+13A5deKAeEzNyqzy+EBWo+QSGs+fUKOvG0KEaZ7mngHmN9S/3M2BZAOgcQ
+epy39WNQ0viTRi0HpWbQ1HTDsFpFZ91iBZWjpjWYbhfCixDUTDsWhxuHkHqI2zDD+mLgGJIW7yj
dugNnJiims+p6F5OV/N0c3jhuJQ5Sua0H74loR+4vbACKbA9JGPHJ3T3hk4D7guv/z2OuiH/w+iA
Axiu8BqTTepWsLfthlbKWAS17MtHxEsnEwh2iDqTPlSRYU0LJ5LCJ6p4BxPuHOPrAZ0fBJ/xjkRa
HZYwExHts5LcRzyj95yULqPpEEIDEnp4gnyknTDfq9gxOc+A1RLjxYGfOx+/ejg81/tppo9rvdMH
hC6WSaOSVKykfBq3D69rrLDmhfCkPIW/9e6bQwIqHlg3DwsOKHZo6c6DOndJg9mKbBPO4+BfqeZ1
rTTIp2JDHOHR1rJfoKiGD/3HQGjsKJAoVcXOZwmWQncInMA4a9DbSlp74G6MAzf17PX7Met+aP+o
/UQ0vT5Ruko+bkYzil2MIf3YwDqwPSs9MUga6+GU9OlZtYzNbbzVHfXYP/bW0uiOWy5aNkupBc2n
ckBD8KsiNYPcc/cacIXdHfpWbmt9YeOk0eWCWqWJy8iIq/aJhrAnjqQariqozLbmMsOQTH/7AF0E
h95bd2npZGAF0iGgsdTPmCrTnO9z5ytzQjeDnwJnrh1fL8O2oRtyxjmLfc1tf6XhGz8HMCfNdSkf
Iixm6Mg4ZyLvoRQAWtM6FH80KvecgEV+DgMs7nCJXQyWOGxzt9bnZJtzX7MO7lVI/rN8j6behiNo
4XYwYYoYhr/GTjt3E0LkEdUp0MNtDy+791Di9hoRfzz0LREHVicy8hg3D9on76n6UFYlHDUfU2Xx
2uxAtob025sjTUct5P6ynFqkXV7kqDvgmmQDBgMsOalnCZa06FWxfGFVpWaRHd6TECRy+IJcyBjp
28aY8tgihxPaTbsNztwOdRqLcOj0GKKpnajkTasnQLc6hHg1nlE8xx3uvetwJGOmGOKVOxLfUh+R
rcIp4d7En4xyvh3OKrtze2sIyjxH0Y1qqDSnFLP9JdUfwVgShmXKBAceiH7P8WfdCwyYOww6wB7F
I4VDcXDAr4D2hNCpCIbKOR1hsmt1BfuvA+MELZZ6wodCQIffql2xkklOsaFvhv+hYPhk+iVKp25X
jbKrFlqGkH+DPRX0Hjj1d/CuGBUK/iE/+ekeRPPnqXBzh+7dRKiyCL8o5rPIDTtRe/KwL5poUP0I
I9yNbiG12JpnPqDyv/OGWjfsNg8lNJdZJnEDcEM/gKLSl20chaZQ2WAUlo5s6+NnAGIONvAPKEdo
ZFXWBVAMe0lLEsoIacal3EKAonyaBOYOjJ8nvWQo2cQnqwa9E0xVMPvWhjGxwpfKPQiXttvLZRTQ
v8VSDzUMjaDyuH9ugB9MazPKb3R8Fo48vqBQfW8PAmnoFfB1qRGQO4B9Dz9C7QkTjTjpyO1Hwjkr
Z+lR9sD3yODgfsM69epZAT32jX6wWMv4rBIZQOKmpjduj6arbtVtRBpfAQASOk6e0pBs6YkUacmI
RoEcidOqSZxZOMgHauYDat86QNT6c4CqRH8ouCu75JrS61r4PljtCY6JvkME055C3QIvUzkdG3g1
gkS2Vuc49brkmUj2n3DKWF9S5GqZDYJ4ERnHa41hrtM6nPQZwBMExHyoWeeHe8askKHV477mEk8T
nzTSExwTcdEg/bJD2s8jNmdRzsDaSpQM2hTRso0rlKVZ713hP5Y1feQxXfK+zGU6t3YHk7H0EjhB
qPtgwidrgsIx4ZmoGnst81254mTT1QeqE24U3Ug64G6zk1o4944sxIg4nIvaXm8E53bX7b7Lao4h
3A6pCwI+tHL7OzaV5orGUqe7Ly0VqIGdlZxBqwKKRG3loU0A18IBisbeQFtPzVbOMYcCNnIEvAA/
KbLR90heIU8+NpRiniQXb+AjpU5vv6goBhCHrRiO9Tw5dJQ8ifuOAE2gc+yqZwMQ0JvxoThcftL2
2nQ6/qyxuKf5k02bqmcykqth3p3sNJ2k3Eu77xxVJfkpvuqnPiaVp3jZh++cWj8fsFtQjxkZ/xNR
ElI+cdbH0QoMItzhqsZcgbH1KPEQpPRufHtEhLTMHleTxKPG7muzz0Q7IitLbcjLP5I4e9jyvYLn
NQ46p/mFVjvOHCIM7+UhApXs+/IR9KciO0yIBkZlSe4DUxLHvx5c4qU5lmhdAhDMFAF5l56JE+xD
X8LHqzg9aLQR2fmycXLg30WH7Qqaq4eNRLyJnNB7TnHy+y1/7j4Fn/vHTX5JcrAqx5tXwpwhHdY/
b8YVqyjFOqiC6wrmv0hvsP61IDIR/ttEL9AHIVqjY3BqCyNLm8odiTAOr0QusJdX8bQkXQeMGD0m
4NY2WZcyhP/YdLPyB61bSgVppoy6oD7ILeJVa5DQBEMU9Ax9+iWqJBzte63s3rdK8AhhcjjgJtlZ
P7y3IpOAvLtFRg/QBQCLo04AJc/TZkVkZRifwRVAR4nSqjeSYWZXO+5oKB+V5n/bFXQSlASUxZkb
ibFEURgGf/BhCiDREGr0mkKvKFQSBMIQJT8BpUTijsUQGvF944FmovVGVQS4ylAGteZhJZBphuHx
vmIzMEaAH8BbUFiASVBv6MVUwOxHT2DOAKUEt+v3sbxheSqBcr5H+S0VXAQN6TQ/YE7kRSTc3O1g
WUx3mHTcSnhWtMTZIy2Xakflq8FloedHN0U1jmceWjshYVFoggpXzBLRnwV2SUHw9XJJYDrBQrPJ
m4CkohX2FjrQ474zIGONUolZk1tHht5cHvGrU7BXY81DNV8NSUdplXMfGiQ8AYXBPaDXBpA0nQ/2
XAm+DFkv8jUaJc7LsSCo6Csa0VIQf044U6M7c/bT2ZRYoTVbFk7qz5K3/rpg70M4apY6h6k1es16
VH/6Ixy5/dcRTWFQbkxELG4yNO2ei3GEoxOQR3bPftwU3Aduz8Xn2ENPzgGMFaf3G5Mccj9SoCbV
YoXEwIZWhNeW0X+q0JIVXgGtaojwYvT1Xx7ejvsPpqyvG6mOINPgjL5j6WUgE35FARUl4k754QzI
r59ClrLD6Rm9zHyw3MHdBi1GOgRQmFpYzZfXJFBxWjppkf1d4pkKVzkn6fO/1fB+xYcMDxHykcb9
8PUxl2PdIs6JbEK/p2cQi1/xjSHoVQgpr59Dj+iKRRwVxCUEcZg+lZGxC8l8jhVGfLfngIsqwh/6
Q6OcW7TYqTZu6+TBnTvK6mOMjtRSiDbsBqCfkrINvswqCbzJBMpFB+irFjXVLa4dONJHyJ9iSuGo
OIADL8ybX1qNISyiShpa4U4HBELVP6DJzpZgLb0v0Dy9FBuuDGCTWFV1q6iQTdOS26GQ1J44fpyw
+YrEMqQPRZ8OSRA6aUJLZOw+bv0BfFKRBuLOz9KIJ/XxuWvHBbMDytW7XaBNUIbIAZ4nY6RdEkpQ
iCSoq/EPHnP0LHwHBEuE5IUtwdbmfe7LNoeQ1hu7z59oqghvwrFJ5Ak/mrIAizEtZm+M3y9wcMfN
zVJdEJmSMy1K8GEgt/eqh78fhgYPC6O13vx+M4n+zJMyyu3sF1mHF+9pijb+7KiM5j+PXQWzux0y
ccrjN8nCj4L7Bh3Uc3r8gHbeWJuoJlH9/kf54AkAeYpb1Ey4bTVQftxmaE2s0o3Myo8sLODM+bHP
YrgyzyxiXP62AfHDfRBYAxCMvldsmOUjcekmNBLEgfGOarKdYcihSDS4sZo1jp5z7G+AiQlH7xmB
Kdoxp7kmy/ekngPnEmhLICEF6x4CQCopNuP+HrwpZpOZgD+vycz8u/VDu/igRwsKR9n0cGCjsxr8
3bNk9b17bwj3PCjcavpZIsj1QDYcqMFEGo2P7d2clpI2GU95EnKIngPJa/wH8JcQcykmrr9bbCLO
nAf5DOczXAKb+h8sieHvkYzbDTFA5wEOoKXpRoWDobcrZoBo8VptP/NXCo3vDmgpbaMV9a3u/G9i
jVAnJASc8j6mZzuWjY6yf2Uj2rLD36NaBukGWi8GPU9kAErwZJEwR0mt+GCF3GpjdEneexlejJ/X
YGLiSWieIzLuKdQWZO+4Ph6bY76W+sM+qUNOB4mEGYqal9WeIUGN59DclnRDBkP/ySpWY3WaBI+g
nJojc8XxZ+BUKK415BUYzl4VsqqBFe8l0LZsgigAhK0PkxqYMKSBON23H9EsugGRDQyXQqO+zM7Z
GdM7+m6AKDfjcP2IHRO2vL1PM89AeC786XxtJflodDBX8jr92E2oHIp9RtZHClivMNlKI2y1gpIG
wMgwMSSBYC48ihIyGiD2B+HUdwTGhc6O1Sj756xENgRozt2CCk2En+WNhY7KFNgxKydeHoJyV25Z
ycDUZ8peRgp6gf7kwCTc95DNmi6kwsGZRYjFi4KUKQqFZUMw4lAFo45DkSmCggXfFMMBKyb0ZXZ9
i5KOTJAF5Ak7ZEgJx9xTrqJEQ49MoDBA1MVC8XrnlqLDmYB2ZU5eB3AKdQw5NPKwN7uWW8xNvjMi
CaxmqOg4oX9fZWcC0R62+Q9b8fBCAM8blSOFImyNDKPFxKZHXAuBaSyPYaqEa/0CEXfDjvzBqHTr
ZTcK3Ri7o4CSNDMGQQG9dYTFFAHqljNDeYEQlqyXCNUXLQLnb6gkvJrPKOqySO1kC6WdWP5Hkv9o
LWX+nBVnZgzmjXyGK0X9U8OM8/ugWQyxpbR47R57/Zrj2Hg2rmDaonPKw6ldyUeMQrV/8tBGCLtf
1mCAgtPF84uhT0EZHP/cqR7VqHhBUs8k+B7/y+Ws8KxPwgnLzTChK0m9JqwKPnR+oBMDcRL2b7gS
Dt+iEG/5zJNUG7gRqCuBY6wqluNLn9yq3VJxq7sx3xQriUoSwYgCUAy+sKM6RNoIj3TMnNUeNTSn
Gul/tnj8hGP8/dZ1QOtPqOPUn2eUsaorLAQIHgn4lpVc2121oYxvIyKSbP2WwWv+qzuZNjE9uES6
YtxIN3Ny/qeZwiVQJas6Axzha/KADfWeqNRpOgpSIsfVTzBlWdOetLfosan4DS2KIxDP13PxHKOo
8wcuamUUWC07JCEbEDmqbMMA41+0BTwWP6iOEaT893fj93gmD3L2eaSuyz/iA/42/XvzgCT872/x
9r/dZpQ6xLZ8OD8y2V5qiZ0gcBBvFv8VS/GIP7HdQfbgK5xWVOPQPNlIPFyUgWy7Z3EsZsV++86b
sf/2+sAUbBbQagW/O3UnMlvork+PERmT3Mo2+bAnTyu/8tVTdo0PT74SRVaPzmHEzjyEcwPX4z55
e2KjBvEOmPm14y3oSu6Tyu+fkiu765Mns8lDIayRTn8fPxAqabxDqKT1X8R/EEjANV2ar6G8RZ5C
m3TFpaGQV/iaq/17pGFXIP5GOTi9e+G48HGMJseB3t1MC/9zDceIdk8FJrLiRzB1uHInOGG8AtzC
jiDX/Xut4vUQpFWAMcBDHOJwJrYJx1/4KwwwoJKA3pyPA6id+NzwN/v3Id3UGIsPY0NkjeyrmTZT
3v93EOmcV36bKYqIjqrUlD0003TeTDGvu7MUCo1nOudV1N+FTyzWJ2D+LKMgnYv/4mUzjZdf/gpz
t2EBBSxM59nmO+eI2MXfdt206VxxFKnORmL/xtgY83kf3srUJp5Bqrv8XGmHC8rPlv/25X+WeLqy
sfiBnEot6/ff5lB1+P4INvkNFmMdc+sIMwxWE8okFu8UzyQrXvIZwBTpnKXSlrhUnGt+9yFFd3YL
nMVvJwow0uWRwpkWr9K81omX2SbbiO15B171sF3+vS7+poAt/hGgqnjL30YSZV2eFlspbrYRJ048
+nuZU4oUlDN59/7/e3o/jBuoUz+ZKqIIP+R8Z/7rKt5Wokv/EkBwtbDnRLjDNdV/2TUPkdSfoIyN
w5HYY3kyfh9Xhsa/vzJfPPfib3EI4vfdS+fUjrmK4ud1/fCa2Eb8cDXd19VA9Wn8itf/91yfoSFe
1LhkYnOCfMq1jv13LOIVsdsvUkkxTv+2EUND7OS/94ndGQx3cbj/9qD1rfC33YlBp7DfmjEvRrfY
MTYtXsuY/xvtjIOrRKMxcbOQQvDf300k7hRxucUe2ScQ2BQHR9bwJfeEGILih4EYUMzP5/wqqIkR
G4JnUTZGA0gcJ14WrLp8njJi8/kDeCRgL7wIm5fBLE9NVlsQCp7l3mdLqv68RZ5m/CTLz6HMcSge
op6cqrtkmS3TIFvqJBIBk2s5r9lPPWeakKdguG/v/Ddx0gGOWVmZ9mGQvYHAADZlysBUoJdPT2V2
g7DCtKyA2rKuTsVjiEPMc2hv2GYg6Erk88tiWfGHQGth/QfiP2Zo0ioSW2P39vRhtxH7MoVUDu8G
vJdYPpn8/z1WafOt2JEHhLYBq2I+BUt03iQsfDjAIuCcyn5hWih2HfRzS3xWHTTMz4bO/GrscLrk
O709tFnsQeyY46qW4v2qg+lFs+aX2Bchkv36iTg2MAqQ7BFmZnrDv+I/3gmajsTW/fubNF3dwubo
fFBLnOvZfcSRdH57xAvV/+8ZA0t88fzf6whzxWI+EZMx2/P5zZpVkVfrkdhOHJw4T+HO5Iu+PePE
+ojqlD9BsEGxxaP//sMvQhx1s8EPXaw/YvEUX7vGUUdcCbxNV+KrEJd1U7HgmSx85JA6EKsOL5OW
flwdyW3W4goqnFDxPmQ1S3JOjgk9KCeSpUqcH/FepHpTXipX/OIqcaDieskbkNy/S/HvcvAFuo24
JDWXWYwJQIy/ISGGzIAvIq6PWAHFYBILJAe7E4/w/PCMXcXCTzqbXd+cELG8ikWWo2M5E3tjMx4x
Eg70saThH2OS0SM+XwxRThm70nfiSmNLsxM7F+dObP23Fot/sR5nEcU+6op/BCsu1AaeEQtt5cfX
v0c0uuVvcRPTkorncZnPrtxmyBNPAxZjsT6LV8ReP4fPIbv+rffi6FjY/ve8OCpxPOJLsUqLbP3p
xfT+E2+VmE3Ek+KHA3GSQ//U/9+qzT0H2i3CEZmr9ORE/P2I92Fh0mdUiyMQwVyzEUchomzxIqrS
f99D3MfiONiC4/37OHGKxbAS50mZimf/i1H+zpI4SjHCRPyjUIDDLn5Rb0s81bLDIBSAFLcNnnNX
7EnUk7GTN/1TuFNPL+acq7r7XAhX2IjpjQwSBAuUJLvWsd2j8KbzjnqOFdmFH9gWOwK7ebVIDjV2
fUw8zD7GjciKfZKz0wPu9IU+dHcRkGIBfiBAm5eBICbE1G82XF9qp7SnYTcEW5hzrISc1tjxHL8O
XFo2KK41yGKZDTkcxqrOwXKE8BKSQ3sUx9usIRs3m+pKvk59D0j/JLPvip5TBdMWtwBH9ID/Sd+i
0+si8giYf1BtrsmVWQ2pkcGG1dKcMKI5IXlABwiuIs9iq8A9Ip2MW3OlUiEOuQQ0TzmZBHfEcsTX
XGI+hYlwV1w5RAyBwEiWvIdzqp/UHQPltwwYUahZTkg4d+qOg2F1yK4qAV8eAMMv+9vBpFkzGTx+
1O3rIm2bdW8PfCHEhzNOy6TevlfdHjX1npqfNI9lKV/TICDfm8sweK8B05JtGGi11QEIIY6mLqdt
vuFQXmI7Y14Hy4bLFShrRMuLFJWfOREa0lW1TyZm0NH0U0ZMGq2KNZ3Lp/JFW3frxyZi3cJ6eUwh
aRZibQo1ZfX9iX7663iiBeE1XrTbwb4+FvzbbbhqdYC0dsW1/Fz4joAmkB9vmAUxFXD6iJm57qxi
UMEBTxhb92woFizQMfyqWO6Y6UhzNu9AXbUBTW/OMsrjwQLEvDd5ngdTYEaeX8g/3bI31QPE1BPE
SSt1FY6zZbIGoOJ+WAwWd+51aFW4nwKrjCjTgAUhbKThwi6fVJjWQcJE7I1oHMTsF3OKYYHU/75r
lt1aWQ423320f0xfS8JC1tkv1QmWURDAZoI7IWEbUSmqqmSBqg+5Cjal7yMkHnmur/tLvAe2xhRK
ZUABZpEBS5A/9q+9U4PBCXKbvRZgzLRu9s+VqMGR9I3hEVJvm+Zo7Qwh05eWNLDdDMbaqjczj5KP
sfws/cHr/Ke35czPv9QRn5PXJV3JGxJCYKByS+FHUO56AaYZ42jcTZ6rwcQYQ24nSI/GrCIrA9Or
x/JxMH6JZlsGgSbEn3ND2Ci8cczLFvkq5RuBSM+eN+MKw4DtLtKlNyNh/8H9baOjL108N9Uu2tCL
ZLDSoeMpMyxSlFE8ic9yEO/J5QX990b3jS0pNGg+6S54Rg2ZiP9JYFjl/sEb28GZHBiAjt8vGJaU
rKgQQKml2H5ocDPtb18/3M+8XC3kDROOftKhXCJq436lRPn40W9lIEGcLQW+Sh2SIcftV88/F2BY
fNfWzdo46eAJRw3mwlLexAcWWj6AWYEAxSRHxgv/Uq35GGYwnmLiYhZhC7ZjowfeO7iK/b3AKg6q
SKGSN/GbCY6GH8wk7IYkHXUEQ13avifiBsCEeSNvmHPYc3E1Tn97Z7Hr4cVICj/nhvh3zzxhGECq
hGbEGknkcyVgYbVldn5/nYqVnMWR4wWUpmoD8RQEmOUUm6+naG3TP/H12dXnwBvOUTzWaUfGxL6V
bljIU1LvnXtn4iqeYwlBmKTguAmGJw6D+5HIkTWBfcKCZS9a5DLvczgcLWfBuBXXapMdWBrYlm9P
rV1McdcPV+TKvcyzXBUEvCJZ/TfPsn+WR7bjcNhzJaZNdtYw1xk7XZR7mSbYqLryXj7iKTk8x3vZ
DwdDxMzH8JgvyBkGeeX7/H3835qEmoSTzEFwZqkmo0BpKsJVZaoXl+i5ojRpUHMyL6bAht5BjTMH
gzjpndNqyiSThH7vdXpXUxi5Bv6Qktt+/Da262oap5L1AdjKbjKkR/AaGpWr6a/2mcqi4ja422bh
cDFjlI2bvuwX+m0A9Y+jr3BhwJAnEmKYtzkxzxQYdAIf3GwUWtvNpI+XGpNB4ZGNGY8VX0rUJiBl
QTuh2101fAFThSNdO8TdJJP2JBAKnMP2xBHK6lRNl4nkvnp0uBLfp8TFYdH36c5EhEaDPWOIpKcy
R/F90sEZLfxB7hvg0fePTo8uh5w1Fbn9Y3YPQjxrFMH8Gb77h56xfafO49ahYGeNqCe0XaMYDPNN
HoYE9cpIOcAhi2A7vnDUHb6ba7yVIW7j2TB/ntFqvx9UAItpOc9xWVommsMlDXfGd9hiFIFgEGdn
6K7Aah9sU10N8qUKx+BRzRuhqURSi/YjPt/hxRzfKLsDULxlOmMCoBk1dYvqKmBtQVlEw4KgVpx7
CJvxobcAx4BcE62IAun1J9p2mbgFljdZvBUBMraPTPnsXgEiWDNgvmAnd4ybNpCGqFjqsx7F7A+a
I4J0NMdjDP+cPoWgNCBnYKThoakmE7hW75NKXR+NJW43uPT9GlSITMEKg3RW4yyvYEXx8dUOpbrC
JOSoK5nLI+FwQVWHntPUVaQTVmj0DoGMJGN+55tTdd+OsD4nIAiai6C9HWl1jNLbg45mzAbXF9qQ
jyU67g6W2S3Ed8FWEPbiZ/NwpWsoIJ6LJjyy/3XnQUduMoSGDzfFio02YLp93zz9Lsi6RYLvBfTe
m/DzMW/llN7V2Cuu+5ndT2nNYEFyBk3vWWEyKxsX7ByxTYYdi1dBL6J5THwOhRLIM9EFwySLNgUm
i1I4VXpnhfvz9ZhU3aR8zVKmKjIEmvkVsLXx8AATio8PKAvxE9kpmPedajMNCJpXZAkXwCq39fTB
rcOq36fKYtglVbUv5zCiPrjT261pXBqDtkOr/+PovJYb1bYo+kWqIodXK4BAoCzZfqEc2uSc9fVn
cMp1b/XptmUJ2GmtOcfUjR9mCUHCEMv9Av6V3TvThiyXYpQmoC+AnOs0jPcB/Mxq04wW0mqvhYTF
RB1Cy9D+EnxkKpkn6u/oxkhsXbqf3c6IjyHZcBle+7X4bkbbqLUTwe+NNRrEHsuzDpP7TaIRFAIu
3rbClo2mitQD4JmB5XMdYNqk1AT2VIeSDCRiPd8lhQ4NdezaW+YphqDTnaZgkaHPMCg3qgsHIMz3
xDGwocM5wNxIsbHFJkx0zcZ8LqKw30qRF//YrO0iTheUGptfWoBLL/C1TvONWh6HfqOVe6Ik/1o3
e1eaN3JzWZQs+SqVG0bw6rdc5IUNuqtow1uN2CCeUETS9ksvXLVlvz281Q8ZJPSuWb0V761bLAWS
vYSTHgwxBuJ/w6G0Epr0q4tkHKjDY7ZhneAu5w4Gk45kEiYgjrzMElBEl3/nv0qKRuwh/l/M+Bms
MkvTPtxj4MEzb9zKn8Zls4T1SuoRLO7D4YA6UgvXU2hxKfk5ugpMeJwYjAwL7p7OZ3FAWFuNpMOC
ilwjC8LRBGATUutS5hYMTuN4tdEur5MVyJ8LDdhy2o53U/OInhLANqRWc2VmYcVpP+fUEvRFMbnM
8uZaTL5YspiBaLuGiUexABFSc6i41wGUJQTS+Kkjv8n5jwL9+jvrUcTe9ZH6GaYAOhLIPh7huHyM
GlnqB3vv6QcdqaGy7BJvyFO+YaWIMQhwlGSMskG74F9smIju87gJufIQqdiwoIfFQ96/vWjvsSt7
n0GI0Hk4JYDtMExHe3U//SgOZQFWP1SKDCniiU9IOJojdiqmMqYAnBawP3GU7wnajXe9sW3HLZTb
l48ixuUCEYQhQWpHAXip9vKtd0t3cV/IOAHZrtyjv9e3/I278Q9kHhwuFDKahW9paZbaaflMQ0B1
3x0tNv11pao6dj9FvEV7GeAa18L3eTFalQlBkkcej+i1EzQetneVNg1FtMYdVlZbrXkQBYsHj+X1
hw61Dvfhz9jObvOZ/QPM6aRUZdnaaETgIOlOLvlP44fkVak+T6R0Wzz+h4juB229oN0UFU6LRYpi
4R118BbAUfkOzwYTJsUciLa0qfHj0kjDEvSPRAyK5PlX/RecAdqQb9YBlJt32kFcvCTkvUdvoYdM
fbqspi2K8zjayt6LHjD+ZLQQa9KVINJJ2Q4KMarGB9jFf9JJOgrwlb5Y0CoU3UgCUJ4wx1ce/w/0
hWPGvXniLdhCeMy98NBgX2m+X3jXyTFj7UFEz21BvfM7wvjLNnNjr/CNYcXxwFJXxOZ95gQY896h
IinH8FPV2DtWO3Jaig8tey4nKG3ZOkxUXYkmqjFuyKITYE3XCXXSrNdr26IDJor1ZxQ5kxTfxIPk
WPo+kX0tmhc6cKs1UFjqCwxBWpAMZz89A8ltaAcDMYYkExyw1pxf3zyCyx7sM8JDKS5QA9z1ZHuM
w1b7LZmMn6M1P3AefFPdadGvVM+c4fbzoigxHTjkXjt7uiDxoVv7StYltso9EUZLogaOndQa6q1c
L/5H5YOG3rlBfBQC7KvthF5ls11Fiz7IzQK6nMZpRFm3AmeHbPhCsiWzsypu0HmLk8sjSMF2RABM
Ii3k2m4nckKEi/Psrdk8sBulqcEkAovUuEc3qiboJmcPmTSME04YyVGfN61Vs+ITFK19jV54ZhRf
tC9CIjASYm+jiiipG/IjFCJuUSRsy0MSr/N9vB1+cXt1KJQ58INWPDEbbxUk4+Zaf8wULToMlds0
c9EWIYoVyoPuC3vW92+T1JLmmb+bVvgOh+4h/AzVWrphQuUhxLQDlWZ+a3jkWaKMt9TTOx/xF48G
MbNls4FJDbPnB975LfwQaMwQLA9jCAJUASIXHGNyfBo2+Td0MlHMlcfMJoT2F3Ue/PWFO5E0a/lP
mndRYbWgRRwF7ixmtvZX6rbauyxaYXLPUTPmViFYeUfLdkfjtEs9IbYA0zfVVi6dOfrtE9cA4AyR
YdIcAFGdjZE20TxlceeQakWbHJON+J4rupOl9InnG3wfUMdsQM3DSMRGNeOJbrmbzbZVXOD5Gp20
4XPG/X/JMUJgKqlptRM61HVrMdgJyd9wzakk6nZMq609v/b0AR1KFJSe+vNwpWB1VQ/DkUrw8q/U
K1jTOF8ehmvyjn7zltuzN1zNJ1/fxhfVpW/p3tFfNZbTy8xvnheyNtbt7jReaid4tGedSlwLN5Yt
MiQcKpMnjoT8Op89+R59K0oOGnzH7iQ9aioVPa4czkCLbLZBdjrdBGC4PX9uKasPt+K3+vhEyPy1
nJmyjxKZ7a94Q9/MCepBKfZAvXi/lJRGyjh0FSrK8Bx9XdoM+5YHkxYmhzaaDVd0017sLj8AeIev
2e9+p9+OslfLkUl60By7ZR8CVaodr7d0i/sLZfcru2JmkVvN3zHGeXq7X45o2ceLi4MoBQUMV/CE
bJrmpcwBYHnX7N8/eCtLNUs98GqcQy/FR3sJHsxIKZkd9KFPCkXd2Rc8Tkqhy4vbEjUyfu3rtlQF
B67P7C/l/qVY9mCfyBlTeiwX73VjVy59UWb7wgHiMqSXoh2UZvrYpssZeTghuGuowy3vh0qxy93x
KULx4jRIKHVQCaSlHDjViUL6hfMGxa3lAvf+UkuuPrBgKg8uMvpx8gc+ls8x3VouxtIW4ewBdY0r
Scv2RFNpt1TpuZGX4bi8euwuz1bzG/MbuFDYmOn2LJXh7DTh+VYoFnFradD0Zz4wv5JT9Y3PKB9m
7orBXVq+ffl1fGDOIP9XKj/YAmQfxS8/8bf0NRPK3yQ4UtKGl3BbIAO7ih7QtBzAfOkhcj9pLl8a
ytE52YOIq3G7drfoY1rOiVwxgr/IO/YBu5vv1a3/+t97gtYaAV39Jf2hUQgcJJuX1fvogyh+zB6m
sDMqyzuVpY/YIe7gE2s2iv76DpV4A0F3Lx4lT/HUq3qVzngIrvFDp3CoHgOYAmtkZ562xRpNI4Py
/nrYMwjZX/Ou5q/2wh3l6V70w6v3+VF/qceVC/TtXXVfT5Ts9uAiT7cNy/CQXxPIM7jmFqIjde2F
2Qqt4DO/d0/lQyeAKXWAbpIIa4BCDDz1mD8SBNz5F7SxfXzJbpoT0qo2XWqpGExrj0IK3oTJJb1v
ReEs9ljvv5dCOwR2Jg8qo7axB/njRmT0YAhF47/a6YfSVff59+vUOwYZiIQo2sJFZ1tp6wf1qB7h
KDoCNTcoHvsWPifMzi0SaVewSqwC7AfJmz8IVmTF18aLwS1HTuQg1CV7M7HEvWnzjXx7i0j6GPiR
J5JPITixX5AcUzMKaI4zmZ+6fXrJaRwuWg+8hEfRhZ/qmVtghVZ5kM8FKtvaqi382i4PB39qwXnj
t9kiRD8s2vN+Z5BvpQONmlD5qk6PqHQxri49//mR0o0G9XfOiKGC4MC+5K6cINBZlOv3glPRYM1t
bOm+tgeCTkQBMrN96whgNqVzsl8kDakLQY1sMtIs6Ov0FkZUJ3Eaa+GWDrS+l++gqn3Rn4sMFune
s7wPT4NDMCP/I76Tt9bgtfku0CMPLlXvgwzN7/Wne5weLCzfVnlKLsUl/gg/yhP/RX3Kn/FG+cpi
hvhf78BohY9aIGui53yAmkSrClmdp3JTwQLwBLFas8YfkYdZuv//1ePK5Gs0pPYyjS99SSyxqNDN
c3pYYZyhocKLVkx95g43HmVWY9/xFsM728ad6TVEVu8XcnTv6S7TAI0C4rbwVdQWLBWbc3DB4Env
CjgmkGpAnUngIscj35LpuORgh7x4eqEBDjI4OsxW6yyU3uqQ+qm/mFhex9xlzbdUyv4RPCACPRHq
sKfaTbuFsMVehgRxAmO2JMES1y0xYvIleXjDxRlxy2PF4eKU7K4BRx+Xplx05Pmwil2A+kk/Q0w4
KHvRFTHwIHT08uWCO6md4BIaaHtjgQXA13siBiSEUM0zwnnAU2g+udAUvNUn1ejP6VDC86q/Svw3
5nF11c7JzZhxHkN1O8S+dqbSIb4jBqa0j+Z9dZ3teJc55VGrtvmRY+3wDxa52zqLWP6vxGaY7iYr
YjbJ8KHn/nQdfRDOaOK4tTuDIszqpv5KF/03Rkp2S5+LKbO2B1TTmA0sPqylbnpXsAvP8Et35ooW
exoCiywAR8GFVHQ0BS9b94P9gMNnScNg643CbfEHK+zJZMbEbMknxqeNgg6a9MsNeEIUB/LZJtxk
XmvLe+NiMicMu9lh+tkb23ATbCXfuKx+62f7Tc/CWx7EfkuiDd9FkQfsCxA94sG8F5c82Ofe6kLd
nAw7DmKAALc1V3ppWRN9CKpX2mt71a94R5PL9HhJANUvv2l0isO8mDxEl/Pe8Jye7b2+L8ad147k
AeigsoXsFo3ItDEZ+y327givski9MNqtmDnwNuxFxwDWjnsCh/nKWjnN5fWoLjLv8pAeMoCY8AN4
7Isj6QHOhJOG+t0udmB8HEFCoAOhHYpoVPxeRlfsxOfiWh1frJPdqTrKz/4fQdn38BMN60XaU17z
U6xS4JGBMx+z6+sZnLKrgGUNo8pBP5l7NrJWsQf2K/lUAHYQwpCxm0fD6deIjpfU+TOHYb4QYXL9
ZJetOShzwrKwjYwn1UsPYNevyWPlrc6Vr6NxB0F2oJZJS0U8pxY4Ksbqghuhp3qhZ8xjS8IQbSh2
VmifmMhQhrBgvJjOJDxeIthOpOA+YTS7dp9dEl+DiD3C7DqM76ojvIen7hEcEZDi7kcPaZfn/Fxd
K0gY/4hQOLceTXCE/eKGRdTjUJ96nVsxgRAWhEvCaZgyS28AsKMBcuO5O0BLsV5/4yGxVfwqWED3
2B1wnMPsrndYV21SXu3uXP7mB9GK98LR0g7aoaVbVPkCaXvrBRu6uleuakV28C4xRV7MRZG5Ef35
FH0XtLSMG2yFb9nPnuhn97H30t9Ih6BPwg7lwjzJTKLSAVs2s8xpLCYKj6Vs0wvpeXAXq98y5SMI
t/q7ig1rkY2ISL+iE/kwbLVyQsp5sH3Tb57mBbwzdn7jVNgvJ/zFSbO4Q+ioo6PYm6gqsqvuAoU/
UksZDvmFXt6NqhnGu9T+fwXcy251HVxALH7jLlM30D1fOAlMwjE2rsDyCky4y+gF+blbvPwoh521
tkvcyG7JaKb6dhh/VI8jFCcup98LB+GQ2eO+8UsosaCtd4kd8WUSLUe+1GkGRS370od2ky/9h3DC
keTVh8bPr/EVkPRd8YWL4EeHwDf3REMwK3qdZ+xg7oFCld6Lh3bMvvSzzqqV+dEl+jK9AJRr9EgP
2rF/F881LdXkL3qu/r0u4gVVM8i2xiT3xvjtaI3QMuRWSOAPlJP2Ef7TfWMfEy6k7U2f5qKyQCib
JVqD5/5C7Jr0oV7Ce/Ykj+tX+2ie3feyuMasOzlfwUfMgMNBKtrFUXeHg2bFvsC+RTsvBghxQ2vS
wnoF4UB0Vl720K6hVyLmbTn6sha7FROPzNiSz+EJDfkl40t0OodK83Re3YEybEmW8DGn3MtrfTVs
6RC5BQFCpwmEReQul9uwkXXbBNd489O4BH79NPzwCOLbi/5F99VH8i+5C8/RHrz6SLji5fVV+dWl
5PQHUg8X1/AlfuUn8Jgf+Ul20hs2rZWnnufj6h/hRWvlJpyM3xgwqswHqEitiE84KRmx+UnZaTZG
7ZPgm7/mTTyZN+T5boVl6vbX2+HVPBFznl6DSyHtMFf036sPoCr1N/NQ9g+Xc/EPHwokJagq/P34
hKyX3cen+VHcw2Pl4ak/L/dfc8tNewTIdBisfk8LaDceI7fxG3DEGl614rLwdBNb2kTuZGVO4o77
FY+bQpbRo701mN2yy3zILiPPaPxrOhkK+PCUwpMgwN5tgPeq68GTbMHOzrNb8Bbia3hcnVYn/VTd
02t0zq85nyY9Ln/u7pUHjze/am7mpNf4OLvCd8NfJufKmt2ZF0mvlQP/1Yuc5f3zL05hCa65N/zk
rn/0z8jTT8U68IOLcQmP/XN14kKMruH33+aHeiLxx1fBAWj+6ibT5RixpNBFjw7GefXD/67KWT4K
Z3rsp+kksT7rJ16V4BzjYvg445SL+cs1br95+54AgN08Zff4uFLXmMo/6u/6u/wWP5SLetJ8w9f3
UgixNNuTae7X1KyBoXu1XRxMW/IX4zrZtX58bd3l35ULVdmT5MN3OdAFOE7vxlk7V4eWU0e1J6Qe
oo4jnU2bbHu2W+qxOIR+BmrWwIaVHJa/TTwZtec+uISb0u6dcvt/eMAa4vjbkkvwOgd2s5Ut4mT2
wQehXS7r0HbhowxOzsIqOovePbq8HKJDyIbeFTZ4avJCKPu4gKKcxDd+0oAtWn9QdibPQb3DnrgN
XHk7WRM5I/mu4L5Iz4ibndyjzwUAr55kTgig3i/JXbvgjXqHRAIAkM2hYmGp87i1Nr0Oza0cXPu0
PgSXnt70b5nflrz5mq/OIvhtLaGVjx069Ijc2JdTUHdNd9Ge9BZ0yDNzAlO4wRZxWJPMA/KTZW9X
si/Q8ebuoRn7q/O4GXcIFNlH1d7Emhlh/e7cgQzdDEY4K512okPJhbkEp4a1hriMLQ37zWvNurpL
nWAPwe2U/0vhFMOdY6pZXCsU+7zyAAgBoT5eStEyvZS4i5cjLIvwabx1oLQv40061KfOfxFZB1PC
07ehhe2OOjKHFdIlBrvF8RFbI0qbZVveMqEtq1DoqRdSYd3XReE2Ei9i5wcJS+mivagPxrF4YG5x
VqwJNTdQI8VlZtllTYAiwaxnnuNbcAxv6Ul7J5mQaSY95ScIgqf61LAALyO63U+PioKWraEM9et9
4We+aVHWc1h0joatO+0tuhg76mkOTQZeXrakXXlqLhHAxdtwqU/t7fUw6VKxHTOd7lJy6wbv5TWO
dFAOYOaAqzZnhZmmxThDoM8uswnsI2emPolfE/CghObpZfDlR/rRnsKP8RZ/dL74pe0E1jGZyXTi
38qTdJj3Gr+aFjITVsJU3TBlTxatwJ1iz0xQQNJvK2f5eIHLz2ypbB5ijmI9k7rp1L8l1USNtZSp
jZkrsZVDfwxcUEJMgfC/Lay2zui29siXYOcbjTW4Psw7mb1Az+KQ/4geHWKr88sTl8Bv9+Oh8sub
hDHsAMb9JNFluQXvE7oAd+WMGyqqHFZNF1EXdDLiqKALLgea0YO8YHWcFsmH2ouWtpFO7W7e6bBw
4U6ArJUdUk/IFFKfMloh4FNWesaoQ30dd+My786bZe59bcvduB/hL72Y1JlTj5IruMyoLE0Jw/P/
zJWZ9wbJ2NaYxcmm8VdOehL40Ik9WIWzTNGNtYxdwe088gB2idNWm8bLr9nn5BlPzZ68AeEKpQQW
H0KHsLGyXf4UWbkxniS4ZdmP0eeh0Qh6+HsgVJnj8qlxCzf5zlzjsPL6A85oEAID54SX0zxY8W6Z
z9H40KGA4B0l9pisrivR6wxhq+DQFBFMvErbDOMdadRvjXF6qU6bMgzEeS9m+qZM8d+STF7EWA8p
w4soWV+M8hXHKuYqtD21lN9WvL4ZsRaU4dVQL3QzSmMTLX1KeDFhTY25yJ0hDLdTacVsr81HnFNa
fv3TqnQ3xm6g16DCsHxQA9fp0K1UnZIDNSuFE5BekCqeStva5LhBi1hBhNgZtJc7GWcl/e7GSzAr
shXtaLZLiAW0Hg4u3P2APnjwFefhhyH+TFN4m6azSMW+pE1QDWxx4dymnLiAzSayLzTGRjAnUEXl
s115+gS0N1R2VV8SKMGBL+ZS6/CIUSSNNwPJvUY/AbDf1Kz18HNCfxGI23zAR4ZNAgupNox7Bbku
pC3c6cJhFDYvhAkY2bJHThkvO8f49EnsDiD+w/RzO+iwELF0/HHkbqrlrneBC2WJ+woucnHQdWiP
HjEsIyud9sKKT9MUZZ2JYoVfscsCr0A9b9iG8Fm/gd/GmGhC8wh3aWAswiaK5OTFIzqgNbztH0Dn
ZsVBToPWCB6DBFkMfdFZhkr1mPBqU5K5CmC68u1K3obRerbKfmkUT5CpVMssd0K1FdAriu7M5qjZ
leOGNnoG2KewmnETvY79zwgidrXHhj7VFrRRtfMJEqNpqdAqgDq/pawPJOFvtdrm4OSyr1o9SGDT
4k2LAqfdZSGrE3l6IF0wPr+2ZrRp+L7/paj6jnSZzYseT3+lZREeI8+UtyOcOpjlIS2GN46tWPrT
XzAb15Y2KEE73QZolIZIJPQKXABfA0ZjIEE8izzAdxDDiCKEH+VdwYaWbxJuJD1+WBS0KCheg9yg
6vxFVQutlvzGSjYLuxecyi3gJzrjVnjInq9h01xJBumhvX7QMQx2qbVYYYn/lpZQIi19ANtMJXc2
iDrAcUkLBqf5vj3hhZw3XBsWrWYDKYQFA90+5GDqvAbK9cE4h1YgclTKferGdzzuuBCXljwV/Roa
K8pWgq75KVvUvcT8fNHM+UUIdx8Btriyo2NvQ9ylEvek/a6odAr7vjqGBN/wGrTP0S73R5FSK2pd
HHyKx52KZFrLFMnaq/K+ymCCrJt2BzmhcaItmEEW2jVRE+LD/Ndex110VZmMs9NIro4Lk2+/6i4T
vQ1qj5+Scafv2Gza0Ip7J8GxgDkC9wQH5f6t8UwEBMxAZE1KrpJ5tQxRLT1Hg2cQpWZsVxsF8zVC
cnW/IrIL6nhNw0paKOMVx3jBAgoqc0jDY/a695/ksfNgd66U4gDgyU15VC36yN0piN0iIICa9JnF
ZxgVXr9AA1+5rVGnxzoc2QPl6mcISE9yVxPzyztdOmpDbvetHcAnrDXLtNmnUgayFGemO4HiKTkW
dvRAILqp6YPHFKuVvXSjO+XDY0JSVKEcpon5/xRObBS1exQf2FLEIxlaDk9lT6xHdwBXVoyg2f+k
KziJ5lGdBUjxJAA7xlstgxLETXFUOPshAq8pRyY70Tf1dR544Un0GDdEK16783zrD9nXi2JMttyU
6TK+43AtZKcfNljxc4yDCjSb2S7oQVR/4l+BYpADDTLbM43+Hj8L/aYlsnuykVOiBt2P0aZnU3CU
c3cynnPHWavEPUCHwuBBWmfmRj1j75wp8lOrp4OC4PwOobrtNi1bL4KzaSp+0SPMMRRUR5AVCj3B
pT9Oc5kz7NLV5jWQWBEJLhJiQo+RSbzjm1G0oXVDGRWt9fE6mR7R1IkLl6GnKMoNXri0OGcxgoMC
7iHR/zMRFJAOK6GGDn0YYE1o4W06mLoXgDow/vUZmd22+g3pNFM/4/RXb3jEZLQb3VLsZlXSp2nT
Z/OuWC1KFlFC+AZpC6JrFG8bDCedr7Y0ycEcKgDka8qjAToQIP0LnXw7Bj9twNyf7GXWIZMcI5jQ
lwyZr85L8D0tjfuV6ZjsXUD0CJ8TI6EleFAiZREZj5wMnzIQ5mOT+pwyR2L4jAWBds7+CZ8KcskH
ELJor/gsXVHIP7JWwKg9tD/CO7sWrLHYZu0CVAdc3LPaWS/EUMF2IFm5ICZK+2Mi0/7V5MlNp0Hb
9QumYt1YIRjXI6NavRP9CPpn2yKW89Jbsw0OrB7dIqSTn2QsZ67JuaJ94iKnsMzSe6dgv53f2RN0
xbYGfpa9MQl32mZWthy+9XdxGeCB/+KlyI75h9AQVhg3v7MFKByoGfGyuKIFOT8hDM1Yz/yuw7ja
qOM211GLdtylNTC7hOOSiL7w0AebFzoFYkrlt4C2d/8Bx29KtjGLsGAxe6TFyexJYpv2SIpGT7yp
0pusbobUnS/y4Eo1P6cTJPsvRBSgElHwFEgLkt5AkqNSeUAlYcrg3pdnKDtom+EOnwScKTMYvMBc
JFZsSjpvfKqgLy4DOBfEf6/9+Cd8xReOisp8LAjCmllA/L78Bzj10t7xE5cgZOklHQT6IlRqiB4k
itvqy79Sw31JOiuISuGn7N4l8618R1DBaoOkZ2Lf/IslGMY0Ny8w1mw/jKchvU2IV6dTe03O+in8
e/1QTU/U30r9ZcTQ7muiLXX3pbcJZg7aofYH4uGK+gO0TUdFDd6cCT3uENwjw15hMFNvGTuv+kXc
OUvTSkAyPv1JOIzSUF+PtLdUcc/+SGkDX+/yTcQqGZKe1DFgVhrbTpmWyESRnBVFSSpPN6wsu7ST
7icz8w4o5DydWNQiy0yFdS7xaBeY4fIZWPFZoW2MOmHA6mZAaJPvARqcDvKgGmJ7lwjSactwM85w
39lRlRkqz96WwDcPpM2aCkAf5C1RA14wRhJbx7Y2gHDTjWfKEq6rTA36p/q68/YT0MBSEa4RN+Ro
G5TIlevHADlulT6EwUK/QhhuLV5jdWsKQL9VaoNBuzcHNH0TlujMik02FzAD5K8klNa5SVV4djIF
QXF7VgDtauwBV6+LIX3mVcdW8l4J31nyvqoe7D9hRMN7DC55+mjQ7hnLMgXIidiwUt2YI3DNahc8
hNzuVh56xjF7Vohei2ucX6eA7oTixHq6q7J4n7f9W6i5rYgQT2BdLipm2p68GnYHcBvLDk/ItAsK
8IbJu/yepYewgdZqiXT3mO9f8c7sT2P8kzGVxeVF4oD9UiOrLNRdr35LCUiB6GOIkP0jFlZ6dT1W
DXFiq43xVWH1UXB6MpJb1GxkD7yFGFBE2uzUtijQxxvhBb+OZ3iYn9Cdc1mw41WLlMMSq/qkcyEN
DByBP9Qdq99ZZonDsqL+Dl2yzV64YcPMVhOkdpgNy/KRkBg6poi5VjwILaULJq6mFDcG4MoSZ0IL
ATExRYttkdhHFDWq6ys1napHZvBCnPMxSySqcsPGwplZZPj3CPj2sJNW83rQ4HsSx7S8+IBOOpX9
VPwXzYyIXS+UlhnzCK0sQx72rUpHjmUlCmGozDzYTpC71bCtO79HGYPWTFr8j4zTsLg3usr7R9XH
3us1W0KKDG4R8zMPsncfjfPYT9sldk8+qURLdQ0YO/FTkWEX5ECHtGaTisT4gnisXn6X6wune4b1
mbBQ11Fmx5yzConBHSy7VuUhVdeiZLCXNNfk1hMb05m5i3lCch9LRn1p0Q+lTL0i76SV1MNyFZch
P0rO2Pe7SUJ/2RL4yLRZznQpk53w1iAoGsLyHFV/EekMQcXeNtX2OSqzhGmBd8bVZV0MttoEf3Wg
uZByjA0P0fiCUDpz/nClihdkqTaS9zp9VrzicpR7GQb+kNcugNDZS+FhVB11HN66mpMAWl7JEqXS
inJuZp5vs9F4k3sDATG1opKOV1vsBuxg8sPgA3CWUxn/CitxVT2q17cue+3rkAvfdRE5qWppGuFu
arTrZ8EfVJMrzJLbd548SyjA1G0zoDzqrGY+y6JgC9Ls9CMrmgguiEPd6kU2Y4Y/KUxKjBY/Riru
R63nYNz1x5XR2FPec5TTv0cZ/0Ks0KNBRGNoBvRyOtlav0nJM3w1x05Hjp/+G+Q/g+2ZztsVi5B4
pFCwF3W1CoIvq0F4nVTdFmV89cAg1XAjB5hfXLiIdZhYq4LC/JI5E2v3jqJMFu0K0svx+sTKRq+f
L2SJwWxCSNwxA7VivpngxuqsCY3y2mXKXzp8dh1UueLMDzXt+JaRNjaC0dHRJzNxMEYD9iph+xes
XucMfk6DNLwyRCvvRZh/sK9S6iXyc5olwL5Onpj7VQZSsf3XsBwsH7kpnKKJ7YTxEIb4Q5bDw4qN
Tibx1AquQSIuzqCJwi7nxUJgSxjy6XOiWJvh3kNjNxKWx4jOQ885jfESTRMPFNTWUgIC2NenUTCs
AMn4lKvrXDTO+dyu1qqSbEPFsIoIFYCSOCn4n0QpN7LxKepoZAcgJApjmS2flgGYbvT9QB3BKL9U
cSArUthnZsasQCoKHoH8OKHW0DCLMi9E7H6TItsH0V/D1mtq3Eoyrur4k3OpjNhrydoNSSoxAkxY
OBF6spi5tXMfbyO2dc1MTQ5MEfPVNlYJGGTtV4LXrqZ3U4/s8FToUTwBJj8elBIZ4zbS0JKRIq9O
I6c0rXOW6SmcvBdcLwV2Kg/mbpmtKj6kLlFiSFBjkqCKqmbIA+wP9hhTazWDexeb+yqPtV1TyVY8
UneB/qS8Hnn74kxGWiOXrgaPlYOEkQD+o0qXu99ZKDdiHnA0oLjF4vaqvnIE0rQhsk9DOk0DmUPF
Z1MCTptN7uWfOSFKqPkm/U1IP2sJBzFSHuokVbaJEVqn22HV+lPihaMTTn88I2GlW2PtVTTqpGE9
FjqUO2D1HZTWFEpxie6235bEl5KfDGYvkn3VfCBvjhQ+nidla6whaukoCtahzGbwqiwHHbZ49Hr9
NY4lmz22hmJcfpFSEVR2PWV7Q/sOVgwKDqfTQ6qLncFjJCvzvkZGmTFLveQvU0eEFxLCytwiRkdJ
vogdZwxQl2ximt+aU1zRVlYW3JMI+f+cravmKNS/idhdw5GduV648wLp4aC1Co+zOZ/DxlmKZXni
VrITcXoy46fCkSMZyXHwW3Pf557OJLdi5gpsub8YSMcNRLLhsjQek/Q3pqpdAYB4AxiKtpQrvqx4
AYvTNL2oxMv1uhRgA/U/XUFAa8me5UfQze8IA8P/WU0LAVQTdiFBAImtQ5xup+hikgkrkNfcsiI3
6jqUmJwTn8NTIU8bk8ErsMENpHBTa+/KS9qksVfVTkXrffLZE5gJAZ14CdAKTtg7y5GNteyQ+sAK
K3CSiMwnw0uOjqroyAF7I+Ve4zpL7oaGULr/HoD0lpeZpSAz6b3jzeLNhCz8vKgxrLlcAuWZ8idj
Gh5e3zXNIp19+ig/dCqBc7LsMhMDRj+7cdDLQvCekkLFQsPqHLzuMkUoI7vKEqu1dGhN6oIGhbzN
KFBwWTk5VVkefqOArxPNXNlh2yYvBy5SE+e7lox5Eeledh7ZQCpkwkrx3xThm2dqFmu7onHAqBJ4
86LwG6XaiXVjqjn5GpIvs2+NEwXtzZc80WDkQKXwBg0BC7pxVtQWuDpWKaiilMqmNt2KKjdSPXeR
VypIfsVzrgV2ChRrotJM4EOZ55uR5bxHLTC0uEBz7F3suLRo0zLWFIqzy55rQgHdLSYnnAr0fVL1
sqy+krEXqQNUgteHFOh+InUrLxXW8FMJYOYFOIePMt+u1mCcio1Qo78IP9oBhoASOCtaDgtr1yq0
ixh9JzJdl9clQz+o9ZlVsH+k9sunagunK48mgPJljyNI51pk3jC8jGw2sKW9cTbCz1Rixxc7yx7J
oCiRlo1dTY4c/sbSV/zV/8fSeS03jiRR9IsqAq5gXkVvJVIiZV4QlFqC966Ar9+DiX2Zje2eoUOZ
zJvXSGyXHf9H6ahZ/qn1YH9KPGKjCZiOlWpbKBWaGaFO9w0gIWtNoAaCaVBWr2GzKapsJ+OH0MWH
l5L9m36H/P1QbbPi6kpADQfWKgFxOgLXGk+cg2lhIciVpsyH2eP3lp2WJUEQhQifJ/LRWsshZnWd
UN9z7PZjfMigbVdV8+LSy3Avl5RQU9BiE/4KrI5P3kY6Gw7zduo3rms+CfQ1pjx1c5lrYjTIjW6X
5l/Z8LRcPMngyqJ3K/R5UzX2W1IeNIwxBx0/M+KGjClbVTbTKeVuE8LHEmeNlsAOnvXwQG/mImWW
Jsy6hmTHdgCMrJ+zkAJPBTMwSrk2Ixusfw8sY9yP/XvfpIsouLbDw9v0kVjk05dEc9iBAbNSpBvv
3DZbGGl51IjJbPhygXr3bDzzxH6u00y73+rtPXA8ELx6Y/rZau4VPQwNR/JYt3N9O1/RjghWPaHo
WYqNVphxJoyLKDU3gjNohu4TTHFjEb/aMQ9i+PEYMvjHSG3K0Nh2zOONlG+hUTvn07X1tH916+0k
jAcKD8GwJDaDvYzxr8YtNKo/4vQ9+QjV1RPhiqLOZaEQaKeBshW5hp6uWfvTQyJRiSD5TmySGJ/8
JJQLl3Bo/k1uGkG6e29/6qSrDEbNBftux/4hpIAZMj4OQobE26btunbHg17yCyvIGaTTEcfpDczs
zAqFN+LhHPwemLlOX7jyOueXQ9nX7mkzI1SrirI+W3oo5rgWbX9nh4cA/XKhv2r+KY73JgemALCQ
b0V0ZXG6MSZFfwLPG5pkA1oHa85zmlXUXVLAZDDmNl0PDFMrYrP651B7+JL76zGJs5CvfpMgleRE
g2Ptka6TQhlq1hPKphEOtmyxGmvvehPvGgXwByzVZ8TwcMI0Hhll9okf4MnXOCRgwokOV0awb0k4
Dol3Up1D7o9g+FEjX7AEtfP2dgDoIje5SzAljVyOyMh8GCbcJa65rmjmIqCKimf67Igjw6/j3Qyd
5eFl/tRxcWAbNZBdct4TyN5kEYbZt818F80NIFog9yPCiAQ7U/1u+WjcuGm9kYvoWkTtgSaX7qll
cTH6sfEMrgTVIIfcfMtO4KyV2Sw5Ntz8RKW8aqrL3P6M7df8CGx1CstX27t7IHQJtFj4cDosHOmv
gAzmfTBkGmqvvVAgnhvb7Z5E+TEXT3ONHjFzZuzAFW/CCquvMateGfvOhRw8gPTQ5xfqXpR3MXe2
1i/Vj2xSLCwN5hRXNUM0AvLB4G0TAc4UfxgoihRcgOKRgYDH3l+A1oGyCdiFTpXJF3efCxLOq5oa
yhnCj00OHbpQimhCHc/cYgik8SJm/dts8AjqnmbMOMXIoKunNBkUwlRw94QLrvyto1fjqUanZUZ4
JtMu1+Guyu91jmc6NZAT/pGPx6UfNxvFUWaWr43CJ4b/oLKx5mqAP2BrOmg6vH85raFOIDAccRks
BueXy2eKWA0pDvL8MrG/G5kI6v1vGX760GBL4EaRrwrQHNB5WxfbmAllH755FOqd/1PVI4qsVTSG
y5EmwiRZzS8uifHP4kfkYQ8asF+hlokRPNWs44TJm9HcOPItar8wg7xGB6QYI9dltuwtLvjzvLML
5YEyn6NQ7Q3SOVmqry1ZD34LFY3b1KlBBdGIx2OzDdBvU3JOMN2hOlnav2zMn41MgrMhBsOL3KuW
AlsnCSmvX2lTtrHDtXJ2wn0e+Er+QUcsFDBxsnR37RHtqKyI8xg4D9Rybo299i0VYC+MPAqIRv+N
QMtXlu86C5ja5OX3mO3Nod0Z9vNcR43BYWA6FgTdh7R7VFDvZYofENJwPySB5p8f60RXnQYEMWm2
DeNuY5TpLjfLY1GfTG8CWp4IscW51AgZXCvOlDM9psegzebOSplI0t2bHnkL0KRYduxlFpF4KXCW
rDHqxTaTgR71a84NQKDGuDeMU45JJ+UMGlg0uSGnVF4tbJTwHoqMbtXybEKtu/EsHdZk0icnm+88
AaMA43Pw8BeD0x+N8CfsiTJjHRkVYQDxzofaK9NyM5hEHecaKjh8vGWHhaz/RVOxaBkcOsPDAiPO
dfLhJbxSCUTTBUfbap9aDCtSouK5vY7+gCu9JNqmPQykXRbBp6HfIlCU+SyqwRjJbMWjHgCa2lM3
LgmpS4mxKVnboWF9jMZ0sIKKGa+Pkch8ImKWw+/ixxcfpDG15Enn/uq+C+CBeLpIxqwz4MGWd8fv
RF+5RnwMIPzG7x5VZw91YSq4E4pzW3r/Au0a4PLv23uX19Xhx9fmpa5QbQF9dFIxa7fISg2WOhqr
yRPvTWc/ierbbopr3iIQNu+1fUIfresER/bvUzZuw9E6jDOYAe6QboTVrHxxc7NTK+4aZHiEa3Mp
BqzZZLCwCcaI3fAUtXHBqKP6zJj7GvS19L1mzsy2xHEVfIftZXoE1QpmQ/K7nDtibdXrwYx7Fshe
g3SXqpfROjfGvRt5QPk5yesdJuZ5fhBmQd4V0GB2j9iyKgs3+pjtgul34iishvxLc+vNTAewk4SG
9Z8NMsBiFqBhu7gZFi0p4KgFq6ha5t2wVvItCM+ZdylkuRpgEnSZdVd2+iyUfnWSnW5uTZTEJo+x
jeWyFN5rRCFRF4zxexzBSEEqsm4dVu3BHS3uH0KZXGOvVRpxiFcrgZQ2bRyXph5HsojxkcY8KmK+
Uc/o/KOUwT7kWfqte66b9GBn0K65c+T/j9HowTejxTiHzcxnWJrcvCWQBRDIXkXo8lprEen4qOJK
ro3ggFgwcI0t3xKKzxnxsUg7DVnxdiU3PhYHifHVQxVh1DoDedR2eUfjjoNd8ttiC2vkF6BmLx+B
p7BM0b65zzrErBzfNDZucdb8ZlsQs2pxQNNAs2kacLpUmqCUx9b+0/BNd9Q7hYbWedu6PllpCUeh
2/su4rgq2pcl5oRFuCGSk0WW2kQo6KDjrH/Hwfpc36c4eUR5t56RkJRk0MbGQfukZzhM+LcCrXYP
1sFKfcfYPsAdop8DvJGpWyDvEJq1fpFS9DiozemI++Qq+mqpxubZK5k5cZaPnfHexcWLX5WkBFGf
sIxc64/hW5dL1sUjxIqmjMEVQEzVI+bKFNyENIk+t2DRd2ur/ZcZm94nEB2/LLYdD8xyiEFIPMKB
gLAqc99ylBn8whnVqbLO/1VNbGeu7PnkDgCbLPXnMAwsUA25w6ZPR/aBne4r/aYBOFohfVLCjxKc
KRaGBEOrmYbRfWXihwEJD+qQg123FrWeerJH+Biw1VnkQuvfaxYcHeNbn+hLyR5rrPJr/rqmBCE0
+LHsHsLYJKAiFEevtdcwykd2Wm0y33C7elcIjAkb8yd0TiXjpqQtCbzjBKmjZZXzRw6AVWYfYr7r
fC7WkF/CoNw7bnC26nrl4ZkZFqj841U11vtWwXbSiH3J7aVVeedcozemY54vZB7oPabdtUYOhxal
Z4+vQPPGb2/GACcrA9+tZrzE6VsAPGpSR+oodYsA2o9YwxDo2o8iZXbVXA39yGDDzR8G7kZyz9Sy
om/2m6POMQIVrCATSJOLsNZO8yqq8j2X/JBJjgAkpw+gGgAah/K/YN0YSX/2RqhW5F4E6T30xNqY
hd3Tt7RuZowWGb9vGujS7RaeQ0GlyZuMwEkDPT+ZcFE5aWTWvqSIyAVC8xCsu2w9LukrOEConWUx
sMhIpBn+4nDdMEzqLfSeeoMe8UV67ptMxU9mmFvNHzFgOIQZ4cctNUo/PPVzPWyLm89swEft6OHz
D8QYxWcPuavQ8vW842t1T1hfQUjiRIgO137RqCtmEKRLv1ntJb0t92YNijiDmnPv5g4fPQOQxqQI
I0lNf22JpcYGgTOzUjS41KO+d/GRKgJYbyIWUr9VDEA4hNzu0Tc8LbQGkEloo+eCjpe0AvTj2KMH
w3Nsrhw8Q8KIXMtXjwTLxRBeAQ1i6GsOCL2l5iRfYW47tecdS0W8i4ODByOXhnfvdQiRKOlji1hl
p8L5nsreC44ewGJhkEQh0IDWr+Sok0Rsra0JNDpzTi3gpMvOc/JTBMLHWmKU08IeMDHdZ1xbhPYy
FuNzFjP+6tpnPfkwYujLwAt1EF3S6H2GoqZpIHSHQk5Li3UevSXEJsDMT8Pd3MKyEIZBW0Pyqgh1
d9OXxoY7hTFQKI+jf89cZKsa/qqBs7RKNGMsDp1pWdnjKmwwwJmphyTMJEx1FA2MiqHTyr8I2BIw
URg3oFDgQywguksIoMEpoDenhrF6QySpj0PjiBOFqC+cqU2f83XxsyPTs8mhdGbmLQPOHmEw8Pnc
it1jSEHQ9nvdvuRS34QB1P2g3nokrElC5cf8GnbnpOFIzQ6yxvujJ3ug9Z6iaOWgfqnNfVTGq9xx
Fg5QZNTZBCvTeYEW1PWmDogfrPLnucoaK3lWNnv+rad6o89n+IO1P/4TmMdYF40SaCycvXATqGhp
sevcfONSSaXGxgZup9+KvfP4E+06EvuGOStl+hgm8FtytPt23ysyJwcONMA/E2ymRwcXNp+9Nx0c
DzqJ+T4jCfTBt9qoMQ+rULqzXthMGdb4MV1t2e59O3y1d3ryRXS6boMB+YuKrqx1oe+OHRuTOCjc
nyLztfyeO4GCIsrm900Fvq4MWqGL4THoWX/B9Ijrd1ODnbWaqxZv/O6ZFSl1ny0d2nFtOPbJL8ON
2zRQUX1C8yxBLdYuwkDeJvCGxPBOKp2+Aq4SBjguULps9zxzwcSmkfJJi+9jOP5zquhF9rjgzACJ
AXfc3032NZabCuIdQP9iEH9ZUBGMh5WnIEqsBgJ1wSyTV+GWa4ZzmkLziGCEeURCn0vBa2NdM0+M
q7+2/xsc+UtBrozpk6OlVc0GrwTPdY5p20CI+1HdYZ6MtB3EWTCMumwPXd5/KGGzWeF2wmKbGE12
xaFtT/Mh3zGZCCO0CwwNCsassmpPmU4TFV1FSu4YoOzRLk/UK5RI0bGhbimLYj7X5pUV6ti+SHfp
2G+pGrYt09Z4PufA6AIgk5gdUbQEdCTk2V/ZijRaHq9oBVeHPhWmDYQ8Wno+xBOQEKAhds1UrfOf
xXivhOJmUgOZDpJGhRNE0aw6hq9slnlrz70pWG3nYooKkG0lPe0kNAy9XbdOR7KWqW0c24LXw2A/
N6OvAaqHdKKr1ti7BDVDGi0lJEYfE50p0GAI6U9F/JfgK1QzUbX9f5Nn3koO4dZEryhoZAJ0TN6W
iiu3vvQJVkL9qWnpqa9XffZhN+kmHexdRVWTth4MNKb+tNLJwiLrEdQsqPD60rtDOvg7AyMvKwcN
xGa8+U4orLJZtuzdXQJX9caFF48HBS4sFn1QFeNJq330utpoZQAJlwEWNYOlA0Dk5bPbafjtH+ww
/fJiwg65UvrgPsEn4za0TLpZilya09TnTOi9J0va350k9sVn2SdftiLeticVmWIvM2DtA38M4z1F
LYuTFd2IZf+kOe5Z4hkkxTfrve4gFKYHt+nF2q5eS1ce0u4lrtB3FTV2Qiusp4p2Y3H+xODpuxbP
BGenj6s2ZrKqIU0Z7CWsZDDmbQ5XdaACpyctIcbBrW3wBSqsPzbik65nK0NgYNFGG7gDjPzIw86b
Q6EjflXDuNXa4V8TmReByTWAvRNjFVvQfFRzTrALYpcAq0SkWhtqXwDJaq3cGTqpjXQz3VsOaVJr
LiM/hkdNKxRL2brYY/2twg8abxVcsilcW5j3ZRmckezFR1PsE9sBvC3MdBm30ykimz6aIBARU9Ni
mwpRIxrE1gG9TG4lo+SUnDRbz1eyoR3NV1OqnkTSrb2SY3rcg1Lyoj3hNEDw5V8hbl6MhAIqR8BP
rHMuDx5ULfPhl96yzjg7wo9+mAOv6BV6zIkR4RooO3VezWmO1esQMGAhaTFpMMqBwz1a+YLhlNmh
MrA79NjhH9yWgfrCQvDmXeK+WARYWdojSU7wgrWofqlDh+cWYOdKmooHQ/ISW6Sp0+gqTW5iPzk0
8mgPsbmXDnWYA1klj6O3lH5JzImTRGnWGE5NpD6JClCoivdVHq9jsOteuQwWxmJrs3/D5NejUrWc
U8eBZPGrpjMFGR/AgN4daEYzrE/6ZiYLvfIXbtYdC4nrb+5ttSHcK/qqAHImWDJM7XMpCcg5pNXR
iv2XDp5Ejv05HlEWh9uEAUkTQ71S5KAVsfYmsZRzue48DpwRyAfagejHpclMIEAEkUaEnFzaeM4L
C3BDhIfPHzfmI+A0mbHhIXbZ2ByRIBDje5gsozK8ZSA9sjim5D7VVC2puFqVdqIApxgQS4d23krO
5aTvKQAWPdScqoaF6F1k2P4Y6q+TtyYnvQ7jk4aPbyrMqJozTcdTzhQzL/ttKNHFV0JgJuffIQK5
wOn4NZ29+E5F6hF90hxq6CvlvqyYuOW3nPqrI+TInkg+xPgoc+CFWzO31nif+K0tby2l4PSJT42X
H3QORR/Hn/hiN8mOiof/OSouCqO3dpKdpZP5k32lxbVVhAd1YlWMv2UHFTBqccLke0cwaa3BfMFt
Eca5T/mjHWomdsyzgzmge9xrIbExjEC1EJKv+BxYD/NHMD3w5iFcbGdBgkzIkoH0Vxrvnvfg/puL
WRhSPZpHCCUmEbiLmO46QW0fuHthacvSdg9aIY5doKC1F1B4Lm7G+muIXdU2SdgwGjRWk/qYCS86
rDqje8UFsVC/qao3behsYuCpiha1ZMo2wLGnhOOz0N5tJ/7rzsVdvmzfGRHt0oFfozrI6ify/ojn
+2/qlp/stH2ewjfXvGfOV9szZYYhFwZPHvp3MNZI2w29u+wDFKRBvGzJIKPN0ojjw4mbNsHB6DcB
gO/q2SzH4HO0xPJUUJZcFEZka9PsZhR2rVdvKpx0dNgdUcp42944cEMnpzo2CIzkbLKUjOQ/5ZLR
PQb0AbMmqCpdjWwxXs/crpFVm3cH03hJxugwYHglSMmuwDp7YtaCjjdmb1Slh+OZhsrIIrGxwA3O
HKCx12YqGRy0D6PFBh8DVy+S2Gh9Zg79vIJ7bvMpHC3ii4fYRKn7lBJEVYIrIoMjgpEkvlzKRey9
m/gkxS49pMdsSK5TEKepJsQHHYQ/ZOtMH5ZdUW/yCRr2sIq44hmt7aJe20AuUXn0ElUzr1AOr5X5
Kv34GOOvVaIb0PPGXgz9CRD2GNUPm72ba/bDsXCRzDViJSZ/YWTqOql7NGxtKtgJHKw3ys+uxAcG
IB10RtXV3XBehpOmLu64r2yojFNL+ATUKyFJsmvZxbjCpbh7QIfky1dQJrpXz8OL3TgEycuUDDSp
7Ya6dAXWNtTZnr8cwcM8CmABmAhQPuwwCoMQuUQtPtLbTJCmcN8xjfUYBx8hLUkqseVU0dkF8zHm
1asHRzG2Z4uCSek9vHf8akyyZZpXLQOV0ci6trVD06i1OeTZLteYrxp2j+znYwgLCEVFjWAdUGas
zd/RxsC0MTKaUnCsgUmHSpKjl0+grwy6bELfmhrXm5vC2LQWL376PtqUYqRoCyw2TeKfalKUuRaz
iZGsB5mpF1s9Zzab+YBAq6HF8i4H04nC5660MZHV6amM9ODkxLYV2GaF14RLL4tIh9MnbniI6C4z
nWSAe8DMWdUKejnAvUnZXc1obo4nKdpHiiVfkU4yYE7XWszN1EfBIT7N3G5FyhvgwKSPB5N7U6QQ
vfDLykR1MZl7BopjYkpxnUq+RDGtJozSrMn6GrF/xgTZ/eq6kclK89UF/jKqi5uRd4wLUaCgDkhT
0uz4lIneASFCjGXcrkg3c0ZvK+yPzAteaRaHW1VMl2LU9q4tTgCtHsQ6gpQHcY9IwTKp7iFirm0K
Ni/Uz1qC6DdgzBhBPopTXJGqYq7Eg4vpGM9zYS3TDoQKkUNW3bubA6205qLP2Ms1xLcEiJmkxxhK
q4zdaSuSadoTyvobFMPWl6CUGTJ7hHrargd0dviWUAEjZjJmuRPA8uReSVDTAGrIUGZfPgWKZr+L
qL8PQBVh0B7GPL77BDqZNqUrcvza/AZt2o0y5zIY3gYo7eh9sSXgquMgyaI/Sy7zAWO5+qFqVKMB
s1IdlwsPNxYZXSdLB+kK5XMkgR0mxBCYs8uL5d3bzgcHJQGk6XaTD2zEUYZipOeNLEg7Mtduqe3d
5Fx8kfFpin2EvWbB5xr+zPpdTpjzwdiX+U9IV2ITLhKqdRhrn7Twu8QyweHFMsiaS83JWajiFiV/
Ljd9yQEiVbObCF+DhDRAVapdzPVVcGgtXgV70LDbCwflKvKi+WDQIogH+MMiLvD64RA0XEUYyMVh
SK0G7VSMDx505abHCNilugi3u4WdWKftIgJ0BXfx9LPiqI4IYS8WRN2FNvRCnkcN0ys2oG2lb1pn
Q0pSayi6Tq2twtYjKFMt2hjLKJBeOY18EEIN/WBntOUh8FI6e6JYE0g9RXcCG12ELi1eQmJNHK0n
Z9qHygGBDfcO1VEpjyH8c2tq15kGpxfG9Pxb+kzeOUCee4iXcYjh/7SsCRc1d00Ae2TPP8MSa7d9
XO7Tcu9lqK7c/lMdFGw7IKixaPY9NLD5+HaLa4MlaIMCDnAv6V9ze+8wtMm4+asRYXSEH+KyhWZT
UsZJRRfI+2hRuc7CcA8LpfLoD5CHQ9d3iSuvN9ofypxaXvncimrZzGAsS8Z70zXHvIJyMogwUeKc
n9/TzaAgBf7VxrKpVsOhZb/oeI0Ve50lB//O6r9Y80+xeoebPHiULu5XauAfM01XjdoxrOBxm+mK
ZSHSk6vOhjI5Rt9nhDkL/9rszcZGp4dVCWu3TM89KU0GihZsIZeARkn2D4McB+dmJriAriPM9NFt
jr5URN1ftLhAreONuzAiOYK37Ef7YPYA/Y0pH7lGvZ3hTugFvHjrOP8E41mFv2gG0CxTuZ+m6s1E
amKfdZNo5/iembgEbWqHMXWNmxImf0TWTVhxxN0BAvaxBob2618dtji2rE6dLWvNQfOyyFzEaWOx
9r1or3smWYvc1hF/wT07VUQSYjHMLaQhYoczocXBpvO/+3TbVy/a3FPCFY//8gB3pADuJ3hkOr0O
1YtgrmJgMjtcAgivRXJPuBFDl4lLcoCJ0NMzNzghdnHymRb5rq8xx2IdZ/20MHUM+yvvRSsx5YvN
LUzwR+G8moALWs4IkLfUGDvlZXHqJBxyDeN5rFDHejyi1ElLvGdg7Ui0Oh3vwvxwO6lb5X21VbJu
CEjzfUSj1VpqwRKULIJfOjHQVO+tga8wJgLA3yGRtRG0hAAuKZ+2DiHa4b6oTxXjIbx351NhQJei
/LOWvlQFCR/GWliE1CiCjT1AaAblMZJ5Key1Pzy3mJ3QO8+tR8cVpzy5DFr84/8x+IOdAB96imHr
lr+pgLftkSxmYEhgJc8GE6rqnnB79O1JQ8ORZtFLTmq6hcX5VFET87HcLFgG3tXkmLTrz5bSOCIT
oCC5gzExpV+y5lVr9VbgzQ49pSE2Yew2IitgQ8MEtJhushHsHPbgNzz50LqBS5QcZWV7MSDIKEi+
/TL/Maq1D3pYk14IfaICkgnyQ+/fJntnZecY3ohlfiTwOTWJ5yY/8Qihm0WL1mr2Jxet+zQJDJMB
9XCfp2RRUGu1ATEJBnOWucjVZuAkzstxP0ljbYzBseTuN4pxJRie9sQ3ag7UGug0OcJlq35k/KAh
PRmMtXlj5ZH1bOjPQaQvGngEgE3hJWZ8TQUWr3w3ppkFN93HBHNAXJcKyLt/7hxn7xScMlK72ZS/
bXDrMF63mHZEyjrAKHONHw21hx2LVTzaxeJJv/S2AH+5pfSsHGROCgMcxZTMOMXiPfytVUi8NTIW
wzrMX1dzzqBTDGjgPAHIaJB7O+PUAT0swv7Vd2AcXkym5wq1mUU9YzvJtYUsxL2yFdjj0pH4eMO2
bG8s1uHP5j8W1HTYxJ2BZJeU++JHgc+NxmFwV0w6ZrbPfG02PZCReZt5fCgcOvOiy7/5kaKUGvcN
x2vCh9QiPKBY7R2Ld0QT0/wmcIAHWmG/Rl/nttuABr3IXXDxM6ON1n1v1EGgjuRZyyrcIfJZBBy0
dkiuAaDYXCxFHCt0+rPkoT80+daLv8PEWMKer+lqjP9ESZqnPXfSg4NDCMO7b7zqM/ub7VN4Lifp
3arxNBv3Wf2b53AIq3XYpWs/e+/FswMAY8jgvQ9eYh2wlSeJepHZHCyTGafU+TGFfUiCZmeiBcv/
Aji8yANOJn7UtggWNcs1gI1aKsIbJ414u7uhTvMXRfx0DmV+aICSSifExp9JSscTRFumExmtyjce
7VNR1CQvIWuoPnQApgQAwTSat8J1OGlNzNxx7e2QSJaF8SJ6+ZQXGJA79RqL/4PlOmsH3b5ULyaf
tGP4MzdHJeGOOUADwxw2cV1/m6PaKRu3Hudspq9FD5sBOK4O6qey+KeZIJVciSYa/XY8tZ2OnTOG
ScSRthMO7s22R3GPbqg51nej39TYNWC8PPjrYPxOe66k88Brx5gZtBj6yZOv6OC4cCiec0aNlQ5i
MLbQI8EKQY8YeTkd1oNMsMtTUC+7jyq6Moko8I2Ps+/OIbTGcgCGz2MU4gP7DU0JAArQBXy8vjRk
RjstXvDgw+G1Hm91m61G6FiWfp8hP1Vnr65hbRzrBFNjUVWPJvW26LjYsYwhKJQXnWjW2AcJH0hk
FD9msOtL41RwtkTNKZolW4xTwF2sWesqv50SoTEUI9Nj2OTtGnHp8mKZp2eaHIFsjSCFGe3t5S0C
qZPSAT4MxlU0lcuqBSeuf+f1hpBuSVwuHx8Wfdt9zziSwmpZJsG69Hli6Pd6hnPBBC4NaDw0atOL
HmnZvmWlj5G1jWaWIT+spm7cOC5aXRe+UWf267JfG273BWUy++/ahTBdoMRg9JvPltirzsYLSQzb
usHnH8Q0yCBvmCEEiJfJfBWIEyMLSoQjji48yiZdGdG+qobLXE5IBH0VRWrVfWkpw0NUkK5JFSRr
sq+/IMFS221Isc/yTYF/HPwG+FfUqQaeEqsO8k+SfVc4tEElt3d5e54PGGvqDiWaVC5yAICOs3w6
NJP7L+WpOkxXHCDqCYt7V/FgxYC9X7fRGcpWU/zu50y587+CkCcPIx3IGFV6DfwJWhRakrjYBwVz
8WRj685ucj5im5t5yJYs1nHkA4xUrZGBmonbMlUbgNU49Y8ZZ0qA4kqFX/MULsh/IhzzwR50Pq1m
/hQG3tU2wynsa8ggcJo3/hl1Vx96uanPQ2LOqOyZez+AztmcVA4dm5VnLbTmV3AHuti+IY8OgmjV
RpCxKvxJCQYt7q7xOysdQOqZ7HOFM8bL4u+CywugqNc3if0bJ78Omcz8/6R4zIOOFpqKDY+aeRUF
jH2ByJHjHc8CrrjgCuYdqgKLI7De3o/OHQEkx8fcAT41mPcwSaEgfBLuQ1RIffJzacVbkU8vblng
YhjETJs9jOgjwAvUqj3h7Ggiuj5auXSxgT2uage5l3ieppcpurnzrQXbLQ5I0hE3/rOACyC3/tgQ
kzSXsgcjvQlYx+uKvCc/7b7DYd/3f65Rr1xUu4xdTfhTgRFv/cn+1qeT2WOCimBW8+423WncfJt6
hpx5NUpvP9+ZnVFuLOksvcQ6uigiYocWQWO2A4jRsXnYpgVI4bzUHO6BGn5g+k57dBghJRVQhpPk
L6TO6lpUdbhWwwBeSJR2Rop5aVYuCSrhN25GxNk4RoOhO7B7Pv22fE597VwsaAmW6VwyyU/pP/hX
M64ux4DiQhvu4RsyvGvJt4QZxkMTMGfd+lIxTu09HDkmlmf/BVWW7YgtMaYl/50sxl3X3PUI1ayC
IQY/at/jGLqoUpeMpCbaZiFK5PCRoIag2N43tKLzZk+Hh56uIAAHCSASe8nPtm5pbZSfMFSjmaqZ
eSKBm/lTIOfAOqfYfoGjytE19qey958tnFUwdZG6/11X7840IlPwYP1TG7G0y/IeRvq6iL83Va9x
nKNCMi4+tIqczhEZFnOimReN1stj6g1ZJCdHJy1+SJ5iQj27jXOnu3ImH3XrVEuWAb67LrNfi0o/
Z6ye82DbL734kqnG+bKd4V6eWuV3B35afyYsMfLEjZ4nIS2gPiifaUlrElFv7PoELx6XuWBqPahu
O+BTNMh7AY1fQjZ0VLQTxyoW67HDQMizD1oTrHxsDfhSWTAsKDY1vg+QoZd3m3bCDmITzauOtHMa
DlZxiDcoFNsUZHMg4woXj65jbky10TH0rTscAqPmGDfaMxiENqQH5HOvDvqBWq/WuRb9FdMjJCnJ
hM48TNcKRdQFL64cpJGoQDIxyO1792/ZX+MvEIdQ6lLMaPrGgKQBJafb4DRDGbpF/o9QRbRvCh0I
FovVJkwORfgZWadGPTc6bjSEvQNUwk7w8CDDHos8XChHM9LjUGSR9sRZapTli8xgJ9PA8obkEYaL
2r3nxcPrP8uuW6GI0ZPDRBAB5CByuU7q1ycFZFjHCDTEosBAUj/ANoDUGW+qaB0jqgyOTBBy69X3
1q2xbnEqC/bMHTx8rpOPHPvtqXgkmMKpXQYjFBElyCkOerDzMMGD5wXKBM18BLta+M6S/o81xQQ9
0Pc2qH8Jx8WCeDtjijNRP0BjCFzE2l7NVWJoWbtiRBAFRU7oF+vV0SA+PHXNqnXnyAOcSaCQd+1O
S49dfJXWW9lCw90MERcpKyDT/hwbLopDLcebunRcffHDVGLd0n2b7nSe4hMARtEuoGz7xWdcYY8k
wp2lZeDUVKs0BQ2lDzjJJmGGr6UJBLEzst2FHvBZGNHQC1RWBvoYLG0Yd3MV2MHgMMtp3aanHNMA
Xhp2BMzGOWh8oaX/4+i8liJHsjD8RIqQN7clU95Qhiq4UQAN8t7r6efTROzubE93UyCTefK3Z6YR
VCLLcQ0qTsWuohiMifsa+4DSfFv11RK/LaoxAnDgSnnlVBZbZL6q1xHm75UMsC+G03TkG9S/NQ/w
sjRTSUjIl16ikWLQYqQKWTZ6SjPiq0COgU7LVp/Twoa0j5CcazFtukqCdyXujw5KZMTEIz0W7ool
bFnJSphqJAN2g+i8swpcBNaV70CnmKli1PJFGvWsTQhPqKIx1AA/WiTSnQDWwY579lXyjFjQAGJy
/fLwv+ffzlyVbHmr9nO6mRQFsnfuhw1MtFcuqogl55UAKE/ctR6qSc4fGDT8Y7qdi3ta5uuQNQTI
vB1UeMd1N7i9PrqccusJJd6EQl+hkqCNnV6XFlmNO7D+ph2BF+xrs3aMSXKjZbqfcero5CWLyEYV
1yzuoIy0y+3zemFFtVuEyj3JuAxGfPoUmZd9NJMlclFkdvUuSo/RKUwOUXGa0PSC8k96v14soMmw
SC0gaUnGUrh3AvLyjM19wYPk9pj2li01z0QNbDWeDwlDImk2FaLvPGw9EiRyHncaVsQO/Aqr27Cu
qU6o6XKJCbCBGpdUEGJKG7SSUB4EYX3VvBZ7TvgTfc/VC4ladu5ZEjRwqQUJSvFMdWzritlurWkx
rHdexU9Tn0rgS06FCsmnNcQwrxPAfdbl7FqKw2i+S1T/ICL0aTJW59zwBBSfPm5+E8Y03yFZUYMf
zo7crEldN0ZxKAZiJovvAUpxhGaxFKYdI3ZC0g+x4qI1azdy4wjhkRy/VtzGs3gkiKIR/kqTgEs6
kxTrWcbavmy5qgono0X4oFCxEvpkgqb4hWMC0D4WzSS6y4Vh0eFnDSR1nIXlfnDlOuEMdREZSg19
xC2lDpQIkGnhoFCYeGmU+ImCIEJbhOHc6lngESWIxkS4UKbto0Z268RaK8lteIUV5dp0Cs1D4uaM
VLwPbPIBT++ADkHMYqdhp5RZOAOAEk4AQDyPnMuos06huiy2MyYRiaPmiECPI3iAAKxbm+jo9XKz
YK7iNRtv1bwXsIPHBA2YpS3w6pcoTIVdWuwLC4MMDzFWjEWSOmPi829Q2Jw0iQAPv3T9GvoinHkF
GPBizTEoycl3fboLEfSl4FcdkspQJ2ihY3Rjd6vBYvoZeTep9Ky4hv6bZ5QjUbZZYGg2Of2qdyMk
pamM7c+kBZ2O8bWwB4pZ9809ZyhdML4ZRAf9MXIbU/Gq8aUPva3QiBOjgJ2FYF1nf6F8DiW0HDF+
p9lwZIrba8QJ/fjodHIhpn/CwDWHqsnbEiZM8XqVeNlC3vrpWuL2JGzcJsibL/AcRAijY3tghdR9
N/piImMOl3g8zLf/53OOcXn2aXDj0BDHvOtW/KUC9I9gzCFXXccVUzx13nzlncXeAzWEwGhcie6i
oYTimYaVLH6Gl3KLkqeG2J5UkLrJU0hW4ziuK/pJPqvRn0bU9PS7VCpZh6Y/B+m+1dcjiQkxZ/pv
iA0//4Y7KW9Ec4UTY8FOCcjkO0fZKUsJYEeEesOsW9G+Cu3C4jw82sFrPlPRaT7pjSE9nh4tNOuE
e8leCsI7vcMRqHRaYTbgeDyiYsOx9H/X5rqkGCewmcHgZvj9hDx6pmRauAhk4P6buBA409hCsZHD
355wYLL1+PKcj1EAgBHLXpK4MmbPp/4xFQ8erGmRRkguZ4VnDPYUyYSB69q3pAwLFYx91CipzWEW
Dydg6WfA+TuSyw1SjJQqNWHfKsAo4MUtBroo2S7zEISHhISwf4bI3YkZK+yI8SLep9QuDAehwyGx
Yd0xGOSYRwVyoxqQTwur42hxRuSf+Loa6047YZustQKsi+6o6VlXv4h9teHa1B9kelWAzcE9bC5x
dqqEj0nZBreJd4loYfyw6lP+5h+sTg++h/yXg5RVrsofmtMaWjZLXgHYJsJkEDgtHXET675iB/1X
4yYxtgoilwC8lF635bG4CCPvShWylpdr2WTsCjKZPCzUl0C+SbwdMqrY3IlcTG5DpOtr0UABVSJb
gqi3S6K7TJ0Yvx5PoLhAkjmRkcUGHQBkODoc9CJMAqja/oJp22Sn2c+czO++NFrn8Ci7CwxXEipQ
codxROP0FAglWdSC6poRuVS4bMM7/jYTtn1GH+cznQUdW7kOYDRABhqPLGNRCXRXiDaDsUX5zTnG
oP0QwRIt00h3FeaixiT8Bb+ZXqssSm8V4GDRXPJ5WCgC1mae0iD86UhgolmuzfzNkquqhoFTmuSC
DoQyrKJM3MgZjeYlqflE8NSqJ3B6x7g6JdOHYKlHnUzEMCOXFfC4NX4svXWDiChL2hODn8Hs1wwb
KdFY3Kc5IioxWxdQIohJ7BSQQharZ1HX52j23QEJgYQ8V9l0tGuqylqnUBo9uYXVnSOPoH9XixsA
LK/OYwfBf8ztHwfm4mcEdlGZ7/KyuHccQqGfgF9nNUCBsZVjIE920CpB4zt/dxi+jVvLITRktcn1
h24AzlAgENzN3inbdY45LGXHb3tzZRZPNd8X9Kb6XPxlvAoMZFALO5FcrLJ1WhjCmie8MIXXkgCn
gWHDkAVL9EmU25aZ2AV7QgoLweH3o47Dn6rqf5sCpD9kMrBExVbbb6tbYGOcOtOc3lsVkxI1PLTD
yL/WID4Lzoayda395pjWCM0GiBN5G6P+GRv2r2RkbMLbc1ULZVU1X8tYIcnGL26tdg6cnsiCGg1d
3R1amX4YYlYbj60tat14fIi48OnrCd3oX9avAThl2YGcAXnOp7McgSWtTP0HGA9z7LTqx5VabP12
TehdP5ILJ432Dy4eAn9Zrmx5VYobI5DZXtkVePSk+GDqvJ7cH85pTSxe9AmxRRORYjgTYa/Nr7zL
Tia2paKSHana6TpKtqpbi9gBQaWha3ep5p+zQIIynm8LyBRULxPVTCN4BEK2fyKLXP4ngEUKlXqo
hX3ISltuLmTIIkleobPzskNAIqX0NiOXY5hQKZYFRQyIxRBYn0F75k+SDRbEDJcDBnJ2e8yjZvUU
OIKpDys6tuWFEjnoQa26+eJRmr0s3QtB6Er+W4T7m1sHEpGiq6+l6JSPxGxH2Zv0HKV8J6ntKkp9
WGk0BuX0jHQSluDgG5Epf47WKZ3gAWMdVCUCBrsgrK1/mMaj84Jt41AhMGPkDFyQsEZ/jAqWlhHL
fjzsxe4j4LnyPzDlvA3v3fBR9vs+YjPA4aPZpVA6DeMKzkg3FdCoQiOof0J9yGbykTVah5nEY9ci
s1859EuUg7HGyhIDleW1AGOR7EBYC9YO+oO7G0x2jMAbtTG2kDJD9gNHPZDtoy6BSXszRGc+GhbB
75XbldoR3ZayHqUIYmdlwqmkkVnhHIVD1gCdsT7GZbktI/9YFyx1WPJpLJAqkoQ+knvPGiUboRNq
vkMEZxgFe45YE+fEhd156myRUXyIOMIJmmgPFCJ1KXlrrL4MeIeaaIQxBFojc7MyEw9nz03MXcGv
N3J3yMVDb+H2KxtM2lh+oKXpjiYURKUeHLmlk/uULhcfs7XWkmvI2zET+52eKRXW81v6kwDwacoj
X3wq0VsycWbg3b3ER+ugvmHyVMB8ZDzcy77Uf1Tf8ASIModvBjasYiig0HrkP1SbXLsSYHzFOG5B
fP8g7f3gzxCoYEL//FofC97NHMBE+iw/6yPLCFmvZNiz3n3HD+1DPqmfpKalHAq+m6f4xqeKf/If
seDXeV981hedYrhVwNsF1G/PnG2Rw+Ka/GDiqT75YQ1y96KWzbsWjnLy0/TYnQriUFA/QSmHueaI
bEFWSDeAuozMRD0Y93jJH+a/1aPHXIlkjbQ/BhoMMpXE8Wo8ITUV8jOT5SBAlEJ55BwA427nKenS
ZK2d2ureDPpRGxCiWYMzhj9+ZlxnWXR1JD6Yc4OzGQ2rt064z2ibek4DGdLCcRLhFTcs+j3GRYAN
dJG0vSzHq8rBfSBTjgSly8NGyOjAEg5U7xAJNaK+jzfA5pHF7579eIdCKMkw3xFn9qqDa9AeOiS/
xqYDnejwtLK/ofR2a2tbGS9OxI2JcDmAkAjaY0tal/qyKOoNwHlmyhNRe+q8zVXym7bFhjH9LUJk
YxRvhMHFLL90ywmyl4d0Ky/pYQMJZYtsNEfpK8OCVc8BkZGiaBeJk8IgJee8HDy5DTBslUTo5Zda
b8gTU///Nfiuabw1McUIfkItIxxdIZSkdOyXDxg72le+J3LntJOOV5HcVDJsC9AAAV0d/A106MIv
8jloSkimBPqF2rubYDp2S8uywtEcm8+q+wWA5qfGnWkxhf2rabYlqIQuCBah3M1Mh3Jt/x3YrzlS
GjszTuI6dgS0doGBCq8ESYrpOKoEr1UuwI2qvF9e+UYj9mvGFQjSUpsqvhicRARrUoIwbLEtTq1i
99gdUjJpa8wGBi47opNT87rWZiA9xIJ5A2elD81mAlhkk+GF8+/5wi5ziFTQmfaqtRcVT6Ic0eRH
MZQHMwGrCgvfSIAbCQkCa2/1wBYUlIgyVeQvtsibV8WfJlOkULxHZQpQNjs0QfQr7eGT63UvSDmz
QJTmw8LwN1dzRhMNVTT3iWP59zQgi0//YchD0cVcCxgqffGRSYTQMKfIAZtLkwEFkm6gqiuFIOC0
/iFWMA/Ldayo98agvhr4EtxsxfGtGsRNb1KFsCitrCTYyxzxbD/ziWXObUrxSOruZmOVAMEUcrZN
oceDnszuaWPJv2Hwr+QSzdKhmLaaqRxVDaMPXZcJPhk9HYGTVLdov0zLIuYCOIXZLk+Z1YmtGxnV
KkyKFSd0VK1xHKMu2E71UUupCm9bz4ACLw0mA2KtEMt5Spxu2vmjRQ04fqpxd9GV/CIaf0lIBwHn
QdGiEJYDl1puAsAWNARTj8m5fqD+EY3DSPDBOJHVjxNVnumfs7BVxpTN9c8+yQjWbC+9BHZds2EO
C0zgafnnpL31EAh5ooCi/OaR+VWBWfFojjl7gLncMnOT4TDCPkg9Dw4iRsYsXXEg34To/TLtPgL8
1XJ1UjMeXhF6Xf5JA7bDVt3qmo02zRi8nk+OmEhQsFnUNcX5KyQ8XE6IOhu8KfwrcKWR2D2dJgKT
2xHyANWNnvcn7BQE9KqMqunVoDOs009iC0FLPoQe01xAGLqaJdepttiNCbqwiF7oXHoRfXcczwVX
tgNwErNvUYl3ERHJ6OEsYwCQRp2lyWAz01s15QRWYHaX4qMCajWepPtM6jMRlpJMCj1EYdKuyVla
lQLfSW85Rad7jdZexOY0o5kO5AdRArIFjbXqptU0fvrvqe+RrLbR5zeJMVStTqY0n0IxpKCY6dT4
EIkNHCas0HSJR3J9gte+EdxcEbdLlTBWzpFdCpb32Y1v1iIdGRrY9be4itxq6NfRZHgpbgMLYMT3
OjSjKSFSfEEMlNhArMI1ynWAe9cMb5RQE5rpDoW1UQeVPDdi0dZy4wrvsQpByKbPH+RGmvS+Zhye
+bNytkRA2xmwohhbjwLkQcm37NYh2rAxqTwU247Yl4dl3RBrCwmeHbU//fyUjH9Zijz9LJOOaQTE
DBn2FO30+a4Fnz0CK+YwMDIO6gQLgYzHgBzBuCV8NHgAgoE2cnZSnFzZzi2mSNKhHbUGsERgQpoE
RtxLw/xIC1lnC/EGSKVmH3hH/GbB+xFa7ePkWaXf5j+8gfyt/m98DzqUdE6L9o7gvmWWtoku5HmM
iJJECcrstoJwtlDM4JgfDxNAueQROUZsdhDuCGXNKS/pT1WyTylWeODABRQcBlQee0ie3vJERiUU
6tDgBmuHMygeQBoYxKQ6wsS1OOrRJaPrbNjF2g5pqHbMgus0ntTwolKWQS4wAwzfu77Dj0YQau57
pKJGpLfiGJRcyVhVPzOBl8C0321JpDvfvttIHjos0qZFevH+TE5UFIb4Z13wIsq5ci/Xjmawgd8c
4zNyL/nBeK2/g7VUv+KHdhzxIX0k3DymLI70CHNQb/yxE1QzPsBV/lERUbaDjCTl2dzimKQ7KrrI
IJnDinjld4L7fU+iZAUlM3QgwlCOltqu7n+l8ENnkzf7DQcnpXCxuUB30Nknrpm+Iektja2QBTJf
CnNozKSjuXCz0VXTf3QPyERrWZ81a7S6SusdoHRleJG8DeWT0u9E64VJMu82Wr8rjBNilJ6YZHok
1kSzYeZYAaNF8457oai2IDvn9MBo91ZtRPpuMPtW2aZv7ol8LANMUhtFfSf6pKlOLQhc5ITdliDv
0SfbJXyO2R2n5eI6I7C5RP/sJcWdIQXIb8RcBi0Jb1n9cJASSf2/WJmr38x7bd0j4KvkUgcH1FL6
74xUc6xIESZ7D3JrbRlH1WKE2atQgc2tKK56cYiLTW16DP6WuNbgUtiyD2D8IlV5TBPkX3OuBpzE
IDt6WezSeFVGHgJCxHsRSmXOEOpWJTCt2RNjKUSe0LAWMeOveVzy0uFeGFhTsBKHRKe/16m+nyKL
Fuy54FTBMGmjQZDwQxLrxIqAPhbQHntOcogZ3kMXDGweedg3uXKIBMimbR4fNPyraw4zJrBARto1
8k+ujd2RRKQTrASzy0jqIAAfy/OUryfUK7yPFU5Bx/8kqHefaCI03RFdSN9uhNjrCptvNyxIfCVH
HE7L4nTlqY2nlOeivxK6wajG/Bm0HuLvqFhXJ3QHmbLT5Z2QHHJGkrh/kcFhNcRre1H/XU77REHP
ssa1w4MxPbhY8Tna6zmZNQQUecE7X2uAnFpODwKHIWTPEGioGPHgFycDmx45oxrefjcMttgENQ4r
HDneMTUrd8Y3pkAdfx6Kbnqz0HdgTZjWbcfxdj1olzh9wxrJ6j3RAY0sRHEKgxhRJ2QheihULpIZ
3DgIdJGtsMeiXlSzNd4wGPvq04q8mkS+Zh3+AGokb9gnUWwI/9eHAqRTZvJ/5rgOCjTQSmGjAeCh
QSuAjg9OUT1nwlUnxkBY6R8rAueh3bASGG+czMaOYX1DtpHVchvf4xn4c1X1cJledkb2dOX4ZSmE
wCK0tJeS25hm9RIHkYN+yKCldT5b8hvhk0ZGx4eDw3US4dFBb/AFLdSpimwH2mtZyu1F2yHz2AD7
uDXxTymv7E5uFy5kCByyqkOCQBWWILqISg54ErslqzVM0QoxSme4kCLJYzRW/TfxGewqSxMwocgt
9lEGkdnuvlgqpG80IO03l+lIxT0x7vvpX0gspoHeYmWNy4dDlmaDzfXQDFs2eCzpYKdcycQe/06s
JyV0IeHb2EG5Df+AAiNKy8jSvITP8MaEiEx8nahOUXhNvw0TAsr3nW4bPi3m3gj9wCkz4dxrk7tC
EsQUr2tEbZw7zxwHAUBZ1KliCcYN+0dCA0PhLGTnu/wLXK7rl9rYiQm9DY4abD2GQn2LhgwZyUzE
Lx7idQuPYnlsM7zyzEw6wyynax88y174T8BxRKcg/nw+5M2ZB51HELeD+U8jkfrFjsuqXhIV+MnC
wPYxGC4sK1sflRxACd+CAbi2tYwV51m2LlGHCoE4IBbQ42mNf0Qu8WZBOj8tt97TEEkvLDnvV2MD
DL8gfKYbYrEgc5NLgd5hQ039EfEni546HnlwTXAySTkQakBMUo5jD3vmREUYu9uqGTOyKGChyOOJ
glcFdlZktyT/1+pfJfIBebAVGV90N2+5g7rcfGuWjzdXWMciMwOe4Va/Z3hgx6Xi4wFwWC9H8/hn
eJTLUEpJ6LxR2uX/8cOw4gVvDL3UfFCYwCpazzS5rPwLt3D2HWRZTedUv/4HvxbBTy75U7wVL+Nx
WfHwJET/t3uglyEg5HT5Ijx4uewy1qIlxVcbs8xDbIA1UoNBrMx7+8/aS8/+2W7iZ3qbTstPUnMm
A4O10fEYMkM534YdE7eWrqIrOzBRB+afqCNmWEEwB7XNmUJTD5UJuM2fswO4vp0SuqyPY7C2Gpd6
hJxr2NleeZf/UuylBFiQcoU1jpFT5quO90VQRfJ1Zg9fFJcjIT03k/QWav+MW/JVXI09d1z57h79
Lf6I78Jt/IkwYGJCvUfX/BKgnaPwtKRuzrxytpJ4PN6ZwuYdmQTWcSZQ+Iy0YD1tWOL3eKTJLi9M
uzJh3Vg2Ofw77PQwTpi28w82h5TzKrQ3jHVvh5f0X08INo/0i5oftmJWYn7F3/PD40wJBQHSm04m
HcthW8jxmOF0RVie2YCBYAwiSkfB5YqhwlK/ICnSxikIMCnIQ9hAHPAxPP/tP59HG1VUAIZf2qTS
H62bldrYrQoWAnScKCW/SKCdsYkT1V07tE+DgahvEy7iF1o37SZtu2f8ZtHMzEQp/bVXaMa1cuvR
T9As0IAnIFrYSC9+HBE8gFBFwxGs5c728sp4VRyQ+uWmJFcQ8IiSkntx4t+g3EvABLj1HWKY1UiW
BMFt2+Zd/WOVo8kYhe8XcPlLST2hs+OLbtph62bJtvuSakcJqLzYiH8NfjTU9cqu6g4Abzwi3btQ
HdkhSahIEqIHGfBclvfhXeU7uVONXkoXLlAwOvweZbdgW53tMy//D1VE3aELyVNw+CZJ//UB1m2w
B95XKXR5Cjk8xEz2y7dMiSzULHIluI6Zy8aDA3nFjTsBWsHfnUhdG0OIRE6BEFigEQhQViCHfHqc
eXw9xgz+TYV/GOpYYV1bHmgi7gt+SO4G601C/zR91dvpx6d1iIcJLA35lV2/VwzHXD9K3CgjcILc
CZh2/v9B6EzJeTVt3gX+lzevoT35iwhP9niRQYicP94P3ufFZ+8Ir1rlSovvvuZxZTgJD18ctL8Q
iMX/ppSyKehlDljUIdhg6bKxJxKI9Bxuftgvz1udefRLGBiDeLh114dFi2yEEAwLWmY32KMqx4BI
o2jHJI96Ff0qT2hGNgHTbcaNHhz7F98T76/wCj+MV/Y1cciRneYrBT3I2JVgulcm2qEr3xMEG5gS
Qolodvkr3I7kKr43XwoYJp7DPz61vCPl2fVblKOsAOIXIwvS+f6ibJDTSPWO5l8IKrBUXPzspye8
xBvtuhSBnMaGvNhtqmHN7zECO7n63qXbWttowkd4acItcj11XvszqbTEQnuS7iYRcSw4obcGgval
BmotWd6s0mm8A44DxVY0t8VjJ+MkxjFKvjbHhmMS7lJjV1PDnR5rdWNRAg/Jd5Rp1WvJnl1T2dAt
3lanIBV5k06HpGQq3FXhjlgQha+rbtgjrfGg+fsJ19Xyy6OqnlRiNbrLJFwF8x6oN3m4E9bCQa7k
78Z7o9gtzlyT02+ylznE6QibLpgx8AXgBemKa5gd+ffdcFRxkvsjis8j9odk/FASRtKz1V+C9NTR
Zwcr9SOH20w5Gu22ZwbJdqix++aNVLpGOGX91e8OmXwcouNYnTnI9DU+mh2+u55uTM1G7tS065ji
W9VbjlYMddqAYuJeg+A3eHfZNOT4fRjYIE1XM96yHqEzSw0C4h7b1iMbnJJrxtRu8m4llo3JeIWE
DK9mNBIO/JNWSy7ZyiBPUaGKj0Aqznk4wDn5UTAYyrdI2U6h1ygKayh5UextTUgPpYBAaNpFw19Z
HnKmrzr9GTgid9qmmQUIWi8xF5KWppCjEbOygIYwK/n2XHjEKUb9Sax2CQRFYAtYm7FiDWsVD8iY
HwomL4OqE/1gYdKJLzJ/Cc+LSvyMcbD8TReB9mJCOJZUVCVA1SwoJGwBK3Do7Qm3XWU/5aItBCe/
FiKJGjYft/RZ6dRSgOczXUqvjDJbwcZVyjvCsS24lfmRnoBmJ0iekbhh6szCO0TH0BxrVrBPf3Zw
6NYM/DGyDVutPMTpIlxBRU/Cmtq25tI068Wmr54L856MB6Joow6cFDnHpcSmWK1H9YQ4sOJjxzse
U8ioP74mDXdK7Gri3rfzeG3Un33yrgm/pJeTh3PMOJqRaoh+Nl/LE7HUgM/ilq4LHzCI5L/ipPBD
iUHuScS+FS3nYjagcXzWkNXnKd6W4VURPqfyx2/hhfp//wSEPl22hBLBg5a3odhgrQnFXR/9g1c1
SvgcxgwDGP9eiy/MeOVwRM3YhB8L8tSnBLi7FlR+7a+N8CtUDqX/Jan/fIiZXHmXlPepPUwdlGl5
mqp3NhDi2ev7+EbqFRn2C/JD7ucuaomgsX2K6fGR8Y4ypJGMAjcgXop0h3CpY9i9pofZ99jBjPyj
JzCRJ3nCiqLVTL/bkCDS2W1JVEsJl6Vsh2oFSmZmtndWcys4JdT7gXOGpithZS33qYVnaR2Ghy6X
QWrfEov5aJsbx8K4xPS4zmtxcMkoKhJSiBKCno6B4onKvkbcnR6s8lyZT3XaqTxqJn1Uwr2Kfpvq
a0zOBE6WxcYfd1Jyn+hGFK+J9BpYWKBncCKoyDZiyCAVyYaKZ75i+zd8nDEYUvd9dkz5JPoAKgix
VYabAvMeWJLbqP/M4alaZ99YE5qiN6A4/7A2pz4dXSwHHqbKKuSIDIfkYe6E66bfYsA/YWyKVTbd
8TxFudONHJztZDjrcYG/Zi+maxbhOV1OVaRqa/ux3AwCRJjdnvGliaKt0OAWbDIgxNkR8FDi+CUN
ZIIqwv4FQGarfwQ7VOiyqF6sV6PhGiDVrgOxJlz0H//8JKFoGYlYNKZbMF7aFLHyr4iwnPErPGGz
6SfCgKCSbB6pxr/4aHGY4hMVbxt1BTS25TsuSkks9lUqDn5NeLOKVMrR6DmqPJF+WcKXoksZwMKQ
tEa7hroov/Xx3E4nIn8OFo2B40/VMy+GwlqXHzWgWbDrlVuI3qMqXZMyGdiMH6jldCILAilutx+G
UxxinyXehtPYdqYynaqpxdULK4ZrcF8jL4TnURDo2eVz+icrNv2NQfkYmz0sxWznoH/zVQ/PmXX3
rXsx/qNBj5eqaG/q9K8PCDO4+e1FHw9RczPFazfI5IfeRO2cLcOd5iQIoPCwZ58k9crGVats/rYR
bboU5upAYXXhkKOrU9gQrDXr25IvxKUt8E7sMUizG2flyTKR5qIgh5ROVj7PKeGrjCUADj8TqKnv
kI7Uq5iE0Pzn9dmkfz7+7bFMI5Iq9bUWmdR/Qvp5fnwKY8Y1oDkZ8CBgfmMkUJbQaHhbRIZICkaf
oWdfRMSXAxkjVPUfGgKn0P/M2ndQIhLw0QTuxeFcVSgBTcAGKrSDCyR/A75KwxEVzIIDI4f9VUL/
zTpYeqJkq9F5EFklcamf9eCtjh+JtDaYbljiKYDrTnVwm7lgmOsooufhVgj38CWG0W5fFyRR3RvJ
LqJtBr4kH7gsn0GMpduBjiXHT0H4jwg5xQMbyR/0L1kN1/NrNMnrXu2BfmSU+5ILoYj2HoVcc5vg
+VtCUD26B6YGnbezGIcAEyQv70A7ADPoedvE7H3ksZaii28zjtgxpm1UHLWI3U1+4TEpqnMkPcm0
UNEiRVB0AiRTPD/89JCHd3qGJmE/itSd/gmYGKb4Bomoig9V2RTD32gSmHsg+xSmm//gKkGQN8sX
Zqw0ebTTfqioYMLJuJ0M9LcHeB2Fg7kPKHEZ54NUboT5FyU0cSQE36ZYON8svAvZ9BWEb6l4WIDq
dMfkKuPbAoT3DXQYSHo8Ff5z+VnsHBW1h1wn1anCIeTQJXwc6oQaXyJjEcfzPbOzkdaHT4kfjDjk
mgXtMbNvmkBXPEFMGfjmJjZU1xhYg4mIcqN2M88g1cwdwAsirjvloy//dFrMwZrZiLLFcD2/LJ22
mjXyC1l20UVqbLjTHlue3pFf6iJEThpXSXbwcWirA40epXeh3FucSUoT/+GJiUXWPot8My3If+1p
6qVtz1n2GpOLqq8DwEqbZQv2JV6ZHw2BUbUj06zDt/D/CttZRytbE7qCbx6MghALqz8lg6v1f5kU
IKl+JNNLL++V8S/kKpM0p21z7ZT0F+T0NXWQiDpFfYtVkD/N4oJyimhIaTezZYGaidti8Ts6Vb+J
Z6BhFzUOaW3ExuIKoafh6EvrsdupvyHxfYZ1I3mlHB8KZsxuF8g/uviDW0oX7BrCqIOMEQaTgllP
if5VoAnCRzf8ConCFgJnklKfwdtSpW8ZsQCoM5GqcbyiKw/xzogOCh/QgYA8woFKFinRRk0HHqy6
grnWDYTsNqNYMgAJI750kQJg+TZGRHYOox7QYEXj7sr4TTDgk7sfwtlsMnoYoZD+X49ksmQzenTH
gxESN2zzeTN8GNk8Pr4DJyjJbIbbPWo0fNDlTZwfuDCtlXiGZvruMPs4Uu2ZimvZKRreFtlIdFbA
5xBhUbbZLYffAVSRig9uIYY4vonADcTLNJG0e1VZ1cmJk690BfTpu5B9p8A4PdEwaYij64KHErdb
LXtosFR6Y8RdIjilcUJeKET4pEkq2wTpQWuvGLB0TsWEORB2U3E04iSLjtjV8U1QUcBJhDEFKSVR
VNlRKmiNxgpE3cYB+j5LDq3yNjHNTJwSUT1ufcsxhL/O/GAAyncKorplOrOt35CwDH/dnPk1gCqy
5Yr8bGp3gk3SexXOUhxG+LPVNSILBZ8BnWzwjgZ9UzamIaRmyPqYbNSr0KxxUGs3nSbway85qkqY
nzuXR9Ow/S+kX9xZjGGUTYEdIVio0Pb8f2QGiWKJ71/NUz6R0G/rO0i6jbFXnv0/VvymfnbfgOF/
MYBmfGZBLvZke5F3bbiQnaQyoWqSDQ/mRf9sNhUYbGMX6jpC4YZY2W6MFX13bM3FApVuJtMLZCy0
5EmBhZPqt2BLXI8AJHhB1+yE2oHI1t5pLSNZ1SAIRzjmqNKmlaFCvq1nzWvBv+h258vDKZEIKXPO
/kXPjdpWijk6uKzwHCB6wL4vGjFAC+rdDMwyu0iimn8TAt7hYkocXz3OXdZI5wuXnWpFsvmd/C2c
HPWZwKggjLEgZl3eAN6THBCeSF++zh26SXxI/VIEWyWUCLgSwV4Y7QI7bm3fPCRLzOPCqYIAAEPg
RiJ0K5Sc8sDBxLiTMEo1+khWAfOHW6IfYbe4ZxTLF2d+APXUH3uCy52cKBcQ7440F5cYegqQ4sV6
gwvIQW1Fd5HGkfqTBnJkvsgM1E1AejRSfLqtm8lWP7V7t/CctvXDm8502t8T0Cdb1nkBsN07+p/2
0jeLRvMj+2k/2V8d4zCguvif1/nm4gqMeuIq/5R+k4+YfIbIybDDv5jaqLCvlvvWP/gfYTcfRbBX
LPJAFPpKPuib9qS/gACJvFoCzHY0anD9kzsAvfqDqEVXVvUT0VxMC+cVKH6ZZli94TnWKT7t7XCX
kZmge8AHsmr46MkWTwheOLux5pCBz0rAb3yT2iZ8gDkf2gUVoiGL8DzanUhgsoOf5DUfl+kByINM
SbppG1vdo71FcyD9cgZipWObMDijJO2fRIgEhU7/C84MOCKa9BiKOH6wbnJqaTAlki+1IsiZ9Op9
lTpTRi/QOgYGY0EkzgbBHwHDWMohu5nzT7A9gC4lQxNyvuXxxby2rKngOkB/FnMhVCIXC6QM+g0F
KVaB1/yK4GRBgsnTeUPilhSglXaKAmKGG18Tb9M9KYv1C0eknORV3JhpeZQjGEKT3cuJavARV9Q8
QCnYUhBzUjJgLXmUqAinGuI/ks5rt3FsiaJfRIA5vEoUqZxlW34hJFtmzllfP4s9QMO4g9ttBZ5Q
tWsHkLdyXuDUiknyrvl5UwcCe1Nz9G50C9bVKW+XAT7ak6BgUX5KBxZ98AvSCmWD2Sul57uZUMHo
SrAv0zRhqZ8zYaLfpZ3DCURmRkXwTryFpfNFAp2Olt32/7DZOVQD9kQO0Ull5zAA4CiRn1Y/lRka
vpVORDILqBOk5Jn/k5CseOGMQDvTYsKGToxKv7E1KLIXKi3CIL+p8VGGYama4rzMqE6ed98B3fC9
PNRXaTdiK4I3+ay9cBZAsqiP+sZkGA2V62z9ZeeCuSCHTs1XsqLg5FWkFwRWQViO0pzu39R36C9R
avG3hmGuI1ev53zpBIpoN0jTcsmxvKSxIHwPLEYjbB1j0ol92JYw6B3I+yUyI3TfPDyk9a+8nPIk
6Mb5PaAnlbFA+8hDB3ztyL8kSbvH4hlGFbr1pY6Q/gUnnWEgtEFCxoAQ6/m0FlkYIyy9CYfEcO47
xHV2hu6baPsW55TOFpjIoXLEo/wfraO6g7GmHH0KRuKMqdCMI5GxTcz+sFd5TwMlAFTwZ4YS7LMB
urUrbGMsySmweYlVTuoDNdUMtJn7o/tBc8fage/U/cN9+z+QcuQDeQojwo5odAUYhzPpFz1B+sin
hHAwdkKIAhDwFIfEefHDmc1fkXdjbnd3Dm51zw8TKqKy0tqTFoI5sMVzjAPScq6ZjEKX4vjN1hEz
l4nASMowGCvvHV4B4xDRxWhVueOGzaHP1yFvqmEe0UNQAIVOWQHGMJ/RejdoPYjjN/hVSFYF4Gjo
nfVPml+8+MiICgVxPgG1FabEUK7IsyZNDhUwRxWfdnLxm2eXdg90TrOZTvDqZKNCfYuj06PBXxue
CfM+VH6X4s7/ZZk3671noyscrADqrNezv83+5Mxp7xldjLnAsnlgh/K0VG3PNA6SReBvK4C0woFE
iKSRpg7iQ2uBKvB8mGJOozfsPqvm0sJsBSlQlsz+8dSRWBw4b55o69pxzSASJIGbqMK531+VssO8
UZbBJwATZuXOOya2Fx0V08HJC0+AEHR6wDiKEch8eKOJs6VP5oRvrKyia0fmZvehqkdfnWmYBXLy
3iF/w5thnFbgbxS5irjAcEjDtO4EpcdrFzVyxIY5Lg5pfNZUP/KmmGead8+/VONHOZ4Yz2HUAsJe
hIuJZiSeo+4oa0c5O3fRoctWEa4dU1KbTUOODBA3dY2Dc+KuvE/KHkNk/I+LOWKVT7RfEMeY+unH
/Nb2cxz0kYIWzxJQFK1lR7s9b0Z6vpn4QwIsFEwfY1b4uMrGMYkdxAR8lp47R/xgnth5E28I8EbE
HTpDn4BEZ9786Zf2y9uC4hfE6QXrVN3IUPDfjGND9TJW3w2Sf4CJkTXudIlt9mu+Shn1sbZM36cA
mWV0cBlpQqFhGtz3K5EnlldED2p7FE4MkAwdM7GdgH2btAzTdfW+FNrfrqw+3mxDXFbRJebglmQy
yoOMd8g2Kg6+ciXQBBXGBKLIS9TGlCuRuMkkFF3HUF6PLdUaWvGrVovzrvguDXjdOHZBhGoOVbvs
etzaiYBEqRMwJ6wPTXYDCyXOISpPRmiz9ZGpCAMl7ar0XkO+Zk5qDNsS5T4iJ2PV3GVyLoWj+cGs
mtE95HGz3LHYRUx4MPHmBj2a4Q7GBoKtSF0O+vcbLrRg3Uulm1/7hFSeR8Ht8KfHP+NwgoQlRv/Y
W2/9O46PTUjvvByNRUjaNnniOcCro6Z3o7OHSQHjCs1eVo8wqnrqS7pqmIo6HLp5815a72Xj7zSz
QILBy6FdHD5jXqt2SlIOgkXwXoyWW67ybpoolb47Irsx8VXdQstJMhJajrX5BBlKoqXWvlhFugko
w3IiqNBVxc3QvTTKR02D/bTEitSMPxJm8vw9xWadSNfAXDKPZ6IQ5asqPsTFOa6/0aNFjWRbKh62
iHUsJ+XoDphxbQn0hCCPiFTH0paRhYpy59lOUKP4rIat7C0NZRl1+1779KKN5y8LCk+DvkLGiVOh
eSVq0xO4YriliPx4Q//OV1CS+CnnPDMgkrfd+xdMAHKuQh2f8Ogg9iuE57xvffL5wx0QHnV473CJ
YHFbsNF83OBgJEjjlnME9+2Q4qkm7rfeWOG1BC1s2o8uWgK3yhCATQ5p+x8HxMXmMCOLkEUuB5de
xUtRuzc6DI3OfjefQ7bLzJ3g71WgtOAC7VYNoMthZbQU5Z3ZAiN/kJY6Cn9jdMQye2t2B6X5lMuN
ql6pmzRlm2HQwWDblK61/pXRr5T+Vxx8RdAfGRiCOFHtGUD9iEvrXZRuO2019kvi+yRGxcYG5wCr
3pDHaWhLMWY04jP0CuYEIugDqZr7SLgG8hkCFxGEiXAVTdRjdy5CiA7aXoTULJOGFu0lbKkCiGmI
s4RVE51UzHklN6xXIJkcXOUd4ETmCmXearroLJHIoESvoUgzyfwjdTOGd5y6XguLHCIP1U228mko
F9g1CuNSrReJuIzRG/lI7GYctUm2qmhNCbVkPBZAkHMmoJm0TWyZBbgnrurtWga55SH1XAGulXbK
Gqd7JLpDOD2Ui2KvI5N9c6Uj5bWZ5QbVFQEvnaqyJoC1/hUpnOuW1A7Tp7cj7MJtoy1JkpUCRx+K
9w6ekswxJZFMcyost2VLBbuytyUK3mAdrIkZpAfkg4vo/F4JJDn49j8y/jAR0RT4bzpZvWLqnnxp
R9Gzu/GaEjLVnQT5p2fq0DOcJIYMBiFe16m209WN336QmOFVJJavauKZNQ4RwLYYxj6LYcTH3yAB
YYXhAWi2RBWpIeVzsnHB+1esCSesPCKY4KTO3/7GTH7ZZnjH9C0DccTg86CeY5KA4s2cRmdIxGYY
nnJvavZbgrKCrhsOParzqTSw0BzpEFztlRJir0rU9KwT5ijlfGLjpgMT8qmnzbl/4Jryy9oXZTNk
dQeyBEMecU/f3sMEZV2EDuYs0TCj1VvT2TfU2VSx9Dv/dC0STgcED8EhGGc4FUG0UNo5Y304D+x3
Yqt4DjUv9+oOgKp0mAsKtPH0PlItU2rL8IYjWiVYtXMrw2FjTtK9PmHA8+FoXcozZMiBEDIGzQNn
NfaMh/qNgNjGKciPV2iOeYn/+RWg0BVeGx+0kAxP6IHh5r0hXsLcgKdyN8yJrxfA4mJ/IByp5viF
QRcvmCbzAYo5dAzk7jW02cmq30ZOhN7F1NBUEMiymKjD+B/j70J3gzCWVCUCKVqsl2cUskhpQMsE
D+Uv8dezDCsrbnZKKB1f8TmGAvDu0AUDXBM6DsUYdguY2LhFj4Aq0bwjGFUjJoSLyoNSC0DgwOjB
AIdRvEcXlqMjw9RwoaMNxr4bcRD+uZQHA5R2yBEOkviErFsT/gSvChNnDmG3Hk7UVgbTlGKRvNHL
8DFoPRFb4CZCLOh8SGzCn1AJw5dpKe8ZtNDocaBPjJVZ90CZlcrMZmc0x28YHkALLI6LSMYG1xF5
kXDJ03l4V3D64IsDb0DpZWAFiPW2XSnOG6JoNFco/hg+9nPGo0waBgYwfImbgUMP5Rfg/Ve5Gp+s
r+ZVfHdnkkA09jw2xiFW7wxkZ/DcDWKth9nwwsBfmKfx1DbFPrMpXmvWnaQbl5T28ADcfmD401yj
p4Uc9eJWYOTYAi5gW+zmh+BEs9JjGjor8BsGzrlP0oRs5uaXSfChQlWe8SkBWaEwstVkGro176NC
kPWkbh4+0xclrNfYpO6QcoXAVfpGGYw/OBQu1OOI8wJ8DfR5uEi/uVNx+0rFA0ggdkI0ngoTNt2B
/8mCY+WxyGhwCJ1iBtNAYYckspnWiYtQj7sZghh7x2RZwLB9MtjWrzw9PA5M5tQ0DFDiAYjvrIMW
BedARYQdK7nfswYHNjxB+Oc8aWaGEQzDRfMkTJOCr8oZLS0IcSlGhAkT9Y/PImaTx8rAk/YWKhE1
tM8Qcj4yYTqCdZBG6lu6Ch2bKwjUc8pI6N4G/Oh7+jonToobJA0MwogZRkd4pd0pjw9QadiESupw
bhNBBeUD0hFznfIDuhCJ5h3AEYAIR/Nk+8C02ZZ1xwoWXLBGOhHQChYHsmuOS7b4V7aTlxMNAbgb
WIbnTqHb2ninTYcGKFBwgwmBhjyaMEn6YP43wF7OmRlhmTspoSqFRpPFTuE0i57vU+qyd4nPJHEE
Pi4LjUYR+iIsUzhMfGg00Rb4MeYtcAlnQCSwhKiVwFLyc8uskTxTek12ylY+k9QOtAga0oKkMnOJ
nXZcmOOiCBb9Ag6OKiyyBuN4GLfLIXH+Sa7slO+cMS/GEchsOaNpwBkC0tk86ewmjZY5QxwlALTy
dMlD20mfhoQMHCQXlsOcQkECrq/n1OmFZxvGDDddm6ApHjMzYLZAAFGERvbYurR/Cgl18UT8Lph7
FfiQ2/zroiWH06GRQMHLMq85tYj3/C5/oOCPLNfRGSVwCBseP7uhBTnHDo+vnOkfzU++5h/DNuYE
ZDIcIxlhlPfvV3MsMgQyQ0xsMdDgY8z42f3FP2w0zM+N98IDV8TNuV6QpNMrCHft3nR7rAyqJSTc
VqKpAtAli9NOc6cAz/UmimzMe8KhiNTYg4L9CO52/o1KF+YrL9SzsYHCKFeiqSvjl+n+AssIgNq8
XaN+2Y+viWcExogVG7vqT/qjejR23hYp6wbF4Vn9ZUhLoIwyQbvoEaioYX5e2PwRjFJ4I0izN3C5
miN7s3nSTtBvSk/KOPAnqE/V1fpUH+mNKbgIhM9DBeQC0glt2G0eGXy/rJQYUbmKy//ce00iab4h
bw3FL+IwRdHHcCSciw/1xStwc0Dk5XBBI0JZj2ryjVkKmjm4EjjDTZ0uIkBuH/M3wj8Je+Ov8otD
Gz8ufjLewUN2si/AgIJDl+05gNXBvmabzGHW0rMr3O3ydD0xnseUEs6w/AvJv1RmsCsmiSR69HlV
E+CAns5GqBz8EWjMaRR4nHUEJ01nJTUJJ4BU2CRrMUka5rDpeZs65zCdDbMdGG24OYBaZtO74Pu1
KZ6v+K+s4m36Bb2HkkY/wnouniNXKU+bXwBxACE0/Q5HIJ3+mRFGly25Cv6tbTAJcACWPkbSrHP+
gSlQLWDhs0h3uL4fSM3eU4zf8xcfNn6JPZteL2Z40l3SE5xcOHuv8paeggsW5NQ1zfQm4hugAnAV
Yx/yC2Elj0Q3sC/uySZ6WmfrzH6qd9CGJ7vNj3KPP8k1chIHccQZgtVR5i580Hye07PwlZ71D+vZ
HdKT8Zkuh4v1rD6FM+Kg6Tk+mws2Imi1wTQ6kBVOsH+7lWcL8QDsBO4vdRpfgfZE7gVgz3HAYc/2
b28sRqjOnLf8jZxbAEo3+Pbne4XjIFgorNN9e4LvEwD1zobf4C4+gjvs3YAK4AOcjXef/Jbn/NTu
y0c5zuK/geJr0sAQS0uyBbh2pGNOzKUsPoWtfpNP/gN6TXIU/yARX+EgejaVUOIYzcyGOJUfFFgL
E7g/8ucMsJ9+1H8ZjSmAsrgs7tpXD/iQzoP7xBiEA/GPYJw+QOfeR+Eqb1C7U1WcR6c+pvf2qq0p
nXUWzU//NXzI2/6SHzCVvOj76JbdSHbnLtkI6/pQH7qbbFvH7oYHBaC8hm9MOv2MMOR+9htkrNl3
cbKg2nM1CCjEZspW2uLgBpG4sfPFpt4ku+Rm3ZFE4wF4KU7vG4hmdxpu/RW44Wb9DvfmzhCKERVA
IfOHZEsRD0hdIXiH0c/Dh6ZP5dPO+ThcFCEjdjCqp3VtN/iJkJTRUqHnYOAz27enKwvjrkk/LqyC
b3UTjMuhd8uF5MgL+UP8KDU8NaAiA1DyCuFe/FN+8Etc8YCW9aH/9TZlMRP+hn0BHs4MVSCt+Cf9
KY8jx5ET8rL+ITplJ/kk2IkbuKDHiJIP7003OtEW2sxNONQ3wkVmigMq4Jhb9LJHaVu63VO/M6Ed
PvFLd95b/a/98B+gnqDwB9RAq/rJ7AL0HtEA9GQqbfMBFIlfAax70AtOOkZK8GMLeKuYnIz/SN64
lnCgfFrX8Zlfsm/1M7y0n6wzommfTGnkz/jA94FR0wuQmydYAilS+uYO4x0GeSnjW2MGMUgSEP7O
+E9aEGIPzGSaFkY1pPUJ8DywtsdvaO7MrPHzmUyOKBlZD1wNnHfYjD4BFgNs1r6yO16zlOCUUBM6
OflUwJyYbgRt793jb7ZncWGL5Sfkqp/D0lhmR/Obzqj5kk/xg4Ea1GD5BXFk2eP0P/Pu4U3bad9w
G44lk3xUifPgB3XDEUf/Q31+X7kZ0ofxJZECyAYMl+I624onmKWobqF5nw2GJtNW52QuLmxZDeoL
tCy+Syrbq3xmbjZwOCFfg9+4oYau8Rb6UV74a3Wv5tW9wp85s6capeM0p40PKrcBHjsUDZWrPimH
mGawr3mQ+o1lTBlT/AIzc1y0L+wg6286hS/GrihtfLhsTP5sqi6iNiASo2Tz/5jm0g/WOb33NDOF
QTWin+Fw8e0kBhGZ0/yhllL8aQZcMNEv4eRMQxnrKU2Eg8WkgqJ249xttoCQXPCAB5PnABPQLy4V
ZPQL8djeJ8Xg73ifLoAXDXBTrlthSb2KRGYW/VF+0L9wZDKg46lxmdBcFlObhlrUKlxDdMvigNMg
9Wr0gFxAGL3qY0RHUQe9iLc7Hec460WTumSujXYPf1Ry6L64JNObfOfh+2uigNBXWQ4qine7Fwwc
XZmmu1pyEiT8tJJTI2wstpbmIHIWxJ1JLB0Khx/BRFIwZ8RI6jY2iPgPUuMgdKOJoKSw/rwfhv63
8QsPauM7eHJ7IqtUGU/1eJLMqNsoNHr6erIRMCOjVUIFMkOF+xP12GVNLSQtIENcFhj8GXVAoU9h
NSeanjoDEx/qjNzHZxlfXoBDDOawHXLAAkruCNqD6Zq0CeekEMgX4zegsgJP4qm/unahmUQfTaMX
HhckTawzCb1AH88SoUshlBxZA3k6dNllvgg3AzaV6Cfo8gMXEQi8coUxJjMrpj28aW6mxgGBKMOl
HCyvfBQqAR4bz4zKlXeNcVJakbHE4IvUFpbLVEEM9DI8TjV5EVl3IH9rHX83GZaVEttDwgWZkwCv
kPCqMU9Qx02XbNoR6RUW1GaZoV7FHqD4qiJet7mKpG8RjKBbN6M9w8fFIovOj+PSZ5bOKBzpbMUT
tGEDm9Q3fOsmI7aJSIHBDA4ED+Mjlmb0nVMg1Ct/epODR3vJ7+2WwjOEfPHl/yo3etNamHNyAWl6
nz3PhuwaZUZ/TChdo8+SszbOcCOoYJBQ7mJ4uqg4JoHVGYSBQv+RORX9a3vnzW7YJSeuLl6K0ByP
RCC2MVmL+jQlgC3EpUQKXgehk4uReEiUyPA0uCoKlGOruj110TxS2QfNIhTOpDW/TYcK3wgPQr2P
IYHSH2j1pnQzZ9zrrNJgz5Y3zwMtd0a6cOHI4LQI641FPimPZwGykt7uISQl86kthoP82z0p5xR3
/GrW0IqAAZlBBIGDpTx12d24CWQmzfxjE8yl83Cuyb1h6EJXjQM3yM9qeJgHBCLusNZnXPZbbY5b
BcdNPsNPsl5UTr3hrFEmIN0O5/c9B4Zqt8v4Ul/a34KJ5050w32zTa7JbwhXFzgJrIqzTV9qa7pr
1Gd8oXB2UbwxRASteZIa1tr5E1j2LLqwY+pmgacRLntRg97ThPe4BYNUQkh+PElmXtVdoqnzb8Vg
L4IMzf1VrXcYfKTFQcEBEko5jeOyludZ+qPRO0FRAyd6QwIcP3JoaMNHxZVIl48lSh6hG5I4h15q
vdH6XdDZisAjmauoWbZA91a9B8w3ZMJfNvKVq8uLPwzNRVuA2fByFFd4eDIFxXjBuklIVJu12m2o
yOMNzPpqxLpo5dPRo3JW5sPTetAziIaLEMpwoe5T1saJq66bGIrTQvSO5ZKTOjq2N1AnjkfphI2P
W4Od77IDyrOJRLjRr94SA4P9+6O+M1iql2AjyWP8pUtK3TjbAoA14oRUcK4Y41aod51e2f7O6G4W
DDfJJfwamNo4M07wq1tlJE6Yo+fIXnWEb4k6kijOAICgg0a8VulUDMG6hUzlQbtCcsE5EVCGf2Cq
X0lL8bmEbwPcNY2ZZ95enqU4nmF+syBS3WM2AeDj5qgXYEzsUEFmS+QjQoDskQMFLHslwnn+NMYF
1DT1Wl0EFdb0ojpY8PY4dGkimVm7YLLdtfa2uC4w92DjeTFen3QlQmYHD4MoLZSgqlONKywtul0j
I+MFBAGKakjSKCGgn0LG1BabZdQ/Mphb83j+47r6bCvNFw/inVk400/6xvlFnl1u0Ua2o9lDwTbr
mMBZ0VFT/fXkSYOvFhS/2sOnF1hUg/1++F/qE3kFVOvB3JDiNIxIhOFvQJjeIG3XOY3VRVgvFRPz
6vlwbuGmKHsCRzxvWZAzJd8GypW33QDQRvoODbkFqecbnmkNKJ04ycMjynwv5Hs9P/Q12peljykx
b0BJkMB8jOI29G2IZs03e3mChFRgDUfDmrGcY41QLOvGVqfB26GEO8DlHW5M/9ZoBNEzvDxZnIGy
24Vf8A0FpsFbUBYWyHzMtkzCqhRb4Im+k28JxALEBSrxkHZfsvd39ZeFK79aEV1WRwvkKTXfG0R5
byO3K/rQ0CCMaknrSINHSBLEk34JFCaHO82pQRiHB4YXpK6I6VIuzha+fp8IO0iXJolPXZBm33Vr
hOaEjmRMQj4AnThSF8IKcgsaaIEKHXlpterKkxlfKMcHHnKAhFlUrwoXaCutcsAwTDgGzlGQ6sJB
WwSum5nfORonBvR6j5Ife4wGFTmOUc7Q7xnUFEBmFmVJ+sXgG95DjPwgx3BKWKtTpgcvnfBV/1oj
Rtuj69GkjYWB48d+ZNtn1crqUakwBCZ3bjnATwk3tQ7pCEpfLGL0RZNRYKNJmhyapmIdysrG55oc
kIkRa1YDzsltQIRXgCv0Sy5XuNjiy8VMtGo/yIdcR9JniWiFxDMDFkrv7fJy4xFcMRImR+tpNOta
ZmqGl5POfZ+++0UuBEsrLp+YwHiS77YNjgtY9tdwR3w3HmiME4nP5XHKYPbtG0sLFUbYEsEYJX8j
SLLWArHI66RjiBGOL4laLVDCx/Q2sKYIjdhVWT2BeOVyH0bjszNa24iAX714WzXaVyMc4XMRV/FG
/2FVrxEZTDlYs7ckHYRed9NgU+Yn4U3EeFtTOJRMaWu7d0qv/9TNlS4q5NwyDk1iF6ihZthlZlex
Z9cBSg/N6Q1JIlexk5wizbbkdGAmrJw8q/hsM+43MbrluXZIdIY9Ar4jXVnuccOhxIzfwsII5ZNF
u/Fdg13V8uodNHupx+oxgDMYDafpgzQ5pb9Bfks4ESCdtKSNVCAalbVjYhA01uIuHKx17l3HukDx
iI2u5xgoHGM6Q8ieOqTQwLgrkMgjTDNNpmUQH9rNoBtbCBPqwFyVWuvdPRUGnOVkBx58+gN7Yzw1
lbhD9cKUr6VPBfSXsfvDbtsZWq5vy+d0wLZfzRd9Jrm+KDoKZP3JZ7mb1Ladsh0xMhjFyH1LoNFe
vS7adSkVDNvy4BVV4qLFlXoADfBxcVR7gFXCI3yWiS9cEjRYaQDiUUR8rQA7euDWx4RZuRlai4Kg
QqX+6QgnzAP6BaGk1xZWJFLs60rB7MDNUjIpYE1rDGAIMTQQVvKFIGgiI5vQunmswwUiNprMo/iW
gI/BOhnkiwyZZtwUlMqga+17n7TobvlSBOzCc5GIPbD2d0e6pkllN90NH20srgq65wZICwacMU0X
FI0kXutIfjBMSL8+ldYKrjbeVIk0HCrrbpIwheKGt9lm/Y6ENga1hdsN0RHN1N7iuZow+t8je5T0
02g1fe/QQ9J0X+QrwNhW2eNXbqvgkdNfLrlAx0dTX8uEmknAfPGtrAQIYiGwWM4UvX7EkE4IjdyP
0+fMSJeU62Uk/QRdtYTg0mXqjzRirjBCN/syqfkDj2FRbzidsDFDLhhaVJxu+V4cyDjTSs7eP+Hg
bcekd01KX7OPd3lxC0c2TzpuMe3rxZdYf0eRfKzyk25gHM2DJbir5ULAwqwsnloBOYYiLUsOQmet
fUtEym/ZKhHZZmIsBggGnnFRhr0O2l4wzTX4MpQU6T24qIlvG/V2ykkkKl+6amB9OM4oR1N5MWWz
8KINZIoixxa9/Zp+g6H/jdijTH5+FuzTQCx2BszdgDMkN78MqJJd1c5lgdMPhnQa/IrSZjL/mk6O
1IT90N4FzWIH7Q3eAFFVKEdNm8cyfehA7d2kNeC5NkdDS+wahRj+9DIbQsDvRaPRMLA88FdRVoGP
4RVvIuG2zhoTMMDKkGFE/mFxIJmQEN5DMtcrgBRBnY8pVKVWdJPo0NJTxcyvAoa6nvcbm26hKPsO
baAOj7R6dslXk8knVrxtDbqTIYj2e5o12sB3fwsoTSGEdeY1gpVreAXWA+TLUIIFJq7m/M6waeHU
uKO3Z2vwXRu0qUBN9HqP/izfwG9NoEIQlX6WvoZPcJSCTvPRHyfbDvyDP8Yj6Z5v+oVZ+csUT/uD
f0v2CIzbqYGbpZvSwIIJKit+HMcWfGCAh6740KimQGRZwhpH8s9B2bqKXmJGJp4xd6woeyoNBh2a
NBUqqFYnSAPwjiCsqxcm8kdFBvlaNbWVQFCLoq/EAVc89bdMe+TDjik4quCI1ZLzBxSfxCbDsDGY
fcu8igOjUqPs9mivmFpiahtZcHBwVnZrmVXoWDS4MRQPG/s4GsDagxLMhBwHcxvyDcNIA32kjYEf
H3GAv8gzvmE3JcPSu9DxkbHFJNQqZ3wJMo33d4+4DcoaHe5vwNl44Z/F8lxiluPPyxq7d1uH17DB
gC7Al/c50K2Q6OMkaziaJPMS4l0U81BCFOMi8YxQCoo22bilyHjJjr3vLluEhCbrDrxk3aSktns4
PAMxFHvf3+Nx6aNQgVCDyiFeFr5T0jG+9Oc4a4N9eKm37TX8okWCriuoNsRErJS1VwpMAOVP4+ZB
bONUMVkfK96qifXaTweMMAHTJNvM+QPShICKsrxEFoP4NcRmzE0oSah+4kWI3a4+L4Z5843Iiz98
3Q+JppPZ+osenIRQHa0DADa47Wf6M42DNWQec+kR1ifqE4dvfVKiPWrD5VIZeHFaeNYv9RLha/4q
wz+t2/GazbgeOycqSBAnqZnRsWNCL/Xt8NDWl4I0e+2vYkwucRjGdWj7JnVnejDxDzA1ZScbPETr
CpHjoqF/GAEiSExZlRVEbz1dqVzDjfw1HQQ98XM01zO8KvABCXgOkzsuyFWGxjn40v1N3zS7OeRH
FEUSg2cjq4u53EAs9oKbng9XUf7DcSbKuBj95kssIGPUknAIKIsKgtFN9EZqo8xzWSZTsF7qwUdQ
644sejcPOSQH0UrBLQBX03VnoFWOGUoEOLv39ER4EuGdFgoJJIKBLDVtrxAnHDE/bauesxKWDXHF
dOOQ0gbEp2Z5bdv6FpcwyRRxpSVcs4K20Bt6atCX6fcZprCnoIgLTKIEhoBYOCrICyMeMd++CZfV
NA5yio8tBr+89cqazp3LW1AWIvSQjCGVVvpOAz/VU4Ekde7tvE7A4Cb6CRkbQtJuBTQ1HNLHJOtf
06HtNfqW+ApxvMP8aaN0LZDRPfqeo/YkGVXfHISzTARraO6WvEzzraz3twa8xSPSuh96u5oIb31j
61TqVfsK5JsJa1ocYTMTS2G+fZTE3H9ptK7uSQYRn0M/UxiaccjmwtKkgQp6dUcCeMqBKPDmdQz0
YoYpTXqNIdR7cA6F4M1UEhfwWwj4nHSvN3ib2opLJSA4WzQ4CAlm9ktr1zEP9kBmM7DG7qoyxzQx
zOt9eEKAnooB8ZteLOTtJbgTjwIleanTgU8Nj7LDhxs4tltoBSYMTe22oQoxAjS3xtD73U4uqQD6
ZNFGTBX7RngRJ3z0TR8LRguENd+p8DGk/nMqXqEq5yQCSn6wEwEoFe1TDe4FPVe2VUYIitirlfs6
J35WijHrxsBWtGajcooGNimXnwe6GvCIpVaAaQ5EhsuAXuRuXjoGBMIvZNMRZhW+g4FkaDjStlAQ
nBmYg5HoB+lboy+M8pNl/PoFxLEejgOoPqTYrf9r/BUf1R/7CZabCYJfzaJP+CqAsrB0s8oFpFYp
YV/qR3IUnjReMHen1vOobdVb/e1NkzLGg8DJE/1jvMc3Zn3gKjU0ANoM6Bntp/Xj/SGavmif463c
i9/jX3kCr2cDM/Pw+ytTRgaBE3diO01dmbgxp3PHrXKjyzc+6qtMGflHj37osHWZZefyOHxL/hUt
jH/vr9zDby7RhimMD3vho3q0K+6R9668RGu8lunqZwE+mcCEEzBPHgI1o/AtQdgW0gqo1FiIkgSt
BlQDzqIOob4bzv+bLkgslORhWe9rAjMohRDQAuOIeCDUkwsm39hE9FU2MfgrktgNgamXEJZwRBNl
ZP0ja39VSrDWR0RXzcxmQHQfoc2DRS9RB+jemRoO26vogXSS0iXVEWID71dA3o1H1d8cyvdXITF7
jmB8GckqEXAQKbBr8PB0qMWPiGmTxsjBvI+oweWYZmgVEF1xq/rvsgbZLS3pIms/geHQuDQ0jyn8
+BHfhhB5mgnoaiF9odQcq4NgQN+RgYoDolTZaGEwroVQ/CxUxs08dSO5xhyHhY7zirUnxhgr2jdS
wwBxavZ+dqP5N7UJ1FyQmpCtvz2UUerwq3eGkxFGBdw5ICMfziMOuB3YcDqNsKYkKqlyW9LQEXnk
17fvX+SEoVWMsrLUt1XEUnwXzLhHzts+wkGglyHn9eQl8aW8A9gVAH6T6aVo7WrASc6+YmQQ39BR
+BygseZdPahUcSatpVQ56/ot6Pq/tiltKWQWKXinZEi5yzRsgPWCko0ZjWROgUsenAQWhcZRJOAY
BaZgAs520GdGyylpRlIGmwmweOfRrYqivgg4xySIABaPkRCOpV6tTBgCRvetq7jmMA1Op4XrLbsS
G1YUeJ35aTJ26REq8MANt/B3VnPOMZkqGdbqnz0SRfwBB+NU9+s+Pfjm4a1juB261VIEMc7nqTrr
ja1m4eiKZd1NxEpDR7U458rMGbAgZmPAzPzuM/ibxBOYMgmomGxjwXb38KfRV9KJy7g3Hlq+kKzj
W3RJSuqzW4v2b4p+dpsAjGBw4/T81k+VhvXlRC/p0dSRSRuyM1x/x6slyOPIPuDa4/31OFCsOAQy
04ELNWXUQ1lgLNhL5P66gmW/M4KQacX2Q/LVDutMc/0XhDspqRZSsVCjPSAKv1EnQx4ZG0jTndGY
GzyhySvEU4JfQYU8EDoBnhOaS34q6/i33ZJgz8jJDBfv6ATlTt8qLpw56+SXJw/EJdvAsAmKfTZh
Mew0yGp7JZ3AXD+HuejiGEw9zBGMs+j4JdwGahF4EzffIYlPoslZZTvvExvshW/D8OUigZOhKZgR
nC3EsAGh71p8grYjVQHy4qWGqcrgWqMNyR9eiDZyS2IjXa5TplwTLOrCIgpj0h0QP2HKMEDbXzAU
ZUJFv8Qk4tPYiwd/RTe2iKpP44eJPrWSoh2uuffBCMsip0hF2M+wUoC6/OX1J8xszPYgmFCOP+Ar
Cedn9I+TCEeEoGyIbp126NWLpDwafRfJCxS0Q7rz+msbg5E7cL4Br0bciJiuCDKa9/dPiSX+8KqL
Rxm7NUsyZs1DkRPSr4xjAT42v0nx7mq/7N2RIpKc6BMfoFqaF38LcKclu17eQByB68IjFbNtGuJU
My2LetN8WpYNyIj5zU6/8nSpAX/MC5S5Ma1/iIXCTTZ5b+VxDc+SK0hfs6QAr5NhW8ECwjeSNMGJ
UOsdLVIOEANCvIn9i16CImOoql6geAkNMWuLGlY3eIWwTIYPhmapNNNThD+4PxQPP/6QfQrseDEs
K2TsmN0Wy4l/2u3h77QxqM5eqS9Gd/T63fR+4gUUnv9IOq8mRbEwDP8iq1SCeEtUEcGAtN5YYtsG
QMmIv36fM1u929MzjYJwwhfeoCBbtM0/AMCuXxltv0P9uQIqkyBDwWW5UcUlyKfuHp/gyj5muS93
c8EJ6AV2HDDKt11RtRxiSy8YOH14ylnzQL6zyduSKor9TwUVVy9BOJI0hx7kd4F5BWRSOn40eRt3
ginmfTnMNwQP6nSpPO0EAV7QoLfjKycWzRAG8SaDXX2n7IsgqUKjW2PrTi0iUfqNUv8HdaFVznly
uH+CN/iEIzsEUCrak6jAMuIINd8VBBO9zSkiiYzfBXmAk7EkRLwAz5EJKTQd58UaSCLWvoh/CKj8
SMFRbfWc+N/KuZ2WaeVIgx0FOO3xB/h3UkcnOkTFhu5r8qHhysBWaITi5eN26rY92dP3Dx+tRqzg
Tfcyu3SfGXWNQijAWwV0gdz8zl6qz67VFy7gAJh9mOWhsSqiEvQ1ufcQmB5GZ/bpEjL5+wDQy+wP
paVyiJHsUsz+0jpja9TznbKEmmhA7PUAm9Hq3rOJzUGEKH6zR6NTGpsDPN4b+Kj2awfBE7YdqqjP
4IWc2eVJaWORD7xq7Cj2yUl/K1J6cAVbsg71DzYH2/T5ti6Oo6W2QFEA/ttm6NFIB/LTW8Ru2DEC
unVLzQMZ+dalC7kTnNjjiagM5Uahr0DklczUKzjIpz3dAF2qjCK88Rz/gaRBSRW9k29R0qUGjlhY
RrMCxDUgy+VINsk6n73zXBCo3+Q5fztZmPCes7fZG+zIlVXgifqdV17mfTfIxZSz2zq3611lTeeU
UzaylVyL/+GN4Ga4birQlOI34C0hgv67QoE9MaUt6NrRz6ihnUpR0vr+ELkDxBsjLbzGKhaUWDbL
WPnnCDfTJfd4+mBYZJ7SkcxMApJoomA13AtREwffGmRCUSMKig1lotloYLz8uw9gHHMv/XlfUkfj
9ryBpAuJPcVW4S3tio12Po3tRog6nuyqXgCgvZ+nzmQ/WYCBxB78LW2/cFPRLvD4oEfMD1Cou8oh
QFOSjbLRRad2W/rFplgnrKiwMJG1pedq3FwkQew8yOcUaUEpMimJP+dYvaY+OxfVVlQPKTChve1O
f1Xr6ysXwMaT7SiA2yjNCSGTrzCcqzaADICImpOf1gfTcmk22Bg+3GwDNbH/YxzsRrtBHN99QCpD
6mTzetn9yQb1X4SZr8zP0RIsS2mC5FpTVnLJGEQSrnn5nP7PvtxSkbdpmervM1I3qJaZ3YZ79Zqj
bcsxXx/2I2HKjI/QAcV2JxdKIs7QyxwxC9C6WmWzx7pZQz+fvw313OMxYGhONsOhk3KFPUFgGE6G
Li8QaKZKMAPj8J1BzwEpy/mlWRHeS4uamd4dWW3Ah4Y3q3SnNuxW2fpG5L0HcMJBHz5/OvRGr1Cg
pFkbfExB7BSP0aEOOxMABc7sdcFp3nnfebcnB3buNgWP5WteI30gb6ENBycTiPSP/CfFI/3EJMT6
PEgjIYVqfFxiWhSsjRsr7Od3tHwGkll4ki2vqzOfQPlBlcmdwNzVEQW3ap+ASQs+MT9CHAP0R6qi
i4aKPong1LjcMJRofeWHloEHd9DC7IHFwGQBardvj1ZhPNmMdmymp0Op6ZlFaqO4oE3Qb1VcOaic
7MxmhJmeyQplVGMbCWcM8IAgxJOjeqAxu/k4uYOUoNMakOHsOkxLg+KGYqHr6BFOzNUZIxmUkA0o
b5Wu33TL9Kom/gasQ1i/RNPeAV1eT2xgVghPEUYJRM9sQqTIbkW1Gx0V4w6Dgg1XAb9M3ZJA1iyb
AEsn8M8NpnOouDb7kZmKIE4Id6FfK/SjIEfxA8gYKV0PEXiyQcXz2fEZwo5haH3ZN5xKr3KbOYrA
SEoJHbVEmr3LPHjC7jORZVtgvQYy7BuzSfsVAD19InC3zxhqilkv34vBql58ZhRZ78YpCFRjcBnt
0B+1q5V8BWsKAUTgW97HiXubIb584Ypo+XjS6p/iLkC0qZ3uZDr7vP+c5znvg9sxtT+xIqgZd7S9
zPeVrjrKsGa5rNZ3fxjULthwIBBIVwGUoOowF5B+s4KCIAgmU/u2CL6RQElQLDW/Ru7m+8/sYVDi
MJkQFqjadA+Ut79oJk7fzInpRVl+Z0CdxIi6bxnX0wg/s68LuJcDwSGNt4hJzTBYxKYBtJFAoD13
WQ8HS78H+IAsUpedC2bg+jGnETE+MI4gqJWiQEw4xsThf563CZCQR5dukNkBdUY4tMycS7HEI2Wn
HebqEvWIGaIUcyIldsUJInJjXeVVOWKJhOsoUSrRJ5axOReRpxZMce08i+digVG4sWgsafn/3n5b
1K111R4uK4y14NIs6kgpDYeRKv2xQRp5RHd3/Vr1VCARmPOpyGPhnQjiq0V/nA1vyf7Cp3jIJi9d
CTk2nQx9pu0qUwKNenkci9p8LEsXwcfl7Qj5gyfN9080iirQeHa2kxbjrbClAg8gGsMB4ELGw5KI
frz78ETbGYiZFkBAETLqo2xJ4hYB1UE5xBraNwwokahgRLpqYoNW781RHEAMs2oL0Z/zLeTd0ETZ
MoN6WxyYeNNzbg3RJjYl7xbwHH4Y/g6wiXqWLE+78c16PxFmZE/SkWjZT7x8pvrK8bMYBkzhc3V4
7amuzd9LA4TtZ61eRutkJ/uC3gOo9SwtgBuBxbOp9AMhKeheOO2soJEM+vuzeKLrmtjKx+JKcEPe
8YzQGgrHc2ViIFguM/BHG8TLeHWyBJfyyZwNd1vcglG3FKgMTNLP1Kdr4w3+G1EzmE7yL+j+iScP
7TFWKAAcDQQdF8n1koG3UDbFpfu5MWpao1mOLyP4q2a7oIb1iZm3FLlQmQErgaMs/pgrFrOPacsW
IOpPLG1wRXhucyq2c2h8AuEshjitpPlkRW2P7As4w2n52gMSVHd8xvEvHG4Kzw2KPAZg2L/8b6hh
bIJzhTns7dNWTG91Lm9p5eKwiREA4KNlgwTd2D8NzWckb9m2Zzk71QJMv2Rj9Uy5cnm3mYI+hsM+
VyktkzVaRILhlVnYG+g5MUgeZ0tpQxmK0t9DBIXG4zilsGkqy7uvGlQcf15zJtmxO7buZzHwWB3u
urx7oYY/6+lZLwt/hAew2divGc+fe43S2De3PiCqXrM7hIKTUUfJGpTMDznrucEjjbdHPOkHak+y
Q99+BTjJeszHAbPt5ScOIu0rJkviwEF8WhrNSWi8x+pCvYJsvnAaJ92yyN4HDAYUta70tCRALwCI
kMvyR2jIr0p2ZgPnc5Ncf/iLfAKluWEwAj+6uYEDA34MlkybfyNSJexnzqKftE/PLHli+V9dtLni
FNjRqZL1CL8b+fJkVve2GAX08jEMXFPSpfr61C9trKy0LUoIg9VgX7uPxTRsS7Topd6gh0Rbu96D
ZRotxMNnWnXhcP8mGoGLCRD2uQVWBYpNC4C0HaiNLO/7LxbNev9D+g6SE6wqI79aZpf7avwL8Bmo
Lc0C74urSWvfuJWvGTpEX8R0aR8/bbCBDUkE5Io9UFCE5wFcTaDRA/OEMmdU0QByU0SdDwmQIaVf
Y0pKu/0egQTC3l8Cj6bjuGW31bTFqjxWQJK38pI6XkHxBT6ABUkVB5sjBocWWcNC/cG3Jmr8L1JQ
OCzrIdh3Q7P+4DXrT4NGgK4ZvxQF+VFDAskeBHgYLx4mrFKz15/r3ECC2RHf6fcZf39/+7u+Oktg
F2EFpFa3o4dKgykZmBK9FhjkAr0E+EenfKOfz7mx/8Ni3SEj1GnYce6etxH/w6LhnO5++9KjwznX
oygA/adL+u++0X9/7/pWHIP6Af8I10G/L2CBAAxsZhOz44BfvhEPmSUXJ46jh2MO5v8fA77b+P9c
wB64UK5jUTulMeQeUm/WqaLpIcAcwFf0Yvje64Qp/DnkdBmfHRaLDn2L4OXGJ1UM8Rsab+aDU8Nb
MsUJaFSJ13IswYrJHeFIcfSLjMMcT+fSXoCwcKqzysV035wQ3jIKIMh4LX1M6Y8+HZbog3RL4ve8
e0RDPXxailQ6xipLyVAMYla+TtxLVn79gISU3puaTimYP8ecl489g6hhc2YkusQ1ohdhpBbNuEXy
7wmKfxOf5OmKtxvrI147XUAyVe3BOv2r6QOCGsNS9WMy083hD0swtOdsQW+uXQvYCVwgGnsYSLj5
EaYltQyEOfBT9qH+3WmS4Jz2l2YIShvVMuldVAmURY3MhiBzpeys+5ai6wE9I1CYcKYbDOupfEq6
hi83vUpPjjsfyBmv2yIUCtYNII2D9cNbsSiM3ZFtgdi7ku4eXU4FfJmOm3yjbFDDQ4p4um558HdT
oyfROK+VVs3e8+z3taqnxnQ/FMwPYxhNzvRH5C8wNl1eKvhghyqZ/J46PC4V9V5oKoBEWqbMkFXr
pGSVR2lPXaL65VaQJVSIElikpQtkAp6QXleQ3+6NXc6ACpIhEVY56fEbvrcsadoG7pZE6+vwMJtt
Qd5J8Z0mCor36aJuNp/9OxgPTHmJ+JSM6A4m4Gbig9NPfIC+s+Rh4cCVb5AgbHbt+t3ZgBxTBLJp
Od8tbRoqf0Mw1ewSB/mtN/PpVcWaBbYTzYhOr6KaSoiCkrXRROV6GtLxoCd/8jEikIUkl4yCLQPm
5AM3JyfgxyCdFX56nEIXAwMPSpbyjp7FgoZ9MnIEsqfIB1CC16ttAkrLUiNUMrnctjHVfHGaHqZs
dLwMWky31z7Lt+zXz9WAXN9mLJeLoQuIB1L7a9aIRrTXsy0saPDe6FK0wU06q0gug0OlwxDImY2L
h0K4/F522m7UzN/dvi8iDbs5Gg/rDlzvnWH0+O57IhPyP+1Yk74Na7ciNVehZ6gdaCFKMYcxDfMa
5ScNNXxoOllF7OoPOLtMcaoan5AzZ3Df9pNsi7158TAzZV6oa7rTiDaqY6u+LcbDxb1zC3gjz7k2
nafY4JQIdS+n0+Xz43QnoYvEwRk4tKl3Ktat9tOoMD9Y/m83xCe+LOTp5puuCoUqezAZbLqBO1YX
z7CgH6oGCYK/2e7RrW7qPKdqJhHm/PSItyrbG3K8Rfh8fV/WRKWC2v1icQUYMrgztOlSDKogh9VQ
LwboF8kz4P55vUrBcw8xlImqx2qMrnuZ425BK54syAL5gTsPHEi2WxUrdcQc7qg9G8gUVhMcjES1
ndgUJ2/aRsrJemlUw63H1wZdigxwpljaZfTHBvLClQQZTvAGrE3U3U3g1wq0WyCtTxDwCCahx32C
kGmTMsMixFdoQIrCWkVTh5fwmFrUx0hQrAy+I4YxV2VogWmC9vFC/oa0gHhOohLtfVctSjmICk8F
ypNQELIgByotvU0LqjI49xPXy6o/sUV/FlgH7R7AStyTB3gv/GrMJ1WdBzQkA4lYeJvMd/bbIUBp
AepGk9VGUAb2JRyw7xRWJHZGOjpVRGhD2rlwHTAnR8eLjZ6avewkWHSjdUg/MEcT0mY5G1MylgWn
RnXrM61Fgiqirxq9EkQGMZkTuH/jyz2j4EJQCmj+X5GdkKaqLKhHvWCWw0fh+kuaDuCq2CZT8dCA
cdKS6D6ONAXOQxOSTUKE5twHko+S+gK1eSoQ6Bli1UIOMdEv6FfWiCRMMU2jqjhivdZJRwqSO8xG
SZUbTMuN4UFDsewxpH1YYpSJ2M5aHboogKjTX6lHo9JVio5Y08knNGb+BlPo1japeAP45zT7fgg7
6YzRkX6PXVUNUDR41gifeumHSyHSdMi0K4SNYsjFE6LraHhQD5+4Wr9DFjFaSvhpQUW7PewmguS/
BqwlET+Q6Ia1p0DCAH/tDP+okbFw2MAk7B6YOxu0KbtdJLT2UW6gtOIhjY463jd8ecUMuviFKmBt
dBGpKaVs4mkRQaEin4ZjGlhoIrCzXloCogNshpIBGdFqR+YJjXuCdaJxIFDUDdGu1Wlcs4DL9kU9
FLe/VJ5V147CAjVbt91W5T+xMg9bZpBWwuf9+o3Gc/AoAKNxBUDzFEeYiKhL6JkDiW+osFCTtkaE
0aT9Xb7h5vUhdRuWIGZJOhL5Lp2HiZXN8YbAQf0mNCURiMsVzIjMqrDGmlAQHIX0gURpo3DwlhyO
7YHVWnKkkDMV5mn3jdN21SAEC0GOolJhkYGrc6L5HIoeYsfYVdD8ptQ4R0vi73SW+8uHGmvrP8d7
FN/RPEvU4XygKR/zDkPhNRS+ul2B8Qc1sedsShUB83Q6UGSRE1q1fBRBOaHoKFrzdzp36NogBo8a
AoR84Z4Enav/rVWIWFbdG7z6MzEI0Rl7/dDOlcVQ+6OTByW8HhLh067S2yqQPjGz/jSK6CIKK3Hk
rACvlNJcrg89EI6BcwWLe2OPQ0ACzjIWnOg7SJxZ5uZR/aG9D4TVQOfrFUMBZzTThcLAjpVHuh8w
b4WPTnVa7mASr9LCmrQoKeoPbSllP+SHNGSzYgPZ6/mwKBmPLu/zazch0iMEroRyAdVkin5dZ3We
dqVa7iJgxlSlN0PF7j57bWkuyaaGkg5r7ZhFEvDfaY762n0nZCBqCNwgblNPY12hKok4B5rhyCVN
d4kcTVk8b9cxCp+KQ5aWl1t5shzipsDLcSft1lrtV+Bb+e3Df/B+iHjKguEPnoGfydDou7aUyBGH
qP2PArjYQ6DsBn1q1hKVKCO0l+xh7WMiKKXeeOROV8m1nh4oDuctMjd27vJtVG5fKPRgqqh435FV
c9++G26jIs1UJchJgWVa8kApXOpz7+eet07o5Vk9Xd4WAYpcH7/PdeoNUGkAs6CtSaMGwyl6IKH0
bvCLNrJrqq37KSgcOeqRJcqyeNLtn6cDpS/cMcTDGrin2j+1GiHeYopuCpo2b5p+SKwgjW/U2c+X
ZlqFDYb5xhVM3pYanrzLMRuUcC+uiTYTtIEbc4hfUuLQfRhQ6S4QHPnsh/Qt6syrq4ipUvXADBms
7pMmvpR5gObxpEGqpAgfk0BOL68ukD+HL0I1wGKpdifoYtqTGI7d8EN2t6CjhgqDSqb2uDb5Bs9N
fKmE6Qex22+F21Kx6L2JSw3bvf8MQxBj7mf72Sauuk/chzv0ulXNXFr1sKHY4ZZQelyq7KgFQbuj
ryX+5cViwntUx/exCqsQ2lE0itv4E2NCHL3RHCFbxV4sfPljmE5XLhPS4xbK3Pa9ztb4RG+L4yQu
faTEfKAe/Q0LA6PcdiG/WBdrVtveg+FX+p1H04IGXed13iRWoiZ8bZGPXmchhCc/WdN32E4jvuJB
NIjqLSYGopbOhYSDDWxu+xupgTwfBreQqvfyRsdGinK/cR4WHMXXVoqQJAwpdfBnun1uvxEhdliE
oyg5UhyPCGAcnBB6r/Tfa3H9TajEyfHB1ycGzv2NHsdRPIqpZFHPLOMx+4vGl3qoo8kG0NJqGKRu
6p5GwBxzpf5Bb9Gpzpj9PXcQtRVf2U53d4dV0Jf84aI433/LXbPKg8lPtX+fp5fx32NDBf5Bz+X+
q/5BW33taCNvXjtU5J+/He473njf7uqg9ZWlsuzwGSuDZlUHFTZW0HnroOavZdDuWno94kvmcMge
BceVtIqKjeB0w6Ec7plYu/thvO/PY/GzjPtVXs/6s2Dny3uZf1dAlJ87/lru3pvpD9yz6Q/qc7sR
caBo3RRn+U9FHgNbnSmWPKe/9JdeIP89f5uzMOlRCyPbaH98INyrfnrQUp9lNnt9iCQ2kP03OddU
BpBFNh0cGr3elTv1b2wN91oBN//1W63E3alW7S491Bwp75vV69DQH+zChkenxOV2Yk/tFyIKX5ep
/YnbKAmJuMEFsDEtpxstaKPU50FGJaOn9IchYtd+4vbeMHyvwTZ/k+v3jSwiLIc3mp735XOOGNRW
uZQUfi6EA2foLfbUVSjRZ5vJz5ug9Fybs7uu2Yn9+7G7fbbJuZMdtyrn+pHogKYcvAIox3mg7hUw
vihG7TuHc/N8Kh4FCJ2hN/SQXZ/93MzMh+2/bXzV/TO/ZsXz61fVuhMfj5oJ8wYAJDNJfL3XJbMK
0u0bGYcuLNbs4VMXwJmY50OwZ9MYai7KIvzQh8OQmcZxnnhZve3DaTyNH0D119N/87HzeiYWy9zw
2nmN11/Fqfprw+wbAq6CBb7urhl9vheTgXnOtYjJTslPMcU5RBjhcY399cUVNvjR8AqU/+Ls3yv+
HU44FiksFUpM8AEVSWJGJSwlNIy4xhR9Pa5QfDHfeRsWofh9LPjikHgCcuD42vJK0Wvk1Kwjd/2J
xudVicVBStxd+W3LonHtrpz/3yXUohnaXblNHM2yC5GZg0TrLMbxlXdh2erC7Mh61YViNRux2rCN
Po5S1Hh8kpC2vACwrePC4BOFQAPfR/EZ+M5Hex/f64q1RWJQUZakPcuvWbH4kuLHOrsW14yLG4aA
193mOuIjN9eGuytWruoolkJxyxJxZ9nPE5qjuM+yrNyOHz1AvMRqV2edUP0qFiYlJgBM1k/WrIf4
zs4jjqVYe+OvIJ3owbQyFcuMRUswJ4twunlF+Sw6LMazwyVBCQBrvqiNpwgsxY9QBZBI5Z9tjUU8
AVHfugiqburFy0U5wNNVX8Zmx9C2Ay9dpZtirl6GPzQu9tpWch67k49jUwBTsJ6c2+lnP/q6MG5W
HV9imkxm33m7HcGn378O8jk/lIfT/rPtjveLfAUtyTPkIYlh8DjaCjVOWAJCcYBnw1r82ibrIqSf
KTYHjR2PSSK+WJBZjqureFritS/2j469CPgK+gkc7jP2IzREQjFhuBMAlFmsi6u4tSwWyZqb+OCG
T2KGRcOxbEfiGFaOaGBEPQUjCqxrYhDu0CMso5IbhtXhAdEFuj/fmEHEYwVWF2nBYCOexHP777LF
tiCsyvg+ElpZFRvKJyKYQAmN5/SNZWojHtnZG3zedboZbHJ1MSRDFqa+xPyzm61ZI//kjeaTXbOA
mrXV1tlZucAIUb3HebLNf277x0pbC93g/T1A8Q/O7P65e+5gCEoX6fK93Oey95wPfFrow7+efSTb
1Ls8eG/em1GGp16zf+1wmls83JOjOp+f3ur3im4unrOMSky6GMyh+y2fgImM2350oV+8wBtt1wbJ
IuXGDyAlsYZOwB8KgZfumqKZIdGnqY7snh88dn+Tzwz4S/cVHhoq2pMSrBjQgKkL84fguMlm8svM
sj3Vbfb4CgslBauHYPRGgM75oAeFXLcjNz7ZXdZZSjRqVuMByDqhVDpu54PGBoeMBURJMvV3b/tt
hkzUh9aIPT6CqMDTZJSzZ6SHN1IK8KDGmzFkm3IBThmOYInzkrgI3Pog+4BRyWfj5nhSV3cSrMnL
u6HnIrsoEOQTXHeAY+kv7NIBY04gi3i16gMPuwOcSQCh7UgwgSPBGmCRTIkWzSkRhULvdKQPFARK
qA3AKBXCGR+0kY07CPQej2cUaoYAPWD5+9+Jhx0mwMnXAIeK4JP6cDULBw2k4ruA915uccZlbBMd
inSPEyumdFrzjzJ8D0RyU2uaLz6qMz2ZuClDJkX1aRo97c9tiTwp6kckA5TmRgYwmCelPNYZlk3i
x4e6ascWgssTgkeIKfM38SUa2iotJtDOMkJMTxtoFyd/UA4sLDKMqeJXnUVHC/QQwKKhCbOHELRB
GVQK8Zp7fZegYFmggcih5ARnqZ9iPYJUtCu3/v/JKp+EI0GsYVRYCk4PtPJkQDIxtpLkt/AKj8Yn
GSb3FPRYHT3jU0A2398X4KunY2sEGYgNSfRHBhsJtT04CjZvwyeQYqYlV10iGVg4iA/SBdYCAb6T
nWz+vgPJet0pQqvB7fXBy+06xNm7TOmywEMel9YABXKtvMrUADLwfAoEYCTN6x6eG505MoQp0/RO
nH6jRpIN3IFWYeSXAPLy6xPL7Ri9s+/l9DytPqgFPFvK5o/iR6D/81pFXLD2Bk+EAm9dBzQyrqVD
+fiE9Z3SeZvQeVKOONPx3KkYtasHGOmWYtA41WZ1uRyh8QKJoid5Oh1U3OxAtTDe7OfoF0DsCKMr
i/zsozhIR6EAkBjwzmXyEj8LL7RgyckZ+yyQ3CiYWgjioanNYEINgIdBi6dfIjkNjpbvbEP42Eso
bPYLRB4ox2vW5SXqZ+4bC9+QBe2WCNr2UA0w10G1jfWTd58WCyQ0GF/o+rLxVp85jtVIQJj9ffbW
KJ9ZgHZJbjfUkPoDnddT8ASNJJxlRfsVwVOAxj4BNf7r1xSHAdjGmg5rGtge0Q1M8dz86bESHP2g
QsgqzPcS6DKkZr1zALhcORyEzUe/5Csq8qg5uE6OBmO2A51iZQWCMOBzLp0ZYrPhAOx7Twz2epoS
CBdZ0uwuoJQoxIiOGmgDavfkjegn8sxLS7uCZhLVDgpBFxhxCtRxg3V9RV69YLkAIAVEdD4onU9c
628HVxQNgNTL/eiIUgNsh2pk38KRvkttid0Rgx0CyMpmLECrnpqZC/8h+7mjQAIqgv4rIIVVyVy+
fsPBAb8NCuwNyjbHmqIdGjOQL1Bmes9GvaNGGiS/9oCQNU65HDZZaJiOJA7mgF8Q6bVi1k6OGv/j
MMFrj7I/Ny5x0jXvl1xuv/RRDLpximQUql7+UknGGhNLduuJKyFrpad1GG/qQvWE+8gOUCnAYA+D
ZqUMKXXdaNWREwNzEV7q0L2MEyg7ZBHyWfuey2PhYMli8DLJDE3WALCvlHMeitn1C3GH6Sen1kt1
AKOhbEOti8E6l2kGu6i9OsRSPAsXWAk9y1rHgVT/eJTWXoRaBAweD8dktUHskuUR7Hs3p5EvHN1R
pXKSY9n/guQdoBCPeXk6jocUs9TVVwZo1akrZgoLLfv5x0MvjWXaQ4Izx1SRZ8b6MqYXy9hd89ZY
InOViO9MEkN9OyzqwBk+c4Q12b0m2oLl/9v/fXLQa2IrQN3izTYImZeZwkPZMkIqVGxI/INyWx3Z
WQj9myMpj0CtykBq5yfwBajKmO0v200CtIzrJ5/P9mpnDdmXDEr6AGC99CA8q9JD5UBq9EuWTECJ
iNWwHpKnAbuBzUnlYMlEQsKOp7EX9xHR5i+f8UJD/QyeK6JoQtn1fP/JjvWMDg1CrJSRAci547D0
2X++wr8P1c4H65CIrqjiDa95CfGJ4kioLapjwyJ9Tv1N/fvcoWoLLgigCbWGXzRs1T+2d3jSFBO+
rAjYbWncMfj+OdoYqomEj/KwYd8wd8n9Kc+A2GSNCil8cPeliKGHgn86NoBMeUgVErIzh2jdSFZ3
5Dd8pO+CkcTQZKwy8IrOE+IFsLaSA4cm/Xwyy4khq/KMFwc+mpRXY6p4KkC+dlX2VzYnhP7fH9Ck
SCk4xdTiovKtFL89vFMFqgl9FIxIbfRqpRirI8rt3ZytDvi2ir1RCHZ2GnHLayGvNaKP2AFe5kiT
zfmxxuP1gUhSuUW4uQs69KTn+RY4qjPtAvoRT3t4RYOoP2oqxYaTYiLUSrGTWzqkghsyOwhtTUBi
QnGfZRUww2So+8wRbhWRA4x5UT+hyk0rAWQcAG4w6VTYc7sLH5YySxaFw3aoxzcrTkFG0cY9wMcB
ME/ZG03MD9sAHbAUHreQVH+IGY6qU+qS0qG6GO/aL8ZoJ7GbELMQQpAwMVXBscVwUT2fjYpk6rYk
3OCVIhBZcf3UnCLMIFjrwdg/8JSIL9HToh817q6lcPOd/ckxa4Yw6qAFT4ij1/qG/UNxxRuxHHch
7HKQm/HXHcX3rXNYaDHaHR4a/DboB1J47lWc0/ji8dBEPZk8IkS5vua4d7yGTBibYHCSlLW5OyCz
TbYO1prwQUdZJ4v7zAhduYPsdBw2iW868ZYvbMm3DMn4KX5k8xtTZ0OPc2T4heHf9JjU7jsD74hv
ssUjSNY+UM18RpjfqEb80eGlk29z6rfBMJmwbXxNoi5oz/bIZeEkvnv58duJkcxmJxDVOXTaOtY8
rwPWHFVXFHKgFIxddjbpzZ7vMKYYoTGwunK4oW7PXJGigTyXZixeBMkY8tBunLNQvUxRtGLfRuLE
YRlrHMC+YbodRfZX9wuP1Ip71YzdAnTG2E7W39j2uW44Z70TP3E+NfLC8rn2mqAAGgEKQR7z8Btr
AeL1FCgZOJmXJagAmjLbfjRYIThI9J44VD2lMpoonvT0T7crjQTynhY2CHo5vMI8vTcMaeINKG7I
/lh8Y8axmjyOzsQggKbKAqUcnb5/TByVzvWG6Huoj6QZrCmmCrP+hPBX6VTUTzEP5X7FYKSZdPKM
Uemn1BOhjOJgH99tRuUoIi9Mq4hy6s0SB25ztHO0NSp6IdC+NgLZhQQ9Z21BAyYANrDWAYJExIT+
XyCb9BAQQTuZ6nywwSaEWUTuFhC6EE68l9I6+6laN6/RK6N+j9+nnlFzB34S3XSBSILP9llkDinf
5x+0/kzONP/TVm4V3fXBHGWEQ4W2UtCzSStm6kkDfZ8aA4AB+m1VzfKw4q2jnL6MNbZB+IKtCilD
aL/T1cuXd6d5cUX4LJhMrdHdBkLGjVNWb3a/Bdf0T1FVAWOEqMBlg7wRaMCB3lISI/XTjtCu2sMp
XJM5YnaV7QczrsChr7BD4zgaO7R2/bGBSA0GOY81CHA0kDcTb7pu7Cs5v5GEzxiBCSzbMOBZzJdA
17pOtwokPTBUSizGwfefdiqgYnUwo89K7T65Tm56gBXdh14qCCeTGgOEUwmNa+MCwDPIvDLKQtLj
sWLQuADHTFuMQFkPEi8g4aOCy3uBzbzc4W4SxGm/tHFPMzpA0qqZWNpucKbpeDKDu+m0Ligx68I4
7AQNq7JVXb/StNIfThqjqte6N2/YzhxECgDf1LqjzeFZ0NaZc5DzmE+sPBK9jq16YPTVgFeXaOng
j32PsVzmxvNCgZ2jVwFjA3gQ4lQzqK2g/xCdon0XXJ0kvGlLrHEQpz32B8ZFUF0Int7IiAM2HazQ
v/EOSyTMx42DFy+ROypyeGbq8t3J14mPZyMggjVZ/Z7y46ic7VtzguLMsbR/1qXJQMHQ5XLLrH4z
xkAu/1nji9boPx/gccZ+ctgXcdmBENIsdMdQ3jS13OGnPcpigIcwKLsfen3dIfR+HZ6Mli4tig7k
AhlCoTjQQMBzEyoSLMW8nDhhVR++hwSR0oDGNwG3tT+tIHT9pk7hfoOJjv+F9zCVsNcXKhhfCwhH
A7oPyla4b1iP6BzpaFkGGRGzcV+2P8ACuNrDOx4DGUBGEgc6M29nNLqnZjhGOkLA49ZpxDrQvs1v
L0R+84iGGbBd2vYJpgkC5fqEkGfeBMPuYahzLQiykOnIZkKGaA1WzIwykrzDdzEyFv3sG7gCnjRZ
S8BeKp9reh4hYePZpWY69VdPWw2W3KYTDdapq+bO3atAL20aiCDE3Ll5W3U0ynUqw/YaMVrn/QYK
ll/qw7Cx8T4bmHveaDB3m5kCjcDIole3/qJYg1go/qnzbHuzq2j/wgMP9FETwYa9CN55pQNqSR0k
/SYjWwnAwfR64wr92tuWy0niBuQZIo4GFo3LTndZLGbp7nTu1th+7CehrBM1gU9bNXbiMAXGOOXQ
co/ZKlDHvN79R8iuL1ZjIZ/YEAIbFCNPgk/D0od7vIIiHxh4mrUHp46CdsT66NAWvFnBR0d1hGLs
po4q1QBenzlA1nWCkEBzicARtVMnevtZ7NuRi0WH27KkTJZcDaYnnJ3FoMWP1YWsDMqpMdPqCEIF
QB+QxD5qSWZCQ5qDt2cQ3ZnO3eKHYYfCQRY9HXXEaHsuq0U+smGSc6LvbfEm8f5FiFUDYDfA5F6/
ezW9bRmzSFTkUErRp/irYm1myRTRB/jb9cvbrrogxDd7Bw9TtRDq7E0Mly0KROYYyLPJ0yU6QeH5
veTZ8EOPOusSDMNm7HzssQFKHnw617Wvd+m8CV4bHmVp3hn0rYNP2vS5f4xRAvqPrDNbUlTb1vAT
GUErcCs92LepN0RqmjSKDUojT3++Wbl37IsTtapWVaapiDDnGP/4Gy7xemXh6iuYizYWd1NEq6z1
Q7cdOYQGcTm9SOgM3xOs/8e0F043iS779wE1Pqru5X6+R2zusFH40JrIn1uYM0g64crFY+qgnZpy
hAw6rNdaQOfhQyhoPX9J7eJ16Lb2XFYwiJXZMp0PfFv3oWgL+nzH7UdioLy0qBQhyZCFu6D19ZsR
3kIjGxmFs6flmGVB5w7ZsrJVSIY8UvEonefj/fz2vf+EuGbNOX0/PQzx08eLpGAwL84Pe5o77Gaf
aBH1v98QhM8wLFjYklUBxTbgcnNOgwW09o9nZyM3917Br+TJk8JlaWjjLIL+a+9g+8IThu8Z3FF0
3L0GA4ORHlawr+eISuX9b6R410BcLgdlNE5Dc/1hAu9zvF491hAIsHBLHh9RZMHKbQOsYDP3Gb7g
QD5DbdY62LVPrm7yBa/RjJEu2d/0M7sE5JAy1qX9GEmB0XKP3elv+HSeJEuaHmgRbwHl5RJeA3TQ
J0Gbzn1GZoz71cbJEcsNvfCJEYdwRyfplehLWMIoHB3iMAGKRhzHyyVwMV89g2JjjW/MmY8lYLWT
uBlTdPuW/twatw5idX4VAcrmku9rs5eGIyqLoSTZqCU4zHk+o8e0G6QUFM2Tz04tfBoGsTBikRXp
keKsoCLPc0FwtaE4kfscTAewzX3Vrud7Ajftep3usZmLL17q9ZtpHZt2Oss9jKub0WrgQGwbjoKs
4+mjV5iSzbgtAGkJsuI/3QE5oOtuGS0fLqvNh4UMySfJD0sueEKNILVyKv3CV6aCK0MZAw4M1Q/3
VWdRnLMN7zXCDdaWvEt4MvyLx2VyF+do8wtFdvKeJFjJbeLbGZtzm12DtgHDuJbDjuPC/wSszpBO
kcoEqCtDyxnusmizimgT7W5TTXgZS13h9ALigR/7RgtuVPl0FSsohEU3ediucZaCDRQZt9k8uN89
+DmCPSiM4N2YhZV9khfbZpv3pma7cviAw5K5AYfQeNvc+fnszGPusJVsuOkfiHmP23Y3aAJSnC1n
+8t+QYWzTr2tcndisXeYXrGJWZveJKfAn8bjyPnBdp9Y46O6bnjbZ+d+tML8hAOXvYUyyOtuWTd5
PWgYq+qMS2fxEFoQDFBHlm8G3Zkvcj059SxH2SZNO7w+53L49WKTAEMecZ3BCu1GxOS0O8sZzOM2
9+CUwtEFo3IgcS6zgxSbRx7AYincS6k0KzLyIHLEih5eUHn0INIYwQ9s+KhcTsUi2f2awZ74+nfv
N42zh8r2VTCxwHk7vkIFAkPzM+eUef5tNL1FbXglvAYm8XpTRHcccLOx4kzbFZCThrmXPjJhOPrP
vTKuFrcDH5kZU4wtsgWc8aCbQKFstvCyktl93fkcItiym0LPljwVkpN9ObW7pwc15sxyuYa+bn4F
Ctcxl8Qo35vxc8BNYHW2+9jcKe7nKWYXg5A9l376E6n82zi/OePyDIPISe4N48tKnwc00ecPsnA4
dQsrZBIAgdLRZ8+A4v6M/y8XStxNnytMFZKYayGxOXlnc/m0PGITScEYcdlCCbvMcE4rDvUonXHH
oKehAODAVpcvPgJSNneckffkseFUDIhgfEK9iegC9G60IQ/FH4QDn3dtc3OID1Ibi71AvO18po27
DQkQGxYuXprcw9EGyzQuKw/RvLR+je+OFb6ia4hjkp2ucYDKucwh5njVQvPwB0m/WLOuEfQfFAQh
BoflvP9lb1RGvzfOsURJ6FYM+4ytFg8cfAMi7IcXcKmgXI8eG+gu/a/h92fJucylccXgw8E/GKzg
McVkFOOHUPEyisnRyrr77wUTlsrGtanfXDHjdPGiMn7N02PBB4yp1AQyt6Mu3lvZbdHIugNnGMC2
luFBH1zLr9x7qAraIobF0xKV2RiVxYiTyeaxhBt5rqLHEuNNMjWdbJHJASrrKfB5N63XAOoTSJgK
2wjxn27vPj21Ranzce5764yf1tOrhpwNwjZwLn7BSqfmZKoSqzYMdGg1Xmq/JyKm3TaF/OiyV6Pr
r+VzbdpGlG33xPcAr5r2wG+9Zpl88VHUaApxBVqbX/fcwd1fTMYc/fvKQh8+tu9IaMlkHv74vjvl
z8BX8FTCveLjDQ7l2ird9rkoetu4BIwlPh5zs/QnxZKL8w6xkZwD8D8NLMDGjZOleNuhtNCfc7zJ
X06Hd/no/a1uUQThtzfGTom9bANzVvnSQeKSkQTRLhmVY+ibuKjdkMw9vStAy9U1kEwmM/XQeumc
S7HCG3LymatRt3h83Oe/IE/pA6UFaw/YxcqXtcTM8DQkxut1H50wnsU1Be+OiMoCodiS84nOqp8y
o6PhKcfF1HTwz6k5gcgzffyCYfpu3wGpH9P3rz7EaQPWKGb4LgaUASsjpz9+A6SMMCj0iEH+OFES
w7EbJWG91/BgGb2+hjXG4ORI2PoBPzdMnpAF2p+5MgxaR5mZZOkkrglT0snD7LdnwuNglIvItfqt
Bz61sh595i/vsc0n2kloa8zxx2vslCWsW5CXKDRjt+D6TZgSVrHPJPpULkK1L+OAPPcbAuH9yySW
DDAVIwvM9uC4WlReyRpaYqricOJcNe+NyBWORTe9BVby1UJ8JdGIINCapFvn+VUdVbKudphdzqES
5gcmH1k9h8J4NT14h+PUN6bX2FhmcJ3uk0YDCShv7P+Niw4Ud0JeD1AQtVX68WnZY4FHikbSNvf5
RI5LqndwFMSq9bRjQMQMVBYvjz/IHRF65hWEllMd1qMmPuUCSBwZFLjzQnYlrKMxT1OQOg1/GAFB
c+QB750WFvWcPh/PDpp5xIiwpDGwxz+YJQWTM823qB1plLdEDzQOmqyaxk7QrGG2KggUf2ipiRMj
Em4uRIjIofj00jOvC5/SGq5RXHwr4QUU2r5uqzIm/+lCKvualJy7W/y+IXluDdtavtlKZ8qKbpvP
nRb8fXW4+GBvy/7HQ5DFraz8cHaNzjUOBjJCqZqpE5SLXxasPc6zA+85O/K+hOiT55A4OCYWKN20
H/R+4aBDL9YvL2+/LPeF5mH1wnxw2MTWG2KiXRUB0Wf88BuT8ApFJ1dCuiExYJp4QriGqe77W4f9
zqtsPz/KnmSrbbe4UK+j/Jxyu253wzFo0/2s8CECogAJYL624ML9sGoUZO2N3kflx1jo7jsmE3sM
bI7A25zThL2P/bT94rbPcD6RTjjAMfXG9GvMLYnLJktIHV7LH1Au1MpcewtxugaCGQ5vVmM0/U05
8YhJDnD7p99PLxGGqlE+CLobuza8hpRyD43tDvoS1NA9FyYJBw2+7kPUn29Mrn/RlLSNXYa3mGO9
b+CjEumb/eBmwZ69zrwTnbc0tzbDH6Vxkalxy99+uwXXHtLTaT5WsIn64jY0gGIHHitGtoQDv4E3
+/AH6qQ4jjkBnzrEz/6HQ3mP1KUSUtUcSXeJuXvuKepmWgD/YhBt5xQ0mnCQCxeK+Gc/vHlgMmAz
LBIXjDRt1AVDlCrEB9rDObz4vgxhlD9QlLOLsk7+iwjFISU9DJbpOd3k6tQk5eQhaL1c4A8L7GV0
Gs5u3+yXbGuvHMBBQyNVUrApJzwd7fsYW1F9kq4ZKD9sE1H8BM0uo02w0yZo9+WGIRK0l2mKSmFd
uuVm2cTJutkBrGJyPW4dg6I5zM99AE+Mbje4R+DzwKZglNj+aOFwn+04nnTMgV7OaROYY5ROk25p
7qV96Q95f3k8nBANdhuTkxFAwT6zjPnc+EJrrv+LG2EQyme7BHbmzgIJVHxmxPPLNlvrHgQyrMOJ
X1mwwqqRfmiCO4r5DfQsBD8ofKUZOyFXtQb1yO5GjyPrGbLUb21V4L5NPotESAcLOVzom2c66aL3
ScZCUpc6bB0wsS8kdRKMgFPHJcwbP9UwYsQriygUNlh0o2N2eZmdhHBfhwuJVzeFZQm7AQW4DPHZ
yzep4kG8ZJaH0jz1By5wAo/0EUJxN6c6nHEgweIXfK7es17cT/k6ZRySLyAffxz3Mm4sB5+hgjX+
gHSLiXY5ViyxY90CXOIfwZstCA9Zbug56z+Q11JoWjGnRPtKWzt6//ZYPqODrU/Zbx72kQTyJiSU
Ts3T7gq+XWLVZbEhCtnTRcGoHbXnG029zUO56Ik4fBXjyxpDcYI6rkjXNsPTZ0zI7XoOYM2UKIW0
mC1xmq1YSbGL7QKAauF3n5DXVTk39xV+PJoaACNRrRiKr/aIbOCuoxckQg2RXy6PLwmBIcceSfR4
aOH+JrR/jQ8oUnCbToAmM4+EhNXHu88Hewx6DC4dWso2HJASV4kV1ZJBAAiyiWSXzr4yHJ21sQse
XhKiSyYmrUNjeUJ01kyxxaTCqD8eMsKtdn9wGXWBAmNsgE/oCMhtWkjYLjv5pGmEMoeBTTPjktsx
7lDmbGxSjau78/7lCknbOkD98Y2ZfoNuDediHNPUYoVZ4ZOoWH2UVnAOEMyP8ARDVcSKL3+A/TTh
skpNgCk+wbrpA0MrJ/lM71VYpRO82z9tXFGJKXu9Ghm/Op4ulSOthj+M2kl8y7nbaCh02/CxVUPm
n65JjJm9J+X6NGrcdtxM5bM8eYzIWtkx05mRlOyqfhao6PYII4mUsQ6gxunBtm2hck5IAWmmUaP1
VAGIIqb9sUZ6JokrNcOW1WN5sJi5A1qS6XXbgWAL08+U/L1Zsr9/3ccDPt45cwr8MVCIMlLyqnWn
jK7Fv4kmNT36Zn2XA3pdYsjR52eytcovRp2QbP6N4SbqUSGFBk6ALlgaBT5Q7pDp/BOfCipJXMhR
/XiwNcoNXtCfM3oNojjgdjBrgj96wc4V5yCmAenhvRuuP3XAZmldhXT7GmcIxTPG107rFMubtJCB
RO9CyqJIHnLvFOZIPrppHhYBWDgg0WMDMm3r+wXOP38f1aVaTJCWVR63018dRXmJG9kUYWHraLOn
GZ4a9/TBxWN1xRFzcSLdrd5ecQfjhvUgcpwktE3RSa1G5Rt9mLjKXs7H45qBmsY96p6yb2GGLupT
jmUIJI+iHCH956s97WTZt2Sfm55b+71VF30koBUrBHf5B8Zu8jfCShKOVGgRyN9JZghb77VnqWU9
7hcvR+SBEjx3lekk14XzUaHkm9C72KUgxmghAhBG4hf8vqBCutahRw1bh9mWVYc1B1nIZ04Q6459
ACeFe3hSfbFDxqlhZ7OWW2gJpkyB5dZoufwX4ccqQ/TbCgYOSniZPXz4GLUq/8gZc6LFBSkDug6t
78uYs4Y3BBKqiUX/4DEk5ONWfi6Tjp2hp5nbsisgktwI20OI/6y370CXeGHUh06xxQFoMjgy3hq4
0owpK44ZZM/hcoK+wxBeAGzykHe0OaUdeYsDJRiQwDN578z9bWcYHs6c+LRXMT5CaEteM8rfBNCh
Dsl+SAsgkcmrCT43W8NyQgGDwZWuDF/UtpeJxvxB3fGJZ0dpGFzQzakTgE+cX9EQJsFN85Xyu4MS
QOn1PD1r1IdY/o7UxskebnULUoDoYqJIMRkTbP1YOWiGn7JiXsbZJaivngKhHRpP23tPoNTBh094
dKfZC5rbJcelXiQFMXb/3N1nv6hVT5eXOR9tMGRDs1zouE6/Be0bOOwvwruMdbgZpXvty8LuHtzz
/grn6zvFaWkrW9mrc5IZUfI4yYmcl859zdtXgKM78oolpdDLRT/8vk2Ha4vy8XaPh5WbTsx5W4z2
NKOB9ohwKAhU/PtSDKD38HU1ml+6YMjIWNWjjXSeCwOTC7+cXDOvufzW3DLrq+yS6yexz8FnYtEc
5GG1ZUnCTcOcWYbT/eLe8bDbrxTn6fusn5JWov1oex12FDpHTiiCz4vXGiyuDko1tq2URkAe9+yD
2pxoYaRaD1vFvoZ9EwgYNdOYNflCHAUZARq6LlaCWJgU1C53bG9TrFF30TpIibB9gPmav3158fky
fFwrXvPyBCCSK7bVhm8cmpHCDWelk3ttim2JA24noanpwS7AyxX02YEOpGKemT9PX0DyC6W0gQC4
W+t1AWHU61wLqR994Vh6BdK4VYi0GOWcKN1tZP+ezHTdqwVj1GXvrB7JmMb4EZMnpOK3OXaR7qw5
QdhM4Igl+bdfcygSc7sDZq8swmxZ4BTJCLbLwIwuNNfWE8dpXwMc6qMKWR7mssQC/6SolNIQpVTb
uKx9rJkIRO+445oJJAWssVtP+ybtORm35KdngfGPVHcbYJiWReRSECWFQmz04IaHezgIoEJiaMb1
zzUK69vI9jCJdV8pGO8T3xMpsHvIRHkEcGdKogoeQc0m9dzBo5PXJCrlZYzaYwoTJrvayWvbD3Gy
F2loOc2NhwXno/Rev5U/9CjrXyAVTySQMdF6b8vnoMix0UvblA4qNqv9QcIah+rkUBMyddBiK8pi
sGPNlrfq/F55aESUKzyhDM/2BpPrefdVR1nGNeXBZ7oRzjyDrajzAeSfqIebcnEruKFPuF0QKBgF
5YRQ0/rfliQBoBuj/fy8wRvbBUlVBf26lc9eVMoYRSIIkzp/2MCGIg138JuCZhYcbz2Vi5kqC38r
knkdof0Fx6/QVVOPatwqiMtxt7+Qu5lsVRljHXy5UgvhaKP7Yo59Jz+dUKwLDQEunG7GsBY7qoRW
nVl3QpkfPax1l3u318qSjj33K55YOOSRCZ8F7xz+xKKEcCqVx3u777FWvaPoJcuUF2wnOplUfK5D
iHq1Oc6sBWSCAZQaWK1QYnAOZp24PL6TZpIge9MnNxI/ixe3GtJe6quxscAhp0eqA5WEO4O5Y2MX
8L+hbb18BZAww/We8I5xnUfIKKDslGDjpstVklV0pOa4KJ7w0s4DSBY6/AiZZfYlXab4wzFWUo4X
9s9bX6Gqh99cTgbNNMVa8dJDAMBItXw10T3/zaHVQJt99z9UGk+LAvo6hYw8QKsCtVsRajXYxmRf
QGlDAosppWp6Q9l7P/2URBBcOygeaOQrj/YVCE8/E1Hw4X4bIJlKV/Bw7p+FGpRZlHwWkLmvtWtm
k4aJfe/K76iBsZHEJuAn8U/p1DJilOIFWCSGVFxJc/IEyKx60dXgbQWGnDvKdfrAPbIN0EDCn4X/
li+1x/QFPkA6PY7B077hRsDHm8/J1iismd7GCakGjU2gHeE8qeRSMkr48+STQemlzSnpiIYYScrk
w0ezGSCfIFeYGSRGYaGxeQcQuljTyDykFwPdF+vGBNVoS4gGiusPdJTotUXs1RNzNW/MQNo+JJyX
4gdyT1YXzCMiGMGDVSZiasYSvQnRZKl/f3kkvwyAXQOSQIeLJ3laMRmfZWjCkmAgPbfSgOnIUKgu
URiLOWV2YPhUTDLYo1Md1ezovit3Qqam2RD+J4TgSGX4vDtsritmkbBNB6OS6QQ0naMFYXFnAF4A
EDNiYaihLUpuF6cK4XXBZIUpBzCXjV5BD80mZMIqLSsjfNT2MDLwW6JHvGB27ySLI7zKCnCZMexv
EXYMprsYBmWybyFcz9MFwqio26HfFAiVBkhlRDjxof5G9VhV0SePYJcGN4KkJXwo6PUfIGU497FW
Fte9znmEvN/YIfo3PvsaE0S3/i2A6g4GjEIQF2/ooqk3nBucBQqNWfeFnq0aW1696ZglIU+EAZtB
+KWAGmBWDi3pZR8plihYZEg32MdCgGcFEybHMUYcS+ZWE+xQCXrH1x/OtYdV2xLSwGvKlRxQyU9f
h5wNbgc8E3A90N8zxwSsdxEvVQ8sl15bKKHXebuUgYp/oMHCVIbu5X4W1/XzAGkN7HzT+48jK5k8
lb60OR1AI0WYBONUiRUY0MQd+fAPAlKYrybD9xm8wDKSY9aVwoMTg18ut8W43TSh4nOrwxykX3hG
172JFACjTsWlDI31GKlkiD/iZAhOcLHPcqx7GAMK+TBWRWeKehhlotemrAQvoQztltKpx2fShuyx
brDow10DyY2PQFudwvpBntsgylUD+o6s2Bf9z8242nByP4+lwni0ju95hHtatrqT6oKEpPgyyWDY
UMS9x3Ap0q3+hdWX8Id8bruTWTqmr/jgrdhKNgfuwMvbUyXHY4ez7CF61A8WXJpwXRZ7puXBo4PG
CFaK2klIjD6QhGHzat+3ecpms1RaR52ljrJAeOwNZkNoRN/NjB3fGhmCOSg9weyDHFM9OLIFLlrM
zeiTBAHlfr7Cx6be59NgGi/sqQCWgXo3ws9diY9kicwgST72hTfYPVBFLgXPetWPoWueU4IOMN7k
EAxPjxPOOnpKFF5Ybu7QZ6gQIEYwwahNjmT63SM5MOLWfZ8w3GQ2qGMT99xUsGkjOLsXNk1AYVh9
WAyZTv3ynksZ+hSlPRaDNffRuBoLqn0ZvKEMgkxhUcvECDLjRzi26bt7jZmTW3PT+9qPTBD1Do33
CbIZUHLaQkC8DeLm2GOOWvdf6aSJed9cDe8kzovYaE8y7ooK3oQOWDMSbfbNXveryucGwsJ3+2Je
BMUAYaSHMnYkx9VcP4FU8TE9jnAWPhuodYG6YGJzhDR95EKNQU5BKzLRzcKxjbB5jmsPoi28BmIf
dzdkWnBCIQTC9lW6kXWEvzmT7DcgoJsCMoBJQTzZWAesMPDiwuOxgp1GTyOYwZktn/S4c9gjqdYc
gf9TYC87/MNgAFIBAJmpwiHZRjaqbVCgYAY/vU/0WP5CVml33L9Ic7AsJSsVZ34bPldU4Z4mzIAd
a8zRYhPIG4DRm4RXR4n4f4srtA9o5MMkEbnh0E64nAif8XD0npdBgWpbpbHHhJ18E7v1oerMEJZs
apc6dkFDB+YnyBh8/kCov88w8d4xKDaw/jwhO5tWJsUuucc6kdr0BudFjAourrxrD6ojlsFhZsPP
5BM4Qhh3aXVMHGpzobOA8eRYR5iqHlABBtDFTFlrwhrxVEKdOz3txAfYnFPq4yN4tw8QT5dZIpzK
dD9qAyYCUAJscTuEzHRCGd9J5neeBjkj8y9rOAwbSp7Mb8VoVOU2xOR+l8+eOKIg6QdxpbwO5G8a
Fu2E356AtsgTcbR7kEpOA3MbuwVRz5M9Cj8D3p2nv9muFKR3BxlGDv5Txl6GQDIWkc4VLtYDw00g
OTID1p0hcddQPE2vTwMcplpS4gfrFF+ZG/YRo4xY6eHoV8Z3CEhow5SzXEk7JSYnmgQCkFV8pa8u
j4VndF30T29IU2EyqK0up/yyxgfEk/FeCS9i+60DHsXUmuH3XGaLa3x94NIekbxamsHrq8aKKotr
gjFXbzdbwu6xYM8w1CRzEs9STwqydr+gmiX/b/AYv8/Eet4RNLAUCF1IqW6MwQjX6Pjfq11MD/6Y
aXqfI+dJZc7LnK2P7jN983wz2XYqgHEolATp0L3kk1VCV5R6+s3NBhgAmEH5o2KLC1uEMNJqrZLI
0R/e33XmvpUowRJWiToCrpOVqqzBGFLICQ0TDX0pX6JOWZdEThHoAfX9473bkiESpklQCXYnhp1X
cHEmAYAm5qkmCwDwEG4zHlvM/olYHDLO+iay09CBxe7hMK6WIMY9wgqmPUwyDYhD10tQba/Qurnm
9nSL3faFynvNdHzz3uahPBSend0looV6L2Vf+jJH96Gb/+AYln1T62ffoJQaiDCMoPVj86EQhCqG
0QZNKhcaZ72bKrDaYiPSxndaE6fbNLVDjVAcJLQAfs2SxqAfO0uUL6OLcYCoNETd5nUA6+QjBY/z
k9n/YugVwNDNE6mhzWi4wx7bZIq21SEMImr/vvZuMQUZVReSV02Zn4PPmtgH0u++IFJWXZDFRT+S
h95rbsABgDJ9uOxLzZ4+8MPxEaM9oiq1X4zvtngHwqlPoCv4TL4+M0xrkpG2ue6Im3pJVAe5fwOi
VpB4M1y9XBkLz97vcQpVk9FVtXiyXA6RfEMzspJVavzodJYXi1DGaZu7cAjQDcLtB02SZi9WVzMh
iGTwTQSVeGebzzin2Csp2e4cEaewSqbqL46d+BiRm5AvP/gqto4ERPfVVdc5A27snPigQWCHkAJv
DgX/5THC7m2a7ulmrls+cvlb3wABaCQzsHFPGbfngF2ruz7OM67li6cSq5DMEvyWiarm9b+k1G9u
Pt18xf759jNlcR2QKrTitJKt3WKlWxDMdximy9TctOl3U+zax9o0w0RfltL8Ua5e14NU+6mOd4mt
KxFfTICMrem1OeTyqnqywdXHz2fXalu5+/4YZCl1G0WelpelpI/fZMbq+j69LpPbosX+uh9DNslg
+ZjFFqOiDMtpHaChR4Kub/LH0RocFZiHBqrK4qenNoOoV0Hku0HY7o+fclnk68EN+oyX5vNOxzAc
bsx7rg0Bhr3UAOuKG/ixzDMZAlO841n3dsADX1WgMrNE9FMF+tPr8xAg/EV3oIylZ4hhTjGMDRDJ
h02cWKP4fc+6HvfFhK7Wcm/3COTnajkymgTsqlRz3FmAkUNHZ+5PPIZFi4iydnQl1YjVn5ozm6p3
ZOD+a18lNoxcDiMjz5lnqT3myp8TqHEv2dDVwXwqdj8svtiNcp8/MZt6yC7PiDMPz0gEu4UUp3Qv
SQS6VGfb9EARhJkkxt1YV/m5MuqhTcr+cxCp6US+ITG0MeNj6FJ83P4O2cI2MQThsFTb+EBQHZGy
Cwqk/zJYBvIENUzNX+PqM9f7sPsSGNs4g6uTocSTQZkcgN4Hk4ciGGgxx/vqyL7DfyumPxWuV4b3
0DzwrLRgZYJ363zMLXN1EGzxnv6dnwx71HV6EWHpvRIUgt6AYTSOQyTLdhheQflJ8eLzSlrfPAa6
wEJIxrV0EEDYbTHEqT2tI2zZaVRigz02cE2OP9j/ZQHPIxUOxdhz8Ksqm9LaYspToEioDlq7Nls0
ybFZzO/D+aPbCn+Zdq50C9J1wfXNkJdKP1FnLgrtuxpO8M+hTFjqVHEQm6HywQ1Qx2+4aENM252H
4tYTNHxo8y3vUSGE2D5bt9tRCPHmhOSEmlpmNofbtOI+z+jvHgOnW0lnUMg4XdSMHnlAjHLpig8M
hZtxnKRUb9w4Yt7YHFGLlBsmc7sqxkSsiiXZSwYhsPAtJhW8u67vb+8S1/79QOqlyFJ+nutDO1GH
E5rIdHFOI1zFY4wNiPjsHbAj+boYMl15xzVjrFuIjgqAoRudO+ygmU9c/FRU/tR4c2UwAkOl+69i
ihrzJ0MA8AK14evW9NSQZ2zTnVGTgnlXMSvok5pSsm9k+e71j1NB9Ps2GRUhyIXoEuJB1URNlL59
LUR8ykYHm7pcUv/ApxW6BHVpggZUCjIEABYNZ65nSHofc+00tCaMIIwD1e2R+51huxLWw2nXzl+k
EHZp7V1xcMyGxaF7d7BrteFMaG+xAb/7+eSWcqmQiynfYmtBkOANpPEJPZGxwQSZ3OafJK0NzRaY
VzhB0a4Qqgpx1IUmi5hTZY4vvw+1tLR01O6v0Z7ZJtbd7KV89zrGhhvbVuM+ml7ekBUSPjzZzdw6
nCO33VphUn5gjOlLY7C6dFE3/jGvozANDutlxxSJcVAqY0PEVB1LcmY2sraHOsC9l1CP6QPuWvSz
Bsbo3fhR1ZM0+TWIfrzgF8rwYxB1uvuqjybcGv+2frJPUKui8M+JfiTv7UvlxLQ3t4Qm1zSjKxAC
MvsZUzVM4BV0gk36ZaL/UyN2ToXPhYeD/EMVvLk14sl6bDym36bGnHCIQ4BJvfo1JImYAMbKVqH5
EN5MPsQVZwR2zgEb7ENUIwlKwTWI5r0TbYRgziwuNTyzQ47zE8eGA48FhxCLKSJefq8gHOQQ8Hja
TlooPAcZc+qMrpi21UwWUdASHR8aqxYTShEAb5MYrcxpqDVib5lR7lHWWDAxaIaQ7u5oy3LZg8zB
K+sTBj+6zzwbu0TNhAYNKWsOBcSTo+KXgRoz1xtubev713VLFSSR6RUCgFONdE8bg8Ud3fqNUPV8
Dj/vxswVYh8XQQpZDzfZ+X1MKbWtoH6tEhwTgHJ/qkDcK+a4gsAzDBFzxsxqWF+n3MIQgJwcu3J8
/YJh+CZ9ZnwmsqfztWZ/BpeaAFXQImWr1OfIGRw75gSnx/nVv3JuiOmwGUEJZVk1iIF8EMs5FhaN
9ulucw/NYSY1xydW91CkmAjsGFrS2gm4pRtdHQy6rg537BmDDVUjC1A4CCDhJ729RVeHBpkGlKkp
7AHssqCsIvv0YRvcl2rci1UK/S3wJXrHenL1HjM5kOMLqEnObwwHIkRV/CLm7BKhTvzPt8QXxd//
+385AKaE1uKrzMmxzg9ktJj//Wk5Fs8p/hRfEX/+72+XSBWS339fr33xNCjF+Wk5Fl9XA4IoxD/Q
pvJj4gsXUJu/p6Zc48qkSOPpxI+Kp8J8B4oy4kPxTOKX+Nbfj6BfFF8Qz/HfL3+M+TXJbVU59njm
oNv/O/4XcQIUlfzmCb3PpsZZGySJHtXaqY74F99xxNNIGyZR7Fb/ebi1E98CVTr89yv//ynFd/4e
Iw7t7+833rLmvnxC0MWLOuL/7MWAYSV/08iBES+ruZpL4CRfBzjmq6V7Q4TFt8Q/mpXmgiHe6FzF
4TPQ9MkBG3PjkSTCY5B9bMhD//cuxEv8/f7fv5XN7d9TalgCiGcU3xeHKl5c/Fn7zYpRGy/6d8ji
ceJ74gD/vvffw38t/n5KvImH95mKoxOvL573Pw8v+ULt/72kOBfiMMRL/B2meJ/NvF78vdu/P8X3
/x4l3rC0aZfiIHn/zYo/xGNKcAZxzsRh/Tsz4un+TpP40Zwx/L/TIE4EOzxv6e88DyEfuFQ3HsoZ
fun/jrZfKy4O9kvxIPEumrn4Ld675rZ3HvbvRf8e+/f+xKPEo8WBitdDLyAOTzyEdwa69fcxGPxb
cXOOkfe4Fv/iApv+/V8liEX8OMmSfILi6uBaFhf834X/d+mKB5C0zcCRLzcBWjH34dJXwL8jp85B
yscvXOP5E4V7YIbiFwFDE/DFSUFGTjkxQ+YZ02JmhlWg7C+TJqCo5vdwzXOoQYOl13Cu6j5BHXWL
vNFR0gCMj4oQn1IKwfbtw0+sNI+MyZ0Bkbad1x4lrw/ZoBJVd1hwVbjtzWMyjd8t4xsqnBLu1uDn
1i8LZXNt6XUuMF3xTDy/Y3GYfweb+8mPOHDDNcMcXeKFt5Hyb4sDNNf/e3PiDRJUAJGUA8fAswpk
/OvFsYivi18pf9OnxIFYCDis11xqIyU/KrAkrfhZh7gHa9Ws4KipG8xsXrymMv5nlTJroSpAO2BE
B5dW9IF2coO05PdkDYo4zOeX+Qyfp4FMunb4AEN36/lrTac3pr5v4W3KDhEOgkumoZyE/sNnZWK8
DK1rL7Ncw9pTzR2oPY0CjBt89YSR4whgeWFGXfw6YUKL0S7VeUER/S2NGxyuHxOGnjPY99hPFd80
zUAE5BtAwHx9ASxoeLMSvbduJgNEKWhdEnt4pId8EA4jg8JQ+geqoGylFopVf0BPrjo0EDjgqgRJ
QOJKHbhgpYhcoKNIrvtSt3U40nAiiGjYQtmBCmJRCjJQh7QHRQu39btPwwgXHEa5/pufhl+ZRA+y
zCofffWwcEnPoLV4QY5a9AOXHl/CYZ39q+fU2rAq8SvWJUqLwHiNn8nMuE9hpKO7UZ+ODLx9d9qX
I1HYVKSp2QYOpnJEnmMN7QGfTJyAe2EvgkEYMUNNkLc0vRhPiKSJO2ecUefC0O3+AK5UwdBDSPj2
KgPDW1duNLxxTMIDUJWxq6HvDZMY5ErcO2f4uIAyP9fYxMY094VX5OOnDDIG+lt9pwan2sOWJOaJ
6fzDCNuaMzOqZIspBNrHAJIelpvszeUZLS3k+BqZQb2WMGNT/Waqbzrs6T9CzxCbO0x4blNjihQd
ZQVkdVg8KP0OT6BV1Ye0/vXxgDiHq3yszWpSmNuwHV9CrImA2PlMKJmlUAtpJCnok/8j6byWG1eS
LfpFiIA3ryQBgt5TlF4QlFqC9x5fPwtn4sbtnu7WEUUQqMrK3HvtfXmoL5ajbtWLf61Rd+t3dMHx
hsVhLzvzd+9XzbwwbEemD0gqamD9ICK+ekZO+j154mRAoRojxJw1c7MfgPCOEh0Bhn5JWSLRLYrh
L6eqCY9T/PINBHblkmTTBhIyDc1NzyPeXWIWF0TXVr6V7/yOkLUznT469p+JBJaWU8jAI+DNFnhQ
bBSSxgLfZpIcwJwihWmxNI4r0gCBzX+mv9Vt2JkKRxjeL117HhYJ/yLnU16QG1IiJXTUlmiDuo+Q
qdr3f67r5psv5QSDGJW7y5jPMzjs+bsOoc7GuBK/9B3cwkP8SH+JyumB8jQ7vo4j6zdKH74Q5TAn
qoiyidd0OSpxY2Au3eHQ9j75SoZznKnUM2pNi2/HGXs+TiFzQMPGteCwhZp5WgESeHAQQ1rGURFC
RhqvoXuBk8gPsy6fg9R8MwXcScMmoyvf9rPmh0sfyivrq45WcAuIzY3pfQouuGhGMS1EIUgY2ZKH
j67fREsgQf3NtJo06lo9d+WNYYTUnOXwieSI4M/RrGCRfBeUVkwyi8Dh3/mDGB7DbpM2p9BydcM4
m/R3G/UEdeSz0oFrbbVsgz9WFxaesgiyjaz5RzRLKoWsmTtUtJzIRd+FDEqAp1VioQ3HNepA9nme
PjgGAegQjgSFDfAfRZXplPmbGWBefwHqVn2XLg6yhZSMDHUDbamYMEH841tnKr1hljJuOFZNCL3/
/0iM43DN4lds7BvXw2fI+f4kImkYSKK48TkgeuKiC7Sb26N/sY5IkwXRhvMtHcfoB18vkMj50xro
3umr0b+aw9miTZV393piGBR/xw0h5WApCKbkHV3VDRm1KMdR9NAEkYlEVFjxVmbz2advREFkEfw0
yN1zptcb8dRifNqInEXQV1QrnKDsz0T6spggIN+q7aaOvtH/4DE5hMiamAWNK8SPXohy1kmUEx0k
5NwBRgSZBqBCcPy2yDb8MHMrJj702R7/g3k3qt2gHhC9zXpKRB3gwK78gh1CLB4Mqbr5DiaYWM4d
SX5okC8ZmOjb/JFzFB6sO6cMlTVyCCIbVBrNhSI9dOIV+IaR/yeZERdluyqyF1ChmC0PLi/os6oZ
Fn5q0HLcpskT8gzoK36d9RBSs4NH+gsdZlbpq65c7Cm1oYAYyUX65hc+29zczxTH4T6SDowcAhrH
/NwxGO033AbxQ4W0zHFK/SBYlI1t6Pd9n2xCFa9iWoqrQCV8F+xSlfDYxxhevU8vh3i29ORbkRx8
y2ZBDGcdIIo9EGjcAgk/N5Mb0AKS6SS0C4FfxGhoZv0vO6PEZHVFWC3mehwJtIBEFIXIEL1ZwKfN
S5LNGbLZgtAmRJZeWs5WYZKurRebsrNT79p6M5qbLRJ1bY+OjMcRTxIpH+Vq0nZZdqxk3N39aLdG
dtFGwyXcusaQC7w8+LQ6iqPVUN2kBl1TobtdCm2r4APucxht4Q29mKCeGGV1agGTXETlExFgcu0m
10eD0efg8pTkazRpHNHMq/Npb4UxfZMFsXGymlcLOSZeOAjtISovfRRttZCh95dsYCRh0F/HjIZG
byH7Pn6EpcXyZcWznI3hI89MZZZXHSqgE4UAZrsj6LxChv9Grz9+NnAtYVxF6HZbuP6+iaG2Qlnr
0efNeJUkR81RHCfGGdojyM+1xM+379naw23DACrLIkcDg5QXhAhoQCQ48Y7/VYgFeqbRFYh7Qr/Y
yi3aMLzUJU9j/WbM73k/s1EHR034rMccuzHFQVetewuxK/biRAHSS3EbcVuaZHoMaDlCkGxVG3AK
lt1Yu7UFE7Nol+ZXPDlNSt6imGwyIh6GYh0az4ZEDonYSKQaqYizanj1tbFNg9xOhJ2Y1bYxem6Z
l/YUVlfuKlqexhlgUMmT4k0jT3a7Mv1b4DVuGzKDBjWXtedKe0biPieFtVPv5lg/NURxFgP4gB8A
b5WoHEotv7aSiU+7Km+aqB4rUSElKPtWW5wVsXrxeKv6iKSijxlLKt9Vx1gd4Y84vT2WngkkEB+n
AUspwqWW2xlguowjO57wqB1QqrP4+UO1yunnaz4asVkF1R3T0b9LMDhqDcdXTWqjKH8GEZm7HeUO
kw/C46ui3RVqhPaRp0gvEzfNu1VrpPvy2rTG2UJKKudUrHX9wc1UoQ1SchGoxT6ieOnpDQXiLfdz
t/c5uRd/WYe5OSBWNMQnZMrrkJadsdMqWsXhwYMGlyqxPZbFbiINVSgyf2X5w7cqWRdL0e6JCMdR
X6QInJKGuaf3bkpB3AlefBKDnoRekcAV71sNgTRZUNP6eFd21VdjpHwE7dFr2oasOc1ugrUYzDi5
eBer+VpBsT2qZ6k4Kh2r3DguO0lfWVJqNz311jQgwkJw5om0KEmDEa1TNaGXQG7dM0aSkUfhDpF7
5qvdM5SouWerZ40KSUJfa3nnoBDtQ4oqssQPBIMgx1Uft06fNm6UfiUVT3Hos6fPRa31mITsHsEu
UuniUVnIzUYUx62ZI1P74qETVRAobG+BVT0UgalUYGwEg3bbs6w4K+XydxvN1bZ5phBPc87GI6ol
C+Ruj1eub9Bj86kHOdPillObzBQAdff45wc3gE8tYszJJBMH75oehiu9V74Df1XR/Ee5hvulNxkp
V4uY0HCkGuXb1NqvVGdj6ogDZnUxyU3wf5IhWIfJuNUtbW3C08rpLjE/1T50qbLTTN6URkjLtztM
yX9tzPAsQNCIlfyqyh9mTPCHr9lxGji5tPfQ0PpTWRLObe1DwoiksfZsMamoG6OXFQr/KtS5/djt
RT39HIYODXrvWpoA9UGfPyOTz7Plbhz9fDfgCh9SbdfIlhtN0jluaOzFPNnqtomDTZ4pbJOU1EO+
89GtJByfGsT8CcrRCn9TjfPSR/BeIRwQdbRVxC1AmvVfmgFYC9JfOBw8vf1LOhJPD0MBs8JHyMpI
2iPTpQdbZSm2YDL/7MCcAoJpYUro02JQ4MVrk5NpvV2UW67uIkctkvs3KJsLxRHq+tTC1PVNTD+I
3saBU82IE+8fFZYCM8QLLLcFPNh2m9HC9xhdT2qG109Stz7+yLQM7B7YCaaSSNpWzUVHV4yOzjCC
TSMc4uliGV9J0+/E+lcsMldKTnzqabIbkD1JIx5VhWaAWCwFP6EkE559yo5JqpZQ+TsEuaVP9JaH
qGCSVryAQWitH3IX8t0yeSWEEBrkDv1n22Y/Skfsee963BZdzXlgHnlR3eqtsp2XucGM9gkltZrq
mwgyu3JIjK9MbJ9doFxFsJW5/k4UwDGVBw5DFteTWHwObh+Eq7HUvvTpoWFgy3g72bzQKAVXg3l4
JaFCGtC6T91fbLRnv+mdqEhWCirBsp1PXYmxnN8CK2TOSpYhg2r6gVgNtH756PINzVD7YqqnZQex
eMddt1b6Z68k+6FLV10pOIPBkH36zoyeAsdzZDquad84JXqGAp7KcJAQaUyUF5r6kHVtUeSCkyF+
9ccPnyeDdAV2SPE6v6om/us5bsfVtPSgs2JOTS5ewrsfaqwNCNCi7nc0hE0CZCEMp2ONBiVki417
c11y88y/W+zkLVffnG8msIJTMbwMyqjG2GaDCCAtsotQIYEWdFadOQlcdEaoIv3lBg3tEIEVQq/8
TzHBEjVQEyZOCPTniSg303ApqwkkDLTLc1PlYsk4s7PxPi/rehlth57mAjAGPGV5sRcCMpDa62T8
asB7g+FPwi1Myz/u8qOklt8GT1gIkC3Vk3Np7avo3RfxyhzewuyBIsBoEr+CUjqG+Qj9RUJ+0NfF
dyt/CbrmSiICDpSOalXvtEjsXSNEOFdArq0uuaEfDeTpmELF2Fr32RGJPkQDPmNJ9hWnlZD7ddpm
0gZSRjkPLCUTwHkNU1CuV1bC9oc/HXNTI6KFjNequDZJ1TJK4TxlTC3M6IqGzck15MR1imutabd6
svU6PoEakE+79ZVtj8bAk7fcej3YUzkhvjewfflQUak3e3386sioXJXjBpsTm56TPpHeNhGBrU9w
tHzWdDdAranNU7VWrTmnJpVLa2Aa8EoKc2OZyU9d0AmvjFpFo14y4HBNxYRgsil5TODspjXbgwUX
gQcjGY5eso1HamHuhUF4BM2loBWR414pCJTT0cVxryvtu8KAHEgqzjM3KaCTG4w8o+goAglCoVSo
vNjYuSJJ5Z32rIXmaSqQbatzg6hQt4BPqABh2+2UPFSpdM0Q6rPDr+JEShIP18AWl4zqk3rR0XzG
wwnD7a6yLVZJo3u1MQ/V3QzjrdEUiLSvYShteDLm754odgveiJmteFMCcJgD5+z+y+w5xBsSjjLI
iBWi0NTYlwOSp6l0JxF+HNgBajbUxlZdbSlT7Ih8sdwEdlzQrI041KoiODeaXemf1fjOGDG6V9mn
ZHkfWT7WU9ZmL6oASuLnMrJ1aop2p0e7WtZ2AWnPXNWu5sMzJHsmKiscNCr0AoAN5z8GjcDeeKkU
6aMoQFOL2OmRcslp4pqc57tZZCNl21hLQORiBYrVg8neZXHh1eSzAr0XW2g/P0Mymz2pQ1qDXAYP
j0eb0bJOhpKPi7C94lrQOqZ1HUKpCaqTtREsbkzmbxk+4CZw/HYf1k5Py4YfnvFY/ldNwkUYMKYq
w37KKzeshlM9F48UXBjq6xyhpMIU0eJmNh5dL9yspP+sEHwVjP4q89BFHojcHqFd0h8YhobU1zFt
ukGLDrpglxIUC018DlJJyGpO/dDK/sYXAlDeNZt85nF2KMWdhPC/8x6mSrYDK8QUXhNESQ28Kfa6
pKajilM9SSGr8r3w8OTRH7X3rsZxTLdH7MWlFZooO2ldacyg8YtLqGSGDqOWCG+XFT3hEIceS2Vt
nu96JS7XRd4hYGThMgLBqY33fP3FabqMzU2Ny5WI0KrNqh+5wtlFSRNShRTgZlp6E1k7cGo+5Bph
4SNLvHr/ErmVzPrsFaQbxpimWWpCDQgVe4SHw0ecF/AYNYcfZz/jmDLv3Xlo4ZrkldTJ04yQ9VeZ
v8vSy6C8LQ6ODYVRIqrYPrIYASPKUn9o2Gs8d4xR316MIdjMt40/1dzYcQ7GtqPphPWVZydSH3Xm
v9KipsMibVpsHwoHUx7wQa0JPDKAJFx7+UWxzsLIkHago3oxk3pd1rjmEZL48VsiHNc2OUF0KrJI
Zoqx2GxD9dFmLExlDafhk3TiJptcTBp+IOKeozOihzYIgin7VxQ/yagjjekW42DQ3YVabAG/S88h
0MxIqHcCI/EKfRamXO/WV4eAmnAkyNhoFrLUUxGMkL6XVoadTHNrnmTDNBeywIgeHZVGdYoDAoEl
pFJJAo1SQniw23AtT42jY6tuQFU2B7aMTWdGbjDRdgkOBViRDnxv4/b0dwJ80116IUtVcbqQs/if
OiIYRqucoBDxv0zTtigBGcbX9Y9hCCx98jKSeCWV3oIqcxOh76j+pngl0D9J0Ly3JnQhzoBoCcKz
xyQ8qVBO0rNX0ef/5FzaDtvWUJc7vRnJB/hR+2Jn+Ve1JmZW/qqSishHJA3pRcNNkfg7IxntubCS
iBVCAImcs8UPEVUKpehX+siw87DziXpOj5tgQ471xb0ZPvRG2nDXMFZwIwh3Oqp1RKMInu99JJF+
9yYSwcIYL2yNbNgJcbBLw8YNIhqnKJ+8wjYTPKBIi4hi5SEJ4UYNHY50fiipyR6cWfxpOGfCo4ta
u8qZ6QfWysxZ6/s1XYJFWWeriEVQFZmnzk7lUEcphcOgafe5N2Lfgb5LKk9j0iQy2GDkd577eymy
9lbQOL5P0H2JOFWrOOfCIuhRT00i7Eellx0loMfEiKLCupw86974iPyYyQ4Xl0qVGFjmooDvporm
nMFUDl9WjXdbbwMKE1h0BZOTIrb+eg//vOD3C31Yt+z1OXfywOxIFyBidZ/lg8aZUuOhnLHfoYR0
58ML8wslzkiJMzb4omSLoCARfZ9XiBspp1vMpKYQY4mjYH8JTeJmtMnGIzf2HNNzuqHSpqMRGgAe
IjMQPLOQFLZfK+uxTXZhqmy8sfzSh0OXQIMMrRU5TqUlunnwx2jREFvHSDGgjzR2FU6BXMlB7tBS
0DQqq/uY9mdGbx2QDAXCRj0Ru42z39OfAdeAumzTtuIlScodD7NjKqHdj9q2bj04oagSPAh3iC3q
TqZ7rKh7I6AGIkxTML58OnIYtUpekHgtlW4yQe56wSoosxOLPfyx9FGypLLIsFf37V7T6Pt6uH/q
GQTQrwqaBIGQAlFaqBmDm1XTY+b/HVDaU3ollt8sFPjMFd/XC/7md5g1tePh7JARPfacF7jNVnMF
XccUX9WjxDahMCcw/K/5WsgKajpkq2KyqrikloSHT2c5ZvELcAfkxUPjBoljfxWX2aqZkWy5TseG
IPP00guq3aj4lEQaq7KTy6PNnTXMpAHc4anmbXXqaaIuajXZBF66jrMUliYuCfIK+Z/jsFFGJM8j
ycE+NgsCXIXBSbJ2LbIRpklLQl1+QDOmcpLFQQlLZzxrRFl4/SUIaNI0/2V03Ecaj2Lzpc1gqMpz
pXxaFePvfHIYLrKWf+QF2sFAOAWUTzx8sYWWIzQrp2UFQ+AuMRTsX+i6FqIBRORTFq3LXLngOqqC
NRuuzSY7pYYT0K0JouDGFfEQ88U8LWJKX59J4llGWpvpB9HP1xvezPyBhEwzBQ1xEx5gtv6AORFq
pCs5YVQnay3H8ktckogijvO9J7pZiEUqTD4sYjPykBCtjvIXYyd4LI4T/xpvwZqapixq1Jn/IZER
dsN2hoPDA7dkQIBbkuPIhFvTcsen5bBXBJ8pfSv/O2pcvzz2aK2wcCULQl64pQzTjYVb/va+OsgS
93qBPYJOSLvWk9lVZsgEmK0zMlhZc3Iccziij1KCwdUDn0btJMX7tDzHyQeHTwp1Of8jW0WB6GnQ
6+n4IkUQHFXVmBVzrsKQV2+a2s2quw+irky2PKPMIRBKsTKaSOTSglUDBl11kMfUrginn051cU7R
AX733i3ky9tszaEJdNSfOn3tpB8k4sBC43XwQD5YuXSSaG/qD/xbZbritq90t8gXcuVMtT2d/KNh
svjuVdXhaS0YAJhMeQObF+0AAIDDYjvlN+yRmfQxpu5AbcAYDSoAlK8NvvWJ86Fd/aulU/TDwQOM
/+TmAoSp6NOHCNs7hOxFTj+fqHEBdzesjPXvMO3LX+Ikmn/ysGRtrYNbBgSuPdFFGtAtgwRHCclP
k9L1x6zGmscakrsxQwR2SW+drDQ2bZQOLBL5WgjbBSbcol5l9UVW79T0LeQJPAPgC0pfQI+5OXHO
q6yeLeOzn5Z1/qePOpbjXcbUMsVQtZhvLmFbIWudardV7k3zkqZjyriiLo4l/JPa7vVdGzJWzXdl
ZhOtPHNwhcj2fsc1jbWSHCK4c651gv7ensGZlcj/2PzW2j3aWP/m6sxnEV9kh9RpupX+3cL27hfB
xn9HZ2T954ibmyDZFS/ZAB/m9+iX0vlGk3rEB1DwfhaSRetrZQCgV50aTQeW4dXk9JPL6kkpIUFQ
oBTHxoMccwllyDdXHAn1AtnsUvvg2NIs9d7Vg9+y32hEPNLfIWcI/3G3xl+Eaa26cUQSTgXZ7K1N
oRPgOkCPytla5lwdr6Y9ITgOa8Ov+meu9QqEx46RgHWfeqYNqLEh+vaX5rMGgM4qWzuU9FjX8Nwu
KusiRmdZ/eBV5d+UZsmyvEDwoSkuzhM7Y4Ke6eCzon3lPfNr1K35Ig22irFmLOSTbs0AH1nqpeeN
rKbNPC2H8sIkFKABYN+fjj4IlCUT1tzwh7xAOgSIAl0DuRseU2RYtPMYEwC3Cpw2stkd8VwxA2bO
auBJqD6s9khwBQOqRtuMw6VJL5ikdAjLeDep+SGzR06JIuZhQo68ZJ+MWDCh4dWdQWKBa76jbik/
kLvt/S/WgG+EFuJn/PDOtE9xlhDpfEGhjH3a/IcCGkUtst8DswdsEljiLFy91E5AyjBH1gEdVTv8
pePPe07XlcuQmotUrWHeML0CGs9FgI5f8FTC/Oa6EeLILHFb+hvjm1FaDgVldspzxUAa2uS8ruuj
AcsIvsLFYtLPHGH1M32o82dBBeXrK6SAvCwGngNDyA/L4QUZNHyE/+WEPhiTYkoDc/EzW+uspaoR
lvoYPiTm1oOw+4luaGkPgPIZktncOYXJFUs492rHyUUpN/89s1/cjtYyi1z19K7sunoVi0/UBRvr
MjH25MiL+UGab4bsI4McFfmfCA1o6m2Yqv+AhOIIyIAbktYHsxaG+x/sjeD0TCf4Ro5eUGcCksCa
OzjT0WJLUhakE2GkQkRzFOtDw0x8JWvr+ETT663Jr56IPz5wQpNgNJDgMe29j//Qqbg2CdkA/ktk
RGxncyW9Mb1V9YWIXly1HcKSA8cZZi9VvoveNN0G74hodPxsf9SX9OwulIHVdRA3MQ0PjvgrZQ0z
0D9P6r3xjn10NQAuzOneC2ZdNBmC1bgPxpXZrbfGupnnyQI4nYZ1gOh49WRdp6P+8j/DaKG/qB3L
zXAU/AMVTEFwJvYRNM5sTETnXNHjZEAwaBxfB/rOeDPHZYn0h7k/VjTOtixj/OQv/qJ6Yp1mBIbB
eKcBYKTZUKw5jhfZNpUQ76LCwJyJoQSgYuDKL1Oz4VBhhRkAqrz8jjtyMe5RdddI4VF9QcVay/8M
SDACI/slgiabA0v7itXzzLhJHOlirEFymDfa02gUuKmYG8PNA3+3m0uB3rYg235TvnlbGEdyv2Zi
zWBa0bejeqRWo2Jm4I0xgaMjTzRUqPgOgUlkipVs4vMDhicjERy0wsfQv82fFtKmvuOUVQ436RrM
aeIzvjL6CA8seNNHsKxnLwf0PdaPwLMxZjEVyF8VHvM/C+k9kts//zPJbSrEln7GtnkjeMmO0luQ
1pW1hKAzYT6adb/s2uE9MJkecnh0QHUFx+CNLg0CrzjP7i2RWwBfH2cD7DC/5ZmRf3advspNvJH9
a4wvsjgMaKnFYkS+dNSA3AS7rj6PZ/QHmE6Y/BOxlTLDR/j7gUQAQQvXB1hbSPc13ciw54OTLGxC
aacrR5iFamQjS1CuzGH0FVnaqQ8zT9lglmiYVjAurpYSuiphEbGntTZnG+88W/HjU0q/Dr0UjYpL
cqamKcuzj8c5AYDE1PakhbYM/qJeUavTfZzQ0noHnTw87Yzt0I3u3U+xFwEU4DogLwHBGzfNRss3
5HSQQc7qEGMDR4dDebNm/WmwGhYIwFhy+gol8gL5SLoU2M3SJcc3qV7F80iTFcp6hfh560fKdNmi
2wnNxvG6DeLmnmM3s35+vqxwWW+o8j0VdWvgJDhw2Vigz0BGw7uL/xS2e/qFWFzDcK+6OTMnKqn4
CDTNlByUKRLWawykyKtJd0IerW7QTHPWQIpj7NIt8w0W3TFa4W+GuWGumA0yeI/ReJ+lPS3ZetEe
0JNoS3OVP9ILysWAD0s6sTCrpIxqHRpXAd7IgTePfgWqAqIMtrgKzURMXppTzjGi/wV+0bul6kNN
WeyKP5C2PMbo4FMmN9rsTOMxrRBxlmAWnGOMdAFHCuHNgJJOqcxR1LGEfQNHfnQ1DhbAFFzUBiBu
IE3BIQLjlDImoFLewA8Kuoc5HEOcXfIKEqqFUE/a6MA7kRAqn1Bj6uBo8MV/CsNxAGEpejsbWX1B
t5NT8D3eDLawndaY7Z3yhokscXAE0HjGRTBu5hgB2/jNzz3NLFakW7w3QCoGhGZwYqAu3aK5jyEu
IQXiq4FlQW7tp7N/jjhiWG4d2hy8+dG8WTbDLsHAny4M8EJoalOyQm4J/Go922h57gMkhuN/hgRr
aTx1d9xYa1x4Bs2YE6hqGUnh73QwnpzvsmPiRqQcOcNxescYPqlzTO5TZ2R1+J3eGgEKMJ+kQycd
WhnWzx7wVq7u1camYQj7jD8lDss43luW5Po1/HHyQ+H5rrulwIHJVrD95zOAz9zXL4wRMiegr+wX
O9EZkCwKEjoIZJr10E1oIwFFTJwq+aukS11vi/FUs3ygnwUYRLPvp0HOyCwUGgRq2h3OQQ3gNXOC
bqbXQr0tz8DYWvrRAuspIQ3K/HhxLxHjTefhkxabfOt/+AjZCuYrN5f/y/HEulg8ZYrMnyldC18N
h/DlsO1/1BusTMB8FXyFRXBS8PbR2/tAiiTfaml1lX9qqlR0LLTjUnuDtjTzD9hPsW7izkcV0V/L
C/ok46M+soGLdvASZjCh9dZfyptOh/HbHIGgbMZH5K+0Obu1+Kg5Qy90RNPQgGtqJ7bQMyI5ypSl
NC9n7Wsj/uSqPf70qJ/zhcmBBztJ5XBjVTV3w2KqHe0v8B3vNUJLhVtmCHb8b5rs9J85Oc21+1J+
my/dLfGUvHG7dNMSN1o+OdMTijDO3/EOLpukwq5fKPcc2e/d+ofzNwR0sYiFFSeP2lWpc11etVlX
D5D200N6JEi0jvznlBg4ZBdlMZdnlZv+RisYftce2hWJRdJ8qEkPwQk5W1xvZlDosoaqCzwSExee
enmdeuv5M2UT5yfHJazVSBTecmDH405eoTuhk7fQHeuRo6JcsP1n2+Yqdsvq2L2xJc9vosETW/Cj
PPt7G67olLyNgbqAfTz+zD0mXLhG7ekJ/Gm84fClUGnMlfQc8vX0Fji9PHXWk2eurKg7OrxC/+pm
07P2fBYi5D6R0x1+ilNR7vH/Afjq2VMWMUfw3zpygKBQPXGt6IfQ/hppnX/dqIrUtFxXKtbu3BZt
wBvsw6jYCc+OGPQmNqJ7eC8Fy9faxIJMZpFFhCp4kh1jEkiWBx6QZ5qt2ksORDeE0xDGm/IpqXb+
lvb0GRD7qolbUZjedZDUVLHvkmWP3gOhg4A0Ufne4AnZw2m0ccIw531F0O2thWphGdJtGdRQ1W2F
CPfnd3NOfqiQA+tPZCEUhHXl4Z6T/sUZ7NM9Sgfpj+Zaqdm4POveBZw99reMdRGx3dyuRBXfUPFD
F/ilXkXd2ZePnNg5DgT1DSEdWwsOpppQPSx0/EOhIC9tgT4mc33CtjTX3Ttko5K/gEWboNwl1DbG
wWrDdJrNPf6fQDbuDAhoj3xDmG3oi+jYfvcHRj+030EYcly5ERmrWQ6yPBjJ/wl/vQu9obOJQK52
PcILXnOe+L/+wN7MxeHDI/bhIXyz6aZbddziyNJkW/wVoCAWtNIJuheIw/yGVdV+QdKQ7gq0t7v+
xhZpuT0R6Wy+w61isXkH/nO6w8zq3+2R/gmFGTiZv4l9hQX6pZ1CnBlzbLFKJAdhZ6bL5/ZX/Gu/
xEP1r/vHZ9gfkpN40N+YvgyMaRTagFSfoOL+0TPpduFR0G1cYWQSLos92tX4au1YItfqH82OpEMA
5Qbd4jUZruA0n5Q85Ntai/zvX8n+sbZoIuSLG2dZKg/DopKzhxW9MIVWWA2i5Za9sMZzSDs9+fl0
0HhX4mHoY5Bq/IsvzbK5pP9QT86LLO86Z0nghLkMv7Eih8ISxf+meEVbGgPMU7VPlINX8oLGbceu
QaOQrnrKrWHQ26c8W2U6zdllgziQkRiPvnDO8FePdjafE5b1M/pHbdT+cbrGvnrNEJzrVHZ0x2wf
xQGOAnJR1IW2I1Eb8eqCuLZdInxiB712JCq4/Yul9twaaGzR5nYl/gmwW3zd93gCOne/ombqP9Ft
FXSzgc/9t3cUHyblOLYJwrMPXHO0f5Rc2gfHZ4vjyXxWh1j8QxUVHqjTCU2EcodmkhUKZLr3am7c
l4yb+Qfgyeg2fXKL+V7BlhvTZ2PsIJDU6JVWTO4NIBdUiNVaONfmhV5J/qFYV/onNeASMjkQRPRu
vquwMxsrSI8svxynihct1vIpCmdUcFNld8RAKRzXluW31bkZc2gIcpvSVbf1UR2X0q/Fw/FVXKiJ
Mxz7sLxO40d0ENfKK5uc4jOoeAJY6sML8fQe3U8S2nALrBk/IbOkl2HRUURcIZpgKGBa5nsGT9HR
av9mzDB7pTX3XBZcG5hzKrv8Vb2ZHpLsmr4D4FCet7T7DFB8RzaCVqpTDj/mPeOZcaSRDlgPPYeL
rFjIYBnmRmdN4U3oh5K8Z3+jEgIlfae/2I85RJE/zJSZiFqJf+fD58DmpL/4l6lUKesDhkj6Absz
4LuMLoONo0Lpf2crPchKEfxSkl5E8ZU+dPWoEm986rBGMVIH90FP6xHcGOCB3SEmkkWFGY7qwkL1
QWT+WtbdowAiks8Hl6afx18+ZoryFpDkb3kAszdAc2lPtFJyPLlhcpZjaAGbZNqn450WOGuUPq6N
D/5unpyJK7B+hnef1EfAyAMJCoMzgiAnt+odGvH8VOmw8fGnz8JVqG8tGhqIJgD82vKKZYY40X+F
xI2Pt42JNl0TeFF01OnoiITn0L1IDvwqAhtVcUUt84NEiiABCrk7UsiKKB+wOhZvohqJuz4b3wx7
aY7h0B2ZeaHK2c+SDXgcJkv+7CCxwk9OTB37HvOPa3T2Ls3gVHvtWDvoveem7iO/SHc2H0Dzpo3b
Mn8Q8DZ9CyZ7ETz7oz8n5CmEEulLiDiYL+UzDGZqJP1OHxPBFekoJ1y7cyYRRa2s7FOOZFQ6NgUY
ylcOVei95nYAIQZP5VcC5OPvUe7Hr3EvXMyz99lsserLZ8BSQX3UxRnqDY5mRvDTPJrunrXvixZw
O+cLxm4x0JRkeLbxUx7usgrv4ah84O8SCP7A5jauuadamoOcpQqH/WgOmORwRxDKp4LMHpEBCQyk
TpHfRoHJuC5lpgnCg8qNMwjRB4wd+I9ecvpNpwvJHDuc8uAKcHoj29ZC07BLmODZ7W/7O2GZRygJ
QoiQ4R6P3E3uXe2b68+lNBnnuRoKcgcTKO4wlt8SmynOt2W9jtnhGUqvI4hBEq8It2qxSZw70LMV
f4aNTby3fZ8W/E3I2ZPUS/4LBRsdJpVdQkivxDlu/jtA03yX2TaKU5wyMVwyAV/7PefrFYVJEOzr
Q/3L3CHWjtXn9HG/k83JXoCHoPjm+C5dFjiCFx8wplnan/Je372V5RZB5oIDP+ei+f9V8C5Mmlbw
JAkW6WzotVwvXOfh5shHfAT0vCw3ytIGlsgXIkdbEoxDboi6xyu0HY7w4wHx0nvGjxOe4Q3gwxFX
//3fgq9YdocZvNLvMDjNfaN3/c8gYOYEcmwSt4m2FfCzIRNRyluAh2SFyh3JFm0EY69dLWXT9hdN
3zYfKQdlBMvgtms6RsQy/xbeJ6fx+gGfMe4Panye4FiRl+qtBu8Tr4pO9uW8m1xBimWlPaiuOa7v
rFVRfEL7zPMFH8pFjbngM2el4IEA12oTiI3okpuMlTq5N/M5/FHdNGPLKoG8nOVC+aBNj4ISOZYX
/4+l81puHFm26BchAt68iiTorUiR4guCUlPw3uPrz6q5N+LMjI6aTYdCVebObXDq5JJj4NQbkOGf
bBZF/iBhNDY/R4YZxqdfzPjknstORmx73x8n0D7/roYrMZ+6qeGnZawG2kwOakpFWqWVmv1aADoJ
us46Bz5Fs2X9Od2j0OYTm958xBZvcTQpHfblrfjOMdHYtu+BkF6CZIU06WMoNuiWkPdjqG9e8X9N
fjgT2pYIdBGJ6cfL6d6gEYJ6pH122braSgdvJx1wEebX6pox3Tp5pZNrj+7wpX011OXIfbBjTuS9
E65x8+fYRTUY31h7BOhkF24/XfvUOL0oSjC/qNA+SMxWzgJfCKo7xw9H8ED9tem77wrTIM6LAyYw
KP2iP+kdXThCyNNaGs/gQEex4jyBwdtxEo/LOvjn0TQ33hw7DLtLlmP4L5154HPrSXuh7UFpwy5W
3sC0Fco7zNw4ZvRuDxO1JtFl5qOhw94bCW07zFuZ3PcrAx92vR6xH4pdbGGjL8OkCiGtM9howxd6
HQ2G2lZ90UvhewFGPQq3ioF24+aRr9At7G9buBnj6IkP6MOOOXi97wFwlxEDCA3CmIpJwk9ZYvPA
Od6/KZuLYWf2DxnbHg87soVvzKPPzlimKGk1jHO2OAMy0CX+neuAW0xxF1tjhazV36jffGRSSsDU
cSKky2I/hyGzqsCxsV2nIdWQquWwnk+EZ9Lgj9GWqBDz274WqJ0cfLU+IF+iAwRPvRTg/Av5BDAv
nzJo+q5nzNipMU6RfFf3b620LjTwvaOcv6RiEe/tkMx2eiHp3UOwvqf+ygAcZBSCzz9iAyBj/OzS
ozIcY2zj/EsITe+OqgcQnRgLQB9eSUz83OKHtRIhsuMjdd9Rvo74tFv7n79E5eKH/6QDtt1Te2L5
1Ppnai9S/w3oPrONk0S4G4pbyjmdxJbu3NXEKo5I51mbBT4Kln2H90qKTE9dHi18Ae9hzR3ueEaK
F+xVmPTpA1WovxaUZ1YWB8czP7OrV59K9miw/2B6rlPR07z8qOzD9d1otshA6Eagipr7ESp5T3w1
JAK6Ej34s6FaQUmeQTlIh5XiuEKConI/jxhAmczkMPwN2m39NofvAHcQPFeZT6NmsZrPrlij1wt2
FX4MVB3kBjLD1FwqatSWX/Sm1CJ+MpfImcDOguTCYU3iOHf4+JaDDVkb48YnUi8mv5j3N1FyHYsG
g8An/qmJQVjAmx/I5VamXYfB/HhmgzKk2fA5pDu/g0ZIj+3SGpJBy8ECd0QlfQRQQZpzlnTKT9P/
hf6nde8nKAzQaJAmUr1rumj0wl7opwiFxy1XxyVLwLQIr4Y7ijzazkZd+M6OgWqF5J4pDZUc89Qt
7AhXDVYU4jDvsM8TPeavkPVQ4bATqXTkiCq9Ga/FW081opaEtkzYTrD4KxyGCZnDLD4k6xjfFIo1
WJXkFQv9aP4esgfCfyDYyJ22RN3TX9vJgS4U9whcJxymuiKDGA0qrECI5d8grpL9LeEER8fXHbNP
HgitHj8ZGhlaZVpcfjC7hXqVHwxEcL/hgPnBupJSxPm2sQmFmEqVJdAmdlRMGcnNogRxvnijWgr5
ew6Mm/vr0qDqXirF4jfeVwz1mUt5W6rejL/zq8TnMmLX3xr8v2zcUU+zkajDGnID1TCBINbMY6BE
CRQTwoLMbNzl5Aq82SIl3JxsMRVE5nBL9BUFKJkv0AysFTW4Xty66QKMXLU4F/ZcNg53TG+v0rCT
9UPLpIPvt8WKZ2KHT0Zw/hCMnHkaVwDiBFeMIDmP7Ob5dMyuiDtS+x4nC0lfWXzJcuKWuDVh6UAo
dbVR4efDngtnzS6+BydMljfqrfnhdmQugEZTsT4slUBegp0kfB/qb2nWfwMLOi9UbdUP1kkDarin
JTZQ9PxY0hjZsnR+qGA4m3C/Yg0UAFnpgz4DfrhOAU9lEhGTMMcGnpWeQQ3gFgPoFpKgB5KRgKhJ
fRsWyzrd+PpmZApET4/P5ZOFgl8JR8zYoROjjFhb1gcHGtpTVEjcVPhvgkEIttM9YDnsrGMPyPqR
Xa3JJQomJxDnrvDVaRmTf8EjLwFlKCm5HvANZvln/im1Ry9mmfLHi1/WWRq8u+GLCSMpAdiPAsHE
p//XhynjP2jukGdI9+6XVCsl3Th3P94PtAe8H/uqLcs1UVibrL4zIJcx+MXxYdrxF6TsEaTXEPgQ
ZxF4L4jfJJiVoRvZiG3wWxXMIpkZlk0sZG6CgzkIVAxIvrefzuQuLbB5+6vSGzy+koyzvD/HMBuB
XI2VIOZTdDmpCfjs/AmqT/6uKWcC8k9FW7FVx/gqsXcq6RnSH4bD+XQdsvLE4EU4cmsx6UUep6FD
6GoFZBgjU526U2A3M90GZHOCS4MwxSmlhf4OMtgTgIu9dBmDf7oo6gH9fLCSmE0sR04jOQs/1WZO
Q/ZmWvEFwdoL/XlZSwCKX4le7LMBELcNd4JEVnvU9njRBXh5lf5yKgH75GNH/A6D6rex775MAhEj
WDJMrvOohbXHueogB/dgYFYjcR3g1XGDvPTVZ6+h/j8+FJ4RVnPSsEGH3VDCpLQ4qkMUBwO01g62
WOsxyusxeH4aKXb69b9u/LIqcxYwW0C8Nm/LYN+mB3ixM6swFy2w3vBP8796cTkVRNXLvKcH4K/M
40WaLrxxpehMQa6e9zkm3aKZ1HWtMi0f662sIYCGFwLP0IFvqqkf1zGDqbAg5VJNNxC0ID16tr+u
rcoNZO9Pq9fDMO4mtcI2v3SLTF52KKc54PweFlOEoxtWmK3FstdvqLMolkwKwD3xc/5fB9NCUMJy
ixt2yk7Fv1zXdsoV8jpwNqBQMF376dZONycrD9HEyD9YW7QrF1uhIW0YKfvmscigrIEZBy1e6UN7
LyNtH2u8b3WTYqSYFMY6iaa/jOBglZlO2WGxw6liGtGmi6VTCDnJx7DfttPN6CPW67RzapqXvjIv
ieO4aPo44Vej/rAknb68R77keXgY+KRp+2q5kBifZNYN6ttHZDBPmDKE1f66kyCY1MNTtfXj6LOm
w2vLfaNCeKuQeiRVdbTiSyG7cAj/nJiV5CEjICc0g7bNsq0oJ1jHrVD5cthAGqq/M5Xn6QQHXNTm
pvcMLLDsL1N6186frgQriXoPBLRqolWakX/l9SuZcsD3SCKsbw7y09pCWWtval2ADgT9lpvAo0Z3
8GHpYfXioA+gN3mcE90iUqEHjeVmYHjVesNHNTAunMgO1eu16eVzDZriML67sQHZiXAaNA86o/gu
Sr8yTZorJVxQyIuDQTICuT2ozxNGlH229EPyjBEj9l2IRhVTKyc9xuz4KWrBpEX6FUMXQqOJ9KiS
1FeY8OJJUy9tCsBcydBSALd7IElleOyfqcOAZ3ARKBmkaEcVudPKzoDCG0rEVgSoqguJLr9DNovl
bIM8VkORqPQ0kAT7CZp8jTdh2vQHzaOEfWQGxv+g3sia8BA1J5L3MAHR5adQCFSp7naAU2SvANSP
ztHJvnJ/IzYz8XXV41ksfMHbR9KQasZeUoZFwwy+xjrSmTAv7cejI0UwHJ9+UWHZ3Zv+bNCwCoF6
JC5+bgxUiQuvfmJqVZml6ylHyJJ6+rJwhQsA31rts49wyDWfvtYtx0hbyKhtmipejwWugcRNeRDM
isj1G8KMQyzP6rNCiEdJg1tXeylD8NPjGRGOJx7M9r1HrGWRRGSppAxDg5W/emBKCY7oaZS+EpIr
kTdiWKedlTBGGkaNSBfOFNZnBNeQSAZwOhrtFgrqMhnZi9J2hb4XgHX40DLJ5V43UAbLSr/QGi5r
X25qRkMOb4BzaujfQY8mw2Y/5SCL3lnB7ANpXJhS+NBpZYG61JgxsNQLhXFmnKH/Y0chMEww/vqN
U3pzlbYjLeFLssHULYNS/iST14Xnf9XcL6aC57axi6Rl42g3BeF2xJ4+9pz58BwUAyzbDA++Xqyc
EIsYLl4RclJPA+061U46EqgOxqHdYrZQh0ifcbqwPB0v/Jsmj+zz1NXahB2HNq9RllZYHRxgaDZX
IvrC1B1Ew6xbOn6s40Pvdo61ConnGed+gav0R/jCy/4un2kqrHQGQzGukc69neI42Aw5tlXqwv60
c9gKa0fU9ikO5TaU2/mQHCtc22ySH5ZOguAaFvqcxp+izVTWE+OU8F/MGKuNtxYuJfauDE+m9TWi
5iCWR7u0RJPlV2s84vIZOu9MhO6QSeUL1oFbk3CGP67t4mMAeAs2knd7k2mivgeVbbEqwUyU8q7L
ziTmYUTp+asYxn121hqyXEoUMaDiVcOteGB7huSo9hhKHIrCI5sKLx91y/+T2eDsRp6XApWJMO4h
fCLAJqVj7DDgOKfB8KrBJ3KMaBNsH1fIypRVVmIqbCOGXSrNehBj3u4RwDDTFA2rhhCxPb4sbPpZ
ThwX7jiZnCx6HJ8Iy223Diotnf4RkhIzRTn6RE4ZUJfS9439TY0Rq0LMtS8jZXOG8RckGFznVXgz
ghVsdSYaLhs3F6hi/mHwbrTcQ3IfyD2Z3vm70XGhdiI4+qYbM4tl5Uj6n9gY8uYJ/BNglchGKU/L
nqAvT+a2YDLQansEnIMvbyTuJ3jPBnbrbd58SKx/K5ZAevTX0J0kObyIO05lH6qq5MdP2ZJtknpt
fdWmFvAuc4VAoxTZ+nF8bsxkVXBwiEMo65g2RYJRO1JrwFtCcKmwGQKEDrrxCRElKhmZc3SJNxtC
U/DxUOx7UtDqCqyFbSYIkAi6evQXQUksHCRW6zL4s6ZtqR4dM1sHJgtYY8ME3haHvMJCMOHUDtpC
1XQeNS5Mi8E0yErMII1dd0JxNAWXXrKuJdMG5kuEqQ+QdfA+Zt3WM/2SXLVj/hMe822XYG+fn9UZ
ysMLwc8RmIv1wbgYNjOpR9Q1D+skufmLnQGLhwke4T58Npjb7kBkDyqrKF8QgJNf5Hd/oxw1frA/
RUHHFAOHa6AgiAL38U8Hbl4GO+2kXf2/ZMnEhtBtlAJL86leGrhl1oc/n/BuYaIDzRzHZI4U3B2X
leRy9MiXEYBl5X9O38W7euHMgOP0u3JNQgesf1r/4TD+6R6SW/5I39mDEe0lOOPLtC02ybO8JzCG
18Utmv0xCrq3H1u0d0e8PO/N3IKE/YH6DSQAEuiAuRZV3gIWPYEi/rY4Rtd+86jW9RIbn4/HD+74
2NH5T3P2NLYnA0xMRCpSPc64C689sWfX5AQ746qex0supoe/+VcMZlh9h1wIe2Y9krVKFJi+9k6A
5Zw7OFux3rgzRXQNYxBGtG+uJv2zB+g+h1sFNfnJ9z8i19mlx/CYbrOd82iOwgp0HV+wsV7Ur+lh
n43f4Td+Bf9wxhFRhyLAwF/TNM+yk/UI4PF8SnxY5tn4HmP8mM0HiMNY+K8cV5+RtbKE0rRibA51
EzbCik9rbOl85wQEfdRAMrBeN/mZYsO1tqzT2ZXdjbKYvXyfnsNz+TR+hKNt+lGbFwdTi0fzgr3R
/wIen0LvUuYXCEwhxFxsLLcEt4Fu5QRgMJnr/3NVaT/YR7kVaQGmbXJP99Y23gafEXgE5M9vECr4
kCTQUJQAFNIOsqukN4sUAHywoDWrN/1Lx/ZHdaEF9zcLW9YzPfw+3fBVF58Y81sAGXM4APorvEy7
6lQ/ubtjhEm+R7AXpCxrsGdpSzgNMeRei7SL01HoqXTUtRbxc9oWBr20w3jlI39RRc+AIv6048iw
MFkzphg/Rg6yWf/Tb9GO4aEOeXIuH5Jd952PXC4INoviFKwll+H+FiPfH7ANvg+iiY/BV7+bzhGi
dhpyaIP3agGcCOTafAAMwd39530zzcBNE84c+T4cpIQSZCelatCQehs/okCZ8nidB/dO/4lrw01R
gObc87TnpsYLtV9eiOkWlH4pGxa6ors+KtUo0lcBPvjBKM8joH+VU6Bnzj0ZMPPMk0E/Tm6t40ZD
eB0nY0YTZEAPFEe+2CFHCe7tqC8Lmtu0for9iD1MSIE9n1RTntDBZFe6OXh50GNy2jUcQfYhuUnd
TGbW3+wMex0FS8386ppP7onch67WYJSrUvy3/8qDKcGgDcW5Z1V78W+IOmPu4/UETzQJVhT8w1pV
z3GnueVA2EaDRppcSOWHxj+IcLPt6NH5Ui1UPR5heoL5zhdY4TgumNt3BnctZ9gHfS9kdCZ9J8Ya
TBv7F6xWWmHGPM0RAKheqqR86B+QBQEBmGK03byAKdt85sm2xniVSBJ7Q/oSiGBtHeLxO01XbY6g
cEalDXoD2sBK1QgaI30v24fpl2rdQ/lqDKfJW2vTduQY644eptPN1qm3Sr21OyBg6rG2OCvyMvJO
E7sjVsnMEYiZUAcRowY7vb/BP4yTdfulhvuh3ucXCr6BbJ91voEZEHyPf+ZfnSxBEzHF7UKCngCA
BC3M/icXF4apdkoQpgpw5swnG7McaeUh4NUgNBr9b97I7tR6WPsUK2qsfym1qx8ukwklUTHiE87Y
tMIsHZGCapEKPo4fpQTKwBKTsDnBngroQ5CCfBAqYOpr1xIxukIDXbauh605GlKmVIFL/TZg/KLN
CoOLuHLEzX5opC3Dn7FBhDQGzwmajs9uO/hrpbsaKrQDjHstfeBQhCU4SG47tAvFI8FED1dm77ut
utfkYBFmHZvMaFsfI4JzdT6U+5GOxNQ3aUqhm47rXCW/jPlBFaOXxKKg6oPF5NRuNfDfvkRIj/Ud
6pfI+q3UyHXawNWQZWYOGhV11mPUJMkMDRH7WUW+8W384Ex4JwGVvf62GM8OKVAUeiYfYk3AQwf+
qZoHfkatspGnFfJd1dsF+U01HsrAByFMchPD5MbCEmd4evxg71+a+uFrV9l6TNJL9vdBvZBICyBs
K1ja05Hnq4ydWEbTRi0vE6Zqcrgfgz1/RpuMRIfYNO7gEpOy/KIK/4t3n/4AyRrlJvQeVoTVZsU8
DR4hCUET8QUYSucjgEOw5Mlr+TjFN7m98L5sdcMbtBpMv17i/XgvpcMBs31EMHQ06ZiGj67GWnrF
vE1og8ojH8CQXD5wBxLClL4FIFka3lWHBa2uGAmY5ITrLm41/DyVaAtxIcGaR50N6Z4AOcaQlrGh
/GZ0kMwp9/xpQ6nnMzHB48xykSOB+WsUxIbxEvV0UW6wpeMpK/mMnZjJpLmAyU096BRrYNkyfEj2
KiqPafU2QSKzAh82UGqVDAgt5+qFaFzSZ/vSSXCSXnXzU5suX0CtAg5kjKASEOSuIgIh9GZx7n34
wV4Tck9GWDH/FJwcQ8jE4KjIxSLo8dDiYyXeC3x9IaMYZhXB0MQKwRzm4sVC1AJTqc1S6d5W1bwJ
g60JSU+hP1QN7H9KRKwM+hpKlopJk6o/GmY7w65kMIbDQ7aIJxfzpK49dsxB8HyVNx6afHWj4VeT
AVe4aXUp6CSxPKgXCG9F1MEG3VAJwT55mLBP8GNEMFEuDHOXEfWmrXg4j7WJHYBSo75LpyI04xww
JSgBYsS1g7g6vmH6NndsVFCGj9Ge75Q4PX7goWnwYAlwrWob49Dp7XXHFupB2x/xc8HgSlzm9tg3
R4O63FgVFSGB7mSfR2uHFwgOlu2RKy/+zSU0ODLEcuIvBWzFdHCFC6UuXnJ92VsKie2Fg3vDGRji
fGaLZcqrsxL42/zAjcEb4+3F3cU0Xc0n88/lqrJUC/vNqwXVgtshxC2e0RbDYMCD6IiwkTOOj8CT
8xtelvXrd8d+2LAiq/DIvCYfrvhjwzFIHj2+OTJ+o//i/Mh4BG5qQ7qZLv7nBy+7XgFkTFj4aGxh
50hZeTVg3SrG9UJZybhpV29JQu2wK41dpbE3sLKPibdTiosTvcGwddJP6X37Y11i4jAwLCFWBIDY
Z3esFhmpU5i06YuITBW6NizvkvED7lF4CYlDg53TsdRktVhEQrqQeOh7QQdYX0nzVmuCNI+ehE37
Ju42tn+ZGjTHwYep/eMJInnllaswu/HE7jhps7YnjqRDMuDlixEURLbjWcwS1U3GPIgtFGr6rsH+
OKjWZroLh03F9SMQAu55fuMFK0TlIN/p1H9ZqN4n35rr2BDoJo4MhHEYpKHrKpJokJLApsJ8y1xH
Fl9LPcZ18DCTG6T2I524bS3sMIB/KB9QL9Is8rNYaZkK00qIxwqTnNUIx/WHl/3Ut7pgMU0c6S+P
2jVHL0G4YzsWWGoxlARsHXhBo3+IrcSILwHz7E6E6OQXltPAe6iEitV/szuJfbS86fmrAEn1rlpy
TlA5ED+mM/BWHho6CLV6iQ/ArYKqJVwN+YPYxyH8afFjAPJvNRWMT5uxatk5aTJN6aCGj7D6Y4pf
+be64U2AOAYrFHnWjo2R9otjQ6xR+zwlGMPwyjPaR0O6pt6um966s2vrmxe+xVKGwqhvgvCH86CN
abW6RzndxCYnNjvVphGBPi6IthPKH3RCmL7bbydAe6CuJnZ0IxZ3dM+kV1kF3tmrbzJeyZ++dWBs
1gNJ50BF+vTgJiZkI8P9evjKW2TpS2XCLWRv1aSIm/sYWD7APctI3XZ8WcA55XhzfPByRALU/4NC
EAUhJSo4ptOyvmB1q6b0zIZ6OeKdYaPVLYSkBAx08DieddyENIPSDOo3niwBvxOmGpFPxg2B3BnJ
E1q88xH0hEjAJQiJjnVJ2fVsy3PZ1DMYYOmIMVdVU7twgPGEgV4sxKHXku4R0L+G7bbX7a14XgTW
0O2IBsA4rtNEd18qZ4JqiPG8p+1O5i2osUnVC4+cOywcw0UMoSQPhkVHgETPretz943kJZFOsegi
DjJOCgsDhUh6JcLgj705JbuEqqJGqNprnmtRi1imQuap99GbXBnOFb/k68bNt6ecsGGGU2wY/Fpr
ofLyX5lwnwCFYnDhM3Ja+2i/GF55uEDSu9Xr3MLuUNmIr0wUIrrRMZtHfZFvkw74AtRYpSrWemwd
+ScX7Ish5qMgb8ILbghHLBV7ZtDs6Ow9JSV5p1OaS3c23kDbmcknXNsAumh7MqdLih/iNqQAYO5Y
M7cnXoqpuL2U5N8BIDnBK2ocFj7T0GzJfZA1ywGPk+4gOStcKazuZCa/Y7kLItJCjJVGus+YnOoY
Gsk6oaDsTnl9MtoDMHwmX5Jgh6uszJwXjfihMWaJMW+QOCGx85FlcZLs0uJQyYdAvgfDKU8OKT5a
fGht0WAK5QFKzHkmJE55uolhagAIM0dipkmqD5W274qXTV0mgUDLfoQHpPg908zC+2mHW0zIMrGR
1V2mPIFX2zoM6hY8dJCuZnVjqhmfOYwqISrV70xgMwvnPgaQO8geTFWtgVQlwPy96a2SlO4K4sTO
M4iSn6fevmgvUXUyVPIhNr31kzSXUtob09Pz9oa8N41Llm4S3l+5ww9Yppzw3d5YaBn2ZT+xXmPs
BD98gkacvLwa+jv+2zZyYXRWfQ0GEmIwBsQcnJLm4KgrZbz44SlU71p+ykkF169IgUYcuvXFpFyN
ZN7/GsJWaEZXKXE3yvge0wUd225D5Bm5GAEz2lEHfdCgSWhv3Eil/G7dqekZludKj4MLFpscnmxn
hzF2Pfto80YhDQqzPhgoH0Hxqw0/KSGsAzBjR65oe2JezVck9Tu4NJKz5f11AefQdAHIczGcA3N7
VtU99//4MKkx58vXkTcQHAbZF7MvwjZ8hmVMztNIzNlDJNa7tofHZzQgZ3dL/k3bZ2gCsDVUYnh7
PR1eQDxQ+mGuHWS3NP0d8C61xt8Ia2gG/LWgHKmrdlxK5T1lMMCLSuMOA2u739TRb8uf1xjOyu2T
hcCK8LunlG8Ic27DA+QkOYFUt+ZtReVScIqgP6WXNhaLE8PXWUvymlIsyXqBaUuevM+R1TKNLfOd
btH+IDGIfnOFN1nfpZ4PpN/t9FKMFz4rw64Cbb0YD3hXMz7J9VPpT9xJfEE8YaeuuOAy6sfpYOA9
2S4layVWdHqyFDSsuwb3vjb6C0h3jw+ydjeKe14+Q/0Ax7vo/ur45KRLWcMVQbxhLoNgeI3z7sRa
p/MZgzUXm69RmXDB2bfjBgfulMlEx70f9X+QWMYYbPDglDvGnCz4DkkD9pbQGwlniKOVUUC0iKJV
zZcQMo3KyTY375m950bnG2sJMGXs0m9UZQlbqGObGC3Ofi5oO2K0TZHIJq8VnMGKqza/3PhD/Ipa
YtKCR1+dEgYskt8g9Y5WjlntJn/LKHTdM09LfX2tyWSu4gOHX+po2lsT+SmbG5tUrq04ilA50y9y
uvKDHP/KgP3aYrKuQBSQlJuMIgqVYnXnuqbGm/kxOvwA6i2zwmTXjvdSOvZ1AefmosfPCL3BoDCE
D2HIhgeEJc2Xg4NrptKa4Nbg7OPg5jQnmzoNaQbhY6325XusNGzkTyaeQRp2Oqeo/wXbSax5F23C
4lnVl4LbNWO1LQEjcY/ivvCznded0e3J6Y4nVZ1jnl1YDjy1E92j+o/fxBrn/Zw7X/pvn8GBSdx6
LGnu7nqZw9BHFVn+shdl6rcGIyYPd9y5HcZLqjLns3Ix+Utcb4yosenlIzWhwhYD/yz8ZYfqEL8j
6IXLBCO+A68IN23w26pMFZ13Uh0GeWXUjDbY4Z+sP6KMxa2NOtnndipg4qYSIzQFKURzEp/D+nH4
BmP7yI7CWjSo0HLuja5DQGctAh4U7ooUri8S9/qv9N5tv+FttKRUxyeg82L4HY0fv94ELePIjADG
9Co3jFPh6WJSNLQ3w1u3uHUCtutg09gCSX6ATwdiZ2CYMaYfxRUiZ7QJkwfpWN1/+tWlx+w/OETl
pzbuJRM78lDYl+A8wpnKzW7jG8hY2+Utls4GLWCOmCYGWoZdE6MccMJ5Qo8jt9XaSPYDJk9q+C+r
JpcpG4idOh+VFgGCtpzCa44gThraj2AAiXXhgR9Guox22jiqM2spLMcApB+11wSqb6Nia5kfZNwL
iYUAEOt9jRQIgf30mgJghEcO4QaWc2+ce1XQD4tgLutrIp+92I7hLe5JV0SLvVIlNh3nXzAK1nLC
cP9Yaf1jtLZJebcSIIH03WgaUNitp0bxvGfTS1xFxnm7KEPzTtjr+MusL0GtJTffWoc2BdBGm8g6
4pFSPM1Dh5wLnF8GTgK5XWn5IUyJ3AMb3CYO5RIeQ5WVYZVi8DMKbly25OrP8X7K4bvHXqZnRykR
AndMRofkUQtUfPjJx2uNgEEHg55IEuZjjNFPZjwZjSN8/UslYF3LgZuPRW9HdgOoccaL23CnXzUK
oAS7leFdRLwEOwkC5aE85tp3n5z0cluWl9b4NKjQ60WpLxNnH1oPh7be+h7abz3/GsO9Xp1kEo6b
n7y72AG2kseuJ4cTs0D/rStwlczjJDwRcoZzGoa5YHA5ulKxU/zpBhC9d9T5ABrMJrUluRZLYXGy
dtbV6m4+VzgnlA3ONCeYaX/RDMArxarPcbY5Js8MioS1HieAFt1ZrSFidpDSziVbQTPONcIbglm6
a2V9Vxql+lGi+5W3PmJwY5PEV9n/88ez1X/F0IM4r/Gvm7XqFov4cECzDWZqUPNLwbeXvTDHj7VD
QpGRCsXNPkEBrd3ZFHDHT+Kzqd15aRIIpQBZ5sJSNjT7BbNkDv3+EBC7NDA2tNt5i6NnAEkj8tHd
EPcZ//W97caEalTKfWquYKMDdNAeBM/l4WDVgvoID2yaK9I3I30Vi8OBqdNcMpdxtB//81uV8vW0
SuwN/T+B4lq7TYZTrB4765h3v1pSrxqV+DNufLbmgQZ0lkEjR4ByzzcNKezaQ83hSC67Zl2EwqBK
DmfWZ/TLZAI7P3siXXZLSp8vKq5tcYrCOY8BfwphGWBYgx5iciN9V+g7J76N1Zfh3RR/G/pHM4AG
M4dXh1+OIViuq35aVga+L8em/ZSsvVzu4nInRaCeH5Dty7PJl76g6QfpnviWzCW+IGN8UrpDGawN
Y10EuwZiKXkS8YzvCrs7bADIIhNathxPKShQi+Jv/M22uP8iIEQtT5vBEMZgSED0BWWbxOPxy9qo
BK5DACOe6EVGNpTmjo8FUVG+1TfpAOU4OhLdkN7AqiVSjBI8OGcTAzAXJXuEM8vjP0Qf+4aP5tDu
1CNZMuq/cP3fBEl6l1jqE+sobZnPMRY6278DmxQyiHxd2Vz+DzxFfSb9/jz6w5cB+CwVcJkgYJPI
6XgLR1uSsUkoQuZAQXAblBwtF2KhvLTNyEWTIG9v9asuI9wW7gqy8mmk/xIdfj8XLHY+rHJydQv/
J8o+KMBWWzHxF5IIBBlZ6ga4WdpRD/0HKKDHQoHAg56bsSL+UOfKqip2+LjXSsU6Lm5S+6XUuKBG
aCKgXY3nFgC6wq3cJtuT8VRI0Vnw5HCygnA5UVViko22JDc/ZXqUbrEe/wUwpzr5J7GYpeZ0EftG
q2ZO+x4RFYS4qwz+OWP2zqQq+NLyd4WWstibeAElpNRp6mIa3s60l40eV+szMEyNx3M5x89tUdu3
GO5/tnTwHZGjZ1/vh+CcJZsh2WC2uNB7y5XC4GRhs5tgeq8yoFSCTcI95IfnHIheD99DzHX55Vxr
JIQKzQUnrg3GirgEfkzDZaiomCOsbmeq8+4mJHU0ILhlSxVFXX+udQafKInTYckHgE7TE9aJJhDW
096iwtM9fBWZD+BpwWtnsnHSOJKEwCJ/ISWsh+9YkHtlC2xgHjNULqt9jGYyhK7Y+SZ5M4bxpLeV
EE+Y6SuM5YUxfju2jXVyeg2i8qBDcIF/IGzZqDMpvkITmk8tzjhbelvEAsky0lOqW+jOhbR19I2T
47Ad/uXEIFgTjLMa4TU7ns5ryqjxGXtlyNHBg5Gnw9qTcMIMvySKh2LkGlTVIjQIJvWTX7mDYqzV
3wGWDqlj4eWunn06a2v8x3ou641qIVLbBArjSZ+AkeE0IqD1rDv8FquFBLFgW+MHphgQxsldYNZF
IipBVDnIN9+zOs+qdQqEzRH9hW2LVh9y/U3Raw8u/x5Mzmpx07TmipgnvnCZ+WVDu7uMObjTjYr3
QQul7UP5y+DOVcIxBXxNJ6QWSnp9RHcAIOCzwL9IpFKwBU5ch1+Qp/ltPjCr1R1OqZVWIaLjLoeT
PdjfuiExQEqWA6Val+AGkKEvRW35jGl4W5h8cTIfaYujzKaUPQ8mJmdseUkFAFyfY14wTl+dNh3K
Yt9m8retJQuWUoehTROUf1bvzGxqRNW6pdlTw/KxFPtTjaq1PePPoQ/SIomRnUJGCQgfMyamtpqy
8PG2sfh9kf5FvGGTXtZ2/qx6n2pE7uYOhI+nEfXbgFK2oTYxGrxyKuQnyjKTYH60wd+k6t9wVDJ1
wNYm3ZpYVAjLP0Fl0TMqIiXG5+V/HJ3HcuPIFkS/CBHwZit6T0okJXGDoNQUvC0ABeDr52Ai3mJe
R7cMSVRdk3kSc9MNZdbapKJ0uFPi8IHoN2C6aaH5AYAH+hRYFq3oyIHu5w9/mrNg9Mrgoq4851LI
jYfBTKhb5Jj4r4wLAx/8CSiPkVOA4rmHVNcJDgEs43PQU2TpVpj2mxlhbUH5bnt7QamSrLqWemBW
dKcKxy77+2wvGDP1k9U3VBYx94KPTZJYtw3kGGrHzlwqqDCZAXQbB0VluSBPTf1g5U5VNyn4b9BZ
vPf8R/9G4QBMi3+GdJoVMOrp5pPdVAXUbHjLYHUwnbsGtBJvigEIkQt7T8baEE+NYKwtWlqqcOuW
+zT6hiyIJWDaF+FP60kIXhpoy42TTqwPtsC8gX2/hF6DGABPwaSIpQ5AQEbrNsMmQ1IL6VNEMenO
Hlsuu0ny3tgh6hj9HEifC9byWYwTi5J3BreHeatpznHhb5ybb5Oae/AnI9OUO0qmxkCJiFU/nVQy
xKYsQ2WCr4mtU24oYgUn/Eoa6PY+9BCHliRdG+IJmBj0IAhvws0g1xIUus1g39egzl7VdFfnyITs
l4CFaVBJNPW5A+ukMoiz2PgSZdHbEiYLZqgKS/Q8Cdctj1WHbpkJJtMHSoXQ/VH8k0SjapsXmzlx
h44gwBILRrOJ97youY6oC8CK5IDqTarlXRflmAnAZwGNKUBrVulGDaptbDXs+Ycd6Qtv+iCPXebs
7BwiiLJuxvjcSOtOlR7MSuMdwZgakwg7Q1wE0N++IHI2PcRHRD/vbHXNFrNC08k2XMwnJRH+mvow
rdKi8s+zf7tg5do7tEakLZaf0GYFftWcaIo9V6rHp3Ua6CMdIfFQPIoXdhAf4S1HGk5pFGH4hMgy
hQ56TgF9IfJL1ojH04zecvpHOk7wEr/L2i3PLdnOWAOpY4wN+G5CnDyYBBrcgxuYHyxAbNj+TTsI
5Cg2c4k38zVIogCgv/PgLkacXfpKGDuKRLwYbsPQaq4Gm7Q76/IaMZdRLeKB6U1VRV1FLatfgADV
lFuN1xdwIIUwjxLeRpLGiSPuxxbiTEYA3NwaD4m7DtiRKXOurjITO4/A1gBThj75rBKxsv3oYlbw
Ym3SsMAMN+BO7VtvHLjPHPTqgaDEZPCBQVO0KxDMFTN+TXvKeF+B7CO2vnU5QAZn3tjGikphmmb0
xaIMDgMntovJP3SPEZQqz4n3lkCwhDMu3NqSqywn2pIHLLu0vOQu042AWzDhEgq7nZc/+ESr6JAT
2JTirnd7EVxdZoH1UTb3Kl0X48nIZjnD3vRUjN+6bGAGooXGPFlkR80nZecScSSqnxMPHtGIemjL
u8jWxsCeMEcZDavMOqisfOrmQvFuw+nnl4m0SdAfc56esMdo9boO9c/KBxY0T7UPJ7r27TMFJRcd
a+/a26cCiYdB6u14r2hcYCC06N+HPtvUvrG1bUrexv2FWL2vMvsVZClH7LqV7+m0O8BpTDfSI4IU
eX8WvHg2bwLfHCRArv9Ic56FeGF+S7ZykbqVxtZh7w8st7Seysxg9qGLR9XvcB003S+FwDBhugQi
OIaJBTuYQJzQJ7pIWoGYW/2eKV2ZXDxr64WwrfDWGczB4uJ3VPYyWJj9sU7WbH2dDsA9fVVHVkeE
OychnrFXfgb/6HibNCA/akUkhItCXyGD2EShxAYmAFpiz2SlLwr/oYXhXBEKr6S2U4NJejWxK7iT
tWzlRRcfzZ/W/QqFSPfue/IGWfu2Z0XwvwLxMuZY98dD8aJoG9iECUBSw5vUVr54BOKmBwRh6n9C
HvSc0rBeobctoo/M1zfh0KIv8XZue0DgOSIfQe6YBg9BXz2pRK2xm5bpcGUgvBE9Oc3NHapnFcu6
++oisDpgArx4wC75MhjB9Ti4qQ6lMwBZ6edBf5luT1TPZvXgBxigj1YWDrRw2g6CD/ibpJykUJvo
l2yTnGP0AQYTgiRCPl4M85JQr+kftKyoqgSIIbbKW1J032pkfFgVYR/I9TqvvJiSaCiNSyL+VFFO
dEbPLb2V+AdbeHeE0cydqj/r/bgJdQMoIQwEMDEd+zcLX2QPXTcZm42H0CQb+6WWMiGGHWCby9b6
C3JMMYzJ3IRlN/caOLS4Z4SZcCUgD3Yy6j3WW6yWbFLpWyHmPjYaKmttbGfulDph63PhjyDR/pTg
qjOAtFil+UgT3AhJVAUblbmRiqozfFaQvQk7wPmXzp2IbGK+ZDFJ6/grg3EniWamOckyZkWmMuaK
DKxROc/vyD6K6URtHIR7aIhk1KM908HCaqCUBacgjrZ6s0KNFmzo+qRMZuJFaUCsVB8cIGwxPaBQ
GY/plKfw1WfayiCLIA8QQGrJUvjqwTSB7dcLO5/bFDARev9ARYqCHIJ6SmFk1GRs9HmB1BGJbps8
RaagEM/PUyxF4JbMQQZSQOFAsrUazH9xiZrnEqbrQKy18tiOO887mvrLLw9aMw09LbGfGgfP3xfh
za89Qt6ACcT0rh5Y/qnpc1g17V337rdXG+wDTVa/61kW+ksV0iGtgfEWK+fM+VG8o+2to3bd0+fi
frY7MKT6qnHmVvtUin/IvIr40WrNTONFkS6aA/1KSMibVuG/4/Grmer1xTFAsoKeFyrpjA9fQOOu
z0f9W+r3TlsN/UeqbsBk07ZhSuL0tj6ScYsArcCaBaaPl6HBT+dQXZS/zXAq65+eoRLyfN4XVvFT
mJl39tBmNc536C7xx9XTWH9ZmWe4qdl4BncV4zJkYj8wCvmZOlAf5B55HrtGW6nNOvquxFqtNnbz
7VInaRIEpuvNAztEJyGoaQuwlAFCv5iHPp0n6Dwt+a+rP4zqE5t41RBYtIrFPrEAG+4EHAh5c6nz
tea9yJZ1Fe8TXHSCeKOjxhE2sLvqXLR/AUBIxI7O9MmQ2YzDvlXWirwTB8J2W7xtOppFqVDIKCuk
df4E1zKc9YilkHnoo/YgGjvqwoVJwaUfxs5cL581IkjNBMFOjW3E4aKgTtfwLHXZQe9ONspsUlpa
81MG6iMKoxNol7vhf5k66xDd3QYpVlzJIpguNC38ix3/Mj2xLfM09YfTSA4lxSZLj7X7MG1nVwYm
+8do2zF4Tb2jpWGrPWOHmKCpXsy+I1qZRsJZxavMQz6Cew6Rp/YVTukHeTwaKMzIOsLMVAFmW/WO
y9yHieZpW273ROELQ03/ZgrLG+4xCBfy060uQjnl5g7xyADqxrib4xEMJqixiXGsPQMX2vN7VX2W
iA+dZYdTu96ONaq05qLrZ3sgjGLVDCR8IdZc6M5JCzc+lTK0BHVbiF1nMpSbK3IbN3wujw1zOuS2
ZrhykOzjDAfa2WKT2shsSfKUUe1s/oPHNWLSm1JnMOwco0WjMlULfqLgCCHDwx2xTdtTHQHdvlpE
Lxnmp1Xcan2njvtOnnQffYZx0CzwzCbP++SWJOPiJ862gEMdY1vqG92j19/0tITJs1I/enRLOKZI
rMAOK+bS2VYIbYJTmm46Uhv/cuXouQgUt+a4i7CCVUS3eV9oanyByWxXtQvVpuL98Z1fE89Fa+7b
M6A0m/aC5pY2hAtcHMZiVTDW089807z99fpnOfJm0Nge9eyqqZuU4WLSV6i/+sXIlj9Ib0bz02rn
SDmU2kPa7653OzpI14ePniPYdtehcTEsk3+lkTd3TJ/N1GDsvXRbWC+LjHvjqo8fJerfMJUzHU7v
sEvr37iARDhUB2W05/Ss+Oqjrd+O4EqrtQXRyAo+DONjsmOm5qHXDrHifMPVq3AMUCMNjG+1axST
QkItM2wUw2MLlcDeeAlZ3yskzCYXs+EZXEsDGlttb9PnWewmC+pjNbaWcRNvbXfk02Rdy8Lj7WWT
ocMya8y44WxEbVDQL2T05rSXpB6houvNlEahmpB/KmIJnUIt2hpR/Rh4y6arseBz7rGESH39kOnJ
RkvshzldcQrm1Hxg/J9ChE0oRKeSERmVyVvZEJB7961bj3zep1P03aeZCnKYZkOz7YhFyvMIFUO/
JA7vGhLHI6LbFEPmdrAJNe04WjtT7kDuz/FAYTIM42uUseDrCsnazvjQiurltNGhY9Hkt+56MEwu
PIbTSFSSLD8Eo/WndJwydCvqaKw1TdsYFU7ZPFnlZb4XijGvFAZZGYpOfO+qDoMGNUgZnrqc0OSB
lpvFuo8broeaLiRGCsTKbEXVIlw0nP1V3hJvK/YcC/vC8jjPZfuVApWUqtGxgj+GMZIjBLvBXO0Q
ekCWfg3Kpgu/E3ZRNjuFnK0hTQ1rkq7gsyH+LMEKyzyykTLU9yz94Qek+iZuDaOLk3oQfs35qN0i
9H4jbVZBPnIr570+GUx+CUdCJQGptYBcYHGDM4Mi4dRnQx429v8nYx7Xa+SYJ0u4R9vP8fjXn2QC
sZ1iuzt3M1RDaSg6EIvoyvCNmBRuxWi9j14JBTTvT2PUf1g1exu907bkv1698RcBILPauWS2YJ3q
+Luu1k3HSNf/HHAfaeLWD/UpioLNmJkG4nn3N3frVevgvQxH8aa03W83/LWedstoO8iIm+xv3rMh
l8SUHnpXgtkZQILsCk6yekb9GguSRjREirirHdFNv+IG8LMZUGhC60vFsWL47icRi+VNjEtD8a+Z
ymQiQrb3EjS/lcw+UL+AiS0IeycYj2gScFa6iTWM/aSy4g9QLnYhW92PYkC3KuK721LSx8Cf/2VZ
eBhxOteKe9WBvadq91OGE8E0+rMM7guPxMm3yoyfGckxVtjA3w+cdz3EAu4i3eoNGJRixU7D9e1H
hMIM9r4SHNG5FBHQTCLXPWucwd/ikI7eK35Y+Q63HX2DweiKUWQK3nCNIAd5fNd6HEo2c3FMGl25
9HX1o+OiD+Iem/qzJtOEpKdlSOqOxZA2JeHBsg4Z/Xru/psWSeEIdHZAbqsoiy7DbBf9XdPcYbDF
RJK30ByCL807Zt3BQjVRqnu7ZkaADzE/+Ehpx+rbY5ifS7Rs3DMlw+CUt1WF40xE4I+g+bGZKo1f
or+AXYjzwyT0Cyp1E47qwZdQrMYcaU8RbwVhFlnZIihgSzm5tCT4IMfZuDWcrnE68znm7U+Gc+sB
QHOMAkPw+ReuCr3PQ9FVjOsGeWqLTv1tlK+sj9WJBuk7eG1bp2etqEELEowxWnaQsWv9YtOfS0lp
DWTPwYHTZApwCLIWYyAiERdTyVqxx3ozAO+pu7XvItEkPK9W1YNb1EsT+REjmaxOWJr37rHU8y+P
d8eMu0M9/sMmmU+GFznt4imEhv7sEBeW0f+yXCRRDk5tcRDjKopdCiJM9T0aMP9SxvGiz6oNgVMz
x81WJDEtIzM5aJ9hM966DqxLatCYQEVNWnIbI9DfRrvsGHA2tL0ZLOcGj3tWWxD2jWM5dAwFnr2i
ED1jRBtt+E1ad5XKfl/GVPzDEQc70S0wmMFGf2owDWAC5XIZ0rc4aIXJfRNQR6cXGHcfW910mZft
pee6c8ppv44OEGMRgRhq9IHR1kCXYp8SqFU2mUXqstG8XcwPVGE30IdhrgVwXwlvcUZocUNz8gld
LvikONBWgsifZ5U+zxCDzppTYGOhGbRLXINrA1wHkwM6B9aBgFFhqao3H8hSN266zv70Lfzxnn3o
63KtItmNy3Ye6Whcy35RZtlSxVlOEoFEONqycSOjugpBvHjq1uzKXcpeJHOQdvnVwTFc2hlQglbc
b02Cr7Bjb3G3eCqY+lKfx5SKIbs+u86XkfEVptcQ5Cs+7KK1FxV1loXbqV+2Zks/s6uDDIQQ7sdr
R2KOZxokJKDnQ2CHGrVLWXiRIJ9KlkLjUgbWj8oSh98fcZTaYdjzn2omPxyF9Us/xGejpVZE48Gu
lh1f4++qnjPWunqUsQKBZeXA0Wudo459x5AIO4ytoXM1x2O+01oXPMtEiWcPbPVbt3cJiBKLvjaX
o8fkRyndN53VqZMqyJWiuVZmCH2+bLaNNlH2jAY9ZZP035b9rJMedoVV/xtSuS0NQkkyeTdCsXaD
kbAJatKwyC956UZL3AthoZwb6xUoyXNMWniLhGeOiFJKuVUCMczU6JJgRhQ8EqkL3QIS1RAyJbNB
l9kIAkuqmaFv5ysRlVuLR9DrwKKH6psBZLDcC9LlGvuRiRpFONed1oPtYMfUya+ucVYZ65dOEKcC
0RXcwGKIjjQ4ponBFQkjwpA2GDgj+3lVJFc7ADs1ig/h6YucNkdqMZiGS9/aSzfTdpals1Iftkls
nidze8a2vOSRAXe7HvIfu/D+5eW27v6ZZc86W7+OrN6aKTNlyOZjMJKHLne5ZlAs6eZeC/c4JfAX
NZ/VgC2qZiPTg+Dj76khfsrE+aoG+jELekfVjh9NINhRunsZXcqB2ysEuaf6RyxkCETHW0xOd5tb
P3ZsIkIVzIXA2pXRziV9uKxRtjLGc6EAa4NxsTFouSwZI2IOOofOm3GwCjBhUmqX9njPxYgOhziU
KLl0jFxdzMhK5y6YpW0bBkkod/n1NXVrI5sr7O+AZQQzW0agpXZLJtsAogSSlT1kI2waF3Hdf/Cp
XllENVZVcc/7ZiFzkEjBUs1XfnRodJhBNujhfhUXTNY9jHnm9/Q2liYTXz5uUtwDbklOD82yWCVe
CXnN5Zdn9NvK+saOYKObJB9v1YN89sjURjGTQK5xBtplg1iWH6WRpwG/tNV/tETjuphMcoNVKgYd
hn4ms2108cTL8HlHPWtd4+aSrZmNw81yiw+/ejaIZ4FtaXM8NQSddOAYjMMA6ENlL2BvC+2Qwwvi
Y4YXMVj+r0VY6H8kk2LWBpQStgtCYQJGbyxAeZ1xZPDVJIa1uVUuwCsBTdOpLQjb/IRZ6kzw4bfU
PRDTq/cro/+N4r9+CrDlQ+4p2U4axXcs/N3EFfGwGNXCM99snHReDlIaAbhABwnUw0wWjM2sc209
DNzm1qrtNzL8qMgqRhtC7JqcVLiJuqVgp/tGJ2hCWJfvQeiikXB205CvB4kXvkf+2vDPyPBSVGNe
v/eMcWFRO7UaK0BkC/XRGglSxOGrOKsc2bgrrZ2uqS+lHB+RisKabbyJgqMKP1GoZdUeDltktQfF
WNk1ZSeAboZAfQiHx7RQXFfLWhAa1CjLZOzWoYoDwsCsbDAoFh0dN8ixEfCVUNKdY/RLe6i/hLS2
Vad+qH35ymKU0DEEtcaV/+yREC6mlFTzaHHlpmZZr+yRg3G1IBeBDmxqmwhUEqqEEVXuB0usSR2V
OtPNNNnG/g0MYcu6hrpa3n2FjKN8vKhET0q2kikhmqvUPxGm3iknuM2xfUrjW5wuM07yconHjzSL
JHrv/EXanCW/n+ZdSQuCgwqUuhC4z5YlJBCFdxshOc/NRM/rUTYPR9fZ0FMMJHnka3jVSMjZzaOU
hD/G0goEqWpBD0Ud8m2U58Bbd/AaPD51jf/J/f3O8c4tULQMq7lFQegtgpdjUI7NsTm4MF8BB/QM
aN9Fdyg0HhcOA1K6ivsEt0qWKE6N9NVVDkvllwbWkK8I19rPiEPdOsg+bRRXsBirY2bMe22XK2Q8
4vha6QUe2R3BQk8Pd7kzM5q9V90VDQW80cx4oY2GhRojhGiWPwPJ7oyXsJ+0LC5lrIYUukK/hkiF
iCH9lwIpLe+8CPGfeoZr+wfPNcyIj2OAhjmN3deGqScsWkpUS7sGJgkCubZOhEfEG+wNtvmcyvWq
/vOLJT0nkIH/qd40bgO4Vm2PCMv1H2YwD85KMXP+QKo0n/IdkQLI5g/t6R2cd3lTER0crEf51wNI
ug5f9rkk5uCk3BlWwjHRSOSxZw10DMwBTDX+ZLr09+kSIa22apfKtrkr92ZkArBIvsglwLWPO809
jrgb31sWZ1cMKvwOPwEL/21EkNuj5b2AFKGsU3PpovTH1h6QGgDlMryrxIExMCgXMFuqR2EcJZqv
UperPG9YR45vMYisztQWaIIrZBgMgPwvTvQBKRWYyLGjgEcbEw2Xgb+LPgpF0iUEOd8vGEeb2Cbx
h8cG68ZfLzsAA5uWrmD70m958N61R340/oYTG3QM2C5/z+pfI2hSXNb9Am4e0N5C2Ubf6bPitN8P
fCBeRbwioKXPFpqYhPV85tkJ815CWkIuxGNYXNtJ9Wj805jSJojLVHsajx7UZYuBs4B9sehJ+8GD
wttvXAi9geWRztBR8PPKjrz7W0OR3qyk+c++ksXAu4kaFv3R0nPJ4vqUar5gHNgjCOmI7Rh6iCfx
e1acCgpS+RVNfuDC35u5u/am+IHS3RWaRaoHRg88iS2G3IGhZDC0W03+FM4JNsTgwkAzHNYbbCfP
iRO+hUzhhnDeNvRAk9qJD5v3C4mImfqmwGdVQbFJcOxKXLMdDQB/JINdLMx1id97gDDg6NHcT4gd
Gt//n8Ky0UurkjGisciq8thIuOas4At1ml56gCOtuR22DHpc7JMrN9D3iQL/Qh1BzDnOwskSxoT8
/EyOu7WmuHOZ4DhouZe6s087VmHurwh7yO1LR7ZaRHwpgHYH7x/HUUM0Uv0+QOJPSrQpy0icdGQB
vsVYpjkZJPrAQfFaGKOf2fAsENHROKWkdc3zp+Igfd1osEbDf3aEWbi+BTi9A1x2lHlVx8a59s6p
Bi4a+DDkGlv15yZIFR/kg6hvLOLRhhhk6CJ4xqmtoW0a9yJfTAJllby09Bdlgl6ddRbqLgDGGoFB
gTfHSbxHERvLNv9U07sAwhkD6ECoG+uYhLhKEVT9KkyWKK15jaqtHQzXCXZS4yoXgcf6wSRDwl6Z
g4urOjxrw4Dd+OiwWdHPo3acyuyMwKBs8rXwcNlMWUdW5gQxOnAtdRokgEJ5/lhG7KZDO8ardSjZ
QOVB77yx4zikNAUGCKrexLrNHqlhxCzGR4z7ygrCE2giODID9sNkvvQ4suvIW2S8Yl0AxcBlL4bK
MoN6qC9tWNWeg1ib2IUWXb8BIGaZVsqGLEIxkFaid7vUshd1jROHflC/pgwkhfmtZGj5yviD+MqP
kVg99Psm6qmFX4XXdko5DPNjhICqQ5JhXDsLlhc/QK6xJ/TmPaYQUboQo+rJtEKj6aGyGox6rdA9
tUEC5emdGUflOJ+d7WykFW+ccjwvCx/qeFX/tp3y4oFnr4iDSuaSvAQzpH33q2MqkOxGAw8thVrB
NxggQ5qHgOvB0P/9tcouAOsCdQpgVXscuh/Jvy5gPuvtWh2trUBSleDgkS/uJyPbcYG/Sb2Yo/s6
Kbm7C+ORx6ex17yF6AyXKhUW22bo19lapiNbMdx0GRMogKOaATLR8tmNgDtmidNSwkEI/vaek0It
msP8R1iETPpfevfJ/3kiFkjI/jlLFsQXioH18BNvXXxIbwDykTVZTIwZgVzqSTrq4aWcY6v6Lr54
QhmXCe9t4On5U7/ip5zzmYj4Hykpxgz5lPcAF8A30cM56UQktSFAqQCz6DO4tTGajOhswdbsFqjK
HG/hRizEtaWTaASc0QhXVNilu3COjaNvbS5CO2JWjsOk9tF5VO3eIWGDg+dRG9GhTGAmU/O1KTbn
6HccNGQM1pK53KrAj+DWeA7IeiBo9403dCIRYaa7jmVwmpCXxdYM7h0RigaSK61/sAFvwh7r3auq
wJay3INn4PshdIZ0UwLL8FSkTSU86DAgGRJYa1HNYuqKgg40N0iJmSl86A2EgrFnztW0o2L68jgw
W5y1jcTqhCZGFYwqeFsi1lUi/SUSTfXoUIovzWJ1ekSn1BoBH16IztDLYCNnFex5RuwtHb7sCeVu
sGaPeza3CzFtZMmXi08DqIdA7kAZzIzj2C8oEPXiYZTs/dGIa/idBMNO0Wp4EZ+qJ+YWLMuQYzZv
8LKoO9VfZ62Y5aALJax1iwlqqdyV0drEhLygzbODAKOfvsLAMWTfVfpuo9hNkFik7JijNGfEuUjA
OSr2P8eoll0bbR2FzIe8gwNwaMdhwbAPYKtWol/kD9HV6ehXNP3m2Ne+0Fe+R260+4jgF7r2R6bb
c1uzAdshEEthrMTDpmEfqaDqi4qeKxpOi5XvybztGsRrkrRzMqqRH9jITKED+gmUFaYGQ8tN93RR
gC1ru17AZdSjy4Q3mVB3lYOywcSnyd5G5FsUDKM6YK4smQheddyEOoVpozlzxhCc4dFlShDO4nrp
kf1S9d0yanS2SncnptGDOAUdT/WCLb8botuMJaXA7NgbBFjkN8+oYZPM617bhCwokSU67a31u3nW
bpx8WlkXswbIla8IQrkorRFDTOKICWg4dBi1L32ydYAr+pPFVrMR34AG+AhCnZwK1Kk5RBEQZpR5
SH9zNo4hAEMYlCL8ZIOZIn6oXOiU6DgaRIPTUhNUso5v0qI6oEkyEwaQIOlyJBYmhaTGE5uwc3Vd
rrL2EivZgrMKx6QDZB8ZyNh387htMIo5OzYIvBgAwVvaPNh/vOOT2oJegooG0ViBJH+Y5549b0eX
F4MUXtpRvtyk57D8b5zR8/lSCQn3ovbGopYOjKjxEjZ4gWPxpxl48ndeAdEErYRTn6GZ4d9vNy0L
7tZ/ZRFf2X9RIUe0phxqYY3jBHSCl/z1GYHLOBKa+BL45oLpGNaosAhnjfkIbcygMb611FjrBfdE
d4tZy5UJoU3ikbUHKjA2pKWNZpCpYkc9GDg33g1+dGmqPDIHO7o5ypmuEFHFG/Z3uHlUDOAWVfsD
aLfKoNVCH5j5j8pMNoJRvjc+tfyljeKIOpiYBtzqTo+qSSwHKuZCYu3vH6lytspzxcPSAMkTiF3g
cBtQzfw0nhkGhUv3r7cfSozSPtoWQ7ryupGrop8Jo+VpwbxhD4eJkDhCYmr8X4MoyyanccUFYCKU
6RmNH7wQC81wkxYBx9Ca/G2V4vZTo3VSTrNZm+VtBrSDVDepfghxN+xqFw0otFvuAMSpDQvrVl0Y
CQ9mAuV1+ps8SoeImKsK8RCbuVUkobEgCHP1a9zCVyMUlS9cksiE18tCfeyJc1A8vUB7K9AhcSAU
HUBs1LSZOFNVumRbhvJL5p8d50pUMQhAmnUQdkQqLTvAsJ+N46dtNqsJVBkqcnYwAhQr046Xc2uq
Txr35qrmHOkakmJ+CFJay5wUJiRGk+StvHCF8H0l7CXJbiQco23D6TBfujYwZ5d9OOGexYKB6aZE
iYDUaPqn2fitTlQ4X+7tQj3m0rlQKuyEJEVJIDtNPRbF5tshjwFb4SZL7ni74uSybIsb5poBk1fy
maCjQcjtjWtFf+RmjZ4H0DRdVf/JswtGw+AHSTn9cdPPrOTiYKK8VcNXU8xxr40ws/kU8MDDrMbi
A3wYkOAEr0Z7E5ZPV/1t2Ud0xU3qZCcytifXDZ8yF44cDlMV4fn2Usvo9yQjCTSh9WT9iDuQsr18
tIG2Ma3iX+aTGIlA0aNssOggo4n1E8j1wK8tNHFsfWyKqEdrG5dS8xxY/akdtwyN39rg/6AU663b
9GlhC7lvEA4GRnrNqJQGIXYyTtdRHSyV3wYqgIZqR881rrZXAMDAnapJ6WBxJsELHU530sSFiW3l
KCsQs7eoHG7ZZGrirhnU9jNTxFYGX3WX//96aCaF9QxmNEkNWHkb+87MhkN33TjmQcrqzy2Uo5Kp
a2rBmQv2rI62ZgxSx0xJVquBFOP3VxgO0izZ01SFiUjfArsxDCat2S5MIDbpBRq9AP01xccmoavX
1lG6catXxOgSptJOA9niNBJxWwDwwwIcriXcgH7JsKy4SMLWxfBrMkiI6HKrGKKRXLd4PgszmXWJ
ekEqcHfaS10OCytgQpovGs69Dg1zxOlhVQ88VkyPBFfQZC8JA4RIRDXSdzLLVBLgpcPXGD8YC+9y
+z3GlR0Qm9HdteGfYuQLYMkBnRKD1FkzvGrvW4k8wv3CuUGiToz1kDKMu203FOUWJ+FSUg7Bxdmo
Ph4SjYyWAT25TkxB8qwLkzgR1nAMcM2PsDIWVfMtzWFhj/VG+r+Jk7BpyNloPJPOnRXg211dvVa2
/6GX1jG1W3BRMyt2jkqHxqAfHrEcgJR1JMwZVwuhknPLSfWJBwFsbOGpbB0BlCc0alWxs2Ft+XG1
doSyb+Hl9La2MNpzAYqwmiYTBZOZhgq8zmdD/aj0D2yQ1IaLInmFXK+EZ6X/XOTUfnTP5cuVjJdY
4iWy+kLymiNGDPCWR0l2NQKS6frvoU0OqfLF1pxfk3jWRD/YwlnImj67fxVsAaeyjMN7oWSQuBCT
IO3zmODFPtJzzvK+3fGNRqZ4hn5zp0v2bKgPM0TXW0mE/X8x17VjZitq1SK699p3FZMC3q06B2W1
8dAISQehmrjn3PF2Outg8iGyEOl6wT1KHnzY/OEmyWjjE5FwbEO9G8RJ+vFXYA8PrSVtBQqCji3H
Kz1iIjz3PCC5sukkXQiRfkg+T7Gt+TacYuTxccIE48WYuh1YeTlcVbWJPpMg3KlVuGzRE7Rmxwwx
WdTWxExlr+kKyKHkojcBs01fLjoFGcponkvLJoo5OvYF+2JLAyfbIzSScxVrWoUSqk8ZA0xinQKR
ZaowZfdfOqcAmaFuz7EXR9dc7PqAvAZ28HrBDKeXLDO/EX+61SPFh5odVDw2UXlROURwo9aUs0Uc
XGOemiLE32EHK2+asuLu9edlhYOlp13IAmYWxsHn/bPLP4f4TG3C4hJqHyJVMtV9H2eHgHBCy9u1
ym+MqrXGHOUqU5P2CMuXoz9iC/Yd4XHet68CpaazUbDQWdFr1PA92ucEigjq70579qG5tIt+E03F
7WsaQGekzJhiVU/H6RDaaE22Vgd6G/QNv3/H2jSS15Aoa2gK2YC9HLmug6JRHsIh2DWOf+oron7S
CytnZNvgSRndo/aTLGXt4K445b6fvBkag8zsPdJAHtfUSH69xeDgtwc9dngyu+nJMgl7ppZcOAo5
tszjBrxzDZH2aqGsCuCHnCN0HC5cVmi1if7wkCq69jA5uxoRYikg/2uegFHOkeW3aXHk0ZoeFUbF
LXLy9NR85EOAih9RkIEabAQcZm1qx79U+Dv07uAP4X8knddu60oWRL+IAHN4lURR2ZJtOb0Qto/M
nGP318/iHWAGGNy5x0emyOYOVavQCwZT5fOmwvWo7CNKO6+92cz12o4SrAMoBBXBwRIPMbL/yvgw
iYaqojzL2IHXEQXsPbAPdIz1BgM1U7JCJRvYyQckuZcwrXb8n0npa4j+qzo6RQ2OZxpVlzKDRsKF
Tci/0M4MV6hvNJUHpnRYoiJpn/qjnhRPeo7Vut5E40R+vW84vAWqg13QHHr3DCSLa7qUBFCSquwp
Rg0iSnOTQyvi3o1q8pWb0m+VV4UZkZM05yZNjhatc47CiG4orO/FdAcuY05PXvJGbuWqW3bvAhuE
xwUWCgqOro1OOpoRcdE9hjLFrPmKLfDJT8gEk33Kj0ubeOMmBy7dzBLOLgPJINxOkYprcbdBebvi
5OeiVQp6nXLbaOflV0aBz7nYpuGdS4vuaynaJp4zD9n6ciJONjN+SH5dRx/XnLhrEEi6GSPDyD1k
PAQVJqYKk0vLcids/9qYOVR3Z+9QtP9KPqKJZDwSDaMRTunYbZ5DtBZUh2tElqUoAoPlu6sfgYqv
Bja/Pa28nbP1oTHTPKwezLYKJ95BsF4jctnpOdj++s5xyi0zqYVvk635XfJEz/z+aiuhQap+zV/s
Nvzvub1xiS2WDFVXUR9Pq9iEtaB9mZN6kgTPxp5zdtQTanPOIH2nJOPJACMRtdW8oel0jYvTUztz
a+r35XYbksbF/Dc8c8v8d51M/hnT4FQH69K9CSMC4yfeVEqbUVJDChvGMvf3yDPuGgdlPMzRtVZ+
jCk8ulV9jiDAMCzKmco5c7FLBguCinMy2dnuPfiesCw+5F5CnzNB9Tvmo40XqqpOAV6URKEIwz02
Ro/O6En2eGFah6AcPhu+Nxfa+PQUe+nWIFZDU4MiObYqWRQLT7znFoGjkw7jVWuii8tyjGc9MqlG
l7NgmR7McRdkvC2Xm6vu8IzyB6f00c+zn2YpLQNlLyta3lTS5MhOfiY72bssYFMNeaaHUhkvUk63
VHTmQRGgURRiHhNMp4S3iKTcjaV9ddGWN/Cm3BbGBksqpaFx032wlPtawycdghcl4JsWWSO2rjW2
DgJzOjGveNTKSXi5H2KYLYrvyNP3BpagzMpP9B5uLHZT7/gt81QHTDgvWG2B32VwqWBLlkkXpNrD
yr+6ZquzxU+oX+pZXsVU7LPiqoFw9nrlPMGMGXcq7nehnXR3j7gISAIzE8Y19O4M6x2UY4VKnlx0
Z34BmZBnRRDgp371VkuDT7wrN6PkDkp0EmRo9FgbYlW7YJRPwlNrVh+Din3ZaY41vDZLK4n1QsRY
I05ffq5VDccEr2I3LOs3zKMTrCMYmmbvES+r/8buQ52062jwhfEElGnxnsBEm+erJeynEQZKHmLw
U/3lUGsSgtmbP96gcXSGksDJy8E6AV6hTzKiM78hJ04Do4OwZlqOxME7kR+Wv2usHVpfxmKQ9/Lv
mPsjku52+XoVi4mMkQJAPzO7W7dUXw71sZd92qzZ8oIsB9xR9IUjLnvdbl/4Fz3+XEVqxnJ6LNcj
Vf+1kOZbD2ML5UAq37D2qagKuy+VtbnBocgDKBQiSbkLlwf3v1cgV1Wh/+OV0kT0lKsel4xQr1Ra
ZWgdDI8xXC6TqyMYnZKT5aIl7G7tNK3pcdKPGZ1RD2cUr4olmfA5dP8c8aPzorDCoR7nEwkV0bVF
aX2U4kulVCi4qcEVScJXqp3VBD1eV8YHHF/EqBGCSFA2ok6ynah6jHoXc3vgDTYB3FArwRdfRGZr
vMUzcc/ISdqzzh4pXOVLWsxC3s7q59zeg8Sr9G1kvsBQNIozmiGymoYFSbzm7yAzWJ0D/H/yqCKC
sPFhxDs2aiCVADgTsDVQOhOgZu3M8ZnB+QIl6PZmDkVyQ0XuOct2nxH3OH704QpYOJ9YEPqO2vHu
XYgZERBRX0rtwoOrGYtlki0j6NdxXca++bbItYj8A2giqM9+YhdL2IplA2u48cd8SOUummtD/EPE
9H5T9CfIZI624WCKDXJIN3QdJE4myQ5NvXXTawJEieXBmwvyldNzN74DIBjuPMVIrRUDQMIyrQFl
kbBj4t8jV11gLN9Rjarw6+IXXQZYNYt2XQAvpRLkH8DHbiQ8YAywfcmWN1NOpuhOAyVSMhibOGZ/
kJe7kgYIJKFLaeGaYMVpMhRCwCK7f+VhO82SgnqmrsNkZMThe4zeLEdPn9pvdksyF+NrrUMRfNeM
T9uyNjHk3SUOigBJ1/2pi5dmxMVMeIilzPcCF29hQS3jNKKxKvD4MIaDrBPKk0lQdNME40RgDNCH
+sb7A/jpVCARoRpjwGjrKxPlcF+3tDwXNXljpsHme9NbLr+C77jWkfEs3uV43+OgsDUwvGu2OPh2
cCZUMeXxeeR6tgxn/m/mUuzh7pkCO2J10abHqON4y1n82GhXHcN3XSpv0bxHDK9cG8Hi1tJuCg3M
gCbB21U1+IyR2KMhSGbAtJA2vF2sMNNE766m2DRNpGtoIATRxwbrV7CthoYDu31VBgmFlGJ6D2da
JRmAtCvst3Is/EUQoKrQC3eMJ0pahOUy6WhOi5EwDZYtoHU5e0kEceLcl6kJEn8gCpZ+hhOM0UHd
zLswR6AylC8moz7Pu889R/1H8dQ4TNparFo2Ec4JEeae4O3RXHGZMmlG1XpfxsUpEhwYThZjQVeo
u3y4MxJdzMGuckl7uVtuAVnBASU+N5qTs1a2R2YtANLQnosdtMW2ZSjH1rXSCIGoMboydG2xhDcJ
9s+Y4PXd4oNbbjlpl6e5zF5qp77MGjAhoxv/86gt64A4kU92ddJrAO4Ny07kS/YQI31lz9DiwC3b
R8nLMtc/sF/UCKeVMPdnthedsXN0aqD40faPir64o6sg02hfguBKkrsy4cCmGBNH3TI4Bg6mQWdI
hc9rGTvUSsE5QMQE8vFRBftWweyIyPxzWH1IjuqR7QPXKuEfaen4DTXDN919Ugl27tyqhO5NMMUr
f6S6TL3flldPlR+W6bvNt4+GyuMUzUNmsqGvscjS8JiZLtLSdZGArFXvfD0GrOUSzLhyWop+7nuA
1sO6dm+a92kS8+GwyplVXiP6vZeoWq1zzp+tvpL8IqOZHBINVvwdWfxXqu25QxXmeCrz7MJG8Zhe
nQKLEKZocCEDs/KG95JLrbvwMpTBQLB5FgzAGSgvzTsWkAqzR5E9OhY1y9SeNYKLaI6pl55+tZKb
lKQDHseiZ/VRwUVhasfdKOaDYAeUMKauLypwPHPd84B7vMD4CcqAefIGEmqlt5dliLk8pc3bZO8S
97tipKjmd2STeeo9ubge9I0vquqEPMzP8i+VJyLO0hfm2WGsBnY5bGbOHaW9L0APhTA8KOEhP8Rj
7CWK7ehuGuRpZsx/I4ZtCoSvOt3rzKSxX/gOZb2YHzj5Dj0HpPwbUVq1BWzm7hSBINapv5bZ+PIM
OyW+7mY7k3Huu5FoN66BQjTx6sDntajGnK8A3WUcQ4nIAuBfGFoWcCA1TpjdC6a5OCIHDOqsRLv6
K7cl2z3WmMmOqXgiWjx1Bsf1exdNkGY+kVZhiSS6kC6mOHrKVWfKSFvfoB+zR5IClKvNFNiwXieI
37yMtyU2GEmdPfqdcljMkV4ZdLBwQu5OPkEVDssf3lbs9YGsGQweouhb9HLv7rqRoTVObItRnjJN
pxrDWoidWNsPTRo4jPqbpP1g4kr2SwPEvth4yrgxqAKLimSMSYKNZm8DU6ZjKDIqnzGvzvwga1xg
Nq+5mln7uAl5JEc0/OwjoLrg6EKFvtbhrAH6zQbseJWv0dzYPJKaxYbtkoVE56hXc2H3eD8WX2Bs
MwLW8yNCsCspY/xvy/dMc7ss3gx3TwRLaPF64tpF1SL5OiwJKYN7YrS5KZa0v/uEWk1cJG8THfeE
xy9dug+sdBu35ugh/SYa7U2rDNTSwCOSneaWR4/BYtneOOJqeoABqKULP0JBw2mI5EDSAgs0lPY5
0jl4GbF1Xibvli/bs6SA6edrnL3ow/8XXqlPC8dpjofY0UafpyHKyEFKPjRIJhi9YkU9MPa24hmq
NONHYmJ4By8vTGnQfpMvu2TcCe3sZiFsoSDNGcwwq1XLI+VlyCxm2a15nF1ljqMtP2iSHA0Y3U3I
EDW+6X15hKywisp7Z98q7gKHlJZWRRssb3P5FFVXpSHJ7E3xTr3nwG+dYCs/M9FhI6lT3kkl9BMF
dYuu4SA16esYQSdVfVw2ox0xai3dm9MFFvMZRnP8VFe5htlwn53d0hhlZb6bGgLmwz1xzcAWyrfl
RMzkPRo0MGpZMGQ8Q8uey6iB8y0Cv6+G7rju6nUPAKlQ+Fa6W5Q8lkwmfb4vl41lj4kyHV5CLjxm
FlbgEGGjj6TueMgttPTAemS5OgXiZtLdCQ9ti3uMrhBMC8VFtE50B99IDGkLfi7GligH0Ma+Wn3i
NlxYPuWyRk9v4ATY97FJ/AIa5KAoY4gh4QdyxecMam1xVxGpmdHZSMogi9n1E9EhdQOmOK8ZNd9l
0I+zntccmtO4uaqDumtmz58chKOUfmKqgboMG1Njjkq4ueKxfNzreb9l7Ofy+mq5Fsv2QCdMDvVS
MxIBzQpv5Jg+e8wa40V2WOKHpxyJQVsR7FhJYF87mEIUQMLTzg2vBdrZXWbSOhj3lDvM4+OAPuHH
DPVXP/wMNfx+NmecpUbD2ItsYWactUTM+DyCSGSqZ8C8FeglNOLOMTusSiaOtJ+EpO4irH/o6QvI
ZRmS44rjUpufJ1gg6bfVnsM359n8Fa/h8NEyCrUYspIoQVvNd1ESuWBkvIU4h7VIPoVO+h5PxcWp
6Dei11l9YXkTe/a1YfiiRg/rv40nmTzjA7Ftl8Cw1F/1lIcYjQDdXkOPiMJaMkzSuRSNyz4lWsCd
HeIRLOPFY2JAwjMztWztza82H9jVebQxTKjOBncQXkIGOMRHUUX+/zXja8twh4IowqXJHK4l1S5U
y1dNUW+whNfaiHwYBfmsWHhflr1YA00mP0RJ9U0uddryR42soHljQaU27KMj38r+zEhTVhb76Fob
vwf4wgNuP5viVuHYkShdjIgsgJCpuQc5nPX5Uk+Bzuh04+jaMwahCM0mDTE1Xmp8TMT9KqQfI13J
XuaCGrCqty4seM28Qm338kuIA1HIX1rTXnnLoKMQqlXwf+yH8jb0772xzZpdGDMRPTozjqYXdwi6
wUcVk4WQPEDpHfr24uU4A26a+gR53SM9fD/XR2O6F8pTqp9lcq4cwGqnfnge7F93PmZY1wt6XVyg
Dtkibsz1Bure9XuFksfZKcVLZp56/cwqypbbxiOj6q5b2PV+tfrYLWrJ6JJol7l8UccPrKCZfqX6
Ex775giZ8DOjFE66j7p+xk2bhbdSPQzGSTiPmvkJEZ+r0rop1niME4WR3a7NfRXxdhf+WOpTS53W
xbC3icqwXZJvWja3CBdZPUrztUGndAkF9NjXuQiWT52an7l5K81PLQRQDypFPSPBA2TBaCEhcQXI
j7w6FURl3v8Gsads5mgkQ3cFJd+Bxswzl+v6OuTuV91dz5J5IR4wfIWRwMnLjDaqyDDCGcs82R9Z
LXpkssz4vWYxcM5fMyVIAPRD+fJgT6PaIECRN2OZ0uxTcMbI5JFerjPCLdT4G1BBDX9DPdtYXAjP
pcC0tqO6g6Nlzu9Zc8aNo6JtGihQTbwRABTY9kIM/maUOA0HHbNNDOzC+euI5+QLqyQEKIq5OXBA
7EQTKaXV39DcwOyroMvJoKGqocgr1o15yvjyVPWdxipq9lHtrmZtV7dsbxMzcLBHS1Iqy1LbQuxh
PP0UszSQSINDd2LDgNMAueyICFV19969QGeSY3C4xVUgswMcf7LVLThOALWUMxgE7JUqLRYmKby2
Oby+p1g9g5qtwB0gIvkhjKJyf7DergoKmUHFWx+eyTH3XQ+X76bO9o28eu/oVHV1u4DeR5KvV8YI
eHRHaT0l3xWZGuI9E8OFC5pO30WKLmUDX6D4ZwLzUw4l0+0s+ZZWuRtGDVUcvwIxA2v3FN2012WW
9iDR52z8Ta/gEhQ0qd6z7B7afOuqm9Jlb34Jq04g25HWZ8YtsjDIcDlPm6ULEVVQ0skRnLaNC45u
MiuU4k17r2Iyfoh5RW2AsnKVD2KvEWEwehdm4oYg+rtDMryxKlSp5OqJkWBaeVHrW2Q9q4wsovIE
MjM0rjGjyyQIo01CtNbRBYqhkhzoYc8CF9QUHtnq5IULMmHqmmHPj50/G+6WA85omGN4z2E1LAIm
pX6vVSLzUuBoCNIc/B76uHeVf10WEGDBskBhNRtvARaM0U2dL2ONdN/C1Wp9FPAU0/JfnO7ZOUOS
gF2Xo5lGzFtvwRmGqFW9E+npYfgWG/cGRGGBCBEDuv6vi74NMyixmoTWdWwCHvaKr+IArKYogQ98
GDgQZw96LbrSBBxfsp+9FyN/afWAX2wFJO1iOhIca3NM8Zu1vlQDGMCxfRzKz1yyxuH2Hi2GOdng
L+bqyb4ryb42PHYwfkxXaVSaS2NNLrEO5vCO7AAMDkq8Rs2Xhpt3eE9ig0aAb3cUZgRKXF56aMCY
UUdtw7Ya9wai/VGjmOSDINVqdDS5g4srojtBPsyirzKjf7J4FdrTa5swQKr0q+BWKcWt0chqUuxL
VeoXEzYj5uR9RuZ3auqnPnrhQ2w7lDPD+LDbDp1b+zwTkOAV4sgq7a9K7JdOwFqNm3lPHb0eGRqV
DUxf1h4vpV7+Dg48JYlOHYgk0H7GVkT5Gh7OebXUTnSDT2WNlSx+UIg3y1rIDZ0Vc58Z9gjjVpcJ
YKvu1QKtTjH5MMJAHVCYoKpfPhomL1ZW9nGu4HmWgV1h3ogPHkqgDONleWh5Z+cAdaRzpajjqQQ8
0xgPMybNF1ou/lV+lom2eUDZa0iNpIAWEWhUMuUbemVnyWQnCjqxXrnU/a81esuMKw0sSk+NA8CQ
LOrtgYTJfrM0R0ZC7EC3E7jnsOLsFkbiMhNpfa//VvLDouyibyM5YR+a+6bxs5DJFS/tGW7qArPR
o7sKkDk3YmwaTElcYCOa64uOdVzcFOwJGTCNKcocnHoHl2iUGCRY5Pb7kmrP1E25YT+9H3vjzQLB
JzILTR5ccEV5YrX8ZCYOpOb5XSudU9tErHWsTyeMuUZ5SBjVxK3L21bi1a4w91aYxVj8XKP85FXq
d6PACIgym2F9KlA0emLran2/TckfQ8tiAQ93fkdZkAM21PcSMixYnerFhThL8AAjraqy8KED9iHI
IwoicSd2IxJfrfaQIXI3ndoqVKH22zvX8MdM/jffWhTH0kiOUB3OClOCvNEPWQ23oMXmVU+eXLMZ
CMq5RcnQ3UJzemUY9ahGVoiNaW2nIv5cOlfTTZbxYwG/q9vVqtCCJuRjKcmMM0BngteNRr/C4lYT
yorwqrNQdqoFaLyI11JhFvEKihYA4vJHjl8RvalD4qSZT3dhYr+GyqJ21KO8gKppvCnwB0dGTiz3
WHOhlaHjgHtlhsaxA0I5ygQ1kMDQBlFlk7FmrjBDoXNWqJyxRYyMq50ke/S5/pwCK5gSRhhZ/JoQ
m6Q7CvSYBtjjgg4ttsgoiGsNmz8PQms2MtKoUgFIwYM6HKJQGi3wdHX9ZSjAPRrvmqikG7uKx9Rh
wKciIC12DvNwwzA3eoxG3vVuhurEvkUcwrLIBrk0GtNXOoY/dvyDUZS7RVr/MqZwRa++1viWTHBn
CbxxtKjFS+S9hs5WVp+Ky8NHT1Bq5tkdk7WAqzlj6keovPag+qWsYZNFbFXnW8sYTxlicLRak71l
JIK8iXLdwjVuzsz+chtWCUmZjNh48gYc6+Cce3Go4Jc4zBDIEZyLtdZ/TfltClHZU7xPZXOV1PgF
ksqeSRn6QD5OdrFbcMEqoiG2LhkNoFVGh9yiELDEvvO24VBsxH9dC1ID60u4CWNcdzfTKmHYsF9J
b90sU8wF78OsgFlWrpgsl48OANrG2aOstD0oQPxrixAAwcIiS237YpOwKcM4uSiVCiJwFmCry/wl
Xog9bN0YIbo95+NY75LxNXWOkYsdUHlRvX0GnIq+fKiNW5dSgFaPgYGOlct3CQXFiaETEapdVv+9
q1UxvUb/XNSNRlHvTY7cmkm88akt84+EYhjyDgXTIHRGQhV2rn+wW/+asbjV7Ckal7+bw7xwgrjp
mQbhZJvZLqakorD1sbDd9Gm015IbGIyg2Ba8P0wnY9Q1XLUcRX5MWZGkGeklnp8xIDF7EDtBaLW+
GMxnkCkJUCryy+KOfWXEtKiFn2D7dZ1g9c/eZE8+rMITU8FCrRz7XhXB0FBH1k36Oi6Wg4QSSrO6
bY9ziK9PoLteslpo923xOdBb8ves7GnNYfffbgLN2VqfJt+ybhnPVBtA8d26vwrcNDVV96F9Xbrl
UBV+xi9peifmKP30Z7csdeLsSW3ujDcrSNACVI4c3m3ulxS8RWreLeLYTPnKRToluKdK5B/5fiG5
LECJAv2BRi1DlQ22bqBIvpssXlPk1wUeG6O0kJeEcMFNBdBtmwKLsn1bHX7m+OIWNHCJup3x2/au
zfzKOy6xapJpdW1gOiTWI4zSg6p5/jLd9ch/KfCuGkyaZXyiFeb3BJh/ki1z9TSoh0uBcbJ6VvJb
2mPZZ4Q703xrtrbt3W7vuRq/DzRdbnybcTkxD2VzwCTN9jCZ9woZmtZOswPCxsz+LcTOBr2uVZY3
jH5eQs1ZDNBn6jFQr3RxQByq2CYhj9W0OvhUnTnwsdh6M5mZWw6T9og9ca2wlwuPimSIl1NOULm0
v01qr0Lkb4WVsdLa9qS3yT1Zgd4ARHxnJEGivWbepeL7H2HzbplY5dE1ZWXazIKcPO1Nyx8KN8OY
2eQ3oGIifzOB9kLFxhBVNVAZly1aX3GpKZ5TnKgek3YWEEAb6PlxrXR+5NkHtp175mdUhk1ySBP5
qiQT8vuBI7j4CrudUf9FCCC9bGjIV+/fJg+jInLfjL7Em8G06WmNtPWM2E6NkLrQBgHjtpopiNqR
BoiJcYwNZ/Auba4fqnD6F1YI1XgLMUoNEYKqDYqkqVBe4iXl2q6q/hniV1iy/sz73yqmK7QqFZY6
oAOENwo7wDEEMpPGyRnyQY55hZCUnQJzL+7rq45yE1zHuzdPl0yjpte5V2pPCdoJw64HfcShhMgY
CNqgWTITb96kmB1TG/BOBjpkpWSvMFBMiY251I5j8ZGi5OToZp4kCNHKv+wu6OFsorUAjSxgTkF7
sFHyVBQN7kfaclNzY4fM4izGrxkU47pfpvVecaha92OS5RUOH5YTg7h5CvYCRUPxpLaH1KgfXuHR
1g0FlR9kuN5gJkBtw4BDEt/dN9mGDfQ/YmRek5FBaK0fQp31oMUGQqkPZQcYRVj4MQUDsahIe/bh
hblD0QcYYshONSEPpYz8RGdnpTMQXSXcTP6cm66vtW95zWzIdV1jo5CdYzg4DKeBSI7cRNKAbFip
H2LA/xhqch8Jup6h2qpojDDUn0q+kNlWUXsW07MXi33LaqZo2iumEywk7cVZkiqQVIkGGTetUn/u
s+gwEotQpxxyqsH5ZA7bIh+IwquSV8uhDUEvohiPpO2vKZqrIcvPxfIG8daykB91w+KfaLss8xXl
zntgFxO/4lbRu0yTN8P0XpvMOsouPslUnASiXVvDVc8zO4V24GA1rCywGAoWC8l8LgzbbYLwiJZl
+X5avCkD8+GFKwk3XeD10mX74nHGx8OHp5xHdNJVqz8hT1nCzUM+xjL4bgfMLDq/fB39wD3Kq63X
PSn2/b8xcHpr4nzX59+ZUuwZ5wqmocpDmfgYw9lhmeyiI2wq1mPxv2nV4CvuyeS2ExjtSAUgCrpV
yajmbyn3G+R3GhpFiT8VdkmsvE2I/BJkXhXS9zmkTqEyrxez4wx0hBs0Lv25FCz2greJTPJAXabC
mJN1l9glyLHeWSKIGGQLuopDLR2ugj7zvy+DXfdk0U2OkF/CH+plCZriAFp9U2T3FBA8fOtSYak9
nJlZwPXwyR5e2dZXuDhXGeQSRT6319rDTtBuoFlp73Q8jvjU6pl9ob/UJ0rGpI01XSqf1HE+lV51
KOvq2c3rQGPxXfCZtH6TgDdl/3SNMFKmyEKR1ZqMhBflYwfW29k4uD+6sth36DjbaLqWQSS1veeJ
7zmwjWinscuqOAh18oSWwT7Jx+gytP2YlVhSIWZg91+mkKofMQSpWcyVufps0UvHM+Nu+AkV3fbE
d8OaGVoNoMja2ZsUOG4TDOwY5/K7w95TC64+f7qtXSwEvtli6eWt4XBgRoSbdYcy8hUiuNg4VHDl
8wl0S/bn9mZgtIdyCGqh3gfaWIUpDD/K6lmz2xvLbQ8saLSeFgYVJ8v/f3Y/bEeyrdiEA4Ea4zfZ
bkzLXLcT322IFmKIzlXTPTp0cSIk7XNaZ1hy4MBQH3PtZstBmrTd1xmzG7wHFF8N3YQj8ELm4GZq
tpzcmbBHi4Ll3hxvO77RXKR7RV3cMLD/zhkL1f+2jk9OuWEp2hGQZK1M72BxXQpHPldYdvRwm0tj
G+nmNnGjp4KMooqxVGh2mO7OOgv0VvIeuepgwMr3KimfPa7WkkxgW3tncqEgvJSWOGcDE05UgzVQ
16nI9kbyIOYJQj02upGgNCZwEMEZ9+pafuyDduMRGaNRwm5HCC9oDM4wHUIsy5cOhyYmxQSLmQUJ
FGFziXykfGpNP58vBdT49DoAHl/mo2tKnojUP33Nii8n1G2dyE3LPpSFX81lIrdnc2S4xQ8GkjgT
K+hCWTm0yaMP+HN8PdUWycq/9cpfX9br9W6920XjY3M8n1k9p3hzcCjTXpGj+jQvUy3ad4Q5xcoA
bbIyPuUVngm1bJtdMyqbmOgQz6+w6MuAjajhhxcicdOVfMnemb/ydx1iRpwg7FiYcWesOdNwf1ED
rss5UK6cdNzShbKBeZCfrX9xuDNZBL/wPq6MQ0P6m7sfvALC4nJRB3egnt+Wi6a5YXfbJdkZ+WEQ
aggSuvHYULMRUYD4FzNXy2THgqtFV+WxRJwFGgc2WuVB4QQykYThhGkhAwioWGo4KitR8Cl5jzXa
rpvPEAylOGHnUWF42QJpGWi27LLAq8xdWh9EBTDlbDmMy63bpCsOm/KULQcIZ5ayCpFVdK78p47/
4hKmJu1RNUMKx7gMNtcLmvEYkg05/ML6slLzkhURuibUp6F1sUu+XAhbOv34AQnlaZDooTKKojDO
A9mI54qWAjWA6zzXJb2ybrp0VoI7RGP1l7kT3IBkV/f1kcARonvrl5Cl6cSD01RqwAuCxgA3cXdW
MDlAJVplU3VylJdIQWdmORDUZkez0XZnGwC+2h8+tteMOEumwVctdna0TACXILQl5yi17ib1pW5A
pEHy7E0IxEh/4FqnKSJGpyFO6i1ttWCq26vZnDXlisOw41XQh1eO77pg0FrPfO9IDnsRraaNBTNh
YNU4Tl8dzkXVWPKs850VYaHk2yrD7jpguLAlpCvCBDLAFa5LoxO27V3yXUtOjBmgVz5/0dnxd3RC
7vPyxSaJ05HqQ1P4NmDTgi9Iz8VM1sEMN8+Wu2XQpOjqaYS6IZnoGOSTWdSTVp7t27TZYo5TNHKG
SKidU7bxrPT1iD4sZH84r8ypfXN1RNdpa7wCiKIGrfprXT+sntEhdjIGACG6MyFxz5nYKc+29kht
NSgzkrwNzlVmiIjl23TdpzrpGI0KjiGBG1n648iVkYNzT6fypQGE1YG1i/dGfBjaIGum45CFL5mb
Hk0I5I1QTmkN84Y+tGduxLjDZ+BRA7xsSJFvkXp4VXpXgH3rMzeCudTq4P+AZHJIpQW7L4R9oLVT
hnIZPFWdxGzmEyv4Vzob6gb4hHjL2uJXVADVsmHbudCMqnMZgmnH7TKWmDwBydC48o5vR2pO/VGn
4DSYj8EH40XeS8zO7KcmbfbJT86iH2hMqIY845i1yHGQ9XrCIXuhJ7353PJmLSDsRAwzJnULX2mb
utA2m5CYwxwlcapSHI13IcnzqmrosrjC7e0yOsHUfeyz4mBX4dXqkPiFn+LIWCew8YouYw6+zd4l
e5wp3kz6FK8K00zOCjmWFQf/zEmqo+IMWfp5lrqbRRCPRG1IL955AifgpN5GzHQN/KwMmms2zxfF
fue1AoNHbl2L40wGkQuy0WZbs4x1K48MoUb7KEsGfIIHweyheU8Vh56VTIfGxAsunPK1ttAUjzjH
JuJyaa0Hl/tcwEXS4+nNBkRCuiz9zbTxbIKRMMssVI5UZd9Jf5i95gxRvnTmr2VWbvv6zSLXSOHt
p4/ErHrdpauWCPnhdXkT4p24CvufCHWd0CmgVqn2KacaiXiNraNkb9eeRDvjDCfNFy5iTnOh0wRk
+OFsIA+DtACZxteKTVkjpl9bMx2cEBNjHtiSDn2LEyg1bUzKaeVJTNdU0taoGeuaqIRiHbmMgtiP
KbSomokkrNlLuOAmiPHkPwUqc0ZsyFQAimq+yKr9CHtISKwIlYz9iSbpTyE5XPQRMosXYtPqHpbb
v7EpeK3s+Xs5cAvJ1KbTQMVVQQS3kXtJSPZyGU3FhExB8VJeN45LoMZ8bpYUQHwCRTDZBNxkDF8W
r2fQVEzcQLyF5Ga6MjwOrvncp0YaRDH6Eh32QmoMT7oyn9OScDwQ322HTGMY5S0Mew1FrvwzNQxy
ki5JZd2OACnGeTAjK+QPF2b410aa6tu6hCmr15tMZ4wzmuwRa8c+m9L5uRtlyNOpgRZK7fgq0S8X
FSueKpzPlMzHlKdmrP4yg+psRpOhKurd6NInCYTXsdFU1HG9bbN0bxTXiRQVWoXP5bRgNoMdEgc4
zmQGZ4l7y8h4DAmbNkWMieSpQTXESxKdsdjzC8EBnCnGAPKQ6Nj1gA+9N8dN34X2sxCMyLV6a8ar
13ekbXTGn5Un3rYVhAjpTIxJaY3YLjP8DVyjPheI/eXc7UpJstydo9ePJudckC8GxnDPlOKgpEcB
arcLa7bgRJvN7dEZcDRQckmWrhVDzG7K32zMGnLofksCQcuIoEN73Npy+ByS5KYmzW2wYyR7Hzmo
qESUp0mXRy37nYmoDLWGGYyKDojkD9Xgo6hbQHK+1IxdLtBjkwEeE79RdHWQ18r/CDuzpciRLYt+
kcw0u/QKMUMAERBA8iIDMpFrnsev7+Wi65Jdds36obIgiEGhweV+zt5rU1X31jMYJSY/DZSAglCl
TFBVhmcT0HjRoXkME6yP8NmO1s6AIy99wKoVwS+soDLSbSOy+S5CWSTR02txexf0B2i8a0F0jQV/
1DdwWlDdGumSTjDYW81FmY0fJaBsYvj43KmDYRyr2ceU4jwsS4c5fW4BketWhK0SsAABW8x+2qt6
GM9xmN3PdrHvax1GG1b8nP5l5Qhr18YGZ3Qlcfmjam7aql1Xur8SZkVNrqNq7zwlpvuSlNojtLVj
12b1XQrXrNTF3VQ8uaBEwbUzz10rnVwdD4895e5r2/mTUT4o0l0XD6xq4Pgy1oLTvXL7aGvUGvlY
rAoHpI0T85q60HW6HgNOCYINHFqsyPCjKUam14PDMnsfOHKwrUQMSQzm1+jXj46ePli+QQQNtXca
xCN4ZDr9GQu1qnJXVu1MINU4IpiWtTo8DB4C7nsEpQjBnPhCkBoi7Il57ki3ZCrFayDeHIZag9Iq
tlQCcbhL4Mhon+IaVxkxd75FRkTv2txT5F0dVmgMgXMZqEIKmBqO6259xYtsgEgYfnU/U6DiRqaf
ogYn2lApoLxAAZUcIgY2WoW7UXe/pGPfiHjuoXSRuZu0MZ3Cmmw+cuy6iGtx6HuoWs9O9a5pL2oq
5yWXUotXXeUeYuplXNAhNcXKGAhxeCNmk1RxReBy0WS3Z/+PbjkvBdldN75H6qOgpdQGd51QwghB
a6Lk7pj0ZACYtN8jv+aV0WdVsfQKXIr9ZQ//y0o1VrRw9yK+wyxeRuCZAxB0I//IQN7RiPKvkpTg
NnfayyIh71eAjIiRo61jv9z1mEcD/pTp9jambtDFj3nwHBWntHmvvG6D4yjbWGG8Hy3/VlbDgwHr
rHY00GdBS0MhvCk7B7Rn7f7uIw3ph71tpHWfje6G2oUHJjZE+VeNTB3KNtm4jFh2p113JOI0gfnm
YaQPqOS6xb7CnJlTAqaSzMFOcXboR5zbRos0GqAXo1/W9TvzUkVf+YzRPBxuVaF1Dp5U9FbpwHHh
ch84Ts2xGal/k1HuA9Ww9InSoXkUEAHd+eLSgJymc8qMaIrso65mNfT3sGdVS6/U7LMXtJW7oNhL
yr7MleShcP73X7aRZl6Ak5Vis6/cJvTcqoM/iHVsEBPIHAfdHOhSodT86JZYYZFeQVwYt5v3se7O
CvZV4OYKXUYeB8xCR2ktz1dpMz6oeWt1C2oRSXlMBY9SRZ4Ci8WBESvm/yMVbYLxQFm6vDv1tx7N
ybNw7Kuu1LgzUVOcL2l0lGAfxoxAiuGipXSX8D+SZZJBUhqQ+Y/5ygeYJdv2M5o2XXSO7K8OyZeL
8ddL9Z2k0eu6GIcLJqcZwv52HSAgttJtMd0G3Z1EMIGyHB4jfCb/OoAEA/kX0g5qmRhjQxNsO4aU
yIp3OauyrJhzMpbep3nkCgIkJoU4gFp4Hftm3ejis6X2NMHSb5un1Dx2WnU36A6F3eYjQI9ZUDUH
uStH8Vxg/7nqTeZ0FGooXVFbLKSqbkNRTTNKtEX+MFYNLJtkbxrafde9iuphHQUF5QiMWERq3Vg+
4wkZS14e3Uq9WdMObSysJNFrmTyHSDx92PaScbik6WhRVDZrbKkRL8BRETwwFXzyqTE0U8z8NCd1
2ZjukleQstR7bMzXXuRt6xhQiekwPSgD4mLbPZgcru7a/CoxEEQxul8om11/badv3VPNXMJqHNbU
JXdgztc+SzyWLhB1rBLc7EwQZJ2joXLDDnG/t/IUgaGIT+bEuhriDEWJPwaa/aAECW8REunUG40b
vTJ+MJXXYDJZaGF1YSJrGUKgFsW9Yq8NHWNvpFCyXkfnSearhtC2oGd+Nfs6ESbRAJRyVI5Ohm2d
m4gjSHSkoXAuRszUGQt4ebMossi6cYv5odBcWmNADCrXptPa3Q+9fkN57M6hJzvU0NmsSyPFw2w9
eRL1/EwWuh5xYiLZdxz7kaLqhLyHTFODCN/AgRBeBBXOZvlawP0qKLmPJpahPvbItZrLhxFTDN9T
aT9K1103FSsPJx+gjG3MWjhXa8N1AABaR9vZkmSHrtVDjYw7TqJi5ZJwKb+H5t0033SUGDDoOJGx
rzP8GbR4ba7Agttfa1kbw3dpjTNvZJWuwXBugvgM4+BLy0yIGmQa6/iTq3VZD69Nyks4zq5HKEaW
bh1Ck51iSzEU3u+bFZWbQiY7NyIg0tV9KgS0+aZ1TOE6C1Gd4riYB1aXGsW4+kOSdpq3mJYDrjlK
NiS8XEf9g+p1Gs2nhiYsb8FOecAj1gGHCLs38p9RmquUV8msOncZDL1MJ4/MEjGdo4zufiGbPSJE
MdhIjWxWtbVBqTfHqBF613MAEhwRabbq+2gTRmITookLhL9qqmkF4Ad4nPg1GSx5aDYbaKXGBg2Z
oGmEkBhxVj9ir6e0epvW42WAchvfNkVynXUvfYGzTAJzTR9G6tEpeVf0GZ8FMwv1BdX0Vy0GJYWt
wX2zWQBTO47HXzBZNLO5tYR/W2irgVYGloJiuFOTqHfINGBpQCRRhOnNU0utPgMnFOq/85BmTg2R
fVc12zT5k4qNtPxXwhWdDEZoAYeA8veQPLbM98Lpq8+ztbpjo3Nbt/lM/gtEekAELiBCPT8MiJQC
Fjt6jsaCoT/cWXW9UctkvmQ6HdKIEyB5ztAYquvNgszfWhnVweDKbo41GWShB02P9S4dYZD2CFo+
xuqiya9LRMc5wuENQLrT/wBi566mkwxC7QM9NC7ngJGvlMa1JAiLaTO50DmRIU4EYzDsxIeuCWik
ETNdSGNI2ViGQSUgq3x2Oa0RNBc9ZdnIQ1tH1Bk0EvSAGc3pqiHrx9CQz0JaRkGXEwfNEAJnuN01
Bkdaz60zU91N6Wb3delvR5FchtJ/81CFSBBdLXvABhzRMiiz5TGYi3I+CICy9MG66TfUPsQFSCzV
sSyIWoQiM03dCT53UPWbCTZRMOP6tYa1uhaDkWajFWvnCfJJ6TyZvn00/Xin9mfd05m3LgkELgQs
9EmPrvtHtfbBKFgJbO3molZIEx3G3mY97MSbgq9giPRp1s1zb0HKw3HVmNT1WWhSFNH7gxTkSsIX
9NGKcAttYfnI2frlJLS6sjQ+1QoH1TbzZ9EyC9PBGNW9sVVHT/PbZ9PfOtVvPr8lEjovaevh+yeF
MJkg9zGhK9D7tcg+yABibD35wynSt5wiLaf9wB3corGfmydv3OI4xwGVxHcmDm7R3Bn4+6T/EBIn
SIAzpQMrONb9EZXKdvAMahzXMVHvCNrfOLVQ2zjU5NCDYT95QdwMApU2aWaIklZTSNiGiRePRLeS
c2PI6dfr+CRVlsI6UdmaFKb0lJlCwWwcvyqHH4cC02SsZ1fs8RoCslJLtT1+3ixlwrzl9OHzP8sY
XDpTGM04EeKBDhGoKkdC4JMSLFtnilr5Vn2VDAdDizCVLhlCDHBRJy5sPbfRqkyPCaLRlCwa3zrh
ZIrcPzm3z0jkm7oJScZhvQVG19aazcjLMUfGoH+KauUPF5MCKZMhCsowI2Ok3puhijepjay6JQKC
2Gk0weioCRD4zOFh69w2VJFPR76H7GwtBW0J8Bytc+gm8muyL4KS/cmCCDT90gpMolr/yOEtYbl2
GSWxaN0FCPHik+rbCpATJjlm09vUMmyqOzPaYQuab3GMfK7r00S/zDK1t3FA7jWJq7zdGA0Z2xge
mA7X6DHzAMEc6W00MXAQabCYO7+6YV5gSe1c548sTlZZeiuoGOTTfsI1D3HZ9L4aAAD9zPzHGV8T
3b9LjRjBaX1tGvlDmVYGqgYIiqX/0GC2Vfd5szeJ2KVvbrrme5P7bwP+G+FOu5pBfvIoqehvfNNZ
715GsZSaKdtQspsg7ARpS7RXIT6jhKxXqjuNSZM/J3A7Bu8KAnu46yYS7azyJfOJ7Wi3CAAwzbrp
5+D87kaTZHHGooKFKB6bzjt03kDhmFzaNDKLTcdYd1UhqKINOf0C0IOXW+q3diM3oryhS04XJqr3
EiJvCWusmNcDiHxjbVf3sgxQQp1kAjeZjrq6x8oAfQlFE1LXoGiP3SEDwFGUtFzSzzLNzvA3yB2a
j6mevVpT9gri8IZZ6AnlQd8T+NUE9rHtHOJBtFX2mdv+vc4pGhZfRnqwvOyQMFMWLAu5y9JZCEMl
7e5Bsg24k0s4ZAR2cuqRlIDBgPlarN/JlAF3AiA1Du52HsnaclColNnedLBzS/an6yV7rQbq+yp7
+TDRVfJkfTKh6sgWsY1Fk/DZh6ppQcmaBKt0H7RB1JCmUmyMnLpUe23Nb9kkMYZFfHuJaRLIJGTg
/JiTYmuqcNQJzDMRDzTHtPqO0nuqI877lSbpi7AUnk2SOB9uSXiBqlfIezdK3jDaUubQ4/FlkBIp
Z4ytTOuGV9xsNMrQhxjA0I33rE+2JotTJYlAc2tUiI48ugH1H5fBGn0bGDlmD3W5zVzsHdxBKcnh
mEiKY4G13eYJjHUKUtQoHDuSbOPccNdsakocJAdPqXGdZK/c/KpHAYCmKrgBQzQat5EDVJksFUxA
NFBOHoVK3hSBaqjXaPH2lPKgNc+IT1JkpS3L75E/xjFi507Ul0ZQgzdITIx98mljuJpKw5tAB09o
SHMhUt7KO/mWA69NtIvGOJQQ1Fv2xklv00NtzschZ2LGJg8OcgbU9cxBtzC61hZ6Tc0pYNxT49CT
69h6Slg81jUsD+6D/eCfQkgyBSUDtUj0hvY6K6EWJMOt2gN+PK+D9thPe7iqo35fdm+I36CTQt9h
netzu1VGILf8JSeYkvV0dvlVRI8paTba9N5ieqaT++QzsUNpuVOuyEvpy3P3yPBoktYQsioKpj9W
+9wMW5NhBvHOtaxAGwfHxLnVHfJK0FGd81FNQjwMPNgvwHa5qRoneMgayYMiV75AP80qHJwILj4E
PdsIQiFJFmNGJWZnapfEvXDcmQ+MkAfa9uLLLxa1Q4T0TcA1QOt/ZCouFbHkoZl97gUHnWk9JV0k
EhKGEhF23O2Vz1in/WblX5a11eU5ZEXC3cR3aAf1b1P4QZ+st0GCu5eEk8x2yY9LHShMe6n9scBS
jfFzLt6hPuCMUVFfqNJB0lqtSXsBveqwm9V9e7rhTblJq6WyS4ox90Gb+xpDaYzu56MrDzj4QGmp
e4WpHSxnA8IWY2G1yzXEwai0RyZKhctdWmCT7rkv8oWLdytubv0O+vMOHUvQAu1Ya9Zri68Eq/ym
ZCqb6sK+llSN1dxlwuFIv2P4jOnP6vQr1fXTug9989ZLWkbixbTM9WSg6+U6disXxQSXcWv5HIRJ
O8WDB73JxkLkWpu2glAUkIkx+yzX3R716RyDWeILuZ9pFZpQt7gkbDSIFTlKLcohepB+DAsQWlI0
zmerLM84Q6VwvyhKrmxuMVET0k+e29/iTZU54+bdrV/1mNWp1KN7YkOYunLyu/W7yUhsYGbkzASr
HLrWvW4MH3QaT0OIjSPXH21bkCaSl5fEYAn/24F+PoPcCcIb4d35UGV0EraYeVH7OppRuHKDLzCa
jhuC8lEUI2bZu05sUwARpX4uX6Dxlumqsx688KxGzp6MnaynEA0PCQCihQ63GADsEfnAmt8l5iIm
WGgSKmHXvPhzvbHSFucuMkRES8yIJRLNGd2tN4CpsOPbzLt36ltXvOveSC0bC9+10EqicsmMcY6a
ikA12f7qwDTimJgW+3Ona+1NIVmk0Ra/bej5GdpE/xkYS7dL+BgW19h4QDHCCG0jUizUPtHCEwt7
TrWMpb5RaA27fBcJGx7QNPNtPHpzxqgdPEQgOqi/WNo4rCFssfKxY38N0zS7jQ1/G+GztIqkuYLx
q9BzaEZK5a1sEKpVc36OasQMsbajnL5tkpjE3OreiO3dPCp33b36noPN/iGGtB/dY1vG0KKC294A
CVCajIJGcZww0XpxbK2d2Ae6BkPHkkcx+J9a+ZHjCUmAxCHgwTeXnBv3luauObUE3prXOt4iEJev
KaqK1MFtAmb0CraT0TCBRMs2PMvuPYFQPMXPFkTlxNu2KgvZvdG9+kXghHHEdOhYGLWuc53rKhOo
G/blnIF/xzGV5I8OrKq1BN5piuhkNkzrXB1I3kArMKUMhtiP/Da8szaTZVu+d70kvJQSUUMVuhlf
nKhdFzFoE76alEzo3NNMCgUXgqgbzH2ExsWPRoZpIvBvqDu8JXLcVXN3AveYrVIOGA3MaiKxV7zH
OfkT8do3wYsOKJsQYlAQ2MlahcTzbeEvJsGZA3WlMv1S7aXxgp1uzKsSa1cWdygEAL7q9app0SFw
/dcQ/AzZQrxmqe4+S1/fqId7cjaUF64Fb5bPcht31t7KLZJF4NWWKja8nOhBRP6J2dhLhHO6YL+Y
vNIIOuJJVDuQ9IiyTJ+MPtw7kw+mTkH9q+veeGNQRpS1Drz0Xjb2rSixKuPa1AicqiHfg3IpbhHr
M2lnuJXipPvm4/eXH7N4zxR4hf77MLwykNbztHGNr7J7V1/a6t55b3Wdj8LEbTzB3Boekg66OhEk
aNRic6e+ouBD/Jw2jji5g8pD1A8+gkVTvlvE2M0pktcCW55To/sLz21oXGlNTBUzgbobXo1DjOHx
uqUQ0xC8xEmgtlNjh1Dr8xsbvUhwRd/kpHZ06Mi9Q29vawfJIfPQ5EPYpHG5GRLnl/pw9WmDiwvI
pkONxNQ+0jIkCIkaeXiesuRIuwCXOOs04ldZ8YVNimP6y7YAbBGH4c7kJTCPZG5Gy30lGTy4y/G8
nptQu0G96xgDXtKvLrqzgnLV+F+Gcxyc8KgHwz1Y9rHaei4hyMRQ0FoMEEeVGkNEdCc8/S7SMST3
U0d/yn0QeXUptHzYlcOUXcU9bouckLixggsbQuiYsWspY/xUWsdwPI7eqe+eMxRpjDLMjK8kS7HB
8vdDD+07f4OBi7Q3vSnRQRiAdXSKyhNrI/w8mAMEsefsKTu6symkInZnHbCqjXe+Z9lfIkwtxscU
fZRGd3FdLkmmjTaWVBprE3L/9hhG8y1di4Mhc7nPq62ugUSeLPJlwD3SaMlG2G8eLuPs0nI7a7x6
576qGRU3+1SjKzQolcVhqE6xXlzSwX+wiRnn/AY/HtXXNYloOnP4ySrWKhlHAcwtcwvCgHLsAWBO
CGsQUdvBj1kCUTUqDPNWMJtlJeWa7nNLyEDliYekyTbqUpJewHBmP2pMhWjw1DmdgnKmCFFyQ2kY
rT9Q4RRPjPAVbhGFa+6RLzGTzY1TJ3V0FOfJ+jJZMLS8Cvg1k5Q24cU6i432rU+eer8Da7Chdgeb
b6mu07jSrlufaNI8pfkJ9nDA2lAFW7MCjlC3ezfp7gb/WDc2iFzEdHn/btjZrmt/jw3yRG28qRgZ
jUq7TrGzmdS1rG3Pb35SsFzGRGYzZRqltmoSax+hcefkyJiDCPO9wwVOjjsvYIkSBpQXQKEOxwzp
kNrLLYGYNbDopKcNd1ehYZr7r3kuWaBHmz6nmcgOFy7FTOrWZTefw84DXTWSaIfiGNR5fdLJdMnl
CxUH9s1A3F1+p6PGGtsbfX4fe/cqZkWjhgpTPMfURTLH3Pv9M4NgraMzhz6r+EziJJgGTeEhUuNE
DKuVpbmGn5/LqWYjJwIEAJrvU0mJjOsv1tBmt82H31HQZtwownduQ1d8SfW/MSHTZr6o8kGqFHiu
dfUE2yKMvrSZ6hvC99Lezwl2puFrhJ9bz4D8ot8DaW5ZQZJvWBImz2gC35+xTwedVWTJxs7OoENW
wi/BMTFxqgWGjsfZFbvugkaJm75zrC3mMezYKHvfj/ATmiDYddozBjh/js66R1gSBZ9YR/gzF/tk
plWHsC+HYZidUAVc9ZS5LaSPHU148dY1KCTlF6pWTmOfRoCGDk1lWmpFSN/mHcHcigu18S6Bp62M
4bkzx12aJNtkazcubt5uk/fPM8rOwff2ug4eL0JnCL/EsOAdcI+0LoFiVDHDxuuXEauIrzti5UuV
KJlPhHCQYpo7wHSn6Uh5nkf18anB2n3VGOadF6GODCugZcqaoUq1wBNO1QA9nILNw6zLrWbDTIJl
QOhzc92h3aXiuYXN1+tEp6A6HFodZ9naZmzppqM7J+dWM/EF++NL3ZLe1muvReq/urPXX1EInzzt
seQOVHXjpkAXj2napFAXVc7zSNVMWQ87SHxaXt45bUsjnvw6VfXS3zrmc8p+yVSysQA9UDsNGHmm
tcXtRjBxSgOXkxfkWG2QKkODCAqyx6hDV84Ps996Xr+WSpcf9usovKcgmeEvQq6tt83FMDM4i6aJ
rjbTNlFALUEQxBqPlLWIdcpxgEyCVVhGnSQyX2TV/bEMFmddk/7K9OqTWivKpTLdi8q5b/oXnwEW
79ysOGiUWldyNP7UZfJLliWZAFFD1dG8VnNmGsKR+PAce9UOxBCSqYG7kWgS/5CazC8n8djGNTiv
8HW5BJnPjpLqLsoBRg9BP6UBS4wTsgBQlcrYWGcSf9QUNFvC5bp8OkTuQ4hwq1oz+7sJCdugtcjt
2c6eVEqBFTsvQd18Zq6+jsr8E4aRR51VoarJa9BZN6NQVhcb/qJetAcXLUBZ1rvSCHZ9yEr6Qy2O
LN1Fmko99ff0HogbyKZVd5sUL17wTPs2Mb9U0ULia1I5zajPLuiR4MVE1sbpOfmpdBvyRXPA37G4
Tsz6pqoSCp5wEz3dv00gU/XioOs9dwgCQ8YXumj5fJu7FzVW0nBZF9xLnNS7dpM/NW5XCR9x/ArR
RMNYqsZHDHEJZIZ551IYwt1VMf3l1WqPJz7r8MlFGP3bptRWzax3xZt6HndmJJSet3PnF4bfnBVv
OP/C9eQJBOWwvXl7yX2wA9pdUfdVMq0Bx2CJM7/xGEnaECeF061G1I94MeiGCJdiRTubJ7giGxW6
S8WzCVhw1Mad53arNPLgYCFhsKij5KRCDMdh2jKCIc7x/Rswg7XO0iU7BWh7SBbK8i/PeLIRR3WP
NSBt01F3V7jWdG9n52JhdZ4C1HPcFlxUzNPZmiSeiYtd5KyRx3PXzSwRctKExLtNTyghUZJOyV38
moZ3QZydU67/4qqlTDTScE7sE7fdtY0PNViNcf4Hn+lBNUCsedzQy6ISkrF/qYboNNR16DkwQ1AY
Q4k4UKui3MF1eKWoOiYlawhkKbI+MgN8rOQht5ypP5aFtnGCGyClMEmADZMWhWQ5BpC+Hh3kgp51
ohhNDHLVEqECqmP0gCa7+XuvpS+9z9quQDNN32wtx2Rl1xed663RvnrO31LAtIB5tB4NApUopCj7
Gf9qJd3y+5ppAlBGmyGtG6GjTP6NOhxzy9XHypglUkKfj7n9CQ89MaCWjVZ1svd6T7IH7bGc3Eiu
eOC8tBWvrMhQGGfO5u7eLjJcROWln89qvK/z8GYyi7MwWMrahndvJphkhvfBo8UZAiH1T4mJultN
XdojcxIkks+z+dF3NTVXXNNjeozagJa2uaanV/lrZugVYsTqWfGAcqQP6hZVkZY8Bhbz2A5NfDOs
R985+F3/NJDJ7kLHEoZ5I3CoNIFxPfUAvRASSpwuUyiuq/TMouBgBKj7NP9uRO3S4tdFfnnHPKEu
njtW/TaBhF/tVD1lRnwqW2MT6do6DTil67tuY1dy7aINlyQHRkWwnfXjhNyJEkNfXzPN6Oj/zXiw
UVwogGfx4TAjr30gz1Z0IL2Myc9ONDUQEQGNFjpn4Q/3os1uiAGPqudeO0Uyemqbg805pnZ5WUjm
kyFrroqoEfRdyvFQvvhJjJhHY5UYgQMo9E1W1nuGoImbu6YZK8e/0FTCI0dmQs38lhV+FnjrZrxR
LewRWZD69i7sFRoham4ScrC7klhT0uaJcp9CJjc2bmL67tzG7JvK4d5pYS6dUsxHkXEzFCRbFpH2
nFJNqSnUe8gN65HWdBJEW4KfnK3bgCgOdIImszzOd1FsU+8ZctzJCXlmZUaNrvWpoICJMG8sLIoo
s5dwDRfbBDXichoIo7PpUoC3A39Pl50KUkJhJ1kFqELUV0Bfy3KU1rxIj0MgHzMXXlTonoaJ2sK2
8jlEFaKTMDbOfRuTc2yglEjJiLQboP+yeIDUzPlMnk1IHYnxRXCWx7u5ojbuar+T6Dkp2ye1Fyaw
JsRD111BQyWh9gcMRU+OdNg4oYE8v5XesOkchJsB8aYCyxUugp3LzEBVX4KgO0jKvXJnc+p5hNeK
+Uj+yrqnC5xZ3TZgqc5YAPlMhQTpBrcWH6y8ieiGd8vXCYZAgcusws6J2gvVV/oaEIJwZWjVupIP
eQNFO90R3X7b+V/mVK8NE/i6B9rVM39HtiiIb7Q/puxs2Fv863N97rNqlz1RAnCy9YxBbXbJXxTd
zOku30pIE9TC9Z0osie7Ir83/FRdtci+uNqlci8SfdRMzKE7HMhXBJ92iGam68ZM7e7ZuBYHuCu3
jL6baJMaDgy5FrdlCw76NXpKgj2d0hybXjfS0eI+g/vvOuywwzJ0kOFAJQDNItdG45gbMzD3aq+N
Xg1d7gQ/WS2wqJ6SGErs/dhSajRWCgEz6lRp4N/4zkl4g1xXJkQcu8EBjWN6PoZIk6zC2wC3jfpf
4wy/JKLWGYSAeziaHlRR2lcGdZajzbJLMShi4pRZjmz7wriux27j2/gWOvlS4YO6UyEXU2qLjUcq
BzzhzEKDiTDRbE90o5m0M1/hfprOtBBbQEpfODoe6PFVw1c6nmXqXwXgPslYJhLstlGYKGLiYSWF
rB7arXgQE2hnPd8owiW2d6f/csQ1738YgRWhXL4PQsnSaKMh06gw7Y3pl+fme7MhVYYUO6GtovGr
d39VeD86DXo0F5jqsvZyVzALKo2j6l8G2nAjg/Ja778AzrfmW9ESA6CDMTurU1qtG1KWrn2AhHJ6
JrQDwKSNgVCtNrBf97+boVkqI308b2TJOpB8MI3FZewla900fgE6K4PqKXb9h6B49zrMYTCV9DHc
TlgxZxFuEkMcSnWraZFjxYK4wZtC9S6Z/bFMc4bPZupuJPN2sk/Qm4NwAUqN1jXajlm7TruvKver
nT1b7x3+hGbYhRl+nipgmZk3igpSEOdCUVEHvDzRZfGYTtH4MENwRhRKe++KMn6JSY4mmZzf6w6D
e+GdIpi5MgEdZFHwTzUsfV083+Xka7Tk0PGfkP39YPhnjy21OdKueT3rTziMUmdr98y0AS6JI8DB
SMhPM2D9H1M7HimB4E+9F3HymOmvVeChn8I63hXt03iT0ZI31n6pskZbx94NZfpqZoRT4uKa803Q
FxydEWclEZpgX8hJZmaMwgmmS9pb5yotD/74XCI6yeQxFhgbIxX3YvZs3x8sC8z5mBsVoNMBYsco
qihz58YVFXUEkwg9xKbvkk/Gqi55coPxxjXSW822jrNwHrRzUrnPhR9SZbNo3BgrINIlXopDWcKb
pCxUrcPizESigPERo/0WiCBBVMEFSd3gj4gCgtTwlx6Wn37+QZqSwyyYUogF1l9//G/P/XlMV+/E
epbAlT54/Hm35Sc3T5H7LD8uz/v+3RuA+1ez/IpQPW8guzwub9c3nr9Hzc1g71SvdUe0D0I0tpvt
deLyRSaJIIaPj0ut4M4eVD7xf75G35p8EoX2FrWaJHZc/eVfW7m80/cTdVq8zNOC7q8nLi+xtCKo
CU4JIPNZgJb+8wGNAJMlC/v3z0PfbzUJ7XNFcVpU3xv316csPy67lfrOPztCdKp38P9sn22Nd97O
TywqpThgISBwhAu3OAw1N/dMIHFWRwsCK8WQ5b3cjkRN1zKJWFV74t9bEYw4eowOX6VlmE9B1tLD
Uzv2e8PItyGitakcqvVVfBjuI63KyYXin3ia80NT5zMgBsqty2PVoK9bcPbbJHiTHg36xira749c
3lR1ngwd7Pj38f5v3zUcO4PJOq2r5SD9tX+W/ZVHOjFJPy/UQ7qgkSqh/Dz21/Yv77H8ZXlw+aeg
N4Obtq65kf9zsmcjijiPAo/aeT9P/dd58u+zdnliZyrNcJgF3yfk8tjPtijrB9wbgswarCn4Ttm1
3z/qXsLl0RWQkNiKMJUbcwgC8Bj/XIXL4/MEdzqfzOM/eyzdRGYYfL+oaO1LG3XcN5c3r+sCwFDs
vC7vYdcpvq3Be5BdKLvHn+/aOY1cFU2DpurnjPjn7dkU3DYmck/ZHcYkyb8/6X8vjv/sr2U//Wxg
UdvH5UMdiyxsKhPf10ft0/Qc8vwp9siiYkwrvnf5copyimgU3RBJoO6OZxTzk3ckzAPgVjdtm9Ay
mB1uXEp9azsafv/rUPzsJjFW0AtsDLDf58pfB+nfZ1CZ1sD1eptIwgI7HqFT61rrzGvCr0jLoJ0M
JJRCWp4Afc488mbsOL+J7Rn0vvrmuSTQAjXNX2fJ8vjPpplq7FGD0LJ5RVfgCOyaXTYY2WH5x/Mi
Tt/vjQ+BjzI9j40K42RAKU3e2pCxVpqkDBixlLH7T7M+kOSm7yX+JqrKmGWzOT1Q31bbs+zGyfdU
SYalpJMWH9XQox9Xf2Qu3jD1nz4hKVFJLEaMW6b27I+lt3YctqwCTP29JXYVECdrMO39+SZ14dz3
sTl+j6TL49+X3vLj8gnLt/hrb//7weV3K5YaPtWSa/o/J8/ywp8rzZ16beMNye33blk2/mdU/HnZ
9+E1LXS4VoU/Ynn68iHLc2ZAgKvcQyZvaOmemkfXbLW281TcO5dUZoaI17SIkiI+huzaXx5UB0YD
h7PNbEwPQ19mMGrRzJdDcvo5aj/P/X4r9aqfx5bnLb/+/PWvg738uPzl++Avv9ud/pQK7NX/7XVm
ndIpWJ7388/PE52UPgUOii20q7B6/XkKTeZhDWjo/V/btjxjeQwImwd9gCn8skHLP38dwe8fl6f/
9ejPU5f9bJcha5SJaG+1B9OhOYBXoPf5fw+vVhZbadHbFerxCb8tUOOYF8RpU+yRbORqJ1bT/maW
b6mobaK3+evy6PK85aflsZ9fZ7tmrWXNf5Y3dTttu6oqYjak/hWxIPPcBhRnFGfV6/Ia+s4+mWfS
PYuMifr3Y4b/pdfms9lHPeltfOTP2/vLxfnz+7/+bIpcrko1bi4f/69NXR7TlndI+YwKgdDaiqgz
0EOLwC8JlpxyDin1iQ8UsZxdk3f1vYWGCRlF7wVePyagy6cGlMSIRiQ9F0TUwJISTM1IQ1vd/JYP
/vn0vx7868fl739t0/L7999TJ9wtuy1MNXcTdsWx98ReaGO5rQzjxlZzASy7pNhxhL73AZDGmWIE
v38fye9tnMaWFE985Z7I4/vlz9+7MFWXUMUlNDP2O8Mcb5Y/LpvTAYakNTcSW6Peb9nbPzt6+fV7
M7/35d8/L68vAR6YWDX2P8dpkJmz7vzw9ecdZ069faI/kfMCSMlpx+9PKzLEAHR7q+vvbzDcx74m
d5ydt6lmeN8zn3A5bX4uq3LZ60zO2ff/Q9d5LUeqbdv2i4jAm9eEJEmvlJdeCFm893z9aaC9T524
EfdlRa0qKQ0w5xymj9bRR+cumf69pXfzJihMxsL6IHKX2GldDz3EVaooIfAP61mdRRLVJXEPWou0
Qcvf9IS0scvj9bRbfzAL5A9dAEtB6Ul1yrwHn1ik3402IlGoFAsJH1AxKfg7QLK2imDkR6TOrfa7
vgC8/SUsVRfHNn2Qvg0BhGnbLfa5Cu3c0lI+u+UTteLfS+QiRKMOPTqeRZ+khCV4qeGlE25/28H6
Pf/tNut1GGH90REornkNm+bf5kwtArHr+nvr+vfpu8JV4CKvf/d35WaNWZ9ITDlTlzv+twtWM7Os
tWKd/11nASswazbb/3Nc/n83MoOwXzctffu3w2dG39tCENOVWTeliSkBsZe9OQDP+/eG47oFrS+Y
Vjq70b/XbuOINr6VUvhbPiCyCQybChyCBk37z7m9/imvoOfg3DoOlN2Xf1r/02XxOW6th4J2pcRE
ZpFQwWjCqKCg9N+fKcD2PqEMKXZ/773+S9lEOWAXTOYSeaZn9r9vtv6Drpj1TgN6+e8CDRFqjMUz
Y/mUg0Epcomv1NySvKDLofXwdl3LnK7Si/upr3le/97u78//+wz+P+/0d2XWv1yvyfqnv19Z3+nv
NYzSZDx8efz1qbisi2/UmHRTQrw5lz1+XXwRc6BMXueetR4Hy3/WHxWJmrrlMrejfDcvH3RdgOvv
yJKmolHD82z5+2a5Kuvf9xjOq1FKTfZ/X76aKZ3JmvK1vvxUTMzWcQCtP05+zZTterQvP281Q7fP
6ntfwrRInKDeRRpKfurmHjSEcbe+zzgunVgG+dYPGRdLLva3ryzRX4Dah/n+5TquH239T2vsZBlr
w0LLvxodrnRh7LUK0HvWaz7wVsjHS/I6RpCXay1yImUZtPVpr+d6CwtpuXd/m1ppUu9ffraVvqnq
+FtrDJ/XyzKpIGGWTR/B2jvTujNoJS6NxDwndMjMsjtppikVT8XfYWAO6p2xhvv/voERteiF+uiq
rF9gfd/1O5s5rRqjCGO0QP89/tYrbLR95oWF4NT9MRsY/1rfdP1A659MH+sYGdeOjVUp1/VX/r2C
nvv+nlFN7i+xS18i78UQTNgk8UE3emnvL4lVbCr5IVz+k8zGtgUthQebRVq0vr6gt1x+HBMRgMy1
t/5d1ysVGHiM+db/Xb9FGZo/cqUD9ZF6qmW6761/jd/s31+vHyojqm4LpkO79XkyDN8Rl81g/Trg
78adFmfe3xnz76tIgglATRFOZUH35t81W/80+ZDbJTOgKrbcjXpJgrupuY3IJGljUKTyRe0v3ll/
PpBL2c2j7vL3HTNdu4l6VDO6wWWv2obBgizp4fFm+p5GVTwaBbZXorNeoMhAeWJk8EEzHRek5TFJ
yFvWF14/r2bFx2xJTWqtpGoQop1foof13xAeavtZ+Tux18uxvidmBTINEuvvnGywgO3wuC+Z4XsG
6YCiw0dGzOKSdOrwlYoCPJ2tv8WlLQl5uKTm6ydY/7O+5rBUYxQBEA+666006p///m39U18rBjj1
GAHfwKO//hKYZGx0QdT8XeJyqHJ6JP49aQxd/LnwJLHDdkfER3P9pREbIZoPXf/3/Zdr2hZoeDBU
fPn3qn+hyfr/f2FILU23xurrv8hvfWfMb/1dSK79f35MRG66uBu+/3upAJ3KpPAkWtRNalEHqqCL
4AaW+95rQuca03QnLvnY83Fctikyq16Xje3fGxcIz3Y4UP9du/WN19eemhampUXRcXmhMp/eR5/5
cOIU05KbfWgxAoivVGcYyd8XD8yACbhsYLo3psK7PoGwJo+9iubt38f9+zLMr69RZyHrT3+fI162
RIE0cpr6w/qef3+vNWIEIx0ZBRDIY6jqkJ8rDTF3m/+FVVJNVzxIzfDvEeKABDjVU5FfbqEcAScu
g8kLyhgq9qxzbvISGytuLEeWabeV7K/rjy6RrYyy9O9yR0tFqA0i+gzLzjNHjH0sO9zcUWmGLEJj
QVVpOLWJjPY3FXa95dNvtEYnYL7u75cwJkBBo4ZeNcCQS43hIydzg4KYkKNT/o8JdOShofpbB5+z
FqFdDFLUl+sFX149apMXqlpMECx/tXyzdXEVBDZ/PzRVeKG1AOJzH2ulJXSEvIuZ1rKPWIFB8JrC
dplxgVh/cR7+syYi5MzItqTcEYIeTD4VSmspXkyQ7DaWDOp8yjkU1qehXKK4eGaOe31PaTZUL8XW
eL1oy12QpeBRXY6P9d8BuQCgEFu6dBqCcUvd42l3wM4h/7vMYmZiUyQ0gt0vxajSYux4Zih0fTmd
dLFbosEe2fX67nIsN0w1pl9JitfdPKWRjTotRwb2bUxKtzUpJDAqYmAOILBsW+kU5BXTt8prN6VM
RiaY0Ku0KBJlpGhO/pAzs4y4nXNquZ3reyhzt1ONMtqp2d95H8BlAK5ZRQsj8+L7tAfrrvoyW/Sx
EzWrdaGuK3a50KlZMyuAU8c0YAI7phIG4shIlsfP8ptXK8nVrZ4PPHk6zhLLalxvBvJTHLP+TtL1
mVSHjAB6OZtoQDXUNEBYtXYwFU/ra5WR6R3Xi5q+BvMM7SwcHrMletToU9OKjUBmOU0TpG6tSw/m
siOtF62Q5ge96D7WtK3vlNztU/N+fayVrH2QGGtzE2o26oRiZ/l460VpZF9iLI/HR2HuYo5TNxmL
278NegzNZtv10VeUoatquw5E3HJYiO9YtJBYhIPRb2Xcwf7duGQwOrjivv23ssVCYAIGMnRG/cpd
rrS4ZJ5VgAJ5fR/NuGaT1uNA8d+1u54Y6x1cbmWqMn9cKRWTH3L9sX7gZXNbP8aymnU9/s9q/std
18soLgFR1RegEnh2u6XyEmsIpsQCNdz6E2EdAk5qLTwm5aV/nDw4IXoPln16iMBswkw09rVyP8x7
ITkZtWeqrwKeHwwxMAfI9oyHhgx/BivkSzZDaNnyyjRwAhntOZyIcwtxG4pVd5l+QSAqgQO2NrSu
2ONN9w3FLt8x8QCmGjBtmSEsyAKxUcST8kslQwrBMB54YC35eYBBRsuGPrR5A6RtIYJEQoQ1TXEw
AHohfhg3smVrnQ1yH5FhjMvxYDzqgAzbnSQxi8SQirOAEhE/MywJW2Tg+27KbwFl96LchpNndzHw
EmwEN/Brsvsse1F6RtAZRHIr0a6B5c9YqjrozimeiaHbFi4qZmS3JBWhuoVnuNCVsOmrLkl1l0oX
f3AyXNYnppe9qryTELhPm/pL+UbJCFwVnn72op4BQEGEjzHVaxgWdhEDZdIWyV98l4NRZMTVZOoC
hoQj55dcvONFYeHL0jn2GdXcKq8BQD5n+XY3R77XuvPkyYxigu22Laap/WOuvszikb0KCaLExpcQ
3W3Kt+zGgIjER4BLH7rJzzJ+/dh8wFyWcSgX6U4yikqsg1OUA5ULrA8N4yS8SvJL1V7AdyXazixo
T7i9AUiaYYCTgqaeDG6h3e3QFAw4J6c0Wr3WRz7tVpgw6Q/pXfU8mS80NGzLPwQlLkrXyXgdCxJ0
akXpwbhKDY6EB54H5svjAfGvK3HXkyNSqVzfcpvTiGuxi8DGJt4iWBbAH/Hyjqjf8mqvZVdJ4djj
znj6xapg1NGkGyJMiXa6/IgqqDbduPqEPdybdpthZ+Z20rECRpHaDZPJ44OOMkxHAYihpn+JDU/R
kTzte/moQfMS3pQYOtJRj894qPsMsstInDZ9Q167FZeJfs5iIk9virbYxUGkHfCSoWrwIiDCg1dp
bUeYXyWdzyM+rj3kL+YsGRRP6JC7HZPz1tmU3/TiDhZEDN9keLCQXXfmQzi+MHA1gDfa1FjLLPj4
xJbknazvwsUE2GGCOTd3DQ4VAWNRrtENGwJEXdor07Erjlq959BTcRvMHHjNtJuHt+DUIVBcACq2
OOOzCSqWZAYJuSsJ9Jfv2+YmKLaGI0gP5BaUN2MsdvAzjK84Ow6d01MJayS0dQ5ACR5vVscg71nP
3QcWt4jUUIhoiPpnu5UcqyY5x+n9AydcLUVJvWlij9pEMDpMkcCMkHynUy/4xAPYyO841fHRTn6z
ZwVYdbCZnsKrcQ/5Vvz2vyMKeRh/ILRlXv9Owc4rtfWnaXJmiHHPZfU+98i6WXrbzHBkEzmnm2mP
5YPxwtRrjXZc3LQSE28I8Df5fAmks665Glh/8B/J8/hA9zukFvkjQSAebBQn7FclKDNWq2mP337g
WRaEK68RcfFxx2aHeAbgM47GE3j95uRbZ2znGgWdtqN98vVQ8qSNZ87Xgla/YIvJkYHfkMnalrVz
7oEmMUJpeEN+nI0n6qXIhj9F+dZJe2liKIuZqLOceoaJbg4TngMOPulyiLo8zYK2A5VmqNtOPKs4
1yHEy+2YbBoxBuyi1hMGV5hPqei29bmsIODs5fKCiwPYNdjwqHwXk8tHXEJ002VeI/gwgX3p31r9
mN715TVGmJuMptNLCgCB5daVKDE1G0ttBqqIpjDSQNSjkx/z3XD6UBNo+Tlb38EPKX8hyqJ3E+Yo
oQ6oJhj3bqdjgMHfsE+RxvndG97CNGRHVGDNOanvwjuFyljjwWRXWvCOrtBsq+DWkeXKxU8+vVTV
nTEeTWGLmTTRtC5s7lEMASRgcghYW+0Mr2g91eCbq4/YpXsPMKnBCVC/R8A74EE/ew2TbxLHQcrc
8q3m5Ag4xB+0Dv0EMglmVB2+GA7R1LB6sLMTQ5IQ05kesvMGMCRgGJt5rKh6RA8SgKnFzxQnI7QC
cKpIF6FTa/sAyl21w0vN8BmMknGXumFdlY4qh7CL0oKZ3Dk9ZeFrI77nMguhuqB+2Wrqd5dTDpjv
Ap58YDIAttPmykxjQ/gX2sZwxOx+zNyiO3H6hmyeRv3I6Js2v2g99+RQhzu2snCwG045toWweW3j
p+VITYFObUqX2b1ZYOCHkVlPYuwa8HsI1RETgeDSKIfS8swfNdliTJ+iLhQ9E/xVzTDq0ZgvRnKa
qnux+MXRXN5I0S7u8VDiqcKra2Ngeo6++xTT1e8RxE+7LvcaoIzKb5icKBlIzK3CVI2BZdqx5jWR
l2FRbnH3FhwqPijBnnEy9cOYXHS+5MZN5g0XfdrKwWtD7DZfa/FS1d+hdegZZLbqHU83jxe6qnQB
Cb104Y2i4cx4ASmN6iXdcTIf+xbxY/78GjPW5MuAYtlOeibxfkwJZOdVyBGl3BTct02qjDUs7/us
2HXpwarO6LwYSjwv4m7V5RwueaTi3RzjHkAYvsPhUQh3uNWgp00Mt6zPMX4zxQISl5ujr4Gh+B4R
zvcutqcWQFRDsOvGSzE6+2YaPplOHZDd3g2EtwIpuGWH0n4aLhYTeXhNMNfMcTx/J8UePa8iUb6i
pfgu4Ig2Jxm8C4/aNNfsbKg/MVMhLGldfpIJUd/b5DTUG2nYtPgtWl4g4kBha7KNomu2dl3mmcbR
bIFguezRcbMLuZHo4pC/m4TBLzqh+UC1bYcUs5B3aL5Nn5zg0FfMfzIHTHIOsG2rJJ+1sDGfapTc
9Q1GU9W0m0p+5CyLJTeFijs7KP4Z3q38a8hTzSBVYno1GxpMEYZ+BnT+SB02ZbdDeBN2RFpO7nvm
O6HUItpTGFlzx9rRzwnk/eJDxe+d53ckBKMCv1HeU2XffQl8U3C++NRX2wyF38NUHH3rIguQzDfi
LXup1L2sHxKEi5onY+bzo+UnkzlZYVMciftT6ag9KtcSzwPRwwmU0ZBKw23qNug28EokqRIqKooN
1ma8MnHxRlFgilz0z7xI9tJ+9bgX+eDfNhOq1gpur80UbmJygu/xZLeQOBYQSIlVHbHfww1gX5zy
bdS6RoNhjM1+D49VLChgLXc5iLgFm6l1ETVDt1K+F0CgtkO2ETN2DZ9AgXX9A5fS3KE1C36NcjMQ
6W3M5ph9ipfgo5Q3A/CbiQdqYxqcX8zJ2ym+xxFgoS3W763ADuy0IWgb4st9M3u97knhfTU89a8i
TguwjDCu+8VihKkMwkto/aQsMvJ6F+QqampNslF7lQZofJuct0EWV3mUkBI80tn0JbfDTg7chewU
otfq9xUJwyPpmuWUwcGI0T260gOnIiOOUnNbREADiTUmCCegfYixGBYznsZfDSwqXryzl/kH+Vv6
lCPk0F5dP3Lk4epZdkd6ehOzptiqMGXg9OW2F20/IGWjKbDNx630W/QIGpgdAH3PDcG8YxO/Nc8B
doYhhfFPk9C9J0tCB4ehkdOgkSucsUe5uCfb8In22fenDTdU6r3IZy4ITiCzMjtFtRXm3SAr/BCQ
dcUp7O/M/L6FQgA0tkH645RkH68aIy9Yy3+Uqr3c2ef2i8BGJm3Qbf5A9ErbhXo3W94EfOXE1pM/
BhcMJ98GXD4luzFdoOao5xL4Qe8ohyXou5MDTDZzEuUEk2GGifKSnwHqYYjDEchjYmo7a3qsKcoA
vyASwPeaMhGR5LTHGJEECPJXND1GyR3RC/chuQgBBucO9XOmgliLhA/ZUfQETrytrP8oBNzzEZsl
PjhjWRlzHHzw5NCHJHxnHiPQZqxjsyGzOk7Knr5ZLx2jz9Q6G7j8bMRPxlRSxCMSCg6OT7z1HIVg
hMLnQeqPMuMOwpYX6IBaoPh7atVD5gp7xiJa4lNx8e4FblWwuBXWAlxw20+8tHGscJcLT0C/WafE
jSo5Ok1bLNog0zwSehBsUsHm5GTCjMVCjIt6lDl5mH/W13TAkDAGhQDRcdwcCnZC4xgBE+LaI93t
SK3O3Wf5rv2YzPMwL4CgHbxdx+Q3mx4geDJNppjYVzDC1RnnZK4IGo6CVMYGOjI1FPUxct0oiLg2
6mcjI+C2ocYTwwcm+nwmW23pWnwawSH5JEdG+VeBehi3OquC3LNxSWpO7Ru8O74A3StoaoqdAeS6
X9aKY9IBfmwxfJ2XvL2igKZu/Xf9SZb3OiALh/hNdMq3mrUCuAmnWqSybCeqaLNDFTwhoGXgvmMv
YBAT2txLQJdoG/EXZwoePTx+iGSA+Z36RNc8iABEATIjGnFSmSDHqQOSVqS3UMA2w43oKYsYZUJX
SrtruRgUeDIehXEnfS/GpZSrY1dIHsnz59ZO05OqMdnKsLaTRPt52BF1dbKnjzDDoGDsoPqxpToT
2Q26ZyZDGJk0iyetc5l7ICpD2LaEmflWSk7YDaQ4DphPWb7jrpf6d2l6bKJEzLi+UCZAUyt9Jsfp
V0FoBiUSr5PnXN+7xWX4qIgl3Frbt/0dEaP8RIpMPZWygWRhB/MF0HoklhEY5KUEvKS4HKINUFfx
tgDgepuRFyixubpP2yMakF50KdX2IshWO5ZQz9+wrIFXy7Cf315hj/X1lqVPjKhvGRgX2p0svlWc
kTpycHBkuGmx/kcZKydOM7vk0E7BnbkkbuxVJGdkaSk5EXMj+qNiXn0FU1ZWm8PO3AoOTz7Lkcm/
/gtoeMs6ZMofLTPeRsQKN+uRUj0UBNl02Ym5d2AmoJXH3a4QXjIGzqeH2r+qxPTX5KX4xFoh/uHR
ZiebbvJFhnIzU/leQo3lMzARwvBvcuPG0noRIwavdmHGtDauTHbhQ7pyObmAqeUsDGCJFMuQnTGY
qb21b8pX/jYhPpc3uFo0wVkwlhJNgYHkPfPknCE8dAw1s1pJvLJPTuvyvYjcOd7mmKenNqdG/Aay
LAxOdOjZpjkU+N5t6o5f4xv1CXiSWsHP4z2/kX8H6zV8hHxp4w9ZkEwDnscBczIvgqfeCwoJ7KlN
tiaTBvALrS+k8Gw6g7RtDapZQCSXZ136mokPM3vA8pGhTRn05CZ8LH1mv2xuCJkXe4nOFRpsJHQG
+wEuAsxdMYjM0GQ2PgrtJn/rno2H6MWM+ZVTpO7BIUXP6m9A/MiauS41sJlYaNN+g3RVb323oYhK
DYeNE/WO37si83aEKoyPuBzyzE0tuI9k63ee+ma8tP6+EA9MVcaJCx+K6In6Hhud9cj0QwN1AYcI
wKWTK9BoZYoAYiNxo+rMAQZih5kejrGELNBiixn4zpadVWESMkbLvGTtquXUI+PlNuEPl6xOHJLt
tnKoELWEO8hXjE3+QBCQsfBaokQ31a9YQsOaGtU9xw74FLZFdgiyevW3IM69Y0+MlSMOmQy7jAOy
OqpwS9VJ+OrOTbWRpx0ufhN0DnnXGMdSXvY6/wOSmvkJ33PkGo+28MiKbTJnQZAw7cwK1GzATRZ2
ntqOh5DHh1mT/o1/tCzqEOAHDnJ6t2Siv90vMSPMjHsehZ0JKYKofiu96ufs078n36ofAIkxIWV9
Kw/+TegOhuUBtrHDx9YR73nZFPsRdS8SFAwMpm9JJwX/gGmzCTeGjGG6l4nEsSrPjuadeGbe7UqI
XNBeoQBBBUH91W/dfG7KC6cFKM6OeXF9k34X2UaraI7dpsXobdN9EGizgQmNUwrLqZV9IpAkNuVi
as05b5zmnuzyqWnfCe+G5+yXk1MYbGQr/Banv0SYvdiA2v5P2+85Tvhu4LCaDpbNxXzFlfDKYZb+
AJBU2IaoW61Rs/hIr2F+Mv1jnds8ONSAeWQEJAWY7SJiZwJbXqJfWYTR71KzpPRoB59LAgLui5jC
7Z7nL4w3duMlt8gj3IbRIQYVopha9KMgQ0Gx6+ykQRGFtkroi0sP9cZXeozV4vDjaHsIRqpKlx1n
GSygbMFjxSa04xkJpA9VODAIOQ1SfYennjK70mfZsHVuKXj6FNwv2Lkk5HjEWEyn4cH11bywnCqJ
U8SuJ3egDAyPJbCre0Nh8sEmH48fKQM25XaZnKJJxhgWZAH/IMGFYRrasx6Rd+PQIBp2xC4nbvoL
rQIwupjdgUwx8IjBoX6whW/fd1A3Qq/ReNb5sOyh1IqoXz1gN3avnbV7YPJAKTRxiw1qSxbBpBdF
aerFF+NjpNFwXF6+3BSU7tQt5osQtHC0fcOfPf+JHnAKhQ7IjNCceeNPU3jEW+Nb9LHULzqbvFWi
a/qofkbhCWNmzcHVr5Vx7nOCJt4wkk5AU8xLXTDGTJ36DRJcg8zNM6kGoukHjfqWwxJ+J3HN6WyY
2zxyMu1VC532qg57+Un9iI7pg3ExnnxSueXOOZN2b37rKCwSqhAbgWv0ozPvZnqJxTQlMe22RXmM
zS48pOlds3YGz5Rbx8foZfitpJ1GV+YeW+J+WDK6ELY8I1Gaa7yaZ7oS41IVD15aSF7+GfwiOwkG
CkvbG19gTKnvuV4CPrmCHbxJA4EmVZMzezIBjxUCw6Gis9F/WnIqlsm7/ytcyy/rkbOCez1QMeRQ
RrrMkt6Yo0eyZtAowHCcYCTbhD8FVmXH9p0sdAa7YTxgBTzcOLa5uNW3TjjGoc5i+AwZz9NwNDvJ
FIBkTmB8vhgFBeHZnNh4VXkXC45FNdIgsafsbVOZzDpHKg9MC1mfpn/PrFIuQ6tYAkU19khEgQQt
ZSYqdef4jYr2zEmdybcoQmrpcm1JeIkezI1ZOmyncXysB69tr5Bv6E+05peRun24a7U9SGnZOlkg
2mr9inCOPVEKHFJgoXTq74mH8NYwvkymApVpfujE5TcMXGDBzNV0eDzlm90VL4D+tbyjlgfWjPow
bTocnQUm+4ud8NB+UQVg7C1Gn40Y7Er5k/72h2FhgeFSGPbDswo1NsJm91dA7KvSIl2vkQEHcgkX
mBsk9QFtQKRIEYiEjYAJyFKlvmXPnH4MepXa1jxLd9jbwW/h5OYmZC8cKgXVgRMlO5NYPjIOPETw
ckKyacr2rdtA/6JTi+OTQCq6pZlsfpg3TvomPkiBFyZHeByICMvkCPUPkwyewOS35Yl/i5PtqG7m
JwFfbvIV4hHGtVBLCQecYGcO/XE3mbcKTIG0FAWWkmN05unkXOLzEzdVn9GDfrREvIHg+blq/DiI
JNZ24mmUiZjoZ6x6Oe2OKYZmvp2/m8cElQ+jY+/Ct/g+AjRZeDI2MfgE/QnjFE+Tj7V5GlhRsVcx
MR4wy+ulwYlzlmSJ62c+TTT2yOWCnXwJHmAlLDswsfulfApeGK9q30i7MNmSDPT3EKFc7Wf8Zc4Y
/wAg5tlCLVyYoglVj4IVCbEU9gWwA0bNKWPS9SseQCLH+jUE3pl45BmAetrRzeiyKCd2mIrawIDN
m0sPatAxVdmJPyJPV3TKMebGN9WnWEek8gI4HOmWFX2Aa7O0bb88i8sgOX5+2iGHf14RyG6XKIhy
TnOu3uqF8uqKQJSmqy5sO2roo8vGO8oPBnhLfEG2MrxRouDIJdcw4AJhSXWj+o/HVUI1EiY7G4rm
dni/0QYgU6Gp1G3jdqdqFDl5sKnS9AxubnHWwWSzmHbydAhVelsClBHqgNuq/ZSMT4r7YrajBdkY
N4yQrW6vCbuuYCSNcsohKC4JhkYCH+WMPXvvn9P2FV85gzY6VUP2LYrnXPxeu2Be2GNLBOl5gddv
Muk219tnECNC+0ZdF56ooD8P5htRTpU5Csn9Rqfx09NVtjHphAfYMen9RupTgg6Hz099qLrRxSkV
so4fSksGQ5HNVrzNlUMN16yP0niYBy/CBI1EF9gbD6RmffoUA0CCNz/Mq2UgtYFGBldiPFJFzpW+
3pMNYUxWtXds2NwoHD/zzCVNSeIXUgY0Y/hvK+VVL++M7kBdCkOR2nhGWyUj54EH2xx7/zmtPxQ+
E650dXUiANGtpdEah9sAM0iO8R/QMCUFGOoHpBK+6UbqB8jZOt7UwzGLvSQ4sypY8eZHP9zhi4Rs
wCD5VncznTsBwjZw4Vci98506FMQUC9rVvBEmClEIIzDGbhROQbjfP5exBO12UJ2ODfMBNZLvCHm
RzIjuvA+YAN8gAsQPeDE3an0KNFwZsAgT2aH6gg+ovrgYlVQJ88Wecor23Mq3dWn1vygSa6Qmvgb
sYDweIq7CwpE/YePTcd91LgxrGx6ZwbmCvaIwSaqvtAOwm1GafG1Fl9ZfD70ePbj+J7up3SNf7Dc
9qnkN7ZC7YJFVgBzYVzCYXNjuzMxq0ZwqrsMDpN20agdJk4b/Oo2IokxNXrg//S0qEbDYWc0+Ql2
QjPTSt+A6y0LmC+cu9s2PA/XdLpp1NkFb+zPZuHN6oUfYVGrYDAMbgXzbIcmPKPOUJJ3Pf/p+idh
fNAIVszmqyl2mfSucZRgw1xSOPGlpZ8l10z3HoG3d8FejInnMNGj8IyS1r9I1W1IX6DhdbhDjPSq
rBMPIpuony/VIspAqgglchsH24U9IY/83gtiFoe9nx6YmO3xQ4h6Nw32PD1AYcj66NuzTaQhthBw
4tTBqVCUQnyi1Y4xOmDivaAdMCbQ6SwE21w6deOVxJi2OJ8pMShkp+6wAElhFQrviXBnyCdsx0Lh
oE7X3vwgdCA2Y89Stmp/zV1rSZwMXOwSpnQ30dOI80m9B1ErhK+itVsUWv5wVCqX6dUSL7ePpYj8
LIJeHeDuu5yZZbk3GQ3o36ha1jX+HjzCjMKelPKRngqNrJC0P146Q7J+q784dfIE8Nae6gGFlhk0
WAJKz9oFGoxtN8YQZDzgHBeXHmgi+bendO616nMp3DDDnhSXKiWCTOaS1Jepd6PpM0luAJQ3A5cM
YznUYfhz5v5eKh2U3aHvtJMX1a9GTPzcfw2BxwBrJXgwiVICEHQ6O7xgKAmVtOaYhZeeYMNi4cPm
BWsJOSqenx6gIm5VFj9Se+T5HPGJb6szvQoDarl61Xi5fh9X+ziEnOHWNKc6ikI7Jb5CaJh9Fi+P
1JaNnlHcuN8T5rFAdS41+16Ha9rG+hyGt95aZARIS2LlRM1GZ+bvNUayYUA83zOY21NMp79GzF2A
3ASKa7fJWyXT6ceHF7mHM0YujgWajsaM/jYGG2wdunYW9UOBIzreGBTd71nR4ezg/CaQDeIyVW8H
xfV/03C7eCtiGmFuh54buyUJYH/ENLoQ7nSaPOwE1DSE12nA4MIBoo40gPx8rPcxk1h4wb4jfqdS
MkYcH05I2/tluPPR5eKwFCMcdHqFhruNSrHS7Tp9bUJMDQUv09GiYO6zqbBym55d4UUAfjd9SqIN
DjyOKd9vBe1rsbkePmuGdElSfHICSk4Y1676lvzcSq+kWTkYUs4b7TX9CoHDiI7/jP6HC2boNGJZ
ipg+2PiAVuHjiFgw2/JPUPgp5FAey44IcUTlwGYsZ3ckdEPoTgqWm6cmd2g18o6zuRubQ6YdOeCs
ervgzBh8NzwKkIh0MIrQKOhEJ4jp2HOcJN9GgEBTe0JuWD02kjfrWzSIorIJp3cwOdJ4GjCNwdSj
2dO+orWsRUgnKYtpuKvQ8U2eNOjFkvbV5HdTC9kvBc9BX23p7XbEcZiczf5u8SosL3r2AxkkkdD/
1lscirkRZrKbLh29jeoMNcnA1W/K9xXoN90xWSy0O8oriaYRYAbxTrmIkjsXF8JKigYeqxvFFfFo
hVNIbRGZLpVVQN1kJPFwV6qdyxOgMkBLCwnfZHjFiAjuoDQNMNzI/+F6pB6RhwU4qX2XA+ZftgQW
XGMSDpTCbFAWaLHqJU92bHTRY0gLvftkVFzk88m4Mozu/Ebj32d6Mt1x0kD9x69YQg0gbJjF1aIn
ahDJb/5F43FB00GN0jzOO87fzDi05QmTmoR+Eyq3wOHuNdEBJkGyxLzU66Pl2Q39z8oAgnymwMwI
JLAiqyRbxlKGShiNWI6PaG9YV3VcnnfN/KLKB4aB8BuyxAQWvNoWsLwQP8aHWlyCOkXdcj8MbdfQ
SKCsXt5yc5/D/EIEFx0qA/0vbmr5oh4LMiwjPULjnvJbqB4b8yBmt8UyiqJT6jhExjENK2XTAg7C
oaLx9A9fdoOcZPExjrZjf0nbvSmQSVM1fTJQ2dBwi4eLXJ5MwStGmzoDrRoT790Wk8TfwnLpeWAL
SNOeFkMko1KzReMBEV3zqUGtYNnTwGX+F0kTTjnsT4zGED8SSlOhoMShwAA7CLpN/aSNHUycpt+6
ZTz5Y0yRqwiMN27q8QdNjzhjRXcw5VugH0ukYxRw46eCCdTRAdRtqF8l2ynIU0iTbFj5bsQCEUEL
7XNczRubFi2jTRMI3/ItDo5Z/U0TuUbh09vUBJBvUXtrmuNCBx9/BFL88UT5jBLdPO64PyTCVBUb
ZdcKT5kAXAYtA6Up7aKWFOVg3Mx4ZENHdeiQU6GzphtSNiU4wL7127vaOiTEJDAmwCTm4mtOdi2b
N4F4iABMcoBx6ZiqYs9N44bYvX4YhV9/dgyCKyvfLsTiVNnNOscT2kOnnOjWoVYimkddQ9x6G0VO
XOqD4BW2DZkdtVhqDZqN/6cSnCjtZ2y4xQtX3hgd2fDQ5EZLATa6xg3gH3rUunpo50s1cTDexcK+
dlNcQ+BJUq1TFSoS1pMuXTuBlOhJQTwwQRT2CVTIAL0uuYoq5LeLCaCwgWB1VaIP6swcZmrwNn+Z
AVhEGnT4S8zlPVUEaC2Z7wTRnjAqwOkVdQ85Jb7ADD3UjKUlMR4er6Ds4uEMojPwb3PslPMdaXtM
74El8Tpom6w4iM2xon9J2S+Njpqx08rHUrlowg9dUFM4pKSAzBIrT+FA0e4uw1ilyLaDfmQHtcbv
uX2oETT19/q8L+qjFXV2irwMsBX4OQjHdI708rkzXqP5AHSmJR4LoUM3LomZIF+G/GLF72L+i3ud
TX5HcwvZ1DzdhH4/tmdxuiI6KqQ9+6nU7KKFX7KrDdJ5L9bvBOBEhRN8cqJidjybXvlYmSjWtovi
jAqW7mEIQnoIq4pfSXZBCuSFAMy/NzPu0nuG7Vl9Z5hwF/YTTbfuIUZZBJ9oRl73jhhNV9222kdY
hSeUTMfqXRkAal1m/IukR4zMaQ/dUMmU3ZosZySWVErHDtDKCU6MZNK1yE7BfEb9oXAGyr2LDZAz
6OcwdaLslL5DyGHHQeG0NB+YHo+3sEnp1xEWgQyZMBd7mc9qtcs0TOcPs/g/HJ3HbuPYFkW/iABz
mFqMyrJsuewJ4cicM7++Fxt4s1ddZUvkvefsCHwBaEu9Qoznd9epQQeYdSdbk+CGMTkpwJgLl7kT
ST96QdkXYCeXP6I9QeaJpZIPffROKy9N99VSFsjPjcp/w8zir+x524CpuJyQKbtVTo4p3eo5SbgH
IuqX8tPsvJY/Gd3g01icM/G5TYgeJxeUJyys/XTxm+xCjqouETDenBMsrnwiBABTvJe61uJxzYE/
Q/1xLFsiMbeXMPHz+lVsXF5bfhKiAlEbF8C5XK9Uf+ZuWXnzHBQbfDW/pEjHENIStkvST++v6dEY
qMhwLPUZcnUoY97HcwFwXAtBnp7RISw1qYmnSHCg/pMF3gBJBt/a8ALGXgCtdY4gfOaLC5lVIaZj
zi9JLd2DTPe5+YQjkbN54bPnGELlCeTCbQQDEqpgQmSNI6SlkST6oVF45GzYQChM/t4c0c4Cy+Il
K7ask0xlenSDucVBJM5HCWGo2wnner4zFEEyiKqv1X9hv5fQ70fIKrCbAFZgua4PqkyhCQTIHz+w
HF3K5FlO2EocOTw0mjcotrq+RTkLn8u/mK0ElGwpdL5eBCNgEyFXmkvuYDqDQF/g3sjKr+Mgnsgk
8ITRGRhqeZ7zyWkATcHzs51GIlJRuuhilPKaiGc5dUX+1BY9W/gFPjURnHNB42abpNqwVssGSDCA
Z+PNJFX1FwnEjmE+vo8aSlRXGN+i/kjlB/f9WHyRJ0Iv2VfiUn9BG1OJCpqtSPmCNAFbBSMVQc5U
myzBJXqZeakvVnhCW1nVHEMjjQ8e6XIFmlR517E+tcFEShHacsCxGeVIfqHgsMX5i5HqPC83k1q4
ghnTacf3vjmYw3l+xHhO+FS2V+VmNTuqYyf1xFfT9dQtntsGed7nPDlh7DbqZw+twwS6nPn6RnpS
Y29isQW0wlHzRrVprzloYwd9z5eW8uZCZqLQZswj0hswPN7HqS3RRL/arJLWn0AtJzucHHRMVTKI
gjNST/LFILQYwAJPxIrhKi8gOSG0lY+1CRTjESEzaN0OzI5VKD7SMjRnjqWDWgQFo7F6NZPjWvqw
3Y2EwOlizWDjuw54qKCq+2jmLqHrvJNkhMJ2iN1xqyInhbm4Ujsry445eh26yjaojZftv+1Iidsp
44kJpglMJLf0viyBQehRee6S7xb2GNTvswNH5N5RYdaZPY7F/IwAvVCDFnkQj1boRM13MhxxAIS5
jxqUQTKLXSbCdX2lDJMTKyOHbdvrobJ2E3slv7bgdyDZJQW1aAoOU3Nt63cSrY0poFN7hd/bcnG2
Aw2JF28yuDMbOzsvtFO7eGFPLZmTq/u2d6nFFVTeuVeITyC5gZ6vkmiVN+rS0j5A6UeMHHzR5K7Y
ANTPGAJHcirVVciA1A+cxygphK8VFh4d4ntYXOgoRW2rUwSjM1awWeKSY5ihZYvsUjss/Yx+Tt2X
wze9OqfMUb6QunIa6KDv6xNdWvQAz69lc23eKYgKyctP/O3JVJF7oXmDUnFFsioU20SAqFJLSvhU
YGTPRvgpLJyHG8Nyg7+gTqDSHDqrBXGPPhS/DwqUwhZYtduDojAwg8U9UbTS8xL1DtHxendve+iV
GXpj09uRv6TesL2n0pXphJ2dZm5SH+dsg4LXd+QkGQi1FJg9X9d5kvcKjOR4KKn2AO2Uj/RBMhK0
tDDRTaX6i+kiAUE70SkHNhPL9CnjmfOPkx46Mwm7O2y4aoCgnZ8T/Z4mMkA1yKHJyXeju0Tg3BFB
H3AY/XabPI6Klgqm/NJMR6OxR4S8E0o/Nv5wlnf9kY9WsPhgubpAd91G9+mXQTlQcHz2XIwNfgDl
kESAHTDptNdJfJex3TLKloeRObI/IFSZoj/ktlwLdNeHjdtp+y6TuKFtemXq6IDSOkf5HL7zr1nC
oY7BbTl3qHb0GBBYV8FzFP1ZtK7IauL8CJZqkEnFcDJ6zGGQQ+EPCWRksPzOINCcEtjTlD3e0olJ
la+K0YWxmD1Fu9YNPedHSMdy2RktsJ0PRQrBQI+iNOBxdoGCGoWp2q/5t6BmoqBN0QkEYGzpDKRn
hyj/IXqBUR1RYCMA5vJnBLfz22DdE8ja+bt6AxAu9becyYkIs0uPSUH2kEvPA8O0HWvO0hERutFO
W+hM4k6XklRbMah1CiL3cner+p1Ws7GZLt9riBgb7dBUf4/bLewtSIoweWakjFOoRscbXbJOnR/H
nMhezgsbeSO5VpZC6/G+Ve8aT8PErniNdQYHl9SjkGcflVNGDyObN1z6QKGtT+7gKB7ZEmEG0KmA
l/By5JG/SgcZsEslsdBRo1PHm/JTIErn2k+Ml3Lw5MKXk8uanOHz1twh7d2ivZOegPIz+Wab0KLf
9Td5zxu46r2i7wuc+AaBocwWR8opO8wZls/blmxjt22Kr5Z2BJPWwekyH+5WeFcPNTujdUuEg5Ac
mPUiwy4EEs+cujutJCvEJywxoCQrENGI+8mdLexI3nQvo934/zpJe2pT2QNiUI1yWEdEyfnFV8tT
iNwd6Jm7DhsxwoflMQubigfhV/YHH9HOMIwkm22DGJupWgFrnYQwKCVutfOm3wKKQbDFRKSdrdjd
MnoRlH9Y0M/KjSoHUdqv1bvV/uPeKb40qOWf2DjQVyZFWyiBLoDHAFvbwFsN2zwRzifTVS0P7qcA
1uk+SOsmPZzS2dGH6UNoXomnriSwBkNnQBYoUZnpeBZTuwX/Em+ZapeAT7C/dBn0HktWsqUSs6n/
brDk6pqPITyTST6/M6bwuYMhqiCrxlP1YOFuCOcFLUGxgGqi24mtp/xynHFmwHqgS2g+x3ta3NBV
jh3o2Ua7cQMP2S6s/pFWDTUVGu4EvjLx5Xoq1kZOYOSa7LO8cALydqSY0eTrXHyDR/cZGThG4/Od
I2bIYXoVe1UB6Fp+rl8l+e6SFz16t5Q75QbK7BfaayLsmhoJ/c6sz6zG4fIxldeu2vMxMhWTYZy2
9qwhzu+gkWxW1LZyVY1N36bS3oypxvvHDIsP3mptfg3QOOKxzdQbaHfTIcIcXlXlAnCYL9taJcuf
QvQDR8T0Nf7GSLxw6KDCtlxiiJhmATFC4ahTPsHNEB3wSU9kecj8FjvwbqQ5sfnEiSOdUzD71kWK
G6NvrNySUgG8s/hZ2pfReIbNh6OZ3shhCjn5GAgO0w12Vqb9BbW+LVHWgZBjPFTRR09pwHjhlIE+
j7UrexHioRR0BAI6uae0P5XvoHaSGQBosoboqofTrAbl632TFVJGt7UbqQz7ApNQxROWPJZHJjg6
0gwdLsBBrZMoT+0e7STbsL7YxHrChRXUMdAHe0LmkC0ODz8nYYhvBEKq1Z2Gcrk/Ae9tZOc8FQid
RCJSsHQcsRUZOmPQhgylW8z9AfhqJT++23FEVrLPrdsWH0nug44pGa4J/HOUSXtoUBPpBcHQNH2S
hcF3SqPJbsIFD1ebcn344lcZ3aN/Lfnsj0HetFcQD2uzNfXupKMs78Nsj6Z/QwbLQIXM0kEq0fxN
904EPkUOxtpPUSAbBUOy7mAtiGTSlnYdw4yOBgLW502JdrlpK680o2mGg/ESCRxEWkvaAs3SmYNN
4rzSsL6wFe8l0sbIHcJKhqhOcnhhIYgTAvM5JmJmT6qxRYfNLqRUwyRjEl0xvMwFHpYQa7ZriNWS
9kH5VShO0rivm3ct/MITJpmfVu8BWkoyWk4A+2M8nbH/wd3H00YU+51wNBVP7a8TnXXMCUTwz0+l
vfDAZeKu4putdxQfInG7QAmq7TdM44yGJfY0Hu66foFqVT62NNDOsRJoUpx5oEam2wtBVuIzugnq
c/hbSc6q2s1yJEBfHM8MAvph+UpPzB9SeZRmT4n8wuJ3wo/JO3emGAYoAsBoouWDwENaP3yGuK6l
aRhWxwjQC3DvCNnHfOGKnTkHwn2S+Wp1MD+hfmZhMzRpyjEhv9nafKg90SRk/fd7RbIRZse/GVw8
LCxaVM7ncBcf14ue3QEDkTv0qj/QjvbC4yeMuyHksH2TgG2kH3O9cajhwyQ+teabYQMFM7jVI+or
lv8jRHaEqt1Er03kvtfTy67vJMHOf0DOK5T7yluH10HdyHvGZTx9+TsFFlHtomTN5pe2uP2vENxY
B1S0QyAkD+W+mpdK9cLhikxy2oyb+CtkUj3w6ewqaPiH/gbHv3Sg8f+G8sS1yMuJkjKRb0XzQ1zq
DhMq+9tgMnpeCWQ1QxvDI3Qwy40yH9aR4fgC9r41dtcRveAnDT2Fdc/+xneQYtl6GdGZtNoLhxnn
rMapaL0L5OsjG7DzHTwBMCc357L8cQhMMn97EEbbhaSHmEoveFdQKo7VOzNjo7kLdFDJjWUn1AuA
dJKzlLv4Sjd2IfPxRmxXxDvhoWhksTeYh5gwiObPyGyN4njkOD2cyQ7HJXMnditJusLHYuTriiCs
PQP76q/Gk3TMMuQze8twiCkHwu4gUkw+V5SN1Jz66isqvYjKLSpxoXAGH5ZJCz821de8gS0b9zo/
odhSquNiuRn2K+tpEm5x5Q80OHAPybbwwWyigA2Twg/Sg5qM4i1o84baAAaYAU/mIebJWPbjHMBW
8mFyEmLPCdF8kZEPRIsyl7tZ6P4lzCd/CAJqMiLA+lExWS4qP26OAvvtQH4I1bxP8J1RA52w32R4
QNSoIfUd/pqd1oP0PQ2jR5v2uO7Lk3CFqm4JY0/38XBarUvO1ItAuoEGpg73CThvImOAc3URcZWg
ZAENQpnFDb4JApmMkpZfTrwODF6LjRK15FbY6ke+NDUo8oOVurxfSIjExSFDYh1PYHJK4SrDYe5o
pwqY/8gaYW1gW03lAJyCuRJGDwkoCdCzAhH7CZKXzbbBZHBKtaB8l0HbNxZwU2m176QR8E3IZ9JR
cihWZVtbmIrS/MySjywXPqse/lXW3Wy/6u+CwQEtP7azwcXfrohnpAnYEiHdeJtm1ZYp0d5uLXq2
y9lGXaeMAR1Zof6P2VXCm76zKoSOLgHDI9YemEAwbc0xfOzo1ld95d3LpT88e0rvoeThxEQsyAIE
pwGSAwhTRkAGF141AmyAVtjWavOr/CeinZVdIL+MgfcHpxlxMqjfuE0wjVZ2+JuaQf2zzL6OtIMa
QpRUvc1Nukl/auh6V9jcz7aenfpwL+I0MqkI4ilCo5Cb1IYR9uTpCrxIMK4eiSNWFojNRTAPS+OQ
XtPpmB432RzgaMkQDq2pZIcKpUJ3QK4cG0crwPrNpS3nDkJQZPdYZaHLu+ZYTngdXwbpH/woIiDr
m+k0eWMUSOPfDjAdZ+aDWVEWaSX0mmVToTIc8BhHyoVdINfZQJ6QNSmqj4sy+X9RJ9OZSrdfeOyq
tJP6wMyr9YA3OxGlqY8+a6G5p3bpRy4AdDmiaP7hJ8Hhap1PbfLKQSqqB5MaToRiNFLRl/GxPpwN
MU2pqHU0Zd//Kukhoi1lGh/jyGzDFWIPqYSw7xbVDpIFpq2m2qnzi4g5DGYfyLvcrLMY+Vtgo4Vt
szxg26Ltls43Q/5BIkfyJenhO9GyN01V9r0wbCEU1WWOKnfR3wg0iP5XmoZ7kwsEW1dNbvK5YjjL
lK+e+Vpv9jIzFJYbmxyh6MB8MLKPhlwogdgeOQExNZsIFQxELKwQoVeQhc9L2IZAi361XtwQ4hXt
E4UEDP/46VD5PkMfRG+VyWSI08mP1JuYoA8kmQhFIsgvMNA5JqaPnAHuVTCIhvZMZP6uQWUMDxG4
5cJqhDad+T15hIJXl7Se2go+OMh4/gz93QRMoKG66CckKMSN5Egp8PYhyMExILdHcTpisGfWcwoU
xEZgIYPjG8rftriF5lxFNzEPSs2TEhdBiIV2BwmKfCyZnuZt38bgMGVXsfAb01bZmCdbAzpHX53a
Zn8m2mtRP0EKtcHn1sAXja8WYMESj3l5qphXaJJY+ehuyI4ViI6E7EtG5mlPNSjeJZkTntcmvwsj
0jabpXJF41u9Ct0h3Yi+zVmH4xLfRfTHg9iUf3L3zMZIIsMaHS1+/S7ggDZQKX9w17HnTIJNwea4
sHnI/0aut4GuHkdiGejZHLxOQ7LZBqRJFe0nmlANm5dYHeDnNsoKcy23DIPAkQ1rsWxKop2Vvoh+
D6/JUzoRuNJR+1UgOHtCTBtpe8N4LQBgxl+mFQE7uhGQZTDg1Mgv+hgk9auOhG2CEkDNx7F0kozX
bD3JtSf1l678p00vYszVp1yrHAY6fBva7xJAulzZkz4FgyBpOGgUpkXQCgFCPxTU83jjBMonP6Ni
T96QZJNzihqbmUYFusICWfzKrNvAGsDUTRgM7DC6fbTMqgNcMUJawxpjKTT2IbA4aujlXZFd7BjY
zTgkkSJAD+FwpccGJV63LS9XngYkPHLhMShEkkfJ+5Zz/77p3TeMF2DqaWwQ1CJRZ/WiFQQ7065A
DWY68YCXCmkTPVdPWucooLK6q/9x79PXniIaQbXVBnzim4AS+4PwLien0vJ6tGDKBZm7Af0xbuOk
Rn5+dmDqR/asq4+mO5mRJ/TPQnVGNwkyy50Jq0abyKGo70J3mRdcK7KrKG+bsY3TZSsUcGAt68Eh
XCCZXjfSn9loxijMe7UD50QsiSMPqpM22JDbyB+7CxyMVbwzI+jtQahcQ3YT8CZP4qNEsMo/68Tv
CCtM/KaqHwvYQDysW1vEhbUp0AsTjtJXQfDgycT2F9SPcI2SIQqR93rmTkcpxT+apx9698xXrHFQ
N98zUX3yL/o8FKKNHvQcaaTKocXiFkOKtgAd3/CIYmfkhRzpocSgpQTC6AOcD9FZIf5iQhvFFkaw
o5v+qmfY62ZxUDQsw7Gd3KSGvziE0QaX8aMg3jD1Q7OilX2KUJeVZ5W1hxRhUJp+P4f3Br9DSOuN
oy0ehxUTLF42g79pDzkO1IeakPGXe22MkMHjTXZ6OrKkgdyG+qnTPtbqtZ5ADU8Md2wgZNQ5o3Aq
RIdOEsIDSYUxrX3R/luZlSR8/kRXYrXCElnauNAawggx1CNdf2n5v6gRQZuxXQ9W4ukGf+FZA5Ux
IcT6nfrVY5hd9jAcUN2qwUpxBQSCDosKmykVdSfqXRaPIt/M2ZG6H9gAi4/s1/rUKIxDa4ntRj2Z
235HNQ2KF5wKyHx4WLOaXu8NAyYghOCjHsiIT16TXN6ERryHJipUfE2MxTIhsA+e4Wm+GIBR0+fQ
XKdin7TPIOWgpgu2cOiL9RAVNE3dw/bDBIeAt5mLmwoKS2VLdI8VhwYKwqKcev4lbHLSt4wG4nHU
+mFkrqSD3mDTrHHRYMx+SySP3Z43HzOakHxr6j27L8NZlivYkoBSCh41Y622V5moNf5QR0AfqxAV
futdoWkd3aEKzXK1UGSW4Q+QRbow2eK8pLtBCFjpF2QYbAZhEGZnqfYBL3miUE5lHAn1cJKIAEc7
DpDXXBhPRjIS8OL3B5gobT4iXe8V2+DiQJdRBop+08LNWMp2xljJHlhZNlCluhylKQC3JSiRr3hY
A+BXpDusCooI/O/05ouGw8rk7NwNHBPtrvLz6S3E9pI8UM0wNzfqCZ4L6Zsl2Gb+MIyfFrFCwURi
4wVrSYzgAUmuoJHzFJAIoHyCOCK6ZBWzwHhm/ncjKta4cWSir0oolkucVseJqlB07o8CtAhawQsg
CV94fiOscOS+xoBqetKn7rJQVxc2uj49TxVKjKvIzg5M2bKk6+tpOLc/QrPPNHvsrqX2bwDaSTmr
jjPDOpPqFkwRjhgtblJ9knD851A+u+prMChguq/La3uq1fP0NZ8GTF7IKWRsNUQLPwkfFD3xH0sg
iFPAz8uc1a1HDntMBFiBExnZvUfdlYtx3BmSfY9Rf7Db6TyWL2PtFxEgDm0RT7jqME1De8cT4eBP
WeNNiSvA3LSevvXT3QjoYhbnfJ6Vh0g1T/G66h74q8Tba7mcs4sM2hWMDK8oLegpYdMOcYkIgY6u
JNxz7mDNFKPfWg+q0KQi57jML2HtkgvVde5aXdbeQyMhkAMC5WwShwage+Irx9Cgk5gBCCwc0+Qg
AmWYztb2WHqCWj1JyJMjRLqniEJZOGgT9ekTTB2tpxh/+gX8dIcDuQndfmsw9SXBEdH6vAH1YCQi
NxG5BAikYVw04jXJHJEx89NV5BYxUrA9jy9HUVQd0HVwELDaDzpJJeh/dspyXoBvQGqaQ935ZPHo
6OFpgkDEmTuAUdxPmBitwFKYC1kttrSo6gsgEN5p2KkqM4nbIk2lFQ9MYcYb4WFhQZlVZsdGvRFa
jFwRqelRBq2QV54MoDSXbXiuicJxYyj89dDWR0pTE1Yx5mmySMqLGT8y6k05SBCSdEgCN7e7OH3X
2hWCA04z1EDmbG18Brmt6BkkTCc7FCuOCvE4GR/Im2l2FAFLAMFxHw5UW8EO2H1xG4WXdPIS3a3k
96E6bzmAmIVGgZJ5u6qJGXtGtoO3y0LYAPQEJWOF6i6r+MCzfcTPLjCKcstsgpPaI4+aHFYC1bqg
nl/bAfhSQf8YQ9vdVZR3uOrEW5v9awTXgmjhUgw304pAM8q81zFLaIAjIBu06LHmKspTQxozZ7KI
a+aBkSIdbOyP0yZOHS/JQNYTkl+o50MN8jTOhNidO4gigkXxIuD00p4VdGbyXh93fLxyvTdnhIZs
2IdBvbTjiyZv5tKV3kCsJDSyDej1RdKhfMF4zkf+ywdHYc5bSVhIRnyUOygIKTqCec5h/ynWngxm
mOKgR4maHAzRreAhlQfK2aLYlKu68R5bvIsg95p+FLH/yrhlrFshM3buYtNG1tLP2ERArX2YbrDU
UIb3Om9wMh9kf0TILETkDslBiSA5JbSBCG6keSX0eRQe+o7lHR7mLo0em65I2Q8SV6xq8NCcDOtw
pqCqFF0h/hSbb0l5FnFiDu/95pcUfJRLXBHkzIH/q6Se01lDoyG+P2tDu60NeBo2B5PQ4NV76aDc
DYnQr9AZ+ERlUMR7316a8SiEhIntLOXhmuG9CO9tCg7xAYZhCVAdPRulr4a/Y/ovxQomqZdo3aMv
Scq35tVIL6x4q/KnzWdZdGaDPN3r1ggxAuy0Kk23+omScl4phD6eREe78YjLS8oxjLCMMmWx+lKW
Y7kAO6pn9LwGf0m9m8glwsxKyiaGIGAPOErqEOtzgZmFqsI5IiiE5qn4GpfvZDJRZvbEIQXp3FPj
x9bJAEBcBmsziiV0nbE9km4WtYdEejdJq1rqKz61REdeS05NRARcrrK+Aov3EZpWC70QAPtDxC7W
wMJOmj8ieU/B2TvdcGZqwf4pbYO28rQlb3G2Kps0pN6vloUsDfvVEvvm7mYQ0gVVW4m3sHpwKvTP
UfeNRICkEAR1K+lA5GoMwIdV/6x0+2XxIdZ11u0+/g61PSut5CTU3yXyTm7vaDzjW5rZef7QEuLB
sBl/SBmpOz7+mYUllMThBhUWwXi1fp3q/cZ2xTOczqkS4XoQCT3LIm81+9Q2WqmnFcKrn24oXIAQ
oX5MFfvnfKuY6KwrutdEB+p/4Q+4cfNPCTkS4wfTSejYxUAylcdUQmJPhEcF3oqhSy9eOo2A1gFN
r1bi0ktsQ0F0tDmSocKWcWYhLTjUsF4zo9a8Qw/JypC4/bRm4kUo10LQw5nrY2xz2wBZ5N0xIOAW
n2NFQU2WfSPiSfNgUI+hwQgjeyGYSXGs8xwFJnaPCApgoVXZGaEBhZxkFlyHzfCXF5814mFkJLhH
VEagzanKXcaBi6dWcuPF05b9VN7kmC/q1lNgwzVeMhe3De7yfUZ1bscSOMekegy/Fn9zMp1VZGrl
kviziYKG4XVE1RWS4yKfyBPpBsfQ7mh1avnQjoAfMRnhPI+IXd7hpa3yhYa4kc0gpjzwgwhWidN7
Eq9YlHHCnGMSAGe0E4l5MrvTpCKlsWfMGPYIatKMf6n1yOo3et24eAnhGa0Duez2QHRXAaKjXEzs
FjzYsLZl+qEmNwq0+HgBHM6qzip5zGAAhnHhvX/JlkNiPvf5uWpIOdj6xcCvw+eS8bIgdEdeyFgU
yUlENK52rY2+Kz/Smciiokl/rYnOGzP/CYGiJoNenYkrnJKAxHOURkicb33EO/AshQ/MbBbk7eCP
vAlejLIojAD/0yvno5Ae6/mtC68rWvfaU1GFyOnLml7N5agae0PBlOVM0SEDZN2EiysQeo3lp9N/
5/6rZ7XC9cODpjDBExe0Iy6sXjmqXPrkqW3BytjwrkJCF/1h5uwpxrNUvoJMb+J49Dsd8Le+WYM9
c/ERHeajSkzBpt4AV5Xv0LuF9tGBWy1IC9A1qKYbz2RfTOVlid8zHeqmgSvYODYLMG7yCgLa6GZw
GyS4zP4thuyVux4R4FAcMvEUtzdTz1Bie4PqkrhCnlLR3TeaDKZkPSSJB9tYdG+aDINOz07qoTWB
TglT4HHeRZm3JMoRp+qeyYjXEHqEQW+R3hHNjBO7C5XBz0j5UG6zOW1VuDzQiRSwdjPqd1gT0h0B
RSVvq5i8r+mD+WcqsViewSo18SATgCm/wXMp+pfF+r+KCDMv+oyUiieDqmAwzc2mDVSBanyILnLn
munbIu7HMQj7PygEhfUX64gxIMxiZuO9z/XKnwkYiJh+2w1cwSM2DdN+7g3SqfElAp4NtxV2T5Xg
hLBINM3PqM6kDiJvjxb01odUe1YxUrUym+hKhssWOvLgJ5eGW8FMhnjmJzpHbyvE7ogI+EvZXg/r
JUGnkgzXiDK/jirnF9RYUAeQup35YWWPhKkEZVf1M1lfHGIpl4LMKBln9yo9i/ED50d13OrxELSC
vYunEYNzova7hZ5ockZS+RYar0LLe8WQ7og5jqwnVKVz/2Fsyi5M+wnC0ImSPUbqKmTxpW3qMhBC
oVLDt8Xe+RGbdkqTHK6XDmkvSPURAExUTnFypNNVienWgxIWVAyox6r96sSALEJTuoXMwvMz4Qy1
eIjQwyHSKJZnUfQqfo0VsUpFEEwdnTP1fVzfyvbST7ylns4ptvKPq8Sg0YcNsPWYOTMIlyrv4mlG
jLdFhJGXRTuRS891r39zHkDfYUBGlf7gVVWsvxYBKXhkcarq/T1Of8bxI26eJ/jGgUNTXH6klSC2
iTgv6pZBTd4nwuIn4zAbVMraRX3VWh81pmbtAcooU6eqArym7PeGdJxJatq8iKCHWOVdlVxMrcuR
HmNTpomzRLCSxLlfWp8Zida1/Pb/1WbWSANyIk9e0oF1oXxVMNNs2t/JoEcXPD5GuRAi9eKtTs1H
biFZ0hEf3DpCumMEQdEZXaFJQgxO7gWZ+dXAKGNgzCOvdWpd+G4RJnbmJaKzF73FZZz3vfnosy/k
z2pzlzqguI7TUzjwT8THtH5X67+1exl5wHlCC+0djodgRvQKavwWGgBRWLRQh/RetvoCg0NiuYbp
CHQdtVtx2FNEpGLzSfY2q4AlgZX+8Hl0+QkIc3uuCIxrZyICjjDhxrRn1UbMJLAGD7WFod83EYVV
Fc/4kJb0jKPIwRLJE1qUAMWoBQDNZybeVBjtJUIdhBupqZmDlTmwEkyMinAIqx9K03Zcp4iJK+1g
gOziDkSnaO0r4Y68mDMcBQdbUp+9Ds2DURrnXsStTARTCnXAf2Kry3M+BRwB6Z4LsldeFk6GHj8l
Sst90exjBPMRRoUVWCXKLhFiO8bqdbi0FkAvbl/P1A4SqVPMuiY/fIoTZPpXanwz6ZYE6ora8rLK
x9G8FPQzdvNLRnx+PqM6RHQYN+ZOAxASZn1XkKBVG7hzN6+DL3VvmXksQJvF+og7k+AUDssVOWcv
XAgNQEDBLzMVPzpWBYJRo02iIctERcG4EcChcQYIxhfqDEV55MqvjhhN2bhkI4Rrt9u3HL8BIbyv
1Q1G3jcMjrboZLa8/prLpznHVyGEac5/GQyUjIgTkFHJKHy9+xT7yushJgiJUFDa47cjoam1YwUy
b0YTZngrvH1hXfXhLxuvPQr31I0zcv5hRsxnaXI2pmwYv0USiRusY0trcOPlzrA46x0n5UgU2bcM
qjkcDfU5UZFzupmC4xFy9M3Qrphy2zlQ0RyuDbHU2e9QnDhjuLLmifTojFa0j9p6niRYHhKoEdC+
COuhIwhGBGYjOfm25ckz+y3WdK+Q0ERDeRR1wIb7TBFxQW7GYBDkQ/yQekKfSj8VdGb5DTBrVR+I
HhOcsEgqF2Qdr5PGxQyGeBLL69ZlVh5L9VtLvhSjvAlghz39thXroNVBTDE77pK/Uj/SEksSxWWu
X80GZHa/pJ8ThJ4ERxc9Z4OXG4elD3Dx9CUhc5nq489qzO3j+rZKDsDfbGCyJInTiXTwBNJ6RuQj
eaXuJ47wtV5sMyrZs7UTUw/IRT8SCfQRmm/t99j8m1MHm3GfeZkKocYB3oeavaiXhAgO0J3+Dd1N
SpYJmxZXDBFKGMQJ2UerzajWBVHZwm8crRlNjkJG2b8yd2LiJUrgtZ44D+YRULhxyy53a/LWpTTd
zWRzILS0luv24pFRVxO2xiB0XsnjQDlLFiTDBpc6NHq7ZcW9hJNrEgJbnBbI2KxBhXbDo1twNNTK
T2MgW/2QB1qkkanGnhG+8sZja5ubU1Wex8SzyGYbWF2TAxbrLRgKhRqebfI7m3052gJ4IbKe5dAS
WhvPQYtykjvYapC0MMRWCONmk07JTzqvoN1OpLsKllflgEFnjsyZ1i6pJZ7xgj92SAJZRrou5J48
X+rhxRT+JcOrBiKG5X4M/VZ5E0NahodrogXzlvmBva1sCDmskfRTzYZTTeYmuGm6haW44IwB4gMQ
3bpN4TmD0TxmJa+W8sbJD+WC1YIEcsHac7qRy4s/G2ADcSWZ6JOxg0Blv89nAvX5MfH6IF6rI0K5
QLRRXKVnuC6pea3Lr76lbQt1nZH/1CoyD0yYakgKavuX5z/MqZneP1UNeY2OhiKTuRwtpH5WokCl
oSWFA0AujO8gOzEr9NVRJz7VUt7i+LeN72vvTpx/wmnuH0v+sir7hniE0mF6NIxjIZJPyFctYUJi
XpxXnovjRngIwSBsYZhLCmQViBOHSnaeOGgS/U9ZXzVCP0VhBoInl2r5Nk03IgTMjF/okxGpbWUC
aVYfVh7qoo/8NPsCNuUQ53wglhEGUKfli+QcUOXuwuhVm0TbCdgAEQpG0MLLR258scdT5q4UnyWL
YdzmFJIQvNR5XJchf4OccRzSO5YivVETSp4J3BFoRBcfkvwzkt9ULc9xQmtHL26UvizuMTwW7zbH
DeI6lMKoDGb0zB+5gEIaMXbzNvWQuM1puwNxbKtQXdya8zM8LklYtFxQ8rUEvAHZ5HZVjOa1pes1
d8WspMPdwNqMJDGtjwZy5IkCUT25GKAyKiy5FpPRAGYXF9/Z0DJowL3x5PHlkgmlxsjcNLI08Io2
h5G7PQMSndBr9zn6HtRwMvFG9G7fhfov03nLd3XmleED6V00IMbCsJXoH914FXh7081Ul8q4d0eM
12ig0EmsyW6JrnNDDpzhJe8TwW3jcU5wDu465BoyEqb8GVoDXoaGVcaYidgsyzjWGxCGSHgeGdDI
Srr1yxX4FSmvoh/xM+gVprLyqwXKXBfPitwq+krCi0aosxkxLCDeRQaK1qKEkMy21u1NOAPQWfsd
KYhArxm2DLIF5gufBWMZWT2T/qwP/3oJIxbmjJjQnOg6WEQBHHq27ho00kAn45r5ySDZE+eL9pNq
mCFftOyaJO/t8M4Ty+cj4YKS7u38ai1OL+3V+HlruyGoiS/bj/8j7Lx2G9eydf0qjb7exGYOB2ef
C0mUqJxsWfIN4cgs5iA+/flm9cWuVatQCyg0VlfZMk1OzjnGP/5Qz2P47LSBdxblHFXcnQ0d2DLo
YGBsQU+abBebT3W/S6QnyFnxXVvAfpIUZvG4RqhPgMU9dbl9GbBFM1cdDQXo/l1bZ8amLm5G91YV
B/p+0BcjPyn5PLdvFOoOk+E+6JkOY+nBDuDEKCpXSGC7bB+JxK4C8SMgREk9XOKdyKwSTzU4W0nH
r8lDKW6O9C7hpuU7G5/urYyg6YTaFTeQnulyq97iDmUukSFJR8wBTAbnpMGCecjPEc1A2DBGii9D
/hZibVDFu85iqUlXswW9JruyKLYhZ3dz3zjRBqZ7nCxAnw3jLKFCT+wJX8aWA14aVe5A3WrN+IUC
eRc3F/tOZNoZYmIn/FBAtjETiZdGDcGbSQFxA1Y1SdV5AvTXQh5TYANE2bUK/TlXWwpZTXIAPAYR
rYySgTIyLRwMYASaCAuM90xfdNHBAXtNh6ewOKUJsq3+W27XGJfAFBkMROBli6bgMbX94vkOKNwE
zFyiNUdDnu/q/KuKTxg9DHRREl6LnugtSuZk+BcAwuOkhxIVnhpEkTUPrLwvCywVsNLvV064jiPa
uLcKeW9tTSWAGmIQQC2kRSMTQH+otHOa7NJkbUI/VF0HWjRVkYm+dQH+pNeLAMQuu+LWYybHu36G
kGZDbglvBSc7lNww2TnDyub4d+bI2VJ7IzkXObxJt96gQvAcCAbtOrL2Xeg1z4+CpvPZ0eD4VJs7
+Jh6yc2jA0pWOfsQ2VSF5kb/KGt4o3MmRsyoR2kR6i9mdY5kBPVrk2I2YCO481R6+uWyuzS05px0
D+NVwj40YnwzBh8WDU2JqVkPdK+TPuSPPHWjR6dQIYGDbqzDB0VLFr4K6BlNrNYBQX5RtTtsiRFF
Sm+zzE2uFBpwOIgi5LN7yAs/QB0CXzRCKZRmretAxAs4uvr20kcvIf4glACYojItv9Ou6EJ5aDtC
ZFa5kfXaofjhoLQD1X1wWBpY4qsZ/p5A6B85RF8jMBdKfwuHozJeuzsJmZQ3Z0Ve32FAZQZNHkhW
VQPfclzbMTxsRO0SbEUnZQyOxt2huA7iM5iulODyo+GqZl0s+6L6aBvgCdwe5kLHruyxSlUUD9kS
ZmTNEEZV3qQQC8kOLAhjRoxddXmBMJNxSfVSANz0zmtbFEjrIijxmJqmVwlEtCqJ8tBcq0GTvA3U
D2KXFQRM6bP2NURbq2dbgImp629IZDnFBXsLIBOokaSAcDp8+1cfR87XuvQKqvL6DMX1nh0iUNxB
wuPrqcRWpN40yBhpcxrs+I0PM9/28fMI8SHrrhFX25m3muC1XKUqYZqQP0eMJVSKNC2jNkOSpmtv
dziUr4O+NqCXBDt5lvPTG0aUVL7oY3icjaurodv2yTmKAix2GowQA8amKBuGJ9NMPYnVMz4XtjHR
bM7uvHgNegXUlZ3z+eF8OGBi7GsGo7JcWskcIpJx7eHRRGm+qRygVkVwKcqnvr129rWEmYuamwFt
DyJqUikiJNO8dEABUDKsRo4Ksbov3zuotK1PYdk+2+MtomIKoPq39MzlJgPyjw20g7on6YIlSkIB
inqk1+qsAVi3gqVA1KUUVhoeVy89G/VjRh3nQmDNZDpDIfHA6+VOvzkkqxh/KH+tB6fmDgXwSJQe
WTlwoJJPg3IvO6hMhhtpd6fKiPAUkFB38/OMTGV/nVddvW1RMsj5Xu1ftBbCAWdBubIhId2jbRHi
4J/bu475ttGxHSyD4MOvl2F5MfRbHyCP7ve11c7DDruaEOvyCtlbFJEQIIo5GnFommz697x1qwJd
SYvtQJUshhAXGfmkZ9eweJNuZoh3ivo1fji00RIKmZZpuUYxUfmfqYwc09owh0iLcaM9VvG4isbP
VhqpxXHfURZN1G2zEqB1LPYO8mS7PQCH2Cpse7ba4VuDDBqgU0Iv3cvAfsG5GBd3oqWMU2yRUr4x
IdxCksMhFNxbcZpTIyP+fPgLRLBFjXUEMgUfUXmO64oOI6HJGLHIPCHvgblGpzKUXoE4OSk1DUhW
k9fuWGycZg9dPGUwU5+kYtt1OJ7cveG+0SlmHX6rPkdvmB7VSPXsxt+33bDxMQVkIxl7C0a4Bv11
G+qzf//rv//f//0Y/k/wlUMVI6Hr/q97m0E9vzf1//xbMbV//6v4z98vP//n37ZtqY6qG7amyraj
a6Zm8u8fb6cIa2C+/L/uVuG38r2KzwyPcmnTYpsgYzCA4fCSMjD5xk8D52YMpQQkHn1CRcT76Y4u
dRJ+ROrSGBZsDv1bUB7gwaXBOof2PivriY6qzzwlqUdghoZzNvwxki84epJZ4c/5gh6iGpU7B8an
+o2N7WOlPydH34RZgwcmtncIeSflCX+FNmNWv6Mr0yAoYUgBeG4S8YCKahYuYPjGGL7ALUXBXbF/
ibwbM1uwGlRseNsFKaE4Bvcozk3ylKYSFkBY6MYLcEVe6coW6VnmwVZogmYRqWPXR+1GT9BgYEWn
wwzNsXyIkyf27paPcZ6rxBvkRS+xlOcaBR5BHfBe8F7IZozcYcA5hIRNtAbsayG9yBghATsOa4cp
36Xed28RdBLhPsIYFjdvDK8JOBBKaqaZHHAMXmx7Ur221QLvVTpfCNuwpMWoXITmzNtvMMncXHct
rjjAqZHgh4RoD4lvwjOcIXleHZ1mU+E1oG7/vFg063drxTQUAnp1VdZM+a9rhdzcRI7GR3yO3ujC
6FO+w4xbPIVXzJumNpu2FPbQWEfT4yJDAjTG1+z+CaBSVx539oo2HhoXL5YVojJjf96lRPvg868y
m3Tzp/yJ+vLxpHt/vnJF0X9z6absGLJm6ZpiK+pfL722u1FqnC4+kw/BaCDTFgQeGsHaQNRVT0JY
gAHH/CziaOim5PXgooU5i845alOOzWqAMYxEsWsGnMUkgxHNR6OiqSeSY66Gq4wzhG1E98ZhEyhz
DM1sZi4sap8UZchJXkx+HhK/4TnTMUYAivfQcZP2aQHuP4TvbA1pm6NbaAgoVYt6UvZey8xN2Gzd
shurI4R+mzxR8YNFVhAOERvc5KMlA1FPq6fMXDyk6f0Z9ivvawMHtoTkcmlOtIsSUv19vqbfKuN5
rnt5ug2YyxouPiRYIOUyryGTWTc5BvCG8kXffECf1Rt8pd2ynz9U954u+2YKDmCmG7pI6L5/fkD6
77YhUyGU0bEUS1Zl46/PR5IVLXcaJz7frzkAL60KrMwaSpHl1aRtmBMJUI2Sb9odnHfppMLT3GMM
VoC8YseLHKshYBiBFKFKOAtjNkRpMMuewpNyYaTdlisoDjTz6nvLAA1nJShy0bQ/M2OBGvnn30X7
2++iKYqqqgp9o2IpqvXLWgOHbUs5UKNzd7beEaER/WEWAIzTWJw7HBhbjKXBjBsVEsvMv4H9+5/Z
snmt8yWtaK1jznaUnTm5nmwDwM4IZSLKwcnddgEi8/Wfr1d1fn03uF5Ds1VbMxVZ4fb/9d4rlGq9
2fvROXcxdCx348T/7jb6a7XUZowBPXziuffpLT6MS959TFDW5mPOod0Br88ww9rDtew9uv4/X5ij
/O7CLMdQDNUxFVMWN/qnsylJKgI85SA5J75b+ochPKn2jmwxDABRPzX5vi4OrOJHPk1O92pxv9vY
DHwU0tbRNmTKdD6OHbvSfBoiOJLz5n71Nw+MuIepKozDZ+0NT//iU4Uv1qxz/VwlT2q+SeIP+3GN
YI2WbmEgvpuF70onfNrjb8okdFMWimsSWeh+T1RYjBcDHF0T5kEHKggde2p8fJJlqD9pwTGqIa2v
ebWxWKiOD5LpNjLS/dKT0nUG412HLzAdEFYd8KAyVGSPxwBfJXtbWzjdfOg5/nTmoVPm/3Brf/vM
f7q1v7xvZlI1Svt4NGfI0D5TBRWSqpgyEOzAJp7ZU2AjmPBs7jjZtwaGyMQgYL+Ddw5KKorXmcZm
gD0nNVI2tX/8R+9MzW9cqnJ2PE4y4gZVfDRobaYPA0YUcRjMYGcKrovDBxUhUKtm0Ozh7obZ2YQ5
3SuBG9CawcdgYIlJMIv9U2CKmG/KSwjlmHMb4bTGUxk7W0YOF9gupTOBKIuBvs44hzRfDXvcKW5c
5ZTzmkEvjgsRVWzkpsQVQohAt2xPVHhoIrxg+iBaDwCdwTjJdIoLdI02Gl8J/hJKLA5Wf77vqriv
fym3xLv2v/dd/aXcajTz3id2GZ3Hj/YUufrzA6+xCWxr5SmdE7BBy7vBijE+9c5Evj7w8ZxADH5m
qcCkQXBj/MPGa/7tYPzlgsSZ/9M7pmiDUfmx0pzBXKGkwqjE1RqRk1ziyIP1NB0b5o0T5kYScRHj
ZE72AiMhrHYuLUUcwStgNhSnSMhoRmxSYCbqp+FvrNeBlYVxC0Jm7A2haH9P4WPy/t3RRvmTGl81
DOVRTn8yx8xv5S26as+CpyweEc0jE6yC0BZ9AkuCTZuHBnNngGF2/6ca2BEb3N8eim1qFMO6ZmvG
Ly9Df0/zPpC1+CyGC7DvBQPetThOYJHbqIOFBSQgDUbfIEggxPC9RPwttHFPMeH5IoDPj6Y2w7US
YRaKtLRFn7dh5lwU+zJE8uc1oEkE+GELSF3KB34gFs7uV+fLhiVRb0EiqSI12m6KaECeA8xaAuO3
5rHYFJjEu/qOzJDDo1jDP852Qlz7BEGJUtg/ZYy26EZmDHwQbo3KARcPNEG49VHHJEDJj7VNMpe8
fWg3pXH9b6OGY+PZ5aaRN027Riwvh+dUc0tcbQwMUBiMoaKQu02RbRIEOZGFjHNuFMuxYBKxqtI9
q4FPQhqGLytCGp0nivbFmJXhytRncYkLCdbzQCb64yVXDql+JCF8bDfGuO8MFDdLDY0vcjvpR1Qj
Kjpk3/G6Nw6UT13FfV/2RJLoUyf1+Ma7fkt4sbHD4OuxgMakiL5bOZgMLqqDU+304dCPFwtaCoOQ
dKfftxhPWfVzYG/v6UIbFwXUpmBvB4dapj3e2C2WPbSg87bAq4kY3/AoW59DimRi36UHCUA5XjQM
/sIbjE7/JSnwowFk9rCy/fN+8I9L75f9wO/hV+Bw2ZyRG0PwAP1CXWZ/xaRBwVaBq/mMgxOZgcTD
ZlBNMRSMZhEeruEMyjTpuLbsOaFLbYpAh9hEkEexHAd0kFC/Zjhgcjg+9AmsbmwRbF4m2oVRvKdo
sEN5BksoYIVDWjEwVceNE6Ml41v61gllgydNy47DDZ7uzIQAf16VLxFLjk01FJiIFYLfE7arEIow
kuW4EGuYv0RXbGC6CfUcv1OZxKVp8qG/I8kAaYX5JOO0SOXGkRhAvZ71ILr+7J87W/k31QNFmEE9
oxuGY/7oZn7a2dqiHxK5oVtBMEboZ6VQPq8wXXeS+fjJNBOU1fft2b1bEmxD08jIL0w2abHHLoJN
rjUB6jeJ/mQniHkwIRB0+Ds0HYgi1QZChuJZI2o/Qe5+fKPsw33gQbxcADH+WioeLwW5aUjXwhvn
ZIzAfStvg2cot8B7SJUfQJ7RsvoGxQrwCIA2o5/UlBpxCtTBKccfHbyfmce4H7Cth/cPyYlWK5B4
ho81xo5kQUHSdh3GYa+0ipDO6V3cuzfunEV1UrYZP6J37yVMlcUjWKMOYJ+paw8uSU2QpOLhoPXn
9ayK2vaXrZSbbpuyqauOTdX+1+OkGCJ7DJwhO1NZLWl+ZsU5eiWoLVm85Bvr2LnP6Lmm8rszk3e5
R1jj7s8XoNjyb0obVdUcKnBKb1txxIn303PX7b6uhj7pzob5/CCTK0Pl6oXQHBS0A9WEKVIAcTeH
rXHXT0pxxEQShpov35AiRtW7VV6h0krKJycC3NRnvDP7bO2YjIiFKzmm4362Tns21GMQbJMYG7X1
4O81kUSwTYp12Z3C5GTrtxSDV0uH9+bCtqFmGiSor/sKD5FHfoByNxgnv7g0NtjtEi91FWS02KHH
gn1donsTeUKYhYrAHL2HPfL+CF5MVKTkvA7qKcczTT1pJWmvZ8055rio3y2CI+b8FRzou489K6J+
sMFXG/JxOVHW7bY43/cMGqkxFoqXuED/Aey8ZN/Bh0LdjWXQK2BIYB0i65DGN7mBrvX4bHviIDdK
taBfKYtNGeAAtkOd0cEPZOwb3fR2bxu7biDdb5tarxLOljSe4wc5jkOzhgmFeAkv6Do4G9rz4NPC
HkZMB4qNMVza4SiHX438ofaAYjvTv/DF9/Qp6/YK7lvDMSk2JpTUYBNoa/60yDEwlFaBXrcjklJr
NTZr1cZu6gmas957irEXnzkcTWNHkhJPGnFZ4GwMvHS1tYKPu6F7FWHdyT5shbhUdGR4W9jca9g3
52hYoqYu013yOIb3rYJNQfkW8AySgx4sw8eFT+G+yMqVr8/THfwcycKSEdqN59C5mTuTG9QfgnTn
B0s7WfOvozOP3HGERL8cSjKiyKQ++CE2BRur4QDqdvxXx8gOlc6caxnot/t5leDJoq01AnLSXYYP
e7rWkwWzZ2ekjvWSYYmxlZbsCxMLkZWJmY7upS2CD48DPaV7uG+dfJkh6ilXkk7iK07jazRn5UbR
n8uB2RJZ1usoXFrdzlJONoee+HLxS5Tp4ZEeEvQQw1ZOd5L4bdaaCVGezJJVnR6qdo0zKNCBAVaF
Zgwhpoph2IyDpzK8CkECUzG8cCQy+9DjYMA7k3t6V+FgbmHvlOAJM9V4fIXn59M5kjSQQas5W6qL
1hs8g9SHwAEPxbdubkgwgOeEzmo/vhlskLBHjkZFVIQ4SDDmRbI0j3Gj0Ob8AL6RuLce6g2Wi3iv
9+4Qz2n6+Hb+HrKZiS9wIT6WC7Xxb9Tm3FUugB4RPXkr8JTIgQ1PsrQrfjhBSSiHCpTvXoenAugL
ngTk8cSopsiaEFc3FB5fX44rfiOH34urLldygsn2DGoN1Rgdp2pgpCZ+DreL5GXOd7xnMaiKK5fS
mZBcLk1cOKIOPNJ4h1Xhiy2NEGmn6IzYN4jwIx+MT+CNJiSnd/F/FuG6sDbQdwKsSjNTuXJH8ICR
nQ1jJUan5auKvN3Ft417RmIb+0LI1xnkaU5Bofk2ygKlPxBHW535eso4vgGAhatgOMF9lCEHEc7W
iyfJP7FMyFGOMD9HkI/md1yIh8cIrp9z7Xw8S0PYohG6CH+7wehZFNKFwmqec6kPihOGHMj3kin3
/T9rB46kQZ4cPDEIM+aCO8E9zjpIZS7CV1385iyg5MeThWZc/3iIPHGFz+BKU/REM34yl8Pt5uu5
Up5yids+7iH0dHwY2ishYte/CF3n81kN6rhAmcY9wHOE28Di5fJYNOYP3yjcdju2ULqiVvwuLCwH
2xrMvUrUZqhdXJKVfEzbHlQFGnYKDKAwHyUViZOPK6EYJnNQOBDTYE6JV5Wpebgfqls7LsAt14kW
HNEbVwjqeA9xanO5oyT7jTwJuG14byF7n5DbhPUNnv4kG7zYX8qktKaQ5RFIN1jAU+yJGo9iVuS3
UCsOPBTiz97EYOzz8fp41RBQMZegbFwbUFjMSWUtoP3yM/mFATuhMeNuTX1p8yCjKc46dA499FvE
LvCfmYf/WMY8Fa6IRYgBug8nnwh1FlI5I9GA/8sdUAePRwFkF39gUsTj5tcWZpOVOI9oIfg90ekQ
UpRXU2z+BPCYwfvjVvFd8lTG2gLfITB3KlcIQ8xWN3w8H8mrwPUy36QTxTly+CRbE/U6emuyc5gU
6yQyTtAGkaJw4/v8Czw5o8YUnDHb0sim9G+UvDheE6mHi7GSzfkbVHvcMgYDKpAGAMYo7KX4KIwP
+GJ+AdYO7imhNgPewIYrFPd6pvxI89X0KXHFtrZysvm2faNNfrzxwUQ6YxxAf7QEMOZjZWXJD+La
us8AmhW5HwDKb9jkkzH5md70Z3G4j259ag71SX/T3+Ibgy48pfCcRmM6qc58AdK/nNgDBGj4gW15
UKhWU7yciGdDdDBVnlgH3Bo/OMYhnLIb90vndTGZarzQsDPzMIwF+zytG+5BWPlwIPJWp3RyzVkz
9hUR8FDXCH/GCQuz0l1GJu44TWbxwt89ltBM58nSxJjQhSKxpvo3I6JbJkBsOw4SMoKeqOWjG6LK
8qC/sHvMogUsGxJ+gCyVZbjy1wWd80w+WQf7JX3OXyLmyZ0LwJN/4sldXxs4yaACymV4CyC33RKC
F18rXtuGdmIOwYg24cHFfcWvdAsVfk1sLyvjzbqY7+WekWT+2b1GV6jyT8GH8sWXCsAXlTIbDnMR
tmTwPl5LtqyPDuKfkPXAcoOtTYmE4z9DYzKaZlI9D0yW/p7WBzOFwZyEyt7Opqhy6G7lcxrMTeym
HWbJjNynMJWQ2zlggCwSjMmwV/OXZrgg3gVRzxN4lvacXKFzia4IPAeLK3PS7uv9w1hiJsZo1Uo8
adwXo2tBtJrpEv7euD7uZH0Z7VtjUdDNJmQ+zlTCo5wFE5NhRnumZIQWQAJZyMJQAKMPSHgT5u8o
8pH9MpJXEg6gRVR4wnEO0dGTciZjOO4IHcDKcxoxE/vAq/bGAyCJAFzprL4MX91XLcE58yBBOzVa
qUU7GyAYqoveP1bhMrnSvdG6ebA5oeLAIIEWW5LO1ZWngg2B9B3htFHBlW+8kvQ6hO3nQYRkUn7D
JVsjIi05H7NNdmhOxN4oDiy894ExoN8BtM5V8OUAQDngljIPgyqJ3egcwiDdeVxNJbZwdlCSenzC
zKf+Cc554xAus8ttOPICGaK3ZMWY7/VeM3YKuoz0BZRAx5pGu0jpTNtiNlc9sF7yegI+rNlgA07M
E9xZoAyR002rBs1bI1NmzfOq5BWuoz0vuuIBPd6xNGGPRin6Znw/9I+8JPwVbTTurxC4mcZA554b
uPwKRgJre4VLcsfNo5FkngkGqUIL56g7SrJn5WKRJB1EFvOqKIi5IUKiaqTFg3mR4eceD/DBBhyB
yyh+6mD5qvY5vUu7kbIiw98wndzKEkYn77ho6Fh7CrFyHSTsKWiSwWsq7Xv53PTvQbYhG0kx54wY
c8RlzJNQo2cY+MyygBqM750qFKLGkvTUQZ1D6baRy3Mi/hhDZNVCAbbuPVRKWF7jEwLfEi84Cc62
0kyghGJKjI2hASPfIwERUsp92Jb+MUxxMoDqjrE4CZ7gvyoGhFMLy0sM3nvXQlwqmDlIfTjyZnEw
h96jkZ2OlhsNKtgbEZDOpGGOg7sTG/QXpOKFeexumDAyl2K1ew9k7iKEUvhMfE4lNIXFYjyZjE8J
QIBa8oZVVI5LBo6zEEo4yyrUTM9d6cHJ8OGZxsIS+Y4tCznfGBS1M12hmhBcKVwj6JoJeOLNghsR
oK3Fxw3zzmEOcXiEpEE1Vr2p7At5s+qiZfGAteICV4mdAgYjm0Y0TU/hKSRliJN32tcz7jLGAjjM
8xobF/Vag7PWvKnHsdgV4ZbNQG6u2Ghr4Dn4BmXo0gk6cx12kNJ+lkSkXbMCDcNys1oNxQlrgpwx
ukET4Mr4Z2JaQAJkt5YUr4KLboUTo/0wqGwNtyVDVmxU9YX/5TeLbYxFF63z3oCr4Sx16Hln8dGJ
pvo47/ATAfYFq0FPzZtOsW0K5QMG04LJgBuo3uyCPckRoymo/R1RffFNHy5Fj5fwhseDXrNPtgQj
tQZj0SVe4EhyZH/tRGsFIpjk9fpCz5YFpj+xQagM4YaMkMCOCapU5yhfMcyElndXQS1nbFGNo25S
Iq5VaV0SPTFMcM3kSNAoaq/WG8bFefsCsAwaGvOgv2Czl/AVyN2J5+gHu1c2mPz2BlKqUV7zFz9O
E7aKgP8uUVUw8mCyPwWV4tAIh5Misj+tL8zGOEGMZ+utvDngwPxQ5MasZhh2ObbRU4nOAeceAWeN
QogMb2gamXSIi1zfx9LX+OpTtMt4TM04DJH/duGnLhOIuVTvS5iy+HulOOPwT3wNC1UCmcGgguTY
ifLsrwkxSMUwF06JRPQChjzkVcrYF0L+hcDudUQGKnOMZzg+5Vd1R9QimlyGJpE9wfKC79SaWVZP
Yb+HOHKORFjNeRnwQ4RR4fNZEckp6HYnEdIy2niYGSfjEHAs89aNE+LoGI0AwEOdb6AuwdopJ3JD
gMmMg4VPZF6C5w9zFB9FpM6keDsK35t5Rx8Fco9/Fm875jmcCuAHyYK/z6l9ac+YdfNd6CXZ1AkT
wv0Dcqi+Q4QqafjRzHkv7cfsWORwbl1lgAdNdNRRaz205YO9wKf03sCAmmi3QJpquEJTPLB3jHMD
ozplecetNt1HV4ViWnAhH0/YA4OExdmHASudLikSJYEDqFCR30LkYgGLaMLwnNVhIQrV4/n4Pbyy
W2GJxCzeIAMv28S7Ymd7BsJ9ugPiaY2XjNxhOslR7Bz8SdnEkzVjWweKMEIK+CwRyLKHPgNAFDIH
sWlMmEisi3uyBsDZmTYJVivKx0TBZZ9gAki4hK3MK6Bn3JjEoSfmYywyzOGgoyCeYuvEZPH+VXa7
offur9h00hrpS0N/kTtc9UQ2S4xbF1UW7HzGJawQ3ODKcuHT39IwzutxNuL6RuwAszhYd0RXrfgf
ygHssW035wbADkVO48+H52hWbNPn1is9GJQ5oP9C0lw2sv4jvIjgGbLWgNGgNKIHJiuU2ImJ88lV
0d9kYEFktAj/m+CDITs+9GwWubEv96aJakek3ynPVrJAMsqbQloDyiDrq8TbTaTorHSDRbUcRuzl
MSWddCgVe7ItveB+zDW8TgyudRYYXpi6HHwGIjuSIkm6x9UB5y4EVuznMCBZT4QpIOHizpkvMsQh
oKrQA7WGeDWEyzjFqe4F9kRp7vuGcIS1Ym/qbCtCtoPVYF8acxOHF5RFPtQ//aqGe2pZmTkML8w/
YZcgk38DT3XH0GRQS02XfxnED6E24o0Wx+cwWCBGwRRbw3EMabOBH1n2apEUTaVCOU2xV8+Gi/HM
+RLs/3wVuv0PVyFw9Z/w09zv0lIJiuYMuY1AEIhUQ8cIVlBfDI12f1rdaE9pLpoai9EpqkmYMg6x
Mb7gyNBD0cela+gXOVMzdLLRtDsNr8U4mVICOxhxjy50KaoYJJPjj0NfM+ZS5hZQwQg2XYNkU35Q
ZrI/Qdj8829n/xYd/t97rP2CDld6HqcPHyJQXxPdejBMzPcuJXXwnZTIx7wmkpjB8ohkk/0RApbN
q/uqJ6RyLJya/csl8lrHGA1NNzSAh4cSqWfo4m9jCQYWliTzaOcEz/YLDDAFb5kaL1UxTwfnNb+x
FzBgFTTQ6t3+8sAmmIZ7mFXn9DuqMBCcwR7A+RJFULVXkTK+4z4B2ZazrqMO9mfqGdYFxZHcLroU
2e9SdfYQqCC8FMoxFeC+SCk4UDG0xkmRgFlBgzy78qSaWT6Ow3An8q+ivPBDrM8/31njt/OWn+7s
L1PUonmEWXmvo3O0w6cXOSy12FtzxiP/Pkm8ZCcvHtP6raTdNVeiPYZBCCr6BB8OboW6h1Eyim6J
k3oYJiiWJskmIWEVTxDRQdngfYJjd9/Z7481U89kel8hrXO7meMZHJ6rP/862m8m9aoYBmuaYmmO
+WMh/fQaJLpZ93IFKBlv2Njonoyrc1aPypULV/4Th/MM9fOBZeqn8pK/hi/qoYa8BYjx+cB2NAdN
mugvwZVekPIm2/uIzUHpRfLLxLj9+Wp143fr+qfL/TFo/OlyW8uMisJsozMev14BQucGFo4KM6Z4
tCohvZNl7oFuR1B1rlJD8M6tpvfg5k0xZ0M02sJALDzyGnHzZMgLmhgMWyCuKAdlokzPX/tXPadS
cv1eQMM+vKbqoJGmDaCA/pQJFEZPgErBpv9qQzTITDqmCRiZNNVvQ7ZEWCHZN2I3AS0ZrC/j+ePL
oAKhNOiPGNhKvF3RnCjrsBap8FDgiSCjCCQSgeztRkE+RmjlMqEihRrVzsBGFfmkrJ0XfjzQZZE+
1ckHQ+g+x8Nxl0Sc11PjpUwuebtv2z3ZzAwD/PArJHKJcHuB2C9t/KGz67BuSLeyJlyIdceplcEe
KPJ7BenCoJzETP0zR58vk553eQSfKsa0ZE1bx4pMeQ5s54YRp2iJQKX4cmvhrLkdYGzaGlJSdYaq
hpup1mKcTDxLHy/SYkUae50cWh1tFaUc5RDmUYyddcKKvdGeQxjnTjNqMIpZ+4WPywO7YhJneubu
Ux0vIReQvaKfwfFvmhOH5SovQD+k/NCAmOgEFXOlN3vCDYNEePZ2yZM9MCq4qlBZDeJmKLzoEuC5
1t+q+mLWaJpnRb6CTOO8di6GKmf0ajRPpmAcrnAcNKQLvIx2uPjvKJdq1g9VOX79sPixQ4twVFyZ
c/9Kx2+MrrMoTrDHh2aOwLY9i5bvBef59kyjWkMjhm5bTeC2Lqyl36NYv+Y0DThtAiDlnrVRyXVB
FM0KataUBOTQpV9j+IlFBKU7vjNFvzTiCwUpjjOcE5Sv2V60n8chWBavnnxHIiNKzdwmZIIQm5n5
jpdrbM0ZUfdI4eOJju0FtLAZP4NS1UKSdDXg3CxGmltr0kmoGYhOnmOZhrcF9bqELASbJOkJMIks
lz6AW9kcWWtrYvbwcC6m5jtlLzhTg5kp656b+23iFfWuvj+MfcgkAGEnRYjwiGKc/qM1ZT1hsWis
cKUMUKbnpHRwtIILlgvrs/ewC+LPA+jhg1YK+VmeCUPkqkMte9BAkyMXW8yhR5wlwB6/gsyBkRZo
8go/4jZEbzdDmkmu4CcaBPvuUXar7/Y7l1UBsdM9txzxmKSvgCNwWuckQ9P25Ye3INgAtTX6ucy2
ZCY0C5/BFbxSQkO5ZdT+8/K9fRf/bb0CHRnmtGaatq7Z869UKM4K2n3i9u/ogkDmA6G8RCneUAUQ
yZgaO4iN3Y+YNt0D4sNPAWSpKU54UFN03yk4AmMJLMG99puXfhl8SGwP9san8YeDI4WceEfKSFv3
avmjo8kIVx1PPjYp+Be0pjwqXLAEXJG+023G2+KfWEOyoGb8Wq1pjmbrCrxi3TJEHfXTjhvca7mQ
8iY9Px5bX8dagfncOY6fcTfFJLghcs+aPPARh0DfLhgPgMEgf83oMzgN6Ld7L+jmJLd1PYpJcjv3
uEBCPQiiLZB/OOJp81IWJ1M/O9gtKcxR52gC0sdmbA8IOHNm2kjP0asoxWclQQHZaebVz2/NDt/r
iLbo4ZKg5Dh7aTw08qFpVndG1IS9tK5sbIX9cjeP0R/gssjOBLhIgjvmsu1O4hOkpU1NJ2Onuaxw
2iNFHvzjQ7gysUTB4y8W0FMEA8eNDUy5FjAYfCCIjAJ9lsCKgphiL6NwkWMwxxbc4FxNLz8j8oks
y4w9E0dl2f3zGaj+jZ6Ogc3PD0QckT89EKs2yt7W4DQi+28v41N+ZBrBzosQqHx1SBN4Z8Nr3lvc
W5FdoxerWKz9U3lu2D0F34z9IuReGNOq+YfV8oMa/+tioaC3FE2Gf647v5SdXembqpxBRmmqWV8c
ECt0ZKZ9FDVC/UmMdx+eH4J8idM+XkYwuB62+0Ng+pUPs3500Q/CwssR2gMe43rOIROK0Wv/rK07
L9uYe+g71BxgwnDtKJVIIEyYFuArBUyN2AdY01k8CErvmCjNVealGOQtwY/Hb6LrIEma9QLuDl43
YEl/fjDa70ghuoxHjiMrpmNbv3AMzXuJSPsuN+fyu76kn+MTx/4LNukidRAmEdUf4lzsMF4Q11WT
7hLd6s/gen8Fn8G4zacVF97WCIOrRb5nP31xnv58hX+nn7N0dEWBeO6Yumn+Slvx00zvOq2Mz/Z3
h3kn/c4TqWbSUwsb55sYPAVsneIFLBXAZ5hy1SZ6PcklGDXSV0ze6Cew2eaE0RaPp+gw7JhgRJ9E
COqfEDROCQi90CJjDkp7wylxzc/ly59/Cft3G5JuU66aOoxpTf9l/Ye1n5edkTZnaCq0azqA7QyH
xhryX+aO7WJsVohh8TCPGzdQF2N1lCXRjLDCShIjK5FFazFn6khDnPRfcPgkfd/V09IQldZAtIsE
IiSqtA4/ZDhbBtYNBEpT807hjzUnDjiEwuJQwLihBneAFiYWHCMVIFCbXhIfssbFThivJosBwswn
7mMDLB9CX8RVgdjQ2tXwIOxIuZlQyjGMMkX1rEJYA0kH9AGKe0nmne2yMiA8Fcp8/skm+udbaf2u
l4FZZKBHUB2LfvyvW8kPbr/vZ82ZOnPHtG0rWuCPEEAY/hgCMcSijHNQcDDAgPZFoL22mMef/ZuJ
2SDe6U8kU9dHCsKGmQTg82f7YZ/1D/8Dt6rX7is76xs3e+I8+/+Enddy29i2Rb8IVcjhFURiTqLS
C0qURIAASCIQ8evvgB7usdUuqU6fbrfttiiEvddea84xH/jVfmO9Jm/qWl/UL9EDzReON/2RHUw6
tHvhdNvUHyEzGv3rUMz5od7ctxfKXDwjP3/b+qjO+muVUlW8MbquGwi40E99e4KMStauSn5P9tbV
JgtHXsK7YTehC5B90P6Ec0QgB+wZpj8xTwkpLzsyu7IPlqMxdw119UZ8gc3+zDH1RqHF3JJ5FV3e
HRK8DYjvBF2hb3KDd4xeKz+c0m+d4bjjdyIIbs9Eg4KQ9OTnwYcGZZWedvGJ8ojgxpajt6oU7PsL
VEug+OSZ/fzd/3cRUHVWKMtUDUNXOPh9W6bCptCMezUeYIk6yCc1JGU2Yiqa3m5fb5/XfcUlYEzm
UoxzLFF2HVE2c3lKg2ZzdfMD7zgcS6fzGRc/EZX1EWH3YxZPblo4p0K6rOmNozwTx/iItPrl43/d
nL9vHh/f1FTFklhidW28uX9sf2rXGIPa3O77SxLkxrQyuJKM5+0rzyPkjXHqHOL3WXIcNCinT3mP
RsLWltbyNk1W+jNpoOkLPRk2knLVzukU/3x95f+cqMfr+8cH/LYHtmmOL2ugsUSdnV3oO9oXnAIH
c5Mg+H8R3op34Q252TN7QPusLoon4aU+qoZd0XbGvP2CJfjnTyT9+pG+9Sx0tbegcV3SvTQyfDgL
Ak4Hqk96woazc3qFMgNm3+4hVK3qE7hd2ExKNYXcCpG8zue1NCWhE+6BDsf7s+4C1s+cVZSyJ5uz
YaNrSZ6j6wz6UUFJhjy79jDYqvmeSBE9m92raSfQ4diV6oKQlbhapiwkJBIlxFQxllWnmErtIl3V
bNdJutVlxMivN+hMyjK5b0rjITk2JGIQ94ZV8PUuLEIifEokwtPu9dpNARuOQxbYNpdNZPilSAeY
CaGtohbGk4FOI3PP4iKxnJvo0WHWDijy434yMmXVADzu+b1SyLZ6NJLPlPxUa3EugipHC+nG5z0H
AlS+iAIknYT2AJqe1c+0KKAT2w+LC+EBzadyaEsfsbu2ueN0/81PoY7PzN8PPQ4rWZNYsQxNoWv6
90NvgdHSeuN635P7wdpMpwANP4mS8MZg9LB98xcNPViKNHGA7ocH6ZlEsel5Kb6oHz1NZWYdFBZc
ZPbvL+9YxKycbhknjMyW6bcOE8qpnj4KoElOWejBb0iyES0wWRF+eyL/28dRDZmlx6AQMSVRtb4t
wfjerTNlbLJHrIyGhzbrjV0VL18MhWZ2s8j73NOTadpNlfkDuJdo1HmI9BELJierTnHh2JrdstHd
MJ9X52fjPr1eYIA4+cOtehwVQmibpSnGALYeVihEHAynmKqTmEfnVmYoRPBUDjQdm+1EeSAhNv4y
/2TvFokk95Ux7Kik7/M6ddXbjgTzbHBZnQGbEPYkMFPf1avWNwJaCftzs4739CkomPI7AilXWDU3
DvyBpL6hUBvFSgKZ3bVdYViM3Io4LybPD8BJ5Zqh4ThOZYhJRwEpgmkGXbOr9xEFB13QU35zI46+
lbwZdQLaS9Lu1HCKaCIGKLKLeekUMlG9cQphebwLkrGxoinbZjsszteliK8d7V7qE/zHM2vepi2K
Re1JkedaO+ErnKsJfu0exhxndQD3X2fq5BUlBN1iImGEwb3Bo1aJonC6ZlmVRPt4N5SloPuF55gS
54G0pp9XrK896Nvz/sfjoX0fEVxirYlDlTW0Zke9TJZjR/4ClmEClB5+M/LW/J0nvV1ieH+NTyLm
HZ579m+menowxnIABDiTLcOGDaIcd5fdKpOGoJHlmA9nk4eQXki5HoMRfv7oxn/mCn892RDo/n5V
GzM0DesuJnv5lXE2yyGelfbEh1Zpcj+fV7dHQHLWgv/toYEjmHkWfXGrw0icKHvo4ObrZVc+KSv5
JZ+La2WZP3KMi682dSp9WDShTEhAPsyzdbYOp/kc564xP7tSQLPQYGy5L5C48nMJajxOeAiMJufc
rjbpe1wsmCahiKGTAQiKu8rotyNKhKmUgyipk31UAPdd/aAg6v/N+6qMr/T3e2rywluWpCqyLH5r
JIQ1rLLB4J5Gp4poEPri6pcN6TIWHzGQLCAgA/riUZmGHQchXc/wG8gaMNzUuR0KjNXlW4TbjQXQ
sovFwNpFDyYl5QHvGONP8wjiEAUGPmOONfQifr610r9u7Z/fwbdFq7GiOq8l67xvZ0Cb3+uTSOix
fZkBvNjwuWgFTKyT4nLCBn/+8vMX1/5bViDz/9/lk75NzRItjRUt6ZK96t/eoL7J2SzkwKvMsCKK
mICNORU5BlayRBrCspB82cmaJEYydN5Ny75NkVVpHDszStal4sRe5Wmri88TojqtBzRirT6VB3Ve
r7s32Eo75g7KzRvEdRvSW2dncM/PAMoZowe8QD9/c5b832eDo5yp0GVmjzPUbwVKoiTGVb0WHJ17
u3se3jnSCXdfsZCIOI3qcp6L0qAmupP0VOQigpcRyAFWRhtdndaa6C4KjbpFPTAuEmTyDRQ65Pe0
5C04On0domnK8VcttJnk+A6Aj8hoQI5pSwEqHmrFVzTq4DAQOQlIn5mDZA4/E7/FBSomWyHPkmd2
/IsfNDQeLmSUgbZEHDpJHiniAdJxesbRbdk1eDuGXDym8AyITsXjLY9KLP5iya9jNgCEOk6CTgWI
A/UCKezmKL9B5uBlv+AM5H/UDpquilQNoqbppvxtQYqMUCq6lmsbPVKq0GSAR0Ejxpr3h3id4EB9
uXGUz4/3J05xmHtXxT58okgqX8l/oWH8863+7zKgaSIFsI7XWTMk2Ix/r4+Got2yOC4ve/R2fhMA
Sl/Wh/rACmfsUPFPLzOaub7hNvN4383DTfN0P5ZzZXedgZz6LI5UJcyXVGw11Ip0q80VY1TQ9tgN
h83Pn1WS/vPSffuw33xrlSxXkH/DryFx+Dqa11Can7iAjDfMcryYTrZgDAiKiwYoaBDNDKj52Z/E
1+adMk0+iY+sbfKbjjTpy7I2Rn+lDKScRnAYEMlI2hkacNK0AFITqOLsmGWEFClHs0Vpw+hhxnwI
O/HA5AbpTOPBX2gQQSROh/yyxPRm18g0KxuJHjvflRqQ/a8CtYgZA7kff6fbisTE4bia70iWvgPA
RmJh5+XkQrUziecSIi/ASR8XZXQRp+/c/vQdeRSOVKNDNTFKkQoaoh38EQcpDhc7NVHY2tpHirWj
tikhQgATX6Ns4YNufXMfSc+dgNjQbrc/3xftP8vFeFs4tyuGZrAm6t8WYkk1i1vdcQYkSAtXKMbt
XJiBxsqNAKumTE5n6OnDrG7WgsoEa2YmG62a38yFlM8IOCBCnKkU/k2MPRWdNwTXEa/6Ds3m8r5N
3zlI0M5Bk3bfocg5wFLaIpph2IFHFyT8TF1U68qEYmt56AgRg10JyMz9n79JeTyH/7Vf/v1NGt8W
/NIohqQQbhd2G4AKTAOIfkiYMXMnPqPX6LN9yY7iQz9ttjiJ+6P2kS00R3KJJdkzRDnG3S9vrvGf
heTrA+EwVDSN6ux7c1e+h5eiVJrLXvSzabIBLuArxzhGfOxEszWb+bQ+wbNgmH2C4lLs+hWuCmXe
BSRGr/CVLEo69tPJ7OpTeQov5eG8d/HOPpD/LcTexddAt/Eev9jXeeHEK/TVNp1TryflzI6ZeVHT
aodmd/Mu6/xAAd1D4QEFImwUwsiWxof4i8lO/vd3rCgyzkpRlKWvY9kfvQYpr+J7kiSXvfLMMT7c
SnsoHTQaWEfbk3lqOWhBeafy1BnQYT8b6TWco9u3yy6ai264LJAUhcvyQQjYkNeNbC/bR+rWM3ZT
6oXZZdcuu+PlkO8bp5gLHgF989sSmu+JNUWw7Mol9/CdbZCGEstNyw4OhYhtQx4LJv1zNAOlDiPd
mE5kC7vfDpXxiYbYfSdoB/kJf8LjfV+9VltMEVNp3i1A+mJrHxbNQ72tX697HUH+OOiv7OQD1Cca
flYoHje+DzQxpPjB4mGIcLbvjY8qhsPl8E7eZg5hAiULwidaAZhCLAf/g+GRlPp23RCK4wpPHaAW
nEaf+GZ6Fo6IfjKfEobdBDVB+kllPMPa5VdT0bsew4+N8TqsxPf+mRKlX9xP/fP9DUAMacxBuTUe
WZ+UxxHLeLbrD87uvKEJh1rOTBwRBrLhJpY5kR6JgkJ3jP28leli2gwHEJqa781btYF0RiUsPqTv
iNbfmdoi8uePPAdZcD+pG3F6P90emjcrnhYvCOPeEB8lM7abGpH/s/gsbvI5Am5GYEcav2cn869L
8HR2y40bCOhQj+o8BwP4KS05Vsk0ougOflgnpG2cPdjpO6yu1ew+4jXyxzC4+NiO6JDO+JijeKIe
UUzpOFc26Jym72Yw9j7Zksl6Y7nGFP71Y3kFB/ijmJM6NR2fmZ9Xna8y8j+rzv8e+e/jPggpedUL
58v+7t3I1thI+LKQHg+Hes958OcvZv2nlT+uKIpOC0CFIkPt93ctcCurWr7mxWVfPrQr+TGa556w
6o7CsV6yrqRbXEqYqDg+M95C7FCjmXkSCCW5QPixb+/D9o4L6ZROMQYuaC9vs13/EM6Vz/s2nxFM
OKeWWRAuHMSv5RIw4TbdQ6J1eEq3tS8umQstebZeFare7FObGpvrZ7a0AhWgFYeIoJ0bU8TQD+rk
Or0+8OYj+Q3y5XmNgBG0qX33hMXVxQu97uf3rci9aJ/MX9agf5VLkqTQiddkGdDO11b4xxIkV4WR
qGpf7tWlzl6/JcbiSZp2z/Kp3l1mEf5WfaovzE28jz1w42MdlemzKzgKViNi+nYA2oQtuxcXDO0s
Wt1j3XjiiMi3xkL+0vz2BCnjxvTtEYJMZbFLiJYii18F6R8fub9eht683i/7mp7EQVkP7/0JLdmd
N2LDtfctL/S7BfW8Lz0BP0Pb6HBnb8uo91GPSPNyzTpkzDMv3hfL67pZF1sg2IzeX5E3Bkjwl/G6
OJy3QCdY0+gLCo8PZmw/pdMWlcgk9Ay+5R3da/7waAYHYcMhB3Kxgd3g2MytSeUJsBudEoE6ZHGK
0Cunal91ALvAGfa4sC5eQ5tlaQVCl8Nxy/r4QQjmRHKrDQsRskqk1wTRMeXGmWHMrqhMDiRlnin2
OaqMWuTxAgNEFsaAaMT6DF35rVTUIJpJIkOkyu9BJIFsI/lMlgIh8b+8XV9vz3/ug8aAAzSAaBpf
AKc/7oMhy3HY6Vq9Hw89fIe1Q/aQHDnhc7tnoUIFC4n65zda+ccbzQnOsjioKrqsfBU1f3zNarDi
OtTu0h7gToRnC2EkWxeR5xjRmolQstOTzkZXFUc1dMUJJkSUU+wNTFWUcpKM4oxx4tjBTIyd9OLV
ZHA2sAKCmAptq+xV9CNnJ0TNInt1+MvHl/5R4kh47WXDNDWOofJYeP7x8bN7pKuZmUt7wsHZ27DJ
8QFbhFg4JhG09MDdMbvbJvhiGgzJLyXff9teGmvgH19e+fvL13f1aoZdU2PDIlOUUFDGkS6oFlq7
7PoDxR+eT4wfxnhMre8++hCxdMGBZSyKtJJA+9UTytlwbfgMpvAEcLVdaQOXEvazhvCKs7FNfuP5
RsSH8/O9l9Tx6vzngfvj449X94+rlxd9qLdS1+2vnMHvfm7xkLHHFtlTiZKr2HDazsuHXIsYGKyS
YfxZPdqmza7iENHhFoq3grDGzqiE0wYSgT5NLyttWAiXrUAoTpCpBwazsTFr6VMSAwTulKwnc6Zc
ibuZ819k5cyCinKe8Z/S3s1KV6rnV47es1u/FRosKAs9oypF63Mw4hcWhGv5JKFWXxIxFqGWV9Zi
vewg/gLex6nElj9MGnnLCT69Pw8nU9wYt7kMlcSgOEmKTROuEowv6umWHlyNKHRm5eFhYEMvVumw
H1ePdMFv7tODJq7h4jXdQbjsb8NTxeRHwpE+VQswuc1OGtbgUEV9ag0zgZZxNh+jRarXSHnDR9Bq
yzh5r5MHnbwgya2bT918gG/HOUyPXkhNl6KZCmaCWMhmGZOyPnb60wdyCJPbDo5411Jl47A4pJw4
yz1Lj1j9slNpxvh0/vf2KwbHL0Xi9RnXhj9u/61F+9GoQr9XAHowWDS8+3PyYFHEsOusYCVWOlH2
6HDs5GVJzBnZ5P0cm+htVmG7+2BKRoqSmu1Rs6xiaC9pQLULbflD5vfaJqa/Z1pcUAtW/CuFIS/F
43lFK+y6KFaXt54ivAoqmpgrVh5rfUSHS0MmgNPIQ4MY2SVHtiIXAz/XRHtObXahZ+p3KlpW5UcG
1DSUgfCN/5quEtmW+UHonzEwZpN4ihm+5x/RTjJ9+lIsAWL3yvRRQ7VBeJBmLaFbQNgYoH7uouZA
rCUs+OtCwGj3NBQUMhyiOdsfNTZstxcn2LO6aIZmz/okeQSV3ZgPMzljk9HsFAUzIOzePQcocV1C
AxdX8Mp2uciZILwZVWC8SzSO3knFKZ5k33qO8Q7jn1zeYJShTFxA47uIsyFo9gaWOaKGxIdSeAhx
8hezYcqpwaRHCeEMuzlVQ3fUxlzb/rVe6jDRQTgFaE2p15HAZ/voE7IiSCq4T1AIpUk6G87O7TM+
dqfiOUrc7JQ9msrkGlxGqbA5RYgESitCHi+4xd1hAJNiQfIT53xInHcyXxn4ANK+OdeAiJZr0PTT
Gw3d53iFwoBVn8sL9WcKv5fznzhhp5/jv+hmMb6PuSzY+ZwdXqSDrdrng/qirHSOwlBOtZ0VTq77
WrFzka3+ui9fxDeqBNz7aG/s4nA/9i/3Y/LENyiiT31HiM9kklPENETm+Yn3b2ExhtpZh/sJ90FD
fhvdE7ufqsdonUlz/EXnPQiNT1K+sVV8Wi8IHAXomg5yxQhXO3N7n25j4gyr1im30RrwOEcRByoF
I5wXc60wjRh1Wel53syQEXvDigvV7UCwZhfn/qiuyceehQQe7/C37dAhEDzqyl5buSjPyFcrgZ6S
xkwQ4jYGj+IVo0Kfoc+EqCO2p/hw4byJnIHSgx6NtIiPXO1U8PmaFwJMeyYSs1QPtF0ZRNt+VJ1f
g/h4n5+ZjE2zef54niRP/NdZP0nMiVjxtTUAuUysWMgfKLDy1fkB4gS9z2PSEzmLjfYDVI90Gm0S
tvR2f7zEI6Sy4ii4uO/GeSMdARR0b2OlfAEv4lwHQJ3tkRMF6RgTpmHVItxjULW4ZqUte/0D+s/X
alrOcFRhYbSI3HDTfRUI82w67HMfSBC7P+6uXTmjc/WgHsltZNSBZU/dtUdEB3gcQ6pDzYeFZxJB
eNQwhQXx8ooBzJXnsOf4ET/XkjI5oVUiL1i0yUOowBHQAAPboXNSuK94rBmSaG8o5wA84W/uTtfg
/gTVKyu97hFa7/nBmDVLXGTKR1Mh3R77y8VKW1fz64yYJYw6d9Ki3jFE1ry/nwzasiX5VXk3gdJB
VfaOZax44lZ7tMtcmksIXCfSEnVzRscZe4Y8G7ZCAiXVJiB6Vs3THmcWAAowgNPrO6sIQ7oS+33q
3n2Ky3PhlJ/C5jaPG7tbX2fNIwlvu5+3egq5f6z1sqbRfJPpKEN4/nutV/qopIi6DfszDzdg8nLX
FUHKwT1zhncieu/PxpgdNAIGsC070X2Drq144nNHAdRWnCLZAzk2yLXIxTPeqXKqQNbs4hHmGx2F
Piebyb9ARM4W4Brl4TDQbkSLw69qQaK7iBJKJr76G+scDaZhRHeIV4g/TLkvyiROg1xYpJgWyCsQ
PcuaGzesq/jpXBPJ+NEI6i1TtPSzT9wCSzWRfLSVj9FBeb1N6R8kb8MqQ8DyxkSgrqfqs3gnpa5f
gIFfZMi7o4ClAx4YPdF23uFjpGehriFin0IeV9RS9YThQQ4nE+hyNpdmyS5GSQUtQqX/YdN6XbEO
iE6yEl6zFWovgSVG4DlhszwOH7CBtrBbb0driga7hNP4TJRFOSPnk8itd9xFxHj2CxkNwMOd2LZT
L/iRO/ROdMARz3sR0ev1NLcBtWb6ppOkYwXLfzopuFzH25ZBNYmMOz6jsM13POt8mmtwI9TCrRdM
Ro7lE3i/R76ry4LeBX0L1yImnmMQ8jVelBBUrg0dzwcCOry2HHWm19HhXwN0xzuK69O1SFGbXlvk
1PjVnqWzf7l/IidQZA+LpbnjMmGAGoWoxY1W9UMMRVic3aoTb1D2XAQ/P7CKOT6Q34sTGcmjYY5I
Z/3r0PpHcVKLcZKEhTXsb6Gr3w85PZt3KpHqxIOXfMB+vXPQqLwriISRWe3H4ZRyZZQmgKRnfO9K
FUkXBOpOMH9CMQiJFQmoCXxYdu3VlU9h/nk+T87BfWyK5bTQ3tCXUIDIjuhaaxhXC9EdigckBS7P
x/Z88xPubR76IcO7FVqheMohuVVmlzf6bucVX8nIQLmP6g4IeP0bTUPAeFK8wv7QYuR2aWQHeCiZ
o0CeZAAhLBUCA4gOnoY6udiT66ahgad7Iqi9eFtevcuWlC5eGA4SoEbycjaycWAR3QAWuenrvYK4
w8BVNfF9+i3NliNNl4EJEdbWkdA75/wYCvRlpMWwRwIZ+9HeClhHz16cTwt8nEwG6DPQhqQ2YXOA
OfhorM6zy4HMOlw4u1z3YOoyGeM4uOUBuL7S9lKA0H4igr0UcOADVs199IIcAm7maPGonNu+/eg9
vMCY1stxCehk8u5cfHl8RlKigBuTCBmTezDN9voLghL/NjOeVfIzkIXJbJmuVC47pjSeMC32EQWm
eOJCi9YE80+y7peq7FE5tKab9jOKnSVbMr6UHA/OJwN3GEBR7unT/rObp1NA1I2PHIJZj6s9ta8w
tu/MrJfn4tDtSM+dh09wgkcEq62sakJF5jcwlgSczwo6DOBsjuSuLcJ594nCBRvQU7I1PrsDI3pP
o/bjLWVVAnOFzOdK3egrsRd9JjQ3RK/46Cl5lOIUyjtEOkPhdTjwWVeoiotPoYNiciG7A7uJSBbY
oVKcPJ0SItFdGaKO9u371R2RCpwUy8eaTllL5BvOYC6zdIKCSMuUPSfbQY21qEmKh2bFCkDpQWRq
d8Log6QGXauLbnWIvCjdATbABizI875Glj/JJvITQU4W4yXEv9URkDPmYBBuNiCO+b0NeDAm7G9s
ezRCcGeTw4L4FHv0hTuDJ1nXpi1phJnPuqoxGIte78tQ9/mJ6PoA4wQNVnyZ3yrfGnwgjflzsW+2
6CW7HJvl5dFCoslo8JfNTjL+MYlhYPm/tePbZjckqdYVYipCs72sWA1UXIpx5PAP+v3p3DKD6wO2
UPMN29j4LBRvI8Kis+M9jrO6m4rpBn3TLInty7bNF7EasNtgQYhmRCY/VYfLMlcDDrsuNSsOHMmF
FMYkhHkanc9XfE0ZDDDKaUdtaFdFr7SraKLfDtghhB3yZPpkiR9tB05/wXsxQR1iepfiUOKGfunA
32F7OyZeflQA4tWn61O4wZqVODzpGN/xU+kCbcSs/TzfFmIY4OknXpPWw5Wqu7bTh/dsdT9Rkl4y
NkMjyE9UgTXYWPv9xoD2azdydOEwGp3feO6xsEhLtEgtVeLwgI+5nN20N+5SzcAj8VJtDAO8xIvm
M8t8cfhM4BOzuxnTPhAe0EJS6NzOFnwJG0cSR0eSKK0XwzHlw2VPaQXGeJg1B9aN7jOc3F8syuL8
PRNeLfo0IglWxHSr84SJnARFgvEM7dw5xmg2FQLc4klKdUVnjwlU80v3SP3XHoMuHbS7CRpd/K5w
MZP2mus9k/Z+S7eYxcewqBrH4XD5NUyR802BtpY2YL0HUIjBAXaafGiC24F0a3c4nT/O7+36vu2n
+c6cS0vWyE/mFOqCWaTypuNsoKPTLOT5ef/z/vjPxhddZglNnkl6gPmtddOESUq/UEn3hXsc7ML5
5CRqv0cTmNVQkupfrpTyzyulIuG3dNkUIeL/XT5e+1SvtTNXKjUnz4TeJ0YgCF4HODnlZMsP9QtB
IAEB9OxjBbwMlrgca15P5wXbXWBFy35BkUWpdh6PMFuWGpwt2IQOxa9NwX/1sxVNFg1Dw/eLTP7v
DxsqolVFJbIfWGHlOnpVdqI3vAKeQtP3y4X5+sa/lylMG6mosTfohvyth5LUF+PWWoxfuMtuOos9
BZybS9TN/LJOZsUvTPx/tuqZvCiqjAeAMcO3b20QhEHPk/S+P1O/lsRkUQ/guRp79QRfIK+h03Kb
MZIMYet4xbY4RKj9oJz7HIw4MaEX5XQ35HMm48oBz+IY+2trDz8/nca/Thu8VqzBimaMuv2/78BZ
lUJBMNV+D8nrBU2mhN4RciAux6mxYnmLW4+/10vEJB14d6d8ogGRPWbEMPJhd11IYdM8tVDmBOcc
FDD98gDXKUZywkgm6RJTmc93Q+HKsoK0sutn9dP9AKakAzrLyivPKF9uG457oPCXyVbHH4bqPAjn
bL/jWTY9JhbSiWmJdOU6amYLdYTA9JCDDqryC7tAsv61I/15Qb5p6WrhIkVyce32jSfhOnkkmNb0
jWcsHPeFOpMVj8O6XU2G+SveOH5IUJHHUEVy8rU5livMTh/5/FvJwS8zr8h22mFRsQGZeDhpJsla
/eSkoATS8eox499rT+JSsm8cJc4uma0gl5fDtFpytvHKDYWqEjRzekREwEEgTBxaDoRhMwudc2C2
2e2dfE9NdTtUB9mVMcoxCKFwWV49tLdUjD18JmmsNLU59SVzoDuFFkcSGUHAAm9F1jrRNHnKUMCY
Huey+kXbDsz9cFJwFhoOrJGlX64IdGpOySNHMxFZ9KjEKnoPiB9mlUdOLZQ5zamakuZOFuonLtT0
Fgg5dg9Phwzy1KhORs0U4FqQd8QyS9idyCed50uwHhFoIFrpj6blMIaFMIP8BXace1sXc9KJoSnZ
OIsPybKgN+WWmkNsGgUOZQ4T3O4TJ4m20QTO//ms9LGVByohU6hxIZd/oZxm8QxYV2L//OJYyj9O
PX8+J9+EMhfx3BWZJXf79uKmJPqYflJNmdvfB6/ipAEWetM8gAS8NAtag1UXwGuVYZ+q81vnSoCt
OtJV3AwHe+qeCe6AfuGAPo+pWw3CdR3ySEJ9qsGbo8a9uazP3COqDya0+iLvJ43u3JF2tJMQt0Dm
ZtCYXX6C8WSnOzmKLXZ4BzyQlxX26BrZx/pkpLtQQhAd+klXRUBZSULhsvyklDwDmqS6JJEmmur6
0qxXZE7F8Gc1X1enWE2xOFNNljAH4RDNatLG5HmjrVR9lhFgUf1yebVxV/y+WpuqPs6KOFbqX5f/
j0OlUtT5IOl5vddfkYTQ/jDJwqX1qTjRY7ojF5HGXWGzJtGAheHJmGsYtWoTjm8EoyhEf9OgB4ET
MnbE1wAn8kSc8Ab6i0+3M1A+ry5uiZU2k95YYPHa0Z5CFIAggfbRiIYAYHWoAQN7Ugv4wmfU+PMD
JOn/UMBJfH/8giEqmil9W3q7DB1WYcXieG5GI4+VLrziVfJ6IFlBX3rFxe8MP5Gc1oBf+BG/drwb
o1DTT68+C6j23nK+JdaiGk9jo/RwRYGHTrJP7GZEP7Iu8KbTYLTQ0RSj/iQBINlxqOEBJEV9Moon
EFHy5ettK/hK4dWCf5a8LJzoD1cM14VfdDMhn6UUitqsVEasQGsQQOLSReIZI74XC/iTwOPauKkQ
FGxdOy771UBO45aGlxu2zDkpoKtnom/F+1DRPyE1zpZnJsw5UkxFxPNO+tnwOwgYBx6aetxtmu/v
AhsK/yIHJYTRt6iBUeoPuR/WgXz2SzloU68/L4pieqnc7OrHqzZ2bs1IXcvyCa7hsxIohpsg2Uez
oEwjBfTP9Ez38OaZErw7KnkfdjegllDxFPrz+GWvIENmcu+kT+Y5MC+w8eeCMGUeVFTz/Lawrt7d
AOrisLqZTA+g1C55Eo9w7OhX67SJqnl7Da5XCEDTnx8YRAn/fScUWUOwICHzVPBo/b1Xh4VUVm2j
D3vGGKTVY1ghy5hWCnvMPHGV/aiI1Jig0Rp9lp6lNU2YoeG8PDGeBYgN782CExV97gUM+5JgZzLM
ZfJooVG612Zyue1xJdbi6/nqSOAY9pyk0k+GgVECNoBdHiLmUtpFr6YjzYXVEaEkIWjZUWseo3TF
9IDWgyfVXilNwHhMLst7CDJwj3oSgubYimf/GVRfwfSCCxxJcYCK3nRaB4watDa3cUOvfOKkhtWH
0/oyp2MuTkW0ROyJlgtwlHYiFT6eZY7qbLnWkY4KWmwLWyOLIf3ilP5P9Mpvi/dyO4Ur0pDpA6I5
X3z1ZezkSXgt37RyNDAYxL+esjnioXrR0cwgEPfU4zqxnGJJ+5LG4Gs+tw4IPtFCGY8AwgaS2DKM
PmAqXnR9LeUIu3GC5CAQutQBtgOwZKIbsyJ7MNWp9UKgAf8f/8nzMYeqRluHmbxNtLKjJT7DtQML
M/oGw8kAUKTvPDpMgJykZ8PSQEIQErTs0OaIduLeEz6IG6pw3IMYBN8I4mLZBnGRoEq/2QdLdUQb
FORIZGufGLlV/LnXA6H1ET4spqajSMJcKb8ZSmDZ/OOx1DSVhGvWamKWvlW6URIm5a1NpD1Jf6FP
b7xA2SV5ZzGoTtpz94z5s8I8Mrs+NzXGKPdO/F+FCS4gWI8QECPGe+PSTENMHvdeoXqy7iiwJiHW
SUC/aNsyQSHYFwoQqsfIsBOVCajTtwy9aAgzoG/h1yauIB8UNI0y2L9FDFMuDGrVLVGI311mQGTC
52BPqFIB27GlDiBCJ2bkjnOb9+jmfQ3f6KiBvIYVAruR1gmauik6fhpOgIKXKVFbiHihV65oNjEx
uwFYiZgW3agTp+O+4yIDvk/Sh/SFiD2e7M7Pl/EZRm+gY7ViwMdAhJY406xlewxhlaAUn+vgn7fD
BPoJfYmXwU09EH1UOoSKq0fAJrPuaMxB7JrOhYJrfju80+3grSqfOlB+TsPZjD7i3REN2vD2ecm0
J3sUyfpzgcuxjXUwKT3qAG5KCM6bsotGsbXJhMeQRuVB6F7CbE0TvkXoKLkNn/L9l4XrC4n1bTNH
svT/T8h32VJ36Ype6gQ6xMCH5dl1TFn0hfusipdMVnPGx6lXtY6JjYdupOywCd4YrcCfwHcArLsG
XOFnz40yIWQ7OnuARvhxsRM5QvC9U+AUNrEurHHP5tuwQ7ldHKynlptWO+m8X5WwzuTNuZ8QOQWP
GgLOKKDBSbxldB62DnY/g1S9cVdFAu5Sm1ZUWXj1duegex41PpixV3g7s9LpFHjrgGGI77HFJXS1
cZTeL40DsDLjgHjkjISS1s71VSWJxhY/SuCgZy/S+K6ctLNNH3jfQ7jh4UkTIPM+uyqmohwyOlB2
puv4GRhIQP1iEItFRyUuEPYXjl98OQazQcJTCjKDJxEvjTwufjceni8iOSDynPsILf2Do+NoyMud
nnkbCr/FmS42RkYdaDpjDtQTArMurh2an3TMxFaPFEAh+cAcKZieX/0CMmnr6EzqebrfQ9XpX/gz
9Af81JEyvnElwpieji0YD4f6QFxCCdYA7HJYY1ahoL3nDQvSdtZlDvlkZNuOnQXOFZwXLhePt8Bi
HbNc+KuRhooKcuvIC25MJ6bHTuznxUu+oLNwSYGKsvr2la/eg4aQOSZ8QQhYGY8Jc5gX00D9YA/7
K2xXso8Mv8gczm265OecohL7nrgfl1twzh0EZZ3kofnor79sz/9oZerQOTQJ37ummurXwfKPijXv
SIvRqkraR7z8kq/xlS1we9tzsVLy9Q2rL/Mf9LD3MRtGYpYjThvNRX/EcjbErlHSi6QRP9aB6Cqq
bJaCtC2dywCt0m150RsffISikojgyAwsENsRFdVMxtaJSWoWo0tg2GnsZuEqq3d3aJPEuJAuEgG5
eSRPrhSDAXNTsVTkbSdsknyV5mux3A7Duu/miuQzY+Lk0vj4GeAsxJlDxxi6YT3AAF5CiiVOsGsg
WP9S648npb9XByp8GTufZlmijnn+77ImV/P8UlUI226nUT5hs+X/H2Fntpy60mThJ1KE5uEWJDGP
xtj4RoGN0YAkNA88fX/lHX3zd0d3HB9vDEKqubIyV64VrIMdJMKR/v88CmfP//YwXVUcwzYc2zT/
Y7OqE+XxMIJieEu6t9j4rLSbk3yFhKkrwiTm60tvvvN6kUTHnLiPI13rrgFwvHGM346csKBrp2YM
z4pIash36rBTdZSgVrG0LupPEq1laWsBqwaKN1hf2XhSSbclr0VDinFvh29N/zvYJ639NaqV1K+1
CNKV8xjvbRuUx2QAtZ0cGizVEHXiisSnkzUe+9dnA+q8jlnOrD0Iq8rcVUhgsOChcNv5j9/C/AIF
0gxrrXwTYVjMe0h/x6WEQREcE30jgfrBo1TN4+ga63f7JzOPDAuD9Qvvb/KF5GUt+Ym0fuZgMQ5G
fdSSD9CCKXuGsezHjyb9SF6eKS316tC/3pRuHXOyaEGAyZjx82e0wiyKczLyF320tuK5HCw0nSyR
5aAjWyquMQ0URHZJuk+LIxy9WEhWt4FwNsLaXpNvFCrfaYZLjEBXRFVfeOWJg+X6tguOL8RKpVnX
bpTsmIRzWF0l7aOAn6pejSn5yZuYM5OyDrSZ8ny3nx+qefm/tzB8zP/TyrFNizQ69EUNHW6E/3Af
hm3qGGo/jG86ohIOOSCctVVoeDCM2W8cIJghTErJ1YAxJ65vY1UsHAg8Xh8pHxt2DWo193tgjzpK
IqNmuzLUOUr4NYTnAfr1b8Mul5X8+6zBDucxW/Gn9ZBcC+gVSgqvX01FuRBsTg0bj6WiVcrOVT5Q
zUSBZTnWX6XczVqIuwIc4+2DdKg4mSHKCdgkIqEBGpwEXtmH4yYJCenoPrR0T1ge81LDSAb+1Eno
BeO4Ay/oOg+S6yKI0qD+qWc9qVH649Y5X4ZNGGCYKyOufzJh4LkZcbxI5kwSiQdwsqFFJd9k9s4o
Z+UfPI0vdCUgDziTqwISYKzZvksPuXW3a+qQzVVJpmg+3hSGjxsgD5jQGKFgdiOsUYOiDqptMF5b
/QCDs4FmWAbTmSGv5RKYE8ipis2nWOlIR3gx3+jadmO/rEmDvVPM2MLb+io3P6OgCqsPLwkcbH1S
dUSBYA9pfvJs3VnHBiR8HR3S7F2flu046fSSWMpFf74pDqxUGyNaP+wVQtde+noboRkJYLqQpPfg
BVpejb3eO1qEpWvZI2KNY93Gr+k4RE9p0TfdBk4xDwAhRbNRX+oWaSaQeb78R/6hQIBcxp9ktimv
VQKvAsQ32sGxgA0cbWzmDlRS3x0dWL2bU4ILsoqRomh8h1EIrlPBYhyZilD3R/G32R3L+GCTsUzu
AgeKmMyKc6Zu7PLeFLu+x3kyrmhyroOAIlUNN8DEePTHR7zpuYXRY7sUEP/DyXPMZcLv+rJD/84k
M8smYk2mv2H8phCDZ7ixteRY0xNSteGyB5XCz1XiQHmxeNYXS9lb4TaHx6s+yVe9gJKXS1Q8uhUw
X9WZNi06ADJB/nadje9qG/oDrSIZOAik0TXAsbb4D9K1Pl5f0Uo1/F5ZtMWdIyuzjCA18iKm/MUz
HvQBQsxDcaGqlbQDZC71REyPY7ZMkitYg4zjJorLHDPIGB+r/UB2P0ZWbbv4wwGYXl6DMnk6n7Qc
YXDQjNoLHub3NMRMQUR5a7WfgX5q4GUGN/Mo9yoUhcGbXP7G9meBzF6in9nNYUPAoQ88J5NAse7Y
UJgGQCBR/shLNlL47tHQKZvj4ICsT1jofskh0NxX6gM9GKD4fidZFjY/aAp6t3XeRnVpqK6OrR9w
hBmYeEhJTksQIre+3RUIU8gfHVDFZp6UO3g4UQAcrXVEeA9DVLmq38wdBBxfu2b0dOWjHOAABxcu
owWBr4hp5ib5pvlWnSPouNdWoHQl0C1zgrCyttzU8hwlLcYIZDW1B+AtYER9lQZUCfOXvnMcKBsn
ynFgu0lczkpG5AcLvguA6KkcqAj4hrA/gWOD3A3EDBRhz1M7fkQB+hYgl+Ngp3KYj3VzMobQN+mj
GyU9TKE1FmCKZA6Inf4jQeoltBZPjm3qonlGkNqjvTV8K9nNZHTICikFBfyMwCABCxlwGLpD/IEd
A3fnzmjnmjkHJWWniEPoqS8BV2InQQ33NSNcGvVzExU5EqISNyo2EuUft6GySeBOZnwgPchvnOVv
MVFOHAtQaVtTACFwHHJuJyYWI39INsLRsATUKtXv2huEUpy0ibG/grWCzJLfd/4L0sxoGiMXkaFm
vhse8GOLA0YeCdOPbOli9M2tEm4Mos4/qoXPdZquXsoswq3kIpwtBZB3vNfwRJmyOg+zi1A3iNdm
qJP6dbSDhRyvexAtsfUeA78z0ILHQa9U3wNELo16eST1tC45MaS+Gb63iCA3kWvG7/Xjva7ALDBu
y+9QJPoma8dYDaRqmivQojIiFSn+Y0aEjQRF924lyxaM4+NdZFbjRVHvqbKRQaTnK4UwMAEPyW+x
GZp8l/B1TroEeNYV8AhdOajqSUlB9xcnhUIrB5OEcmTTzqwyJTyx4vQHj1hs+dKPQj9gZKE0AtyZ
CuJACUEQk3VO2guXcf6J3Kb3OTY6qK1WSDCKdEE9dYkeDTsxjYCAWdDTutoJnillJ904mgcr8F7k
mubSRB+nYXvs2iXcKNGbQiz2sVA14aLCS0qGwih5pBUrOwvjGkmob6jQdZNjjp+spdtzBMgDAcSU
7OEi83GB5irVYEdKxhtTiBsZ46JMvkr7mj+WVgDDK8ek10eRLqtxl1ffjs44BBejqUsHupn03kGh
Trpn9VMLKzOF4VLZPFSm66ao17q5SEYyar2sPJGCcGm38l0tbkkncJ2D32nnFiomvX+X26OJ+geN
EXTLjH6Ln/eqJEe6h+FHPYtuKQ9ByHlw3DE1nGZmtVBj0VnvrwWZPEm16sd9ZCyfGlIq4LBNSPGf
qbEYW8fPMnJFU8hKSKOTW2DPxFmCBAxxcjSxlWugGvC4DBYqSMohCTeSSQCI+FD7/iRXpVXcWEIb
gEGcOK+tUrOSDx+yNTccKGfArWuXHuZLkv47YjvFNhxWdXGSIfUs8V5r4CpEcr+0fJYXa+Ds9NNh
CDURdm5VTlXrqzWu4aivx+zwQhCsImUTx0bBfO2WeuBHpe/k3z0cxmHhTHIJQK3+AEe1Mf8wMVK5
TpARgfAF/aqA+FbzupbdqmDZSxGnCR9+XO0kXKG5bE9qIEAmkbVA/niRgV3opA+GZ6X61aptia1H
k8Uv+LatVfR6J0+kViIOXbsk+9CYJA0HdrsA6wt6qjfOtWHMR2C6AZsS/CZ+NVylRzQN2L/tehOa
8w6IF4COilEpJwi0vMfNRxrdc2c9wkAz/Co4K6yB89/4q5TC+gBZeNZbDptbcbKbGr+1LfY7hKBs
L4XqMf2R7a8i3eMfr+J5X8zt5NKMFw12LFCQ2EnAmEb95cX9thouD/mm4SmwR0B92uoVzWsi0TWd
Sab7aB1xSE9eGR5odW/WQmk3yGsyZt/KcK/r5YbMLsLCVaAtyNWgxyH2LImFv3DamtgRxFqx3w4h
KpvmLDc5/fuEnvRm5SifBvv8KCghcOo6j5+Ql30iOndrS83ceUozOT2lD1hZLPzJTFhjnpLTWIB6
+xB9JrdvWou3FcISZbw81a2R4MOJMULiyMsgg+kJsBf4gXNkhaxSwg1iAYezYxXKUsK1DSF7HHrN
gxS34SJZzPf0/Cq6ZVGELEPEPmjOMURQmQRS7G68scPv8Dg/RhOS2mutX3MlAURxSPEWOfRMU8lu
CR2FjupfSEirLRZK8zVQg4yMZO35/bQ2Ze9XeJNL/BpF8pvh1lCDQ16xpMdE5D4gssUL8kzXzL6Q
POmXm5F91+2GgsDdN+fXR+mNFlJtj30A6h4BnWSeMAxwskRfPc5iMj+JUryQEAHt4gyIdQO1h1Y/
SWEq21gjhNvrBLGKmALA91Jx+wS2K7Kg8vyb0aKavx0SddJc0WCKRpll8NtmFaFfBJU2gWZYc9HK
MwgVSrifHXvdhmsFRRH8UOTykC+CfwaZCOujflzQnDEL+JgINgTrJ4B1Irb8geI9ir8jhMCdh1m8
rD6eC9htUIonRQKxLtwSb/h0WzRZWk+Klw6olu2gbKx0HlsbK38jrcjZdq+pbv3KuL9mqLj0zkKC
ZqXft+ZGSfYKlFAhR8to+dI/XpjsrzeA0AR/rG4OTg9+RB26QTxsUreBfZ+tH3IGK8KmaPStPE4l
UkseXjIHvRdfcI7Ej4tu+//PgROGyP/lxOlggqqmIevQeKn/gY1rnpo2EAVK32pScR2gcW7UTlFY
IyAIlWHmsRl2oJF1diq0jxY9na3DV7XsyJbNt9Kw5aPi84mWWeqG95hVFGBd57J7NQTOMAR1v9E9
iDYUyYcJBlRkV801e0YU6IUnn+gS5rJPRitUMKlrW+xYSAlN2dlf8MMNwjOF36rnWAYcHvC12OLw
ZM1SVOmhGkGXLFwNBB+7WdR6VjczuhmvBe1djrbeHJBpanoDS7G9QlZOopMMr2nmr8yXs4+oW+bN
osSId+ZNBO3SfNSWOXzAGVBF76HMx5enon1nu8EdfDE2Oz+kPwbyvGjmxN6RuVLJHXFr05ecWZ+K
t2MIhdr1y55jaBBz0GxCUD5Uy6CMEVEQnrnG42QGG19p+gX+tr8vVtHshUQgAxiQeDST4CHBfcyt
OdEh72eDI66mlj1BRfQBnjsESDwRtsAfJ0mHPizqDiTrE4vvWK1mfbw01hAM/MgbPszwVMrrjKgm
HKnox+Iven9+jU9sIZGa/QxRNZ2wcYboGYJW7P3QQtloqqOzRfCLaYIeJ8ueBG2+0BxF9pR3+DRE
yZQkeLZPknVh4fnmHkhOokYpPkw99DBt9Gmwsv9e80JGw/JPHpTbCFXMUvDUDr2P0mgS+PAQEnhD
fBJhzpysg5RFUyiNGitJ9fiE34hrorZpFeI1gqkAm/gzczy0M/vX7MWyxy5MYKVcoz2MDCnwB/NX
MBVCQU+lgAeBpGzfIkTvhOZpjfplA5RloSAIS35H5ZGymP4geJnA5U0uiQ9QNIdMEPA8YV+3wVtS
uB8pcObw13TjRcRq/+pmabf0ZcwZoWa8MGQhYw4gA6NNLo81PRK63R5ZDfvXMWf14GXezlpJkCRO
R2TfKRqlRA6n37bBOhu8EL02NFj1CR0OUlrqfbIhIfGleyFjJucZxn4o6gGrow9/kewlZ0rGQ/Jp
Nz7/dryL1WbMe9lrszm6m1DX9J27qznflPNEmtm/DZy1tcCHGIGQXDS5V7PJSDmCsUz5aJB1TjDQ
AVS7NidH7KhkM+BrV+bA5tNoOyo7ccp/zirTyyrSU4Ula9orCwVzZ44iOXx+zEb0K83x/fH0WE7Q
8a7h410gUMmFpb3qHsdO2YaI3pNZnL4zbbMQcRv/IXviaBeewudbzbfUPXIlabAIs3mpzPE4KOWu
D31pRHxvYaMaF8DfP4+fnkQwpNxZ6TorV1zpkKI50brZU5k/j0yrQJ0hdplaO7REZXv0bQ3OtrB/
/ej8kSIQ85LeH0GK8B+5RtFBt6UvIP7LPAZ0AN+/RKIb0Kug5nDIZLUrL1eqs1YfAtzvgPhlb1gn
+u+oA3Cysi+ZGQuP8ODWxyw6JKgpxVpw7bJ1W+4t6CvHov80yJ/U8XIenNpeZAomVA3j/VthnPOR
hIsjCIZRu6T4NfEhcFiowPGgfgGf9ohC8PUJS2rqJtWhbOG2kYioWByXC3YTBKUwOsBwWKsnAXmk
WG8GtMpMjQYCuXUpvQ3p+1CzsqDQOn9K2xbPSceJbmPeQzz12ZJODZ73NPpmOFrxMXjO6D06atRO
KdLOYafMJBZmaEcM2BaXcXVv4m4WglhIxxWizcktuI9XEAHkBZNQwdnJYte7lFvFhxWe/+QpAX/+
C2ZwzXATOFYnX68FLuYFOJDP5wQZ3hlIoQn7Af+xNnr6VOIVmXpz8bVsK24ycAKEevxcTr5fLger
ubgUcUAYUsTF1QLfIf85fA3FGv79Am/MY8V9iv13vv/+cuBc4yRLltk9f7EF6hd2GVU7PJh0dvEr
lReVlBoEdRKCPlH2HpRnFb+ZAt6ARo7UdUMShoqpDce2fY8c8s/YH3TUWbP6TDAweMJw/tK8AWBw
eFDk/VjuQzLkyDbT75H8kUOVJZHU57fpTNMxRHs3wUflM0vIoVUE2eRCIg25WwbqwRlBZdUAZXRf
8YlxPvtmnTZzO9rQXo+Fo7ZbtSKp+ViKP+hdXDmc9sieIFwALsOIPBJF5XMHqp3+gG0uYtd1+6ud
ToY3EAzdQtolKjjE+krX4cNqFuA7BJtM48H8/kLqkG63XfNOh2ahj3dEgWzphikdr/Ql/XH/t2sW
dBe9CB6VMQKZC7KksdeyYYtYNU78ic4AaU4xIfN9eQRhnR3L+k9vh2SLI/fEy6YTZSL9NfaCZX92
2qlOSl3ujcgYpnNGFUViCw4rhreO3+IO+XlHoq9ZCSEcTvbFvtlTTc5/jKXyrAH/z44ZSlB7/cym
zJjH2yWFM5ZeRgbwPkA+DKF8b/jhKlyl+3Kb7ONtfMyO8rnewp6b7/P9sC6PZGWf8OYRoD2OZ+mT
ZKFzdapFjo/zWZ3aq/T5ONrLL05lxak6VXv13F/lc4EOrtdey229fR7rbcn6EE81Hw4qF1kCnx13
Kv4lzumJ96AX9UYcv6NnTVYrh0KWjFw0ENYKbnOTq0sZPGi1CJZkLPqNIHVapnt7KZN33C0cHy33
k+EbPnLpfr7Hi1Gc+jPtH11seZ7exmt+41y2L24Fr6Hvp6MxjOgvWnO8JjeqQ7AV7iCmOT+84IpC
dDVObzqX37zBaVv4S9cBvkRxPXFiPuMDTBde9GwMf9dFF/ks01jN4ptZWS2aU3BHlzjopyPv80g8
nIxQWN2lT/7le4xJ/grIpjQnEanc0L/Dsx5PKQvv8AQ+xW7jsXz05H0mLDQv8PPc+BBfPhVgAEZQ
D+FPJ2D+p1jMPehmXvNb+gzuyU36FCXIjil9O4L8q07D2l7ay5H3HscwpPHGM5UY1izpVImhN17x
lPNWfuOJPJ0C8yRGFDdNbu3Vvgd3Jg+14o08XPEiiWYq9yDZhyI16GaKMnArflNk+/5kBbjSfvad
gZHeqpPILAPrsRAjw6AMNNnieUy5e74Xi2hwR0HR10QWC1bs1r5TnujCk3ijOo3n9Cafk9u/kqU3
upVH0i4Yq/adSvHBv5/kJ7nYta8yK214CKqzKRP+oo6s5iWCrtZRdO6TuRDdxLDG/JUdib4FNytZ
nsO5IKFw45mbQoObEOc07q2CiB0UHJ9GXswJThQGCfGZa+EVC0GVhWSHfKr47Emww4/GuIXLFIe+
su85Csl+cQkO7T2jpvpVRXUaHMaZ+ccCIJMth6v1ZB/sZT9rFtVaesuu0b465ZecXadlESFfnFA9
Yz/Z24dxycH/VOz5FrXHqcckrJmovE4QhgVsI0TA2nJasrpEJLYya1mNSVQLCQ9wgOimOOCcYkdn
kMnHlq7aU3TPGAh4wXhTtKI49xPJ8oofzH4cWNyxY/msF7wtVi3ypIm38Qybw7nH6qZl4h4cCrgB
J0MmJ9fbyiY7stEG5FrTQQ5CSJNoH1FX896d8ptleOxNA5s4Hn+E7Mj2wq0DZQDz2vmxfmCvhwEW
NyrUVyASTjyNBbLfsqtMGtdam7Pxrn2i8EmWETF+QKvw7P5NCqItrOvJrT7CA9Zf81NYC1m99sqZ
hUoz3RyC/rSELh7JlznS1s6UunQvH7o0Ymq3l7xlNec6LqIcLPGgC3C60vBS5PJMfjNeDeo2GU4F
Y0ms+iRj3ZwfVh+acWzRk3GfW7FxB7OORjWRq/DkKzE7/Qw7oFfeH1tmEXvF4HKp8MxCEg5pA4bW
IAYYhY1q14J0Bc93LcCHzHcKRMlYBKgVHBREp5kAQmydogWz5GTfRS+Q2bll5VhUb+3X60TtYEJ/
HB9Xc6nB0QuH6YpHRJdkT50q5vadLQZKnPxkLosTmVEz7UiwrGHLhB+UWahN+c1axYEPV67mzDTG
ugPDGkHru3lQWat9Eu+4nkVAxG4BSbrUmBxqmo/f1IUX9HUD9L1BaBmAykKLUBubsAeq1op6PbDB
EafNXFh6OIhUWJ4ckOUtH3ENjUDFaQcx9eDHppX9akcIRXHpMjrd+cnxpvXyjitpQwpjGGIfwE6g
PDiNWI2OIEHs5WOLIB9rEZjfclss4AXKukoUkYLSBxT0qS05nLMM0rkI8SDSTF0hByYMah+YLAyu
x8pP9wqomSXmG06UTw62CVxspO2SH8/SqYk/WcLgmuF3fjPvzEaWcTqxPJtLFPrwxuJlz9xW3vFw
akf7YM8QnELTcV2fw233iVbnDOul2D+ySc3KQb732sSrsdbvOXnCUIQA+iFAuK8P1gc0gMAcWFIW
9hLWANID8LpQYUBUo4cxtBcPwNfD0vP3gpZlqqY3i1+Xav9vVSgAev1xZBEJYFARQ4QgiYDzq3ar
hX1o/ObHeht8tEEX4/YxF/sVUsBiT3Y+zft4bq/sBBrTATj1Wj7bmRi8yL4Ct8SYxQqYvvbSvPPt
GbMtuYBqzG8S8V1HtEBwfx5ZQ5pbtWeMszqxAEk/pGN1a3YugDY44iLULKAuLIVOCN1FA1ItrmNb
TE8y8QDiXqfHPOOsxE4BwRP1atbwpLbXx1xbC/NwHR7zfXEixejf8GTDqHDJMAbZpNnfYhILUKPl
G/WVR77CFZYbhhS7nCpQRoS1bJjDCC/b52BJiZgnBe4Rph4SNn/Q8WbOCKSLqLwwJnB/pOuGU9Lf
8sFv2v7fcOO1GE8JdwBtPWHoxjYNVRKmx0r7G47MKoZjedSv9SH1wyUOTDyq/iY7G+1EZcpiOOb6
WlgdkTirJcQwcL6cZLh89zahoGtueq9MSIcmN+Fft8nUYXXriHCDKv9be9kejHX3JmxFaaf9JHvu
gxXKfrqMt+qs8p2dSWJPsNTWJCBt9TuPCogZT8ql813tWfJoEd/8au/JKT5yW7rmoSygoiRtnFZm
GjLoKAEV5wVaDBSExY0mekH6DZ0CLctmsh7eKgxSzccnxPR4rTEzUPb8rNia3ir4ddjwsqOwuNk/
6LF/T6IwoibCj/lXpb/+5DG8yVbFb9qS37wDlay25EI6WHRBKDqLUolTWXstFuZM57iquM8lWy6H
JxY/yoit/G+kMV2IL3Ozf7VglWMX5of9gHv/Kw7P4WJq9G9s8Zt3+P1v52BV5PrnUVs3OwWQ4hYi
diz+JZsgvc+duYwJRF8yntmq+a5qw/5VI486tVnuGfoQf/aY4XQPCxPrBQsmezLf4jeLBasrk6K+
koR8ofQccRjDDOviVF6Du+E7q+ey2vdXsWVCG3h6Kgu+S/kZ/WAPRYtRAe4VpEtmIQsCRx5KRhdy
a9b3GqOQvuEi887wKrdqKdqHnQ87qcUowG7FydiJ4jGvGRvwdbI4sfQR4GfjaGKPLQuzeZYvjB2Z
VT5rCFsS1sRwqi76GXcoBeZPjGxy3zgk9Bv7HF0qsZsz3QX9EusDrhCyqa7mX5dQeqRARHOI3vUw
JrS19KGsWaFQG6HZ+B4/oj+yJa1MX1JKak7DUlkqQB25SYxfiJ7/Wye71wfX8ycXIwZ3o3UMOuPc
7QBBzBhWLgScrCcUP7uGW6A+0k6s+Qzwv0WWu/AVZrHY03AeXDBsxc2h6uY0yM+NdmSosP8S3KaJ
WGLEgMXLLvhExaDCHcTSh5X0Z4poLQlEYkANeAXqbQUWTnyT4onqBGI9w8Kh+zkqVKK4vI3QCe8x
Gf9Vi+pSUdYqKFXZf3kcPyRhieb5G0gs+TQeRecalgX8PzSP88Nw4QHcg7vyIe9RXgYE+wQP+fc+
Veqvw/rfc7EZeWG0Sy7lifweHFEG3uQ6BgbvqAO7uWgB7iJoa/+qzA7AWk8lsUnoohMHa6/xCMcE
y2LPlzDn0OElv5DyUBJGJCdqMkV7j17GUqPVeJtexhDkYZSRZuF7PJtWaKQd5znOYlxmAWahLHxG
cdLkSjcxgBDv4DNMFSqICcaf4si0wH/4t9gzIeqr9cl7pDwyflBXaK/9FYgp84wHp3vS1r2Q/bsg
k03MKCpBE7GYMFvEnbForvQuB9jhhG4pc6G/cj6nk4AKMSttQqBikPDDKgBimg7lS/ntsbLmrLqC
JoQHM3bUq/reLZJbtmWxp/bsg/QjaxRLE51O97HEaWts3Me8gfwjXeh3eoT9IIIrKU+Ojrx92p9S
cdHCFe56JfWVn2qd7LtwxRAiXGE1Hro83RoDWWyFKCSwNcKxAv9Ku6QVResGC+kTLC7dRak4lPBM
kHg0ULjKloRkPdmzZ6RdBJJH/IAb8G2WYTBsyQ1Bq4JH48K9Ko14BB3YqjM6lbWCW7TpHPubNcQk
RByLTSTFCJQ8Fm0W0lJbMnpx54HCwSPAbbtjcguPwPpqzkxsYnzGIsGkZHlKQli7PAuQxJ01SqhG
Ogv1jB1Kg7Ge8F5z4kmse3C84RTaJjd28TBwcNZu2Jlf0Gd0oyTsSxDKcknWZ7XBDfpiL+KME9wV
A/f3FGAVxdTkLTs/TyBwwujKsy8uZiQwClnF7yW8K8Rx8C+AOOeJRdwiFrGVpI0IlGSQ3Nhw3VSu
XP9wksdA7UNwAqsMZrgH/2OE22C1M8ZXPKEPKmE8ZOlcsX7MaPMQM0M7aCSx8Kqvzszv1FCENE/P
UTXCVyttxzODVW+/+SJLgb18cfiQtpmyiMhppoUpN7W3Hu+MYBof96Wy4A0sNgpOZMmqNsHwLqYv
9O14NOgBaUsL0Ie8Y5d7dgD6sOpmAw50fGDqrO++OdWOysJUZ0SxbOxszkXYj8FsZNI9ZxZnGhOC
4hnBLoltDv8InvI5FirmcpROlRN2pfCKYg/zOUe8at/cin0K1TOR35QR6rM8PK+kjOeLYd0tILWa
lht52nwGmwfbkOV2o/80/IjvYL5IH/L7+N4SO/qCemcVrAE7cVrzg7XuDlPrXuMpmcg/IHvadvrE
hzROH7rXoFV2huI6/VDhD3JchI0QCyAtEi7yjYLgBRGsXzb4CYBNfNjWd/rWFUsIm2RYSixSryYk
kaBQFk4JWUngjUJiZUJmhLgUmOWCtJgUIDtZC5zCpuavteIP88FaPLXhwtsRQiKT0wCUgFbfu0hS
/EIQLmrRnUTqFjUCn5MOARQh0oxG2uA9S99YE1fP5iSmwWsLvNGZsXBBWkjem4IKHNAzhCHWmlu+
P99J79HhjvtOZISqpuCLJntiE1fIICZsPfMCeBpp3RsQITq8RJSSlDNiQOa1u6nUCcDVkXHhfAK7
jR+cRvJL7GUz7J4lu80+Xv4C2nPxQE21FeeGqe0mbjbDH5O5TAi6Npz7+jI5QRyuL42Kc/Tih57l
rIc1aPnK5EVyauJaH4lP9HLO7uOmF3K4uaG8w1u9xE3gZ165YXeelmvIeaY8wMtkbJhZz8H1aP+q
6aw9atn7CJAW36UkSGAJJBFO6o/AZOsjLim+RsaSPQHbajVzQkiZ6eIN19GG6uEUc81zQS+QZh/6
rTbD7E5u+jJdNJ/PefaNjBEsMlNxOCbYP8FXRDYOgYnHnDOB6p3KmeQRG8FRSjIDx6T+qk+VOT7d
BbsFMu4PUpmqbxjwujmJpRvsL5+EePJApuSb+7+RSFknewWusQk0kuCa0X6hhcotvmvf3MAgumSH
PLVbzl0MNcCJPbyU0+ACPelkm3ra1N6VEIk5M+XM4QHm25m6Iq2pe0ebYPG6Pk82MkenGGA7booY
tJY3HHRQX7lfX2bBvPcfpzryjFlVTQia4Jo3cHvgr/KB3xgbhYQIc15fjA00aOw1NlT6Z9hDPyx9
6bzLbwW9DAswue1I+8GJBnISzMKFvFfQVDbKqE83wEszTtUFuTN9i3QhNK7gQp8/lCBG3BZuZliY
+qlRTUuyjoOpsYVoDXAKtIPJt4Ej5wPY9EMn+j7jBQArO5g/u0WuiPxwCxfryax3aFeAgqZNbN8m
PeoJOqUyOGznx2dlTGsZ3wRObUqqu508aUg5fE6FIMZTaGLwGxAc2SR2ssX9ayt+CM0e6uVQTJoo
snjdXO+noTktjBn3wEHBtRCHk3QAyytanw+onh5CG9xRPKS59AScAcdL8ZXum7sgw+EU3pNVA+rc
55QS/BPjqGLfxgvWeRAUbBrYIJlOvxCqmdMX7vbChYSSHPp/HZ6InKgXgkQkP1Fe5DpQWYeWBsgI
zYZuaE0265Tiv0ChkArO8mXjzZqKPMIBX+ZUpNsrghXh3/uQuAESppAdjUFR/7TWuQzEFw/SyLB7
iGcx6ADiQvDGn9yKC/5uKJ7CDzQLuSVWxBh6BzTpBW7MVVgJYb6mWaAghWDq24Cj+r9vyXsUhEt4
gnihTPkoGwSJg8Nlhtv+LaisTQioIpaGx4HX/y7meu4aaiu+YotUD5yfU6J/Bkj8aN6SoU9tUCej
4RTxgt+AjCtpWqP5TvYId/uAzocOYMmVptVDXPH8slFFQKDSQRd6AggBpooR/vA/EIKsTwBt648Z
QIFUcmHv4tsiMY0n/r2Q/m4AMqYhr1v8sPoXb9yfl9A3sUxjDnNApJy0ByP/Qeq1aBVGBfllQJwW
u8e29qLFc9lorgWjwSRSRb0ov6bPldILlM+ErN7C5ZbiffgCB3H7f/XgNc9RwjUxWcAP7DzsVOAb
+AkHEB7MZDyRUxtatdJ7fhkffJ8K/LuRAWsfeCEGOwAGYr276Ee/BjNoR3fkJMVfuA8xIh6etk5R
eBrmQLoZafESRWXzF5jXmxKIUfl8h9Fh02/iQ33o38vZD4KZs8ozXeOYzf5oqkATaPPnJv56HEgN
St/aXx5HjjPwDvAcFX5gAEiAEOY4RqDLPbwKN/pUAYUAfU4bxrmAWwAmG2i7L2uOw/ZR+v179JO/
sQu3v1QPrAW41uaW7/GZC/7F8p3UkcfKQAN8kvjyxvogxxANs4WoAVRV7CSoH645p72bkuDGKmfk
RCRwsV8Api7rw3CTPe7lxwdY3j3He25e34y2jGiW5gOuxw1WHlSPuUO6yjd7vPtaUI/cJ9ERLGTg
EkilXWSAecKWJnUa0wKKMi+ffqIUSbDc08jO82R/lm1Oj+POdtHUmCNukWpeAhE3tB/AzMi6ZkOk
y3uvJiU8hPp3AqomJl+jcxFRp6TYJ0TLeae51Qdt5df0E1lMpEbucp8kEegpCYZe4Qx7w2KB0wZt
FUy9r9xn3zZnLTEbczYgixgtBgyNQqBGBmMuMXmidaoeKYlpuAYjEuYwbFIYsTFSyCwG8Z/C34bW
Nhx2KF1BY4NIj/gdmiy0LlAaoDcOaBoNBWRXfzfPOMks8aynI77Im732B2qh6SuP1/p7Y4pSOICL
ojVxE6AnNrXDRgJC+dKgmCERgFMce7zEtMU4SGeYV6TDFBdJPbLR40/WrJ3Y9OG9fM24sIQkj/Ya
N2BRCmuGvEjyORIlwy+JEWRNZeOg5uCwJ5g/NXim1ywPXQwikKomfKC2QLu0RxhDowd3QSUWSa+d
1X48TRdwDI3Bj0adihmxHq7lOFhdCnDUF13zQbXo+tIkrdlYP+UlpeMTxGU5ahaXPJ5hKVm4BdAQ
HIEKgphZtw5pMXjWJ7zZaR5JNiCxaqI/MbiduoL0ztdfh0DZYR7G0BYuzSvQCeVkXzGOaBoeP35V
0UoPfcA0OL/Twbfm0wb9IrJYAV/5Tia8j0Ins4Lq3cXg1DjSQzTCBkU4dXoqfDskW2Bm1C7lqPgG
Nj3onAnAGiwtvFbMNgZRByIRl9UBo0v1MPB1DgAckwph/50Q8ZF9+wxgifMb50J7qV8tGfrD2WTD
TeQrNjob+K/5Eo3Q7EHU4MqjQdFV2YAh8r85MDJsi7dij584XmEVU9Hs6VGa9tAZ8+E24A5AW+1G
C1GW/+LpvpZTyZolAD8REXhz27QBBAgkhMwNgQzee3j6/+s9J04Es0dCbVYv11VZWVmiJIU2c45P
MMKmF8o0xDgdMvXu9arJZwwRgchb67jqGJCfmAce+XaSKN1Hs3WOx9qXw8VZge02m9eJTMu5CrEp
rW1+Dz2dOVUd7j6vyUNCXpDnWE/jw6fe04zzi6d4PJ70S0ZaSjqtRBBddFcg8pdOuhx0Aj+hEkPk
0weH9DKfx9d1QzfqYw/EYK/5IRsxdKuepBp6NFW1GbP8xUaucegxbJ1sxCHKwPGBQXKkNXYTjkkv
I74UGHy4vNBbvskGIgPAKE47PQ1LqmXxZ0HNzk3d6TGPL3mGdja6C3idei6jHGqVZ8M1VX1pdKtv
yDedmhn4uBUkK3e5fb9/aU9xTADURXl17Gh5cBbTUldVAsFDjCoPq19q8f3r2k0J29Pg8nv41SPp
PJGBtQ6uXeS02yCFhTF9hpa9YGf6dJ7gd1p7EkHMoxoNUhBAIIxcJHNR7XXzcZ7WekWr4A3VnmY/
5WE6sb2ox8eufCoVVVMbv7hNFAI4Spa8pDO9jPlo3vxbUfqV9Meu56Vi3q028RmnXW45FJ+x4Gb7
J+N17+7i/ddZnqicnRQy0vubT94GIVdj5YIl0M401N+LjxEGEURpGt6afF+nWAZ8YoOcMpy6aH/X
l9FQyXmOvc28Ui8TOnCRodG5CmRa4UI1TfTFyrv9DLHQviTtqvrHW0au0zG59nUVVcfcXvTgj9vr
ehXxFA/P7AEaIf0dMwgVkl3KKsrHqVtKPyQ8qtH3UosKndJXrbMY51pkRngQkv07yN8jpCAZbmIj
aaL7bZdQ7T7VQqpLs1ld/pRazGkKf0E2frZ+3JDS0UUhWR1S4Hmyxr/59M+nc5y/JsRvtsx29Uo8
F2kKcEdQe+N9SHPkakjyC7LP999pc3oI1UbcTY4f9uB8WyJXRu30q7hfkP+YQsigJEQyMtH9Hl8P
4WyTFLGn/hOEFRnhLe5Uegi5NvJ/1hKEwkJSSk7D0mTaozdOHJZiwO4ebSVIUYXBuP/K/8xhGvJy
A7/mZMUI/agvAuahJ1QKfFz2MjkoBVeoH49RdBi9p97TzNYWFA4xuaEpxY+FSrxP0pLWq9jdyziF
H6dcUj4gtCojhIxOHWaxSeaS4ifFZ7IbziMg5z4PFOO7f4PHzOYVa6AMVEoDNd5WEQUq/ZLgeT5H
aln+cjSasgIlyD3LCKhwsf9devRcSvZIW/TMRB+Vo4WNMyTHVNydnn30FkxPxb+qSc6N7jZ76QN1
566oJfEJRUSGW5n4oDS2S4WETrS7eiGnKuEe8ixtABXt6J3M5E8yJTEWNSnDrTjJIdaoGxWbar1i
21CG5RAblbWOVi6wSI4z2uM1MObyYa1fSPtW0REvnegMcKzWYWLzUrSD7VdCP2wAipBewgD39CNh
4I6+Mksv7Bj5QBk2k5Kb69AVcpneEdQn0EOXArJw5AZGB8iqvAr9cAjNFt/797x9vlVCDfHrGSJK
O0USpUqf6RiERAOc4gBdMxNnwxtcp9cxxzTAWVKR/NVZRfcC5wr+CecXI+oLUsHyRQLZ+hT5Ne3/
mRS5WXglcnkqxSsLhb8taCacT2MDQQ1nfPvsaGIELuR+xR/sel+4/v0QFu8xFftLta7nMsiU52Rd
irKHsHINc6AuASojs47SqyLGfOQ/HlWbcZIuDEH1e2RoNtlmDYKgXIAxyocOcL6yoP5dgObApg+C
UZFvdHpFmXt0AD9X63NAheeHN0s8o4E5Sws+noQ8wNbWDNxt9XW3wIy+I/f1nFn8r7q3U27r0L+Z
a/rXefllQWBMhFByV/eaaVVPLRlmJ5l9m+nHKdsoHhtudAKOT9JciwPyQfPULQ2lAeXnisz1VVzb
i9A4EkInarUOfR5qxE8TZ5WyzQMWvDAPe0PkKG2Oxu6rjfmvtkpP3jlICYajJHSljVetDRkJ+7L5
tooLO1FwkAsOCzS4tYVQX1mUuiLT2yxGkcPLhVPdKOh/jT/OX0yPQrZTrUk4TIzIbNn0fGV5XNe3
zah7HT3PGKF025eNe6Z1nr9csz2ytrtd13xL57N3RL5/2fUe+ZZEzJNeyu2HtWR7f3fby/ZJpTlX
Lh+jilxQWeuQ8/ZNnTsVuUxbQPxMiCjZW0v020zP4jZwWaNdWL6n0+CgfkarhDp/f78X/3q74LMe
Kf5dT7rjz1GQjH3R7Soc0d03W5+K+jWUO67n6u+fhN8/N+PPRfce58BW5A7QE9XszcaCW2TkdW1v
2yzH++Zn9/PY3tOKfm91P6vB5yboQgsG+Xj20n3P1btV5+bqmWTcW/ZQ3AeWWA9HPITQhlE3ahe8
YG7RwkmoyXWzLEAGqbdNn/omaI+jt2rwmOybvtpo/bRXS0qtTD8H7WO99NQACahUuR5R6vYueM+G
bmqRzTVv083GyvxETgRauMfq5f0tV8+2ba8RHbxgF3S7QfezntSDervbHr97mJ72jI8e0IO0N+NM
/x6+q1StteOkGrzdon0+aFWDllOrQd3Z3ZbepNL1cYtcfBckh+Bt3pPwtg1am6Cln3OUi9/P7XN7
fEuzfdvSKjV43L22pSgErTZjoU6IvV2q12jw3cODhmXDLnimoQhEPR+3PrNh28UL9e4iSO+SDaNx
tzUKug4MauEs+MRXrNfb17CejDzLZysZ11tJq5tevN1dRFH3LSnUPwv19OqePzjpzyhiAgf1lv+1
3zJEsw1XKxovguTVaa7e6h7SW7xxqoZ0LuJ0TX54Muskgi7XHeVCuy5RsfpbrXUcaNqprnx7WIxr
w3qaaB20SvVpPR98rn+6b25suuls6sJS6tIi4EjytcYqn+QPnaPM5b1FtwH2yGGNtqXG/ogAH1Uh
HTw7Hmg0r/XK2aS66a5H74e8BJHuY/G22D7PCu3aoVGqvK0nO0UA7LzbwUwQr6AcyPt22Vkt42qp
P3q8VY/dS/79WGottm+59Ti3/FaWar0kKPZ2eAgQ0lKtwiofo79ljcVlJt0q7VOmcbAnZMCN8+G1
3MpPP9eH10xaaKaZF9wv5sf7M6hQrtCecvQGBMNoe9DinhcP9UzhKnWsEmySY2F89UNp0dsuB7tr
NigVqasc09fY+ypNO+EGVCl08awq0gUyNwqMlfpjvsbgkOUIE68W0E/JPKc6xfLJ8juII8eyPFOD
49Z/OOJ6qUab/FPu1l9LgwRyTsvPWeqZl958NThWvkrZj/2ld7l+HjqOye5ab1RGFstQiZlHuCDy
CAGxuqrBCXV3WS+CQglepFh/eCN3oHQaIdWp0GZADtJfD4RXEO8baQSqFG6ggLdg+brrEDNZOKtK
kZSJQpSjLmnVxzUvRYZvfavC/L8vpU66jsQ6N/LDLdW6k4IVXGEF1YCkJuGx1zVr9U0ONU08bStK
mKYNB1cCAfz7t3pML35QOpjqJf9+mv7rS/oEWl4ehZI0p7uGNh9l2D1Cmk4OltSmPYdlqlafpZ9q
ZX3Lajv9nTPYBcyD5kqyTzFwdKEaubTrumv6GLvwuAv96irz1wPx2lRn/lIKaXkUynX/PlQJWEb5
rCBNOLsp+VLXoxriVg89+nXW9GkzPwo3y3DWd7Q/65YlvROtovjwvfrSIzu3KwYzkR9JGlTIimrr
pG3Y7oVTm+kY2MlcPi1Hk4e4ujEEC6jXOC3D5fOqc37PwoOdQ1CVjX/i6fukp+m89Gf3/Ncr5PA9
KmH09H6U+8CTubojHaaJHtDPej3/IElVlyCSVOfxKPPkhKyxA23C68gnTB0XHLXO0Vu4Nwm/CMFW
e13ImaRTfW8QHawLDZ8eMbzrnbou6UjpXXNILqHevZ+etG+3DA2T0XSw4fOv6tDqWPkcSuFVXpWZ
SUNlJ8aFNJB2wgUhk6b9MW10dtv06wnuCfMlMyaFtWnY/DYF2EKgzTLKCBmWXHTx66NdkRImNIfE
vIvXqmaDUlMV+GREgTEVTpRg1Z6qegfPoOcAWdqjDrZPZn6+nnfkKpHE6bDbVHpuvKsxF8LsiJio
mRDJV81qA3lESWAVPdHZV54roNNjImt+lKj/lLGDbKNRJhQXaY6qChBGj1r9sujcR+QNoT3xsgBS
kIguObG7lvA1fT5QlBa/P8FzWJXGITidXE5oPyyCN2hqCLegKEiEXSngIUYezKQV0YBDd5BLO1Tg
wb7sqAqtMdmuZ4Fhtlta/7aKiIxksFHNvrEkl7FqlG5CWek+fuIEAycQUDj3Ir3Y2sfwKE7P3wq3
tMtYjVwfMvKneG2rx1Lw8kVwRZ0kSIAwRuoCtoUFJoAPDME1+S0MtxIVOW7oTQLp1XDzUnlERbV/
UzOU3kudcsC6RyrIxfaMvHV8HpBHyrRGOEh4nchmZU2Oy1ghnzm8EcYTRZRt9BjnxhVGGXau+j6F
p1K5Kys9/53pVZqZdvZF6nr1hhi/7DKVawyfUszylP1U/iiVP2ZjPhuT/YYSkpq+9ocxncxxCaGI
CsqMERqvTnFlkp7DVNf7+WCPKiHDCDFmMHrEJSDUNvGgM4OFAYGWVH0qDIvYF59+t3mAJpo6TpfN
R8n13zPf06DsZd8bb6A4SMNIeIS3MSca8naCeXPfZu4yb5V1W5GgzSf6ZH7sK1G8qX6sDQIXYHKk
lwYbYOBL/3zENxbT+73JeCUMchrehtTvsvhjx8YdE09vzzhS0e0BO6lXXfp3P6BAl8VXIxB5bJR4
OueWizzqvfVg3ZNUf21H1Q9VUUT/WQ+Lasgkv2a7BaYctV0jvI1pERWkhbVlzSbZDy47z49vaTU9
Ym7I9KQ8R/SfVT/DxIbEcZzUu0H2wrjA3Li9dYvixB5Fdg7KXD6t2ukgVvwZTYCH5/lmllnI9ueT
0Ixi859LzOdYtrpPkXcqCwY0hX0rLweh1PGi3ZWnPVoyVt4t3GFmSoFyV14NJI6y5iPme/A0+Cfc
IS3jnbjywfhXz+l1dct/1y1zpvMqMKgTZhIzXo5yTiNnmw4e7Z4Ps/nQX+d4jYb18CIUo+DBccDj
mHUz/PGP8g9JQ9Wci6UoPTDXy1LC43jyNxHE8Kv4vB6GVitCPj9b1bvlW60SZjkLB1rb6V91pAOO
RCU94bmeHinrpKdzzvlwN54jMyF3S47aPvGC3OAs3e0RVTFH/J25h/MsR/9fh/nSo2u2xvvZCNC0
WCBf8+X/HeZnXX7ktwqW8xmRu/8dw/vSzel1VJvk/KyUKBTCixzp7vydEqU1la/Yk6vYZX001Lg9
MASu6XVc4XpsnDKpc6rt/vTfjVzfaD+G6D31V8isMhvB4qU0cYyLbyQHXEPWZO7fFZb6gseVfTb4
Jxr9CPqQGhOc2czd4GubRCCbf+6iW/ir7jOufvDlfx3qQUwHR1pCBnR5W6S9VplMf09juzpQQL//
c0hricZovpXD5d9lG3s+nb7B3kEXqoTTX0us2ri9LS0HSPn4/gEeEoCfDqAmxY818k0+/G+E1r1q
PPmtfk27eZsQH79AKCi4K30zgR+a9RllmtPevpexHNJm0xS4nxNupwEtftgff0n1OsZWpmcMhOli
fnhMeogWHW/2vF8+wV12mRRayFeblWyHm8s9BR9AOOx4/lo8p469oTISRy4UcrFMPCVEoSxr2aYd
rqofHAlBWUhANNdh56NngwefSNEL7fNcpRTvcIU7fEX+DxBEdkBc/LgM+e08RDMUIoHBmW0Cbkr2
4VndeUZzMzaqrpKjoAPogaoAnS7lp5U01RQJsSDT2uZUmKzYfApdeEqj55aaVS7U/Qu3Kaols0qf
7YIthuXtyEN6vX0bcnPmyq/iUi5xEgAmv5LuT3AuAsAAckr2q38ACuSJ652iUMZ5Fm2nCdTGMy4g
KVa7Ez/sq0Z9BZaaKF62hvtWOIe/55ZQ6qDS3qN+NVScoTBEIjl5DEtRLtkMC0m+uSD/9jJqpL+m
dz4LYTf0wAFhV1+i78Alt09mtUnm4zFW2WZ720QfaK3jiceuj4CjIFU7sHcVuEWyaMXSDJQkzUKY
QHrF6Lh9OiIfEsnpr4dDu1PL5Cz/uA0FD1z8TAowrT2lPipFKSTnNQ8yPKSoyBKRHdbw72c9u0bp
BSitYg02KDAuCKpjKig8So1ZdP/QNygFNt3/w1yKYsMVs/dYL5Z/YGBws2IKu+owY3IZepWchoV7
pN5SlYyD+NI9xQ5z92g5TeBb0DLYKADyfI8NyTbbu2U3QQ6QQkDn/qUsWIXU0Do5LRtT6sq0n4/p
i2a3EU6q39uZ5DBcE2dkYNix67UeLnZyj0v9WkcLFsNsjqqDnRrzDuYemq6m9DTTgbWaOOAXaJpZ
4dmgj/S8TIOHGqpe+v/QRADfbtGsPpd/VPostOGeUEZL3KVSPPQY5eSc4JQ5zQT2mMZ24ZWuqK/c
JegaBUq4kLZPE0c7x838oB90QkUifv2wScxVv6XNs+sj6sDa8in8CU91Yb9q2HqauLUXrslkXhpL
Y+Bcnaovt+fEynBPwJzvAUpwLHO3ZGwOoV3Spjn6SdfxJknrMv27/HQUQJrc0A6RP0ZG0GBoX7WS
CqpecXf7/33nXyOry2Cq53Py34rTX361U1xLL4VF0zHZfcfsNnT/zRQ/mErWpmvruP05qT7rEpVg
LhNdaLmaNq4LBRYA8DUw20Dpfs+UXqIUX0iIbxIzkKCSKXKxWLD6zuoHENqMauTiSyglUVuNKZ0A
iAd652Ek9/j/RsoUI1lrJf1Y046CdWvCsjDxqxnpChD/6cBVYfvVQ8MP13vsOywpYPu+otB7g3DS
vNpMx26W4vsbNVsWTa/5ldSgs2pr/M/WKJMWPQXl511k0XC6E9O4A36ExUuDp9Io5sRZUY/C8uvW
fP8gzy6qUek/WrosOoditBJlxyIB+dpzbttdGkslEu6ygG3Q0fLAPIhG19fCsZ2b1T3YQRcSaLPy
KDmJUMjBjK6nRNmAyyi65xj7adBgr+bjvw9GpCBJOp9PiWvPli3qqCPR8hkPLi5kkyUrsZlrrUmG
1R+t6muhkxkv6KyE+zbS94fOuUOLzfCUt8/drYOEyVWxZxg53ph37yuJV64y0LM2HRLl3mHLHuvC
tmMr984xsnaMI+qnd4Qv48cEimzLMrGz6VbK4LOn+UWj04QNobC6eewg9k/qOQgIfphWruXl9V8r
nOsoH29s7xCN8nMllchL3022ubt1PcEKNUFoiB+OMUidyuM/W/hsO26x7Zzr1evjsbzactsn1+Gi
eDiY9cN0mZx5LQL089SgdgFt9ZJnZhylpsn9OavQSOzlVhEUsrrt8t4medHJe2yfBSjexVnFQNiX
qrJhdxc+cxOHnIZ2MO0q7gcaXa40/OtjC7dSL5H/247txT7eXz7iEj5edlapf+3X/31jfwAzC7CJ
0xCws3Hrv90x3jMyvc49w1HQAfQ+8c8DrfHX67YyKU1sEauV6jLp6JH44v748BKOWXXTmww+1pVe
03JmLPww5/kUH2OX+hQm28Gu8lSa6CynzX8r6fUuTFDZ/xOPvUAlZueJuQ9cofyxebn+c/Du3jls
IXZB5JCLN69ovVwSFFfZ2LSQ+A+TzfL32niUuiTAXw9cZATKv12EdfJh/OY9UB5lBkHmHRd432Ms
PQF4s+Hl5UzclcXXrqJq4W7CWIRT1fx9h8/AVmAXQAzYSqYYTmFZI1J9BHi9/RsFchw1tTKktFw+
8918t9g5RxZkA08B5rLD0PQixyZIOTnbDlFgycU9ZUPW95FtMM49X1v51imfamLMu/dW7vm0Ya4E
x/dM75CQ9G8ukgNW5O9RNH1w60koz8W1gpFXSiLM4QGeqHVE+TT0HxRfdplfjar8nvGRIJ2YnZLQ
EZll4n0/erdeVeYJ2uzCM34oZpbFLkWvxAwmlfmuMkJ1RuUsyIvWq5f0uaGjPGrc5kkebqFWXlh8
BHlUK9G/EX1uvmawom1p2RCv2EtqDfaThZkosiqxA/npZzp8/JzEDtdJBYbSudazfeoU12nnzvqa
XOkC0E3oV79WzEvi8hiyw/VQcCbNh6w0qn1pUblwE/orP3KZzOJKJOTerSTLZqZf6RdapQ7XWDXQ
X8kYEkJP7Mx2Sn7HS5nVt/IFCEPwneQY0nHEb3oufwlBt/L1RoMu0WAGUtcZ6EbNm+JUk+04O5FH
+oGA7ypSaZ1ZFDwUkxSQfQbofpQ+0NLbxYRwTidfCRadxTIyFMuhIHm8aV7acuLFK57ivRIQw/M7
aC5MDQ4wYqZXo47ZKYVqq/9IjQrkv4B7QskZzT6gE3gLFZ0+LzqFgArvDX/YnfqbdilopJtGjBv7
vACpJoq8158L3zjzQa1x7xdUN13Vp+MFG1SGOBu8PvvNPD9W39k4k4BDTl3L5DbMJLdEWajevKe8
JI82AWiuOoqOf9A8Q38OTuNaC0n3PfukaNKMXAl2cx+/uqGsZL3we5UojIP/iIe1kL2QFD4Ylff6
VmbMqKPvZbwhk0X3JBPvv8kLSorLj+f2CKkI+dbiYlNOq7FkptGuSSsYWc1qUwXwAc8ZbEsBIcvy
zns/KHbdufJ5fx9Rpyymc9NRpVf5zPXd16Zefbk+HZKWzTrErfq7y4L4nKxXY0DK/RWACpa8ybd8
ZR+euiepSttg1qj8IdKZwKYU0ss5KD7l34n/p7vpta2uCT+uvxzMGisPu2jdG4sOdfF0cjEempne
6g8mPf1Rqzauvkyf83S7M71RVGnb/JPlc6Y5S4qdcpRW9dq+9hf9VYsKKfS4OWqUktGzljZ29WrX
EDf2rxsFwO8vUxNj1VXiwxbYNfCvBC7JxmQjRKeo2pX3KiDm1XBuX5uqhsA566fuLSm8qZnQpfz4
6Oxal68ceNyfknxjqyZVs9S7+lchscMbyHiaqRffsZHia2N3Di+dWhMyPH3l6Jmty+E2avClOSWz
/vyZTGIlrDVKz6e4TMy0vnwlOtutydfyC8uoda33j6/s3y4xubUrLuqr9mKwYfB1MjGe7Wu+dQlr
TfUVOFvcvcHwHnwue6sGEHTVmj+r2tHykg9rvUpY7OyjW3jqLT52v/k6vcEAYeVLGKklSDCNc027
k6LkXj6rbvl538SbTOvJhtPwdd+rWpWNWWQ+bpr3+jmYFJ/Wodkb5NEgSFRp3TTMNNeupqJeK4V7
A1XUVC5/xUoI2BrzYHxI5C/jlyoPSrDiKdtVj+c5++Q4ObSzFGEv0pa3ie9TKL60jac4Jco+XFNC
e+0NBebRYpjRF+LInOrF1wKqCIM8VTNlYM0AmoKgIAwvMgZNLrq+Xp8zSfFH6B3F7Ku8C6vfB5EA
JV30jxhM1VDQDK8b5rdpuH4qfxmdae8RWfebNHJyeEu7btae34P+PpZ2ZbpRzxJlzAfmbfm9AH1P
+xrUcEnmxNVea73j01TxXqDp7+YFwLZqkHmxh2b6JTeqfQrDRIIhojuKV0dqFL+Uk0X7900M+Gc5
mPeOatBvxvsm0CrON9JlUY5o/PTQZSePaB0uY7Xo7np19MxCkHWAwkoNuYMtF8i/hHPl45IB2RgI
b2EWWkvg2YS9KepzHmT5srKD6sf2olF4Uwpj+7r7O9QXsETMU7Nq1DlzEG2Y4uFt9LaESCNVo1TB
ghrArCdNbqwO6t9KuSCRtPbo9RyuXkhk/FgN4cgU7c/MAvWHYukEA2s1XsO0AhMx9vLMyam4hP15
eOgoDl5XwYubu6o/PtB+J5mfQrwJZXW9jporbPGP5dgm9VbtkuoLF1GZRXdJsoOCxJlZWsfI3PFi
Jkpfax8jItqmadKg6clEPUbTdiFZDoQZMxOkjOfs+6H+WQ0rUa6/lymz7COBb78W8VwZkaD4WXkD
efZwGJSpV+Bj+yyANWIOnDpv+7ZSeCK5u0DO+ivHvHUZ7n+rjfzT5k8ICOz+e+1vG30bw1wu0dPu
zTtjFNUaGWs22jwt27vhtiku2iXZlpo1KoIml5fj4Ni7hi9obtHig/fdwIBXSSo1XZSRe6ohenWw
kRRtb52bwkUBqn5yEjT8VqUvOlBurv5cw2bmW22w7q4xf0Ozjakch9Xemghl4Bk71cGjf463zd7o
c97ZNVTZDs2NcNHaMbTq7RNztr5pFPpbZsHPfHBsCgTsB3taGsNtryAMVr83yKzWyXjW5+3jj+o2
0rc/xDOqcdnELv9surkhHkN/9Mzm2/a28fL1JhnvKZPMxr5BAlHYJgbS8U8m5efyqy0fXK0vG6uv
lZWW6edfZS62dfsdHB6Pvktvyx5MvzC0Tx9afq9XfzA9GGTRtskc2gRv5Y/VOBs+vo6KKv9M6zU3
y8eVYTm+DTkhQPxNVwCrIYGgXf7YDhZPx9f981zweXIZjn5s8cX48rI9B2lx3kKkEIEEDLYBjfPW
ntpBD5hYVBe29Fd8v7zViBTiw/4Ly2aax+9z49zjLniPCMg1pp+Xzu3PqD6KaXg306xdg11SfE9J
B8Unq46736sKGVppFUVtGqVrJMTAU3F/nVNQNaeBnvxSejs/X/6qKmI+0/k+5qOSyomib7KOLrEo
Y23auG3H5L1pSu+q0f0yuX9v7sn+dflcbhy66VDYMywT5UVEFDs1qhNK3h9ioCSAVVCktE2Og2Ku
l8upthkeX6/YIpsSUGz/c/y4ePES3fx5/J2fDpaGXA/c7/e7fAjcdC/2NzFXprgCd6dbQut6YSvV
kn/7qAcfyXy5Nhy4uIS5h4B8dEQ48WYZ7zmyVP86y5SgWS/XGnZL63hRUR0If/x5t1IlYFD+FtBN
o69SJG718nvpVl/a5TP1x5+AoWqRpWLQyP2lUcFDtM0Fq74YqqCpiCRl1wyqi0Au0Ff64CK2M+s5
oc5bkPvbTsNjczsQOFgp4moYBHX14fV7diYcEnAs7nRvu9N3nMI0U1mYhkmiENepYaB2XegoQGYz
vMpOaBwiGBZsntmNs42xq6bdOEt14V8pdfKsPW1jBxWfZowZLNBZGg5b0zztMIOyqVi9AhZieMvm
bsieQvBA4vCU4sohQzsXrePid/FdbFacGfjOSd03zVHmwfr5+jq7hJwkQdfi9/750i+8LWiGFZ5y
f/tPIqLPArtbb2Fxw+IsOL+KpCoJ9jL/5f1jzr/qKVP5lJSX9fJ3Gn3WRX8ld5m9PIazJ+rP+Bza
/vgSESqIF/burzUOGQXJtUSafxFnk2vjdfLH4jslpeFt7DiRM15eUQrvH/bJdBTjnL3kOpuWPVJI
+U93Zzg3B95mDwSJ6pj9gT5jYM663OLUdYaYQKzA8wzvYNTYRTpoTJ0yVoqxfxhyW2l1w74tXh6r
cIE3/X7AW03dy7fCePMCq911z70sB7ZzeitamZW/zUvOXw5IAYT5PzOTXGTLgJhqSDvT8k7viWKw
bcnrxcdm6W3+WzLhDp295MeYORRkn2TJRLVh+iqe9TkW/ZRJVGzsEgsimT3pzPz3nCXB3hIfn3Mm
dsmhX4xTO6LY3jFPd8mmBfaLUsIULEO1weOQ5Fdr2TkrYIPmaX8dL5t7ptIYr6zWKgynn7foNHyw
HMh4IzPEx8F+4HUPfME2hE7XWtdntTQnHP49bJotEi9elr+VZNXdttGE8KpS69wczcYnr3tXGhz6
5n+bbW5/FCMWcUScmbWKDY8s1sVPuSW3N+4IoIGod1D8Kf5Me6MPAENugkQnEGrrv0MRMq1L//Bi
0CvHWGRupBBRuOpexoUj+mXq7+vfFmvx8fEBmVmLUm5tBsUyK3uWfgRARbzys+hAZ+78sqiq65L+
PK0lvpzRTBimKHWrGM+ezE6vviZGbgrA1PQhznXEWm1dMbQew2NbjdtP/icLYx4fGyo+J7W/TEpg
5IOduZEtdnBY/ErfYtnwMC6g6raZ951arxrlv1KOlxZfulfiioM+jyj55U17SsZDjMsQvC3jc4Ol
OD697GOtv35mm8cPc/eQA0mnJFNGxuEfRRbmNao0hGrEB9MGnOuwnfKHqJjZ6ru9OB8Y+V+oEoTF
Ul2TLRS+SaMf8/trSoqaQJMB0dBOEC58WTEGgGsaNKgIwRIblRfeESgCHgHdUVUFN7El/eDXU2EA
4ILuCfr5xuOD2PwLYParszQpDT7wWSHhzgUqn1OoTJVlUK+/QJ8MvYDUMgXLRQ298UviGOdEwO8y
FHKDWGV06P3dAwkrCzK6ro8bYLFawsfmgeukmFImbGNANMa/W0S/Uh+0+JiA1HdDUCWCMgh9dGiK
cAARXchH2wV6bASCZVBGDdCX7rc34zPRcR37YC6cB/tzlA0JLVeejB1ahu13vmP2J2Y+E/eSxpOX
v4eX++t9cBt7IvP2MayQSPk1ggebfC/fNtH/wWyn7qE77ylCb8F8bjbhrbv9XUjID3ndvcMqrcjY
SGkJm67o5pP80aDSwd2bh8zwZFzhF0+bhWTdZJ6KZQzOHKGtZSzEjNPIt/yh6twsxu9IUm04ev7D
87Iw/AuWM2UEeHITT7n81fswusQ0sQgEwwGBhZTxgJBQJV7WvHWQweDuqhYoGYr/nT4X5gK4k1iE
QktdkQ6bxLXaNO6k61dCoFY8n3vZ234ef71V7xelCpZBruWNfwrWTbvpwiMJQFZ/TCXlta1386lp
7OeP2FCZw+nygOkI4RzAfQhcypCc66wg4VHz94Fpj41ZMm6iQg3tWj5icKdlxM2frH8L/oMfLl7g
B2P9bsPw0vR3Gjbjx3hkQ5gH77gRB/nxXqt3GeUSsMLrYNnztKUh9wiz8/AClHmp56lcSLZRjNe6
nX5kph/zpMQNHvQW3dlL6U+BPpIKvxgVVthtcmScalGPG2jfk+fVTq+26mYRt5kiT5s+s+XRWXwV
9LZlmcZv+Za1MPeG3UrZaKYOQ90OtlMECAhK546WpLVEvELA9rcGlGkef4+FsPTGecumkGyuY8zu
TT1xedklklxfi5TKgKhVHiOaD9Mk9Az3dgnIzDCI1S8Ex0K54dJxjlAs7i15ets/PheuTXMjYwey
IHGOePjv8dSYyjpLaw8fBxAntNCp9FSk1g2ZitTwWTxlIBVfkQLH+bQMpyAku0cWcSlFV8/ZeN5c
dNXJQpWb4ev9vTG+Fi2217KMbxO01zQbb/WxSrOsrPw3+tbtHC76l2VK5tu9rTHezMX6WbZoxPyI
oR/n9xrJA3om0Q+boMto4xBhn5UbTJ5Nv0DiMOAlOznOfhef/P3eYKidX6vfxQbJHO7wAs01DQC0
tp/qAT7+QMSOABFruezz9zI5f9S9pNhAjVtIQQlyvYIkqO7HcgLIyvcBefl1dFt5QZQG1a8HGROV
32b1W/L4Q8NgOEmdowJwYw3K2YqtnstQUkwOMp2ZVMYMNq089nKTasMMeD1q0nJcs7bMFnGS1ylx
iM+Ungh7GYXE6JOfeevyS1Psn6c3HWClTHuueO3dWvdPUOz7o11bSwCU0VtuzuJLr2ryiviZ0ZNL
DDdsqt/0XZQcQs9BzEhdY2jQgH/9sWpxTUZPpTGOpUhPc/Oy6J7SUuvTaVM0dfSkInCTJX372gpU
/Y4ZdsVv1qF9axEqHhOUEnGig4BZG0NPaYbTW2l8f2WbN7Nh/fBy6a5/Kwo9MXF1omoO6zre1HXA
NWCz7iVWRg/CA+/L5yoCeGmYmyDid8sxrQPlV7qXbqZlH8gkwi+u/1Ia455W/qZXNMvGfXB9Zqsy
pnAFXUSsvTN78ZpRucPeZpOeq9D2uVi3rmwayVeD/W+xnZlMRfMBWoNb99TftRaN9WDTfbyd3jb9
c6+ovlGwe8n9MfWX0mCp23Ntnrzux6Xx483gPd7mP6z8wxc36mf/PP25veXe5h9oDYCD4X3AZh4K
5k/44v3z06h7f69+H+0y6Yb7y2MtxmvaQCZg6jqexil7TmngHgQjPaL3GB6CsZ2UFUl8B+UqnU9c
iLKCVcrTKGsF4gammpNlCNfi69RfdfMfVnUu2iXT11xLRd3O5vn0fGqu2kqWUbimsP22eV+prfd5
+TZJDt+jJmL1d8UIn54uDbAiTTm1yd+OfxceyKjh6HjfOpH1PX1XB7unclv8XLCnx5342kwYCxW0
i36ZT38ZL3/16G1YfZ49MXvGh6jUwvqP7mqfp7Gk1csdgR5I1h3LYU7YyfGpe25m2yS8X+dgvWl8
f8qzq+BRbOYiIkTVBnV3iuBZ55FUom9aUs35uBIXozx8nbhrixpNRHg7vD2tk3Lz0Fgmo+Y+uSap
fuCFcmQmyEeFBiuz/MHw3f/M29nnAm4AIfT+/ff4sxg+KHDzBttifswiHph1wf7bSTFM35jcBvlO
84GQ52osHWuSog0Tloot3+sO4sjmYbJ693u17cYHjn9heOw9xofuZfJI3wtcqxSpfsHbZsBpyv8I
O69mV5ksTf+Vjr4eYrACJqbnQgYj5L10Q8jsjTASRoCQfv08ufumeqaiOuL0V6fPNpIgyVzrdesK
bQkdCn4k7heCDZsul5MVLq+DQEHcABmqDWDzqbAgJeszskD2bFYGxxeHOWI8niCElnBxVMLPFZJK
9u2YIbL3KQWuoOQ4zShoF0Djnw2rdseplCb9dhldddYTHCdMJsUQEUfIhoqAgiakAvs7JYQMRhz3
SNUgdQWvG8PoGuP7KltR7KoXGjVevNvB1uUbdHbcYUFEoAPiPMTOh4Hol6/FzMDAgckNxpAJ8Y/U
C9qQo81CLPwNVKFg5J1zPrJyeKOc3Eh9KDJQkCH+QWim8t56tKED/sIFqHbqQRnDQcODshJptb/b
5kJkMA8HjaNKIr8YgQ6fncL0/pHRyvROeMCce6Dt3ht2DNJ/xoYnb9NxNI691+47+XoYbebR6E1G
tun9ue3P2abm5nKXr+yn/tNTltIJ9phahgFO8ODCj0YXcn4frHW0QdyDIgGq9lWPFcXFu8ZdRX1B
1cJn0n7fXBZiBdke0SQSU8pEMkoWrc8uxmw3lZkT9eBu4WDu6ycYNXi35PQ6KEtCWghjgdGPoRt6
k3DySvpN0Y8m90s217yIGe+nlrTi5JhzteGD5uEwP8jIz3BD9mv+oFZA9gfshgPpIUxIkPJvm9QE
ocMDceC6UCLy/li/rGLgIgS6FAX6307NoCCGQkVMkUwH3IJ+fK1OnNnyRRyFf9CMRFIOXFOKJJ/s
i5qapm8ygYJK5tQTToB+xxK5PDBK3BghZ7z7H3pdua9z2F1eOCpI3WHqHIA1h+7DtxqH72pCzvNR
/PQ+pNNsIJHeYD54j00YRobAIccXzAjHdX3iYrKHxxv1yq2g7kMRrbs29T5CpnN3I1te5zsvDdkP
+ZAJXpWnEpWGNWai36xNc+xtdJJj3gOiZcirwev6SRC0okNHES+8pnhapR99kwt1n0rqFyQnMXR9
bUb8EMqWP4kICx+6AFAA6Ri2fGAGFsktXtSzpBgY4C08BU8iVAYUGp96UJuDnNCA6rd7DhGAswqQ
eCNoBiqj+mNdAItStAH4CK2BJr4nZFNKxUwjPDUcngajFgTshDaN3z+4MxkafAqKgCn05LlQcxN8
ZPW1HxkDBVEwU83PPQu7goioI0NPR4L9Fz5HUCHyH4SzSJjxatsimCQhSCEakBrWkao7wpmCCTuG
shypiBf5nAhUNvEuvxgS+0Vfrpm77QIn1tzwtsPCLu79F0yZ47HeZidBNeW/Jv00S5KNQhUZeQbr
O+4/Dx8xWFbcTuBLhPZF14/n0fCu0bAS3N+vwP+vD0YCRcRTigdFu5mb8Mwl5TFIWH5oEbZMEJao
gG/l9QnCf3rYwBj9hLdzKfbtPhqRQ7KtyTc5pT/hGsUCHz9G8GD/shniHjxhJRpH5+rABJFtPeU4
50wfPzbs1MayObCZfK6gQfpVGlnE7fPxn0ByLLnzh5Nvnp87H3XjrFt+FtZGPXYX80KqCqbia4J3
LXoO0OE3m/yWLx50fsB53ezhfPaN9xobN2kJoZT8lgR5vbctW0CMzAcjo4gL/JLLz95E1EwKeEYX
RkjGpTlVzDvjFhzVc08nO0MEkb1/wPIfHZK8vgl56L7AU3rsfYSDwJix4CJEk+ISI5PnL/yREFme
aXzEuMobiJc4V/gBjKxCp40NIFtJ43rGoQ1QOJBOyvh+hgXrsfQ9WlLUMMw6bQYVLdufm5PODHgG
ZQ4t1Ae+ji6SXe/8vtWnmnYH1JlwOCCpm/3LMUCBxjHBr8hpjs6IV4SaCAcq/XkxaGxhXY7CKUAM
1SleSPG9f0JF/UC7SM3O67A7cbxwCBQ78ESO72p4XwGJwr4wCoPN6btQpyJUjjAFBxMZnDE80NRa
KYvQtRmzgCRi2jmd8xGVvSioHsJGlBPB8+cHoiylQcF/hNkEABTW8GIfQdyiQfhlPuPITJlBPqRt
AZDu6FpgHGkvINvIFCJyiXWsjmgfLAJFLq+LdtSOj/1btAyVT2hMOngs5R/70q4Jq6kYzXqgNIUo
efYbHtySLb/P3B7udLki9ZNcV419ms6bL25V9hPmvYiBjhXMKe1x0mdO2CU9xZ50+x7h7HkgDoZj
HFrH/n1vgLPNhHmc/Vj6s/XQc6Cu/LF5jR8aOGPLvWGPVp9kOAsom+WBgQylCjHU5S7dMWMk2RQr
bjrq4786gB8AhOf6wPax68BNkqo/LJbvNT0Xg8wMHSGvgO15UQnjHCjXf0pkp/btcWngabaIRYyr
Xg6eC86t5EjcJrIMix4WORAHEgXC398JV+V5qAnxRDAPaY4WhA6VN4s/htxVdCknMxbDDj6zel6e
CDeSBslcCcrt9xIeW+85J3Tq1fUJZ6p4Agg3oF0lpA/z0olLL67zhacrJs5pb5LuzmCAAeE+302z
67nW9j7pFtJEX9kT1W36J3wkhHMkRz0APRolQKGq8/C/bm/zvOiLu9MbIrOCwyMiZli72ii6isqD
ydaBfIEH67bWRXSVYy6bte9gn1OUSDTMnGXFlm9Z6sHnwlHHNYOefn2H8NcCNKBIYItUGT/JCFyC
Onl4rwwfoFi76vSbyBx+zWuMRYKsX2n93LzPXDeuqxT3m6Wasj88tpnzvNELqNt6be+JkWD52Q55
GhEN6YYYofcpu1VAmzyneAlFCEUoco7/M+rYoMZdvHhZoZ+Bom3Q+qE8Qr9Dvc9FPZFdyOXkJ/mN
d4aJtBNOvseaT3Pp0aIgPBIKEU6P986eM82BMgftGggg28i4/NWafmv3NVp41OBMRqRfxbEOPsFx
c+UcyA7aJoIWwNEEMrTONjwS7zOOvmT12Hx/2Zakc42//KbetBOFn7R8+cpIGzUTstsWD18+IAcF
oUJRCviEWwYqHmQLt9ON4lnwA7//qV1Eh0YBhBWIutSyPCrS8ACDog/sE7WRcFcx3JZddqdtGxjB
ubJ9HJVzuLcuCmKgAMocGVC10HfVIg5IehtiYDOPHFwgflSOYCgpBVS4b1f8FnvXzHv7eJ0fgb7P
OMCKn/e++EFccPgus3N5e45NwXJQUcHoIIennKfWmWHCBiBHEPEdK24WCC4e9ai7hQboiwyrblyN
OoBUG465WloOGsiNvuGgQf0pWn5IGHvA4VdwVpyA2ihQ+cSvHtYi6DLh5NIUX6W+huhwIXZYs5wd
CBpYlIjboGXupJp/qUrR0YvzuztmeT/6XurpfVlPsymajH45Kr1A+pMyxI49VKfwDcOnay8Mv5L6
j2AZg/8P1BUzhhfSrQzapJ97Qmf3QnxyiC5xOIj2TTIoL/Dpf0IYOnvGt12US8F+cqwvbhFoM2vz
XmQh0o1oUuLInqs3mRLumBGVxbHLCeXVHj5Q34Z6shxpWG2LH/vIEUEbjbyuaxlo0L//lATUAbeW
LnN1qWjAodjOS1mI6IxkZFw59W0Oag7ddqFsPttyW04ZzXS0D9FKdnHFBfaNaeItvTx4HAdNMWZC
amDs0mOxKm/3IDq0U4AsPgkwC5dPjZ1iez/Je/HfRLA2gnwD2FC2ppAwLgRTQOF85CxGenH+Aigv
OFYFIQ7Eym+8B9jhR43HCF4kXCAwo9rdGm7hobLxxakdHqxDvctW77m9Y5XuqjMlanTLZjRltktz
x++6e+9Ddf5CQgP6/tn1WA9wKpLq5jcK0/LIgm8W9q6kiiDXDNKVPYtMxKj/In/xO+QaaQt9xUZF
92Wt6MIo6axqYN7SPV+Y8a/A8/bi/gOGEc8fazYycxPtjUWzp9zdvoNXOFDog/Z8m8yTdUQjafug
Z2S+T6UFt8maPV05QAg05yCRjhmLLBnpXu5kJ7bXcIVYC43b3vD5H5UNB9UK9Ld0xBl3eaJwW9rD
r3Ni0s0sPhPH4Bh9aQrOc4Z4RyI6q6fyhX5Eyh2tRffeR+83KQMEI258/HJz7kuCF8Sv2iK+Coop
7tvqJxk/xzxWLG8o499QPCADjMN4TsGhMI1SoYZBPRWVgWCCddIWGGLLi5AtNeJh/jLbY4f5kqcM
8J6NCE7hcWwZzYv/z4eXQWDPPgVKLqwbjhBij9OFTJPGncChx/fV7MGLiO5nrB7YoIqeo/3eUUEQ
uIVPKA9s1X2tld7grB5yND0gmD6TBCflqLc1J+FJWX8XhFJOqWS7eXdUXW3+ce1hdjKGaLwZ8EeZ
MmQzn5rHp0sy1ZwYP/gWOhyzjwjRYbu1NgKTNJf6nBmIgkQe6cOfizq6D3zBEthLUmb0658oelBu
qllOwgSSlhFCDGAW+n0SBGYayzbhNM1vyi4f9gKah9da4IMbbVTO1eCzzsZsOtibsVmLemybLDkf
AYsSB/jxsQ4x53Zew9a0BkDUJ98tpUi/3DSbzgXUHHMImwMwbyBKmrGhseY85K6wgITUQGVeVeqK
vZyYkC07YnixQMhlD/oQCfUQ+U/7o3uUO+jS33sWcTp8T2iIHGDi+xgXeupkSyQX/WBYuCwBwMzX
PFlq8kGoBvBcM6yXHGe0olo6qrdvsh4Qpak4QAYPQu24Wp1wUfNF/NZISfm1Mp++JDduiW35gweZ
1hSpA6Zl0l5ZZrpYbDyMypYqvpnD/49jh6MRFYUJtAyteaq3FuzRcxBI69fv48O7o6hnGY5egy6g
IxqSeWVwIiHyQ166LFzEroNy9GRUTzOyRsYw8dFGDlE90ZWnTuHuqNfqyX2hDjbWMFoiJp79wECJ
bETEM4PwJHmPQAjI6iHl+3ARTzF8EmDec+OVzAsMslUxCBG1NWB1761yI/xpitBs+eCELidPTquh
ejQH1rq3fjtn2mdlYCxIp0W/0EyyHae1MS0CW4y6aT2aO0ICUNTUrjLVBpPMUbdKAIY0yfbFPnaF
5LNzed4AIO6n7uc5KhfPGdgaRyKI2biaNQqI1jAUWoX4SLPr3N59Dw8SU7aFYoP5nDOgpc9EnTRE
kCijFn2tiBOxpzJ8G7VC55a3MKAhT6+eu7eXLaQ7LziBpCcQgelvsMMnoVCQhrKHxFpMygIfdIof
cm88+lx7nC0VwIJRvs7nLesCJzF6iOz0RoI/loTbHd6haR0G8FookPWhcXyIKFanfWM0QNUY7bor
JOxEFhDoWdRqm/xMlQXOMzR9tk9UYGiUGeAmXXX3PS7A6MFJW18M/zA2xgIgxdzEe4Jvh6/+Aa8I
JwdRFTxpI7O/Y2OnbZSEj3+MitBCWnWfAYKslFk8RR32cNFD5TwMgEcOvChIDd63aGEp/YLCADlZ
0b9Xg+gITPpFzm1ASTm4fTYVokLDh8oZPPzohxvJcyYQTpETJCAceN3wevfuiLfQ/ovyBIk1O4VC
Pvay+6l/aJ5rlK1q0J44E+YR/OxrAKwwSB3jWLilQMwZBzXVL1Rfqlct2aPRudD7CkXcH7GEBjQm
3xUBlWjpALQ4zczjnG9QUFRCdu1Li2jiv+Z5CrVUn8C0ynlKBVEgsccFzVOtBsmSEwglbjgLRySW
eTzaPLyq11wguCoEiUIcpV8Y6wk0GfSCbsrdZq9ZI7p5Xx4IqvgN7sd7jlEpLSvUm3CLiKzgogr0
Zz0WVezwxtO57lleu6XlYsww6sZBN9OgdjAP9giiRx4DU+4zqd5Ha/mDRR81j9fOcgcJGMv/RGcx
oXgg8hYPO1pneg56GLb7grgC70Z9/qtO40vuUUaMsY0M0RD2P16zT6ZPt0TeXK4fbk4GtjmKRt8g
9GOXScgjYj5RClYe8QwOUqkJAgXqnx0HHk/We8LOX+3yTdWDeS1W99W5mnJrqcmADxbd6JwinU0X
7ZmeUuhImak6IkQK0eooWdUDxG5TGqyhTPyIFy341nXtsp6G1PFs7ORBgYRiWmeNgZEJZ7WPMuqW
4fegR2EqA0bwPwxEI3mUrQb05Kdefc8WYBxmqmlHy/JDSQYm0p7sH3ki0WzM0isM4JspnUi6vWJZ
AF+k3H5Xv0RXCe3tCY0auFsFyLKGqGQVPOZLjnnOCUDS6gSNoWL2E5WSziTfUX6MDuAwlFDsRoi0
6OqXiEfYs0XMBSrHtVr3WYrkcJCQ8ZhTVPS3hSst6mk7jeeUP6i/HUIsB0zDRXNuDJih6OYea/J5
MnZMhXWbACCUYJ9Bt4VSgUiB3cSX/EE9tQUNRBuP5h2B+LAMQFq4ZtKQyAzef7JMxumVroU4ly08
IxtQfnyidjH9j/f3udNhE4jDGVLGSTxl9OS9IwOHHX9yh4hBxb864KoPs2UOU0P1P0Dee18KOTuS
shGyBlLVdVe7MYeCsk6aHCz3hsjIG+qz7seYUmqP7dFjSuItAgGRWIQEmclc5CJ96FtAgjmDEbk9
rhkaKkIqBSsEUroWn8n4YVNCHNw6t4SJ6s0aBHFbRb4cdD+cuBTakjEgj0SfcGU5xz9u46GW/+F2
VVueSRk3ifvZ180wWnPOfVCJF1OetsqtKckJQYFjxpN5J5qanZlmXX6JLoHvKKjzfj4B7G7mmih3
i+3bK6nEuZI83mBY1MKzko/CPjxPiDeh60cUhJbKT1AUMeucG08SLCpiHZEyDfeWkrX4oQKN14wE
R4AvgPILt18gJ/7HpQnW/A6sPBzwjxwE9iac0ekw5eTwRAuqrzDIuA1pVGrAPMSj5Fj8a7TOZdGj
3X/IkOEspNRoHc4UglZAeXhOodBDJ+NoBiDnERmVJXZhEQqDpjBdvyqXajfZlt4XBSsrtk/+Bsvh
e27QSgjmACYnJMzlb+0AaLRTAEeODRYkNbEmmldeh80vWWJNQJyKeAbDB8uDipfugiBOPgylr9Z/
leSRDKCFkCiCIj1kWoshf+fxp2qGgU1IEH33e8F3m845aZ+MHkeq2HhiNyZ3H3gYG6IA1JEptOeW
E9l0k1W4enFGhQPTGJjtKCM/HEkBd89iysIoloiuHEJqIzEjqAFJOrJx7u4JzFRJXdY2QgTqLcBA
YD7EnAgXQi7o+TEXdh/tFuZYt/uRRUIWoKPGNHP8jH3uNg0FjVK77ab0LLRJmRuuaE/4rveet3Ln
8IAssfo6EUY9UQV+mCPMCmApktT9GqxJ6OE7UDRQJIpu9NTLvcbLpt8foSAhRBWNNsS0I4ozzD8D
AzdcO7Jde1xRWNQuM/mQB3689/4+brctKvnH/JebWfwIS4Let4/x2j6+vWgerwugweHrIvH/0k1x
wGGgECYYP9sSzLW1RuFKBHSJCB8qT4geIL4Hw9nvHvW4xVIn453CFX0u2c/JnM/ERbmnbswpU4z5
TFTu/LEQFPfhh/Y5scewMbjhWChkKhL1xxxBV9EBmM0+eBGWDCXyTMX5tgTGDLrEZeCnRAX2RlLG
/O+hzsYK/CFGEnhQ4C3HMXQUfi8aYTLnn4xAEa07vwruKN+3MBUDfUX+Vn7JLyY9k1/u6UxjnFno
ojnqeMhuxs2e5Htw41lvJYcYKN4XxMcxGzN8dMJQBqgoFE0pAU10u9w+SlSEMfqi5dTCRCKkHuOG
tOrrk6gzknfwDKHM/gw7A2pno6LtJ/spIekDHcUoq0lAcLJk9I1d3XQaeZDUWNoHNjJ8TXzVRB7+
nvz7v/3P//O/r93/in6QvGefKH/+27N5LPL4Wb/+498N5d//rfjPf/Zv//HvlmUatqJbZs8ybc1U
NcXk69fzKn5GfLfyP7JO/pjPT/tdyyftwLAopop0c4EtzuCG8hX1ITxlYLHMmVyj+AfzSo3/+0I+
ZA2rt/ssRaA3+dfF/IsjYtOvdzoeFBwXRw65iAggtu04FqcxOUJPxUfHlCk+4mweYxlfHszHmhbI
3Pzrz9Uz/snnMmTd6pmW3NOVv6//w+dq1If8jL6hvMZl9l1n/rN2P2zc+qqXj3oz+b7XomF3UAfJ
xBRRwSiThwkDRYfgiExZQgOijs3DexUxdL2vWTOTZxfrFqPHCLin25Uweg8A1vZpPmlxtYWHV+iV
bFqQyYz2oqy/z7ENxRtMsM+hBYwOcMDpgKD5AkYDPMAjDDDA1kaX/a8/uy7/k89uakpPV2XT5sP/
P/c0bHrq636P5fULUdVn9l1/BHNCoBB2epIB8It/vBy2NyQV1OlN3+2WSXLYIlUx/bKkq2p5XBvi
NKKV6FSnKcancFpVl6RiwKmDpIfYHg0fpvvm96Jy2tBu3p1//SnMnv3/f4yeamq2beu2YrFM/+vS
VEl/b7PS+q7T1DMsP/k6iTqRK8fqRhnTOOBSGI0bjlqKQDTA4CYZAXBiJK0EmbytyGdtmBUxuvPF
uM+xZw1UAp45S5xXjyHlxMb5Pf4bMopyZaYTNRvbvIq8sOlJmIBUOGnkf6FiEgcOAJfMxCYmiYjq
IaO7Sa9O3sBa0AN9PKAy2aGfgYyVlQDeoXLs5lCCMm1O40Iwo1WXHBpvOhfSrw6tj+2/ExyFpPZr
pW8yIgRB8SGH95wlyCguX9+8yqN6/rT6GGkwWrSjZtrhdeYowpCAfFAflldjVUZjBp889P5zrZGQ
7ny2xiRl9hqAmzVotmkAT8Lkr4zz1GSuMoOP+kQPNlOGCSF0XkMNoqJAMs3EV/CXRQPGRYYA6TC/
r8qPCFGGTF41FBUkOm9/QHnX+SkqBvLzyqSCtGL2hEMPK1HCJo4B9QS/AwaYiJwPtgDN/uP/3AbH
BPba1bsLFKJKuCoPl9ehyAeeQatKygTvmX1nml7A+i0iEyafjy9R9SEqhIqWdr2e2yIX1zyasNIp
gUA8BV5tiAbhPS83pcNfIpuxukeinpCdYpE5w2AiAvv0X4izuXEkvBEXyZilnbYEeP/OCt7weyAk
UWrnwpVi3w41pBxug5oCJvLaA6TXhxqmKA96qx0xo0aBz9vnjzlcMh90aoYDiHFGuhViPALzvwjZ
x0rFPZQZTEGcK884n3MZ7iI+RjnNCKcaFjdWTqIROITrZ9hQADSCrmOKyvTNkdoukjk/HOSdZ6Pn
YYIuv1nMN7vjFN7VhwpUdCQzv5giZPC9SoGJhpLt+j2C32G1L8JuYF66ILt0v7JvztiOLJH1OIw0
J2SmyW/erGwsseM8YMnqX58UTeNQYuE+arZneiorU4Thd/WeHf2KQ42vddU8/H3tEIZOukZMAGDl
d4fsZiFShxeE1OOg/ylwOcEcOB25BQQHIsli2X06wQJ1N7YWhIcf5oVCTjFY3vK52Cv2H9fE/gwl
Rp0J89nn3gOyIUbdvElicM01D/T3GjIyonazAwd42XONxFXq4fPaHZpd6+uUZBsmrcBrMc1acQjw
jynd6cOXauMVv18DWDf1RQADmSeYbhfVPh49tpB/6Za1FY3yyiPKPMeDEMQus3rUNEgY8OGnp4bY
QnWUBtws23krPkdgA+CubGLEWfL4ZcGSwM/O0JUkjoVrCgwDjPTQ4StzH64dOzwUBo6NQPY/mB2o
+Ar3i5IFjw0ywGxiTBhZgighGoGkEENjrUljQdH1GV4NXG2kgiPCGRKHxoPwmSi0RX+iYHgolGZi
HT/HLB2dcUVrWnCUpUHnPn9oJcOC3r1bfNphsycyr8+rcz6pDuXZYy7FRKWOaMeZ/zQrzfknF2JY
a5ZeuHDHpz5GqU7IiizCOrLd88x7Q7dN6MSEN0UrzTMliiWPeBPVuWaz1H+ps/tO1wbkepwRPJIa
mo1pukTWJIXXKK+FwiXzKnimA4gt+PyfBhnTAY05Zy7+hsIV2/uQl0ZgRx8hH4j0QC34YqMY1fjA
nyfzt3NpVWnEBFEN4IEIDiXcw+Hdd/AiTb/+hclpmM0WICHDSBCus9mVBlw4rBtyjtkKvr+yDRwH
BsV7t92aPakQAdDf3Tt0iKFEUYOYlPABxjJQ186Nzv+eqs+xXVlOEwX0GUo2Upl2Eg2VM62/jFOk
ACPqs8uQ/+Wya6UHiL22dMLWJYgiRDO+47e1mWc/3WbTkBBlu7Q4QHqfdcWQm/cI5Tg1PyCvh5Yg
Lok4GdPcPMni55jIAyGnOCEszIJPJtJSSnyr4/rp9hfN5Pqa1MRu5PNmb9HhSiT2TJ5v0X1AzGnp
jGXAwDg2s1dQJ+6bS4/zmDkWsUcFet9CfbGrEnMJNiYt0Fqp3yM2as4My4lgAgyAhvsUZAypPnIy
Kpg5jUi+JylN8vMLHU+q+01D71kQZuk+OxpghdFW6ahthpjoaOJokTAoGeSofl3ojoIBONZEf2FR
HFf8WNL/16WDqv+TqranWromm7qi6bIqKqR/qP6+96YMjY/8XXcHkwA2IDH/TTRR0GD0QTdAps4U
zRHtK7mY3f7Sc7XI7Q75+e7HqFF9Gfm3UMQP65uCXh3MPvaKwqMvOzHUQS0wxkChf2bqIIIA3lTa
iMnDQDwIYb/OZ2aSw/jYMrevl7qZJvhwpin1fEsbstXnvnRKNyxJ7BnRgsOWwLedZjhgVNhd2nG0
ZBrLt0+5AJa/ZBjanZFY0GHTz7a+xKfaz0cvqCeaFYZcrCk/GoAEavTVewUNypb7cgrLNa/pTjUH
nN/zbs6NLffdPMTENPheUqIkUQsxqwehhDHvoV9bvX4+JH5iP5ix4XU3A2sbNgO60V8UEBQetgzB
qvP+kc1Mnh7TBe+XN/T0LzwT4WSbly7eI9vrYyPzSF15mnrahGMdTqpbKUHtv6Y2jdWpEIGU1bhc
YycYs4tkO+nrYTXJj/w76jd0QUASxJcivDg/PSaePYH6EqayMEOD/XAetQEvRmePieoNvst/hMZ7
TBP/K/ZwPEZYRsANmQCNM5z0nj7JTQ/iKn9fcO8kLw6BDgSW+16CsqWQ1oabs7fvezM6c77Gb+Sh
LklT8DKykmiuY+ArUEh5/7rwmCRLuGGjZmukU/rXC1dX/1nJa+s9xdA0it6/df0P61Yqv980M3rK
GqWpiIG5lsB8zSV/7Ur6Jm3EmcFoSXNv7g2HmUmpPUquDH17R15GQHpLIq0bv+ZZ5dy1xI0+EzrO
kPUyx/8KCAOSAfhSonbZkx8BjF9MEwp8wAkDUu+/+Sj/pAHrqbYlG4om02Wq2n99BI2HpJbG+y6v
6ztjC7EPWK4O5UbwHqkgyCY32Uai1AC+bLxn40DZq7HbvOax4jySEavJBoCh9Gx8BgZWexSYurkz
sXtTQMJT013ix+Wce6bwU8UUSEUKvRRGP5DtYYSSEn5r8a8/k2H9k9ujKXwWRTHplzVx+/7h9ijh
S6ve3UtZm6FT6k7zIA5D+/DexYh4Rvy+MNbUZLYNqBZbKMoPpPqAAiBKmHsxqIWziJxMRL/0mk7E
MDumEsakYvvf3Cvfo8+CRD2eA84evIhI4NrKUZGkmUIF90DI/nGIeCtspHQEXjqvD6O53LvkEV4e
Pv0wDPRsWXQbgsLrblzWs7D4bzpLVf2nl6AnyzSVstzTbFVcon+4BHou6Ubak+R1QrmNKhGSC2is
diXw4Bo0iHqHUFhXSSaZ5Ye47JNJLx036KkT3+Q7Tb8Lp+V3rtszSZ3UXL9io8Tb3J6V9tokuOzO
fRwTAW/msPuEEQUF42dlIe/sGNrCbDkdv9WSnonK9J0GKqNuMrPfVvvy7eU9BuEtbSybq0aeh8Us
UxZSQ25hD/uN8ZMsKNTT9Fd5uUwFo3lJZOeebvPvSJLmT+x96IDAKUicQ4oEcITlThqFJA2aHjOD
u5q/e3TKEZFyzNEQ6hlQwKHxJtZyRMGBtVTEV8J+MaeEOoZ0EGvYwnAyRfcT9HBIvkaJRG4jQBAz
1pbvF5Od/U8yfjyD5L1+J2tdD3JAI+LZLvrdwR0xR2KZr/HOIm4sBiTPJjuKNqKGX9Y0Q5/+3JYo
U81fy3Y78od7P6ExitjuILsiJ+y5pbThHSKgJ5iPAg6TETloZM/iJzu/DvFVhNpTfmyrraQQjFI9
UJRnu8+kWlWApEr/tX3Sb34GVOEjzdGhaSgTOAvA1q6CIqdTcrsKcbtn6bNQm2n69E1PakyjbqxS
xDyD3PLTcK7AdIWzJ5RnQJsmvb17ulA/Cfr0Q2FRrHjoWSi11JEiB/ZjnpO9ZM/DfFGTpPnoTpV2
y4oNqVRFHNAZFpygaLTL56LNN2FxNYoNO0qtgbfIHq07g/LqwrfMhfJeREStZosnI/maJROdTOmi
1ZuuWaslkN7kpQe1tkjNtdYtlGhnmD9qtXjcN1Y1sw3PaidtzaS/z3ulVGO5WqTa1C7njRVU9bJT
Zqpx7GRGchyV9Hyv5o94yU+b1fFT/cgGo47nyT0oGdmWu0bt96ygDX0WXaiNVcUzXlNOWauDHVrE
KMTasUQWzcOr8AdSgFgBn6OKRxkxYtnEiqf3eiMx/xrVFJDWfZm+V7K+tLOJlE2U2r+HvkJAD4Vo
6+bG8VMSuLVRMEj0dhEkvOJ3PKtfddFJWxl7w/NkPcZP4Iwmnvakma4vX/dlVC0ya2URAKbM+Uc+
ZStteV+d6Ll4w1iGdOLLFvF79amdDK9G7iqTlxUU6iIsAv5UoRvhcIGjrQnhnXxrn3+hE2KolQEX
z5hYDniLHDPnGY8UprGFvpV5LzH6zk3LQCNFwBK/lZ968Aq1r9K4KD5zzMTHqh1bOH5HgHNipPnG
xvOKTIkMJ3jCBwGkUyaZ169p7D0UEMwzE6rTaM7IYLP2QhPHH0NtJ3k1+4Yuv0UjVphMKnUq6ZP2
hehhm8nr5/NUhZeevsnSc4d3onzsX5/tN7q04SVsV23vRyGW7jVtSOjlzhnkKfp32wtVkuEDpmDn
ip/YDKmdSM34kfkN1zJ3i9rL1SlTg0Pme7OX8VFWjQBOxmHqGw+xCXEJMtvjQ0QkljUTzfYt5KWP
cclKUF3T8niRXjlLmdqNW5VumdZGn2SvTcWnw74ezT7NhPfCJ9IJZIHuyLagEZbsPbNJEc0ydcH7
kmxyKUfcAK5jD8AvdF/Yv7jx7cQEKVMWX5TYDAHPlfn3u26bgy6f0s+WMd/Pcv4ugpc0a/XJ59yh
LXpNFSjZaCY/169yFpFll03MamraftKO49xVAeFmzygIv0wk9Q0TJpoolmZcvab8VP7YJzWYnsec
et4Db+AesiXjYAu4hLFy4mbV+uTejlUNUI4CUby+wKzaQaQAng15CSbCx59tRcwV6xB2I3Srvw/b
SvMCLLOvnm0IfRpVsXCX92+QqtNXEejynOnvjErnA/BijD7XMOUQzi7Nsr/v5E3Ej3H6XHds2twM
XNWZWEBGM37Lc/Plv8pFteEOSpbHXbOZY1V7ujZWbJ/39uY29RjEOev0yYvVwWDBIijIb4pHXOSG
u9m7iU/UYB12wf8YpR4/9jrHW1XOS3HKxQ0Z9zclutSP06O9KM3BzAWYuEMtpu+Kx8loDk9jx8dM
y5/utXx3bNKe3RyU7zrvOVxM+Y0mtgNYZMvXpXUPi4HO/yWFyNe8Mer+BQ7RIG26o/C0Du/i15Ln
crmgdqm/+9r47b50kogA96QVSoA52vhbzG34o2SlVrtI35SZ13IN0Ihxl6X5JzpY6G5eHtfLKmbP
cAtuRcOlNqv27xsKfdfFZzXbl9r4TvmuTUplmmpLrT5kzeF+Y6T9+z6VOCh4nUOT+nxNf6x74azR
lpW+06plVW0e1hCRML7HSh++P8OciWxHEhdrm3ljiJk78izYqophlHvIOO9UkSHaAIQyLTpiLI7Y
sYSAlB1JwwOOnQ3Pze+XAA3EfmiJfdqaHn/apf1ylTi4dy6KY/nVLyxOTPA842KQUbcGMWXKckdc
SurWrYBf1XySvv1iUqzz1FU+ExM6H9eVG+1qq88kQPZL807D79qta7ZjxjzyXJgf50GKL+kE+4xA
IUiFeiDRTL/7beK/jwyTllAsd6M7KinNe36YahowbU9tpg8ELT2/gEjGC4kYVfNB5clvxQVIuE37
OX2VsWHNVGUS3pm+433/L2HnteQ2Fi3ZL0IEvHktwtOT5V8QUlUJjgDh3dfPgh5meurqShEdaiO1
RAMcnLMzcyWDqnSXYcyQfdr9Rn03aWCY9sk9VOqrke9LRIjyh2S+Ddp7nj1rt1fj9pqqL0rlLBjx
78KlzzgiP3TZI9vziM9PpM7FM+DqGV6XBoMISJXfQ/RGIuB1YFFueprdHneOsRmnQ2YelPI5T55z
pDB1L9xfOohP1upi+4xiRo+441Xoiq9RejCrd6P7kuafSX3VKDCX3MZ4NK1fRfxZzK+39Mj7TvOf
BTK4GRFM6N+U/qs0ztM5PbExlDpGtylVrmO2SQlgCL/E5TWqnvTmXSVHURLTHcYvgfNv/hGTi1Dz
A1WJMbp4/jynn2L9pKrXRrzctOA+h3Lypca/pOitrlxx9sbpPClPxvJRKU/r/1wjnVaYE7WaJhTR
nknZmQ6FzHV+ENjdRBlzF+avkeQqZaBLbg2GlNfM+c5YJaWrtbpN8OBm5a8oCjHei6AT4VN15Os8
s3qcpLcBc/H4UkpvRfYuiB7zAmtfN6+x/KuR3qySoSosForgpFNdHXOszXTbCQc2g+PjvQlznFAf
7FQTyU+XrSX5+uL2gBif4ZnJqcNgYBWPc4+kX5+yvWW1YxBxseQzCp2MswgksbDXqtMk7SmsIwHU
70psPyBq47M6X1vplPPw4Xm9LhWUdfLU0fSL0Jzz+hAZrwUjiUo86AtcqEA0zvd70J8aTtNM35B7
767FX/lBu22Tca9MAZvRMg7RiG+zp9ceAriMkQMUKzI4PUSEz5BxYC1SqcKwLXUzZZv221gPSNlx
LmwGX5oeVF7JpYqu7Wd0SRNPb1d7aJ56i+jfITey9EUrzb2PicbbE1iTdwvh5jKuFlNUJVJ29Krg
QdO63Q0CkOZCql4dRQQ11wQ5214y18jrNJSTXGUK+yWLnMdW4PkY6BeGbvgQ2tGT1s3BFhYLI1uL
nh7yP3zHiBoBOUsDiNEGwIf0PBbwT3xY3CTDAGZH2GIMmygTaiWZPwKCGliBbgOzgm9VN93MQuA5
YOkSySzxCJ1szMRKwX13yi1WBeQZ2lhX8CDBLVJQ9Ul8KWT8ia2fbTEMc3KG8tMG3TMMxB0j0z7A
h2ThlYAGHPI7tjzXVpqDeKo/pdIjbIxX84vRIim8prZxLfSjRz0mxi0NMtkj8Gw0cewUZ+gUWNM+
RvrId5grF5gayxqVNoxtfGywdF2FH4QouV24/jjEgwr4Gp6hN1jhzLzdIMps8wpxV9SPETBkRBLO
P9TAFBs+QLKyfHOdyH6LAhpHa10mw+ttdu0pwHAKfOS5A6FCFNzlqZwCrGZMgyZMOx7e+R6FD1df
yq/w2nmryThZ/BUmQwzgJU681fPCYxawwTF6EbrdDBIGtULyqwuuw74LmEszoNKFkKAGjRnp5Pbs
2ZSVvVixGcRcOW8N2hiEPTWCxhJQnMC3XVELyUAK0xzD2x9jF0bzoaXvvHAGuE3RPpZ3lKyKbKRX
5dgvI3ti0kHgkiR77bdRyImfJcPE1AR0RHBJrCAGcDSrwCkHBXQxzEx4T5Jgbrz72zIG4+ecMXh+
mLnV8aYqrqn5quV31lpu0sKD4QLuIOiSOt0yJVvny0igt1Dsw4pK3C++PYLJ9WdziQVvfuxPXIWM
3Ji0UxsCpqdug9r0WSh0MgOkroCzzFwAiIbJJQUwiouGrirNJe48P1pn0nuQ58HHjyxps7tWBcBQ
gv4+u3xCjLKFm1MmmxFxBKQ6pQ3jWs7BFdnkQIhXM0wBoKPxqt8lZTRDqdxHCtt97Fx0Y3J7O6Tt
GW8rqsNfRuPHiDKOWDmxEcLfADoG9xaEE3X2ua0TxsbKjKlsh21Dy2wp2zIDnJiO0zkBD5sniogx
iIDRWs6m2ioluND8MEZOXtxul5EC3GAqL33P4XOHbmJlTouX87Y3hEu0XG7jfi720mphhIk1Bsno
6IkL06vO3Fj1MU1PSCK034Z3MwRWBxgPJ0RTu/fSFZMdJs975KbEdRY48Fua9FrOJ+xOWYspWl2p
THTQbOCv0LjDGihoNiwsrIwWYjZgAGYUvaetGFbvho+B7Nvkw17JRbeSVjYrokDyjpRU0fZ8243x
cyw7prA2tPQ78n5V6vOyaJYqTtTmDOmebiPKp27VoXkvIrunoV1aZYwZNF8XFDUrEdWom9X7AoCz
8vOIh37AdcYOpcJDAAh54czip3pwr2HzeJXh3u7kILmIqRinkjWQZm8agw4OKLB7Xgl8FiNUqh3t
WHwkBodD5jSmrWsr1y9BSyDkxp65sQ2ZpgSXMyMt49bmTnYE9RRqLPMFJLl5K2juSuwDm4pEjdN5
emgND0KOJPk3ztYUWuQ+a6yB1nfz0J2gFOqd3yM5cvAqMa14eCWxyw4DxRo2S7TyJb2ZHEGZGhO+
3PHlmXU4agEGX+xLZKIWbS3GglyydqrhK8Q3ie2pIEIJyp713CZulWP9YYCXXLgd6mkrzy40LO5W
9CJUEr3xGp1mR+l2Emj8649Cd7yb52UMF0DYvzDdadB818IgV6Vagvq0XfNCDBjtumEjSR7ycWGw
mv7ALd83D3SQfmAf4xXpfsXRkkZfItfIU0D/UM3WZwrrJcssWRHuJmy4yd1BGMSyBu2BFRj0po0p
DXs79yRPwnUyicML8nHjsKBlAH5OSuEkMydCzha/W52GDT1z1H6JInUVGwWmFduwT56HRRXwjM2Q
hutwmvxbzVnBb0c3ss555nZ7vHY4u52ruQX8s46oYm4B1CGvfOfyYHGGzZsqttwFfP7Ur7X9ll3K
fQhhavFgYHWqAwkZQ3eUUycRwijpV73kj1SH6WD1+x3EfWLoXNj5J4a5rHPzdl8Khw6rLDtnQBQA
c9/5hg3BGTUgYOtVFp2o7sOVyAyPQz9csPjcswByI8J9o3VDCLk40f5YT1eHL9cTa9ljelsvSP6w
1sSizn4BryJXU4lVPN4wT2GPgCWYLRD9hCp2Zorv0GgwBOA/JydAxx0OXFRTGcXYTq7J84rEYPQA
uZNnAV5PLPOAVr7WhAe0UdmlHhBrJK/gfuxkNwL4MgQTuyHm0IMfE+TobWtgnfU7za5m2mMdSWZU
G5b7Zg6naqdVO5NlS95G+l41Qq7DVFl/CTsbtINZgNsURjWT0NOgbKU5HHJP0Q5zcY6qEH+zjhs9
xt7tJpMvqIcMJ3703Ji7e3FeCZHkE5edanEds5VikfDWDjo5MNtzme5z4xJ1/ghDUNnxmfNI0mCw
sx7IXsIYeNlr5bbOd6l4UOszHdV39qQ3t49CbQka+czP3ndjtkvrxzi9JBGpCjf7QmBmPjmGYrG2
6fAcNrbCC2NDssKckKh04YJoXXZWLAJLMnJIQWIN0npPbfbwS9Dt1PQKJvuSt37PNbeab+lb7Ow8
PeLlkN+PSnsxopMinARa5gpsH7Ym+Xe7xGgjUBpgs/apNMnxFQ9uC8trDttirw+nfDhoc2gQGC9C
rT4st0CpD5axnQqf+BMQDtqKqRZm71Raq3hOpwV5L5J/MhobTwFgiSIEWTIOVti+CnuQYOBquDC6
IB3CTA1r5lN01pm2BmFIPNCGVn+SG+J80mPRRInAAGAyYtjgKgXpWS4eV5pcBVnIk1+DEMDn6+eY
TWimIGbNsYZ8TOYZhsN9HbNLieyi28bDIbXOs3WeQCLdTrMeCAXgw/A27Gq2ppafL9sE2126n4Vj
GwUjLvl6m7Qni2F1IFFoaG5HdZf2YaQ8F+IpFU/ychpLzNF0pG8M0UuzndXuJhoWzICTh9yFCSFU
4viUIh8EnSDgPr37ghD0tbcMviC566P19tu83h2H8TFaA07jcxJfF/2E4GxW4b3Y06ja9oduOuv6
3oDw1h8T48R/z9UftXhRtWOSb5txP6SEsneF5s91GN/32ewbty3XcjSSCtxx8S70RjCKP5DZk0w7
TbaGudUrHmfnkgLC6XHUjtl0HvtDwfpdXtg74Ggd1WC+hzPBlfhDuu/K7CSkp4pdRuLejXOXElwM
hiEo59dsAOZ1NIrdUhxVMTQx7j41b0xSKzb1yYbKhQYWEZxHc5PDT0g26LjoPgQS4HkQd0KdaFaC
kLTiS5OXhbQFpyDoDvzkTLUyUTSNZ6lv9M7fRTLkvT+oZLqEsRRTqaYZ6jeJqNTVXJGLTrqi+t3L
rZkGKB1lGybY0W92QqyIByAVYB8iLJ3r8rHEjkwAjeQYFnP86/K6bC2Zx+hGYPTn47YVdbpybK5M
AAHLTiY/wnAXgDNuaLhSXBNcXYpdoqxQi0eGCtcsY8gKNYgYu8whBQZcZPNvBm5FPo9Ppj8G4EH4
B4PbkQVhb82G+zcOkiNPKvG1ujwG7szVcQ6tm2OPCp64C+vY4V7LXYUmz3JXxL44eTnPegIYo6/A
eJW2AkSM2tMiFgQnr9wMGrngpwmtYKEAiQYtWw5TgjkxwwR+v8Mg+QkwuolGFT+5be/GPm4pZNpg
iGbZ7ohL0JsDywdS6sz2+CHRmBqtFvsZ5DJPjh/30woVyW1D8CXmNIr9j29U/9MXKkuigqXCUiXj
m+wZWZ1iSZkgXZOgw7CERUDj1V0ByTqMEezuvTybRCeu+uHvf/Af5XBdUQ1DN1TV0IzV5vEfsXG+
VdbY6HfpasHXwSgeDq8FIUTWSPars0OOURdX13UP+QwwCJQ8IDBvyLG3jxZYIWkjczXuzcxfQFIj
lxpr3P3O1JXLAGFyrZ4asIVCraTdiQJAcCWgI0nS9HaV/eNjlFe/6jertb5akTElW7KqaN8/xrSa
mnKspeu9gQFh97h4MJtgHiUv02x6eD0g7AmUjL+BQgQ+zuyiOMOz52GXRhRfOWVfgDvwhP/9c5as
f720b2L9MKrLPTcr8bo6WM29cFRetVdm6DnXOp8JUDK4Q6adk+FEPfz9Iz/Fa+dH5rlYVbCH1xeg
JEz6R6Bc7ESxXS4PA4N/RBrqoZj6AvWcbDawEt1IwF14aCbgsFwMn3h0UT1v3FvNw41HDGBEvIQc
cvQddvkhs9nPjYQmyVQwr2CFW92l6493+GqAiRmloLnOm0lBtfX4j/TgdYltwTzDGmNt9Jr2XFBM
bGbcxGC+BeQUeNg6fWUx4W3hTsTJ2kL7gj3r1t6wNQ7GJfUQ/Pbz0SKE9ypj8AL7xywduATZsT0n
mzPoNoUaE+gV15SryKIMYzNKWEw2696R89Z7DEJHsg3UW/iY88MMjAhKEAe2H8mv6tf4UT7PbvWL
qQdqHSOhbFr5aCB72XBT7NgzaNCwaa/gs4JXTZcSAyeQ9CCQEpt6N7jNiU1xFLIwsCl+IaYaStZW
1yCnQzgWfBbJypSbzI1GkxzYKEgZMOzQPTgX0aVBoAnmE/eKBRHM5tFE5Qd7yVn38IswqKue0qMV
GIH/94vuf7kdNNEEvqzL+vdVpammVBJMHhPUxCSwgVAjAR0SEpMAwxGc9szMm7Ij9gn0fXbeguSZ
UOj4tGl7Zk4IQVnxC8WfRXAB/7pX/2TE4UbVZMIDoiRq3wxkdZfJSZvw4lr44ATY1A0oHoGoFZUi
mN/Uh9XoqT5kPFRYci6wE9iYk5hbd++aTVZHIny6/ONVqX9yxOuaacomHiAdd8b/vx7WsliJg5pL
VyHZRcIu7nZGF8pikNPQJoR6dVKU3Q3xsDqk9SEr3Z4eJTbeuWdqhzbftvedpe1V4aIOPuq89Iv2
5nXCgKcRp4UQpqZfIOBJ4AKPSpxw2z41wmmlNfdIHKsVChNRMzP+PeTTTk2PGA2HKdTHf4RS/rwc
8f50VVM0Vfvu/G8kURCl0eR9bosfE9cGhWPUGVOvljzgO5ExgtS/xzJII5hQxdP8zLujEqFAmj2b
8raegqxmv+uKT5B9LDezVcdDJqo51ofxfL7z8KToxU80nw1EnPpJS8uzV2VuxhADFGy7zTGFx74s
cGLyjF/jJxMpcGwQ6clo6qJNcgMjJ+43mDTwQ9foOGF+ShFU/rQVRKePrkZUQLA1jkF1KIz7cn6c
CUcu2P5uv6R39YOxITPc+UqgrL3S2T1flTggc0eEgATZ8g9HlrUu4v/j+fOfT/Xb1dP0/X0pi2q+
TsNWNw9a5AoyO0n2QypBUSwGKTOmnTT9WlRo8reD1hFZ+KhuR9nczYuX9S/qcGyx8erltQOnTDmO
IxZ+wqb3McVgG+NsZmzXbU0dC/qwkXUuOicjlmB6rFSCcBXV57xiTtFdOuVtEN8ZEUYEqEZs1A2Z
GEyuhrivrAN07iZld39ekHZvzoT1ny+elq7eA4DJ5KuND7J5Qa4W8hdmF/krQbbba1sgUeVuQtBP
OzElIyKgyyemVDrBucG9cXyxyBe+MLSC3aBio4+22WDSZkrdtvjzBod2Ys37+zr3502MIaNxq5pu
6dK3pSS5KW0ZTxKaDzEjItfaQzvYMovEyj0gXi8jdQBppg6Gd8rwdOZu3UjMgRfA6jaDX7PczJ+4
4SDBrvusHjsm2ZTKbzjNIzeSluPcNnvpPaA6KJseGJY2lavJFAM70vQPC5j0J1+fzgpkiophqoay
biX+syeTjdzKonvFysgb4ekrr25V9i/3J4Tc1Rr/YL0LVEiB2AZ8If1jq6L8ydn73z/+20Wsx1VW
l8t9uZJhwG+br1BHjkQWhE/Q3mc8AmxbiEoQY+DOvzGPfm2u+qNOC0bDFUoElap4AMgUiv1uhVzn
bhhJTFyi//jijd92wP9xw/3no1r31f/5qMqhnse4nMSrQWOevGurkxEd7/GZOVjpSYw6Wqem4Mjw
iwxUzeqOwTqo3TapYVcoB9Sh8+7wzrDKDB7+sbZ0KpIbhAsZUuIhWNx6dWRgJDBDXdqb0WHIkXld
XBWq5iafEC9l5hZNgBf0yEzvXjjZF3Uuqnyc6esZQ21ymXn3HNNLt2CcOT0qFkTvc2ucuuI8ciVy
NHsaaRYYNwmxYDzMU1Dqx0HjeUMRCQOJo2icRv2gmCExIDf7yGhZc6efd2y2Ipl5HPG2HrsGQArm
GyiP6gZfD/4bAhUSgeN9TrdFTk+MPY/OgijEiKJxgLklbwIDLiqY2XVyj3CDMMe8OzN7Zd0FWFmg
xDN75gFXhwqTxtHppI+8di0OgDjhmMm9z9LrgqREYo8ywcuMrbeypwyKs621nv6E4IOveJl8MJzW
Y70Vep8KxIYBiV/RucOjgBc1EZ4BHuQXDIEnP2Mdp7EnttXnn26OtLdaB+L9VHuIvn3lRr9wXohf
MFKcuNollW9gTc7cY8P4H1I+FLjKlbYLFnAOh2j4jFyJIzD2IwfwdS+pAkaa2M9yWD7yXZcp1bAP
xk7/aQQV7bed9yrVQULrbHVOrWuMGbFw1pyZxhFiO1X7VA5v0bGQ9kJO14bXSSvLbYpcHE8Nz3gL
p4m9jpDZqXwYu54I1s1uM9/kLMyUnOlt6nC93DUXxybV0tg4b8fyOXbYHGvgxxl9Uy3M4Yttgols
46YtyTgbg4R5937z5VylC+G0DUhdvSd01BzbhuKkgPNjJ1ExMG/ixR8BaYub/icdQzT4rF3ZCzl8
y4UROHzUWB8i6oeYAboWmAXyLw2iGIMbrzGIjTqA5sDxsYxiXMY7HNtNtCEm11T2CHWctjxCtT9j
1TZFoBh2MQSiQqULRVO4iTFa8UGj4CAoJ76Y2VYRENXUydiPwTwEwj00pl06hfzPOBxUwxk5dsQr
FV17B3CCkV/PnRFzOMhpEY9WqGOLVB0LU25PyPs4kacAq0THserCkKMshYpWBv0IVBzfZNi2bK0z
VF7Ami4mTVjAWYwtymZ3ZaBMDpussUmgFGTLbx4zmpGohV12iDcB42PpiWj96k1nAudW7yjF6LpU
14vUAZUeGmOjb5lMM5YGjwJ1BkBcdCVmMC2Bae2tLJzKk0xSXWQH5w09of8Q54UATP7dQHv4NTBY
ZoJpuTp5g128076WXzUqzhM3dezH00NF0CM/sKuU7ozD9vXsESfI7WXLV1Lzp2Yssi6Ggvu2YMpK
KQxgW6QfcLU1r4ZuPzJJrwkAQy4cgnkkxyQip8ECWsNiw7Sl0xgLgri5zZu7xNTZ64VAjPyeZHTt
GWXQIv+Um6XZ1DZDm1mhBNRFKM3XdRQxxqeQT+HYZgaSuDEbnBgO3z4ZKv6wIeRjocBd3xHQEwFn
CByEvAiFuXerystXudVW9ipvF4Vm2BbjtWgCCX8uB7qOea0NJVnoLqSuOhGj16luHjvZK6stsm9E
5wWdQQ9qGxjsYySkVoAJDhe1mLlq5E5cfK3NKBW2AlwXvEQAugHd0oDMBG+LHANC6FR8MMu/wR5g
lp+5SuwyI/xKIxdxMF/BR3njaGpoxLSDJfU2avcy5lA1TOhohlyqbkU9QEE0i7Oln+TmxciAgTm9
6BnWPiK02biF8KLDEWn9iKpqzAqo8uBdSCJR0C3ZlYgD87xNl0vbvIzm2cTFmx1nQkCVz3XbR49m
fjSsnVK57IVnFP8vDo7QVSK6UYiI0zzCTp2dHw0UDCXfmV0M6Ge22BC+vszRXqz3gnyOoXIJpxbL
PGNLUuMwJKmaeEAnvEWI7tdlPpsIBL95i7eVSM7cG6P1cEWXvR31z7YNo+Wk0xoln9OUge2loFRg
os8j0i9KfL4J16nHpnau+su9Poqa3+O4Wq4aIipiBvuAcV/rR7E4N8nV0q6CvJ0YzOkURbK+2KYL
d5bq7LHcGJ7Yke1zKuN0qwWYyStqSfB0y17BEeQMx7NVXubmpSEnr77Mt/Mte86p7tZ3RnISlX2W
7pQSoe4BCoGBOFQ8YGtRjYeRgXV6krVwifw4daXhvBDR6P8RoP5TDFzXTWvNXsi6pBrfNp6ikdyW
UeK0SGRTYr5F3w5XW+kgE5IRjckrQ4lYN+wbGIr3cITvXwZattF5tZAZ7zbDDVBCSMxo53pFQ/cG
6w76Hd0g0DE0otRs9ijmHBnAbZbeAZli4XiCZib+Yy8l/ek8zgZaktYDOZGSb9u+XlxmS0yYBC4f
Mu3BePWhTABEAaINzOzT+AKvBbXi71t36U/nbUMRLZMZgCyZ3+ePcjMklZ5r0rXSMMLZKxsbSQ/I
NoUkCx8lT5KH21u3hQ2NJ1bcWPx3a4dHAZjj31+K/KcZrKFJmmWZGlMJ69sHYHW50qfiGj3hOMOx
KaFe3KaP1aDsWKWXjlL5h5KQquk2Co31dnfD5Mh9yQDAyTEQY0MHGmo6XccDe5PWDnO1v79ESfrX
a1x//j/73VnJZCOVeI062UxlM7NEs+CymV2LptwIoUoh/sIU0UvQHohNdGhcBOd8C8Q+sl/rSLAY
aIrGGcs8jscDAEKAL+mGouMEx1LL++A0iKllnUlOmJmxqxmrp5y9Er7oKXVqSHwUGdAxtuAC4ZgH
9QgbBGAPFTcP8zIgDyssW0MU5otkxM4NDngGSBSMaXbgpb083nEmcujiYc3CDRqFjhuQ7Bw4GltB
HVjcEi0Y97dNwGO0ghaQdL9rRMzme1nYy2zCq60RHRppPy+HedqW0UEUT3pEJ0mAX4VdS4/IRrQW
qd1YPQ6406Y0TJsQvirCEtD3irSysanhlKH3QJ8S/nVtiysF4vvp5L9X1DdKRLoYunbXGi7u3E1x
ELLPJSTsLrHH99IDL6OwkypTal9/xZBZe5eJ2xKHebe9TX5i+DqVjXDrZ77VdfPImIZP6/axbgcZ
GcOvLzYCcqu1IRDAZje+2eoP/hEre0mR9S0Y71jZWVFobw8SfS/1h0Q7aurxRtVKv6/uYaFQ0Hce
DJd9RcZuKnZwk85IL2wQGfUC/l6It0L51gGvxvtqCSaVd+Kmho9Qk+WhOWylMsxEarFx3q5GFX45
sKMI2p4IJUdkluPjLzDuO4U7Q3HT0etunqwFbRXwtLX0DWJKljGA9lRU3Gb9Maq9SIRk4nbRPyai
lrgqY3/7Sr4pZ2qvz4WsVvJVaVC7pF997qsjl9R7qe2FBV54BQsIN4HGfl00DFfByGSkiRsrUKcY
Xkls3ZanpfUmxF45iGgSwfmCMnZE77LMUAZPUK3xfTl2Gbaanavs5OWHUJ6nAMszafHmlIC1AKtl
fnafBC9Y5gevSw5dABkAUQ3YhcudOmzcDoeHM5z4CdxxdJ+RNR0+NfcBdzXntI60+xn3wkOKc8qF
iGJsGGlnm/agyZdhqEBM42LygUMTqE39nzGMgDPmuTPVNB8/60tOWHSn/0j9HmXEG04lJRDrUQxT
YSBv8i1yQwJn4qSSioc7x+GKjdt5fQFLMKLrXrhxn3nT8ma8WA/ExDZLQMok3QLqiR+IiGR7mgTe
5A10el6kD5KBSZzTnRAv+HA6ttusn2+LeSEikiQe/y1ROJdgPXBmxRPlvX7zTXI1kUso6L4Aaz5G
tNV0bh27JRoZzSXrcf6gkDZJ9z1UpfQsDa+txnhyrzfkkvyZJA6KvXmpxlcR2bw53H7Hdcj8dAvF
6JJfF/5tCA2iFR2QI09Lfq6/Y35Jt229NaHewuot3c7y4/uVpI7ZPpfJForDFAWi5Odq2JdXogJN
chgUmxOzaJ5GE6k0XU+foxrKFm0x7hSkDcrB16LCIjhIURAre5JIesFZjtAKasEuW7Y9W07h0JKo
ibyK3//HzAkzItm0JoPq+JEvnYDSYPlJsWuH3YwzRw1Vgi/ajpsdXfZ+99ZgdOSllJJRXmttCRrx
a7LunGpvS7sXhCdGEdjla14Z+aQosEgt8VFzfu0w/SheewtyBo7kRIefBKh6eFKmcGAgMDVvIw6c
hf76Ar2UUtX1HxsSDuMrqc0Ho90rXbBkkDbiQ0voqT7ICbuuvWJcsvyS8cFKfts+x52bSn6mO7x/
PhmD/6cLxLvHu+FfRwwencu7sRhnxG6lB6PlrAJ05jYMj0mRF/s692rZbVLXjP0oDguCCWrA1F0y
IWF4FpwxSClsWjYaRz5rsxibqCNsjEqGc/QoDLsCs21xyOP3cTwU06m+Q4neTunZil9740OHGNE+
Z4wSmwhklnRsioMMfokIfkb1AKdgkEakQ/WNRkCO+D9bvHgDEQ0HJIRS7cgWRdWCWOPdrhWauFwJ
nBqASNkmgFGgLTImeeVOFlFqn8nYkpzpOoANjjkKX05s+s19a1AQb3k4DTm+lJDBCDMgTz1GH2io
eR/igsXgOcYe5GLsJ7jATCIDrD31lj8Vw4rMjYBXfN7g67r3a0VvN61/FdjueqfBqbi46y8zfREW
MgTTmP4lIvdkKHB7wcDhbO9jP52I07QuthCTgfHE4S/Zq60v8WMfyu05MRg2Ea5a3YX4s2UqGnUH
3gRnltjyecclOEnTV9MfljWT6Kqu+OALGgV+k+ChSNBziQsmyt/xGbU3lx8zAPImKu1akKlIXgmK
+OYOz3pj8/fqvr0rv+LWbwG4ZsEdm6/MFQDgZQN9vVW+msatGhcjL1qheOz8hYnAj/Gx0te2VOaR
+Jyxv3LW1Glk5M2iUYIaQqbEMsmiBBWDsfstwOeSVoROH8pnGBQLkUwd/pGN+VKs/FGxm5SeY2Kh
RDN8SwpGVvAbSbAVzqP1bgbYt7EXAMtsQ8jEgzqCMxzbNedfcOpJ0Eb46jm2PsC5rBYP16j2NStO
BTWic0fFMTHr1W5yY/Tmjky2RpffYCBaz1CBAVzFTx363w1+CcuE/j5xR1ZrfzNXaJG5NxMjEeMH
G3vZhAmNUjEYkpjdmBtOdoQ9HM84xt8C57gjgVHFDQYaf9pk1krdgPsBqJcjNl5xWV5z+XFsAweE
zcc/4JuTckdOSGuQp3GMnTDSQoT/E9oVlqwQCy7mNMLipP4FnuqpixsuBeesh7EFVVMGBoBDjckT
kLsymOddlpNzecktN5nXVMJI6AC9hqgquXl+cwoJee3r5y47mOLw8w20FlbutDeQuKnZTlj7El+5
yRTRejhvhhTF0mbyaKnn6oL6mn8OB7HbbIEHPzEaGB+tr4bxAGEETLs8oVF1C3qymF1TVPOLMzaO
ba73Xjoxej/9kORw6HbCu3EZv2jxMY1XgugjecNNBZWd3AAjXNzW/aZOvPr2xCpJ0Zfu/oCxANwJ
1dyWPHayzTuWSNS/aX4E1fGpPxUFTT8kmIMEYVZ2gChINGgf0Xlw3FFj8xh/1o/VheTDRn1hcAcK
l4au3w3HBHocAA4cOMZHbj1UMsy8qr9WoOEevRPY0GAO+L9rLMYI28oDDNrIjx4BRiHgsEYH1hxK
BDpw0IGhVF8Q3AxcxwVNVBgEbRyQWBmZZJfntalxetCe4t4peSLDLzP3awDCxEXpsO4l5ktrXnBZ
E3vBRQGEboBs4bCBH36wdijxEesok8oAQcjFvSuC+jJYkQFXy+8oCRcGFHwL9zfdhVzC/8spuDto
y48lfcUDrzLnZJjFoaO2MeHInLETh1WQTpob4RDiOaj0JDd4Nr1j9MQqPMQvZuMZ0ecsfZjqkw5F
UK1D2eCAIYOX0Oia4GkQYf9GihdxOPV8fpIk/WP//78cKFFwJFNEzZHXE/d/DmvDzcz7Nhala7Fu
tgZWetqFoG6s6hKhZEcfyQM5U07T00MMg5nsOfYsImqYcPu1FYZ/1einYzvB0dtcD/9/P0/Kf5J6
DO3/vcJvppSlqMa617EdDay2hF9oM+k+5a/V7vzGhOskHuUP8yN+a0LlqTyjAGLOT/Z/fxG/hf7/
sSXXNUVVDE3UNO2b3DUY6aBZKaadhIoiOpOJUb/S8UA32HP5qDcPCnYMjNCfNX4KO/mo36FlQXRi
op+rXDgPQPO6FV7QcaRMNsaeZN4Zjk/34/7ZXQjghxRMwc0ltjQ83Vde/f0oc3P8lH+KP6ls/IcG
/Ef1jnPd/3073w59dVe0/aStYwSsKsu6oW8glKl2B96yCBpgm6+CuSORA85zypgN/0O/M9fP6398
nqalWJqGqUtSv32pw1KafScgHxKtHAmCwZZONnfuu5WSsfp0JEx4O6SLUrEX6pLxBN+3s75V9a3e
7dDNNMywPO1jTiV21foTA/PloNyP051c70EV961MrDtsyY0OHhoUG3ZN91Y012KT1oT1Jg5+pfgG
cXScM0wwefQD7bDAhB9pMMQuXMohEIVF8vrZpRCa5uu65451bthyrYN2Bxx/BFtDJS7SEc8+3NQ8
kjCCDhCOfu9l0JwJB5ElyHun1R2ANpxVeT6P579fnrLyxxHVfz7Pb3OhxhjaRB8K8YoptGHsn4pP
CRS4zkY3aQy/pXas9GICIb8YxAyyvZ5rig3KIB1vPJNqHsZ1SF7SUgPT3N0Y9TKurgJ1CfOEIudd
PwOmezDwDG/I8tU3r+D6hiCDnfmd36sUGYO6w1WgaMkMc4wZ46uAOth4FkqiFtQLkqI774fGE6HE
EahgnqNDUzRNB9od+ppVPClbwISwC1s7rneVsjYJYbRODtYI0bCdgMF4teGKPzh5NBK3G5BOe9px
BOqaYwwumAYentwWSvobsiIz6335hkLVwym7NNfmrVVC1akeOT4Wqa/+RvRBcRym0/g1EUmgbpkT
NPAR9DeU9pUHFkHSIRILLMTtOQxU0vpPbX4xfvFcnrfmK423NGdPyItkhrja2L1/UuHBPkSh78ln
liBhoKBrVHZVY5/UP7B0KuBuWq8+CtN+hlHwwARC2Uramh4gtouAc9Z/sn+JLDjDeytM42e2z5If
v2k/ZgaeOtbdAOEgfms/eZ4AOmxCdCFM413zWd7sgdMxZnFyPAKpFId/gzaou7N7PxFOlxmCIL2t
ysPaA3I/58IZZz9gRcYdjeJiXzIo1RnpZN/iDSdtZb3VLysR6aH80g83rg1g0C/Z/2HsTJsSXZa1
/Vd27O/sl5mHiHNOxKuAQ6s92d1Lvxi23QsBEQUE4def6877qRJdHd0nfEyypqwpK6sqa+JBIW4l
ZmrxcdZ/LAb1M1bgWM5CpXDGpco4fJuh1hrUu+/+xOl/EBxvlIvz8fixum0hiKtXbBTWeXrGOVNe
H0HfwCk0Rhy8Ar7ptRvc2bw/Qjbw3gjbAjnAPR3QytnvRj/6wGmy8R9EWk0i6x8ijZtwuBmoWau3
3m7wqLW3z4vpGEXaEkXYba/FJkgaS1Uif4Mc463NOtsh9pmT8YTR70sldPj/jLvbqTaaRdGtd940
/y3Jeribs09t1nrHDurx/IhNEcXPNgdeUdtzcnPZ38AJtYPZ8PSe45sNiuPgntbQoAnvN3hFdHxU
nRyumvv3MEPBjZ+DBVuW6/3n0aDzNEAOX3FNEUMB7vbZsOiuIS1HEJiMcSB2xo2+Bdc1s9Gk17zj
yFPvkScAKpdDrgHkyAyL+KwVcK6UizTYOYUW94IjPpwmZAzJRbqf2KXY56EhXpRFLTdu7//ghOjv
iyc2xP2ueN4o1EbN7rD51KW7Y6cK+l12fM7R4aMcvn74wbaVNdzBy4Y89KIbpGk+exxg7M72OQq2
QDdd9LaLAYNutLDMGO7/tO228WvGyZVXvFmgqY2X9UW7QuWxTn7Hk/bcBsAOCA5pcXU5LNPeq3Au
jJvURxxX4djwfpNbrTl7Ou41rvZva/sw12Tem9R7TBGQIVyByqXbLZ4X4xgXt11zGILZVYuzr/3f
l2rtlwOz7ku65b4zdKwPb8dLbohi6PiVgQ87bs5bZ+u/ph+qJ8szbhX7Q2xxXuBtJRa1arXGfWhV
9k2/GYI1RhWucm7N6p/HPFrNLh9uNZ712fJ5ezTb4xFXThre7s3fb/e+PDe+T7s8NrSko+Ipwt4E
sc+bgOeb0fEjuwdP2S7Gzu/9hw+z49AHckEpZwTRaz5xypdHIJsnXN+3ZIes9hQhcW9GZ9u/Wico
mVonzTuulkV+94czLmF8bO3Xzzk/d3TFC2ad9sdnRtA8H88hnr3q0RO3O33l+A2v83UGeo9tw7L2
0eMR+zs4+NKrDNrP/dkhN4xP2DT/fcxBr/2llhe5gf09B6/rh9V3X2bvmfNyTJ0ubn95sH5/vz3e
1gforYtvy49sgKlq7Q2ZPeS1yCbX1eLp6cPTj81ecVh8500gFlSHvKiC5mvGjgF5YCEURRBLGoe8
ZfMwuEOoPx7O+s3L8dHmE5vwun/YxPnLzaq71fZGYLeq961192pY/8zTrhWYlHObiA96XwTHw/6C
0mn3u3c81nLAlcLsqT1us27Gsagld7712F7L5RP3rYNp62z28GkzPGoPj9iBcDd+v0JpwvCF7fCc
fGMJp9FvsJlj/WH78KnTeMfhKM4ZVdhZ0xg83H/n8YWrlQ7/VCfnXCtQq/xBZ9/85S3VO9lsv2nE
49rztlbb6owCp0vXOu1yNT0YXi947HlyWN8yaWULy9EtMnPaL3gIYnqwqB2PK4Ping3dh8+L90ue
UKn1ee94Uus3u+yN6LP+0mTyWOkTimeWmIaPzuqbflE9HbKz9+GsPubyAy5EffjAzhN22G/Z/9Dh
lssBK2I8QctkqcnDX4N6/eNMJ7t5MZUZ6mn74ezp9nTUeff09Ol5crKan265m6V50n3ihaKjOqtz
jBcQOBymZmhRoFPu6zgFV/A9nHGSiu1Y3DYx/TT+i4W2W3aqoDlkTwMnKgrm4wOUsHdPfe5s4WQO
47Ttt+43zgxsHvfZwNVAlYUK+C+2eFfgyTMW9BrLPitDLTQDHJX9wW2V270l9yRxHwJPUHf3uV0H
xStrB4v6UeexP2WDCDuntr0mOszZyW3r9PbudDY+Y1mkweyL1tha8WCAtrKwHWh7svqLtUf2tmpi
y4tV3MagBXi9n0anxIXlSPn57IijCmyd63Be/+6YxfE5m995OZHrGn7qBAiaYNYLhu8e33PPHhf6
c5Hu8/OgNY9DOOwvoqV/kkIL+mzX7PSf/uYAQZM9yHVuVupt2DrMNbKcL+L+UHqZTw9sUNRTktz2
Mvky/IkE16ri/f5jbTBiHYQT/Bxv4AA8+/463F7GogE3ZPW4rbjJrY+N/nZzuJgMqs+DKde5jY6m
XLHKHe6wW61X5cbri/Hn2mXjIxdr17untzWejh102DWy4MjcMd47PGrVOVpWTh579+PDO6p1iByq
chErl0sczbend9ujx4dT+mUuy6k/DbhBccwFOgVbbVlB2rva9OrVPlets29rxNFL7r1lvXnZW/I8
G+8W1Pro6irXTHmbXMb5dEjXtObuHVZza7rnWxc0FoOiJn3aw1p6ac52jTkCyQkvjkyN33We0Yuh
auP+FC5bZ0NQ755jq9z7MhswpKyN+2yRGvfHRZ+pSPHAnixdDcBR8SU7t7lVkcumOKzLrVpw2RQd
7cGQZ4V5LvY9xy4aV9+6tfPhBs0OBcb9Fn0uH1hdj+JALoeN2QPIOyGMTlCO3bImwZUJnEHhgvxR
f806WIvbT5iW9rar3ob3TmhpPJP98GHExQdVVhPY9HP4zDEktLZfENzDJVtJ9TwJpwF4NLH7E/UP
p0epUvZgdTjzw8CQ9xSGe+xhWvGeeac/ZYcaTzxu9qm0My7l4K7SC+ZwbDZnqz3nUn5MeR55Xd+b
s43vKy9DohrjxufR0fOnK3ZZXe1z9uD5E1cBs7X1sTeeHC4fWAz5seR6K5Zc0fLV2SnBgG//qfjE
aewKHeb7xxovlrOKVh9sOA6pBxTpXt610TXwINYBm2DZv8RbVJULblzg+RaeiZm+nxS86N1ffF8c
Vg6raMjZiswGPFiT04icyUdp/MzTMQeb1T6z3Luf3JF+ieaeawKjSlfrg1X13R3XAj6csKFotHjX
bp7WRmdXi7Nu9d3VkiOQ74Z/ej2g9qvV7aLW4NhYo2jWO6Fc2hmj1Cbj0dVswsiPmxvv5qcjbpmm
QDnif7164NaC/bu/Uddtu1qB4M5Etm9wZzyPbP1h7PKLHRG6J1SHIFutart40wc+tour7fDxqfb5
/rz6VZKazXhHzQuO/4y/wgibk/nx0/f6t83nzvnvY/7V3uNOt1NrdKroWZgXvFH0XHUrV93uHPXe
kltazscMfLisFOUV4ghVE4cXWr3aSYEKdJ+Dis/c/3yraXAxZpW8t/nxfM2Yl/cFORHMfkO2e+nj
nDq7YIdcfLvPUyq/T++vjny8Su+bkfqw2BaVBTt/uHeOToKpG1d97T/cDdgSu+DJyYeLMU/3tAbT
s/vzIRPbyRk9yGpBB8fV+222LrChfsSVl1POeu9zi95D8Wm5Pmh+6fJAACeavnEGFMUcmofuttdq
MeIYzLsXs+fjZvXdvDvs3Ve4C+jH9OHj/P5Dl+du6E05Bz49uK0esSCjPeJEyYnrZo/Hg57uD29n
bCLoj+sDzls+sHu1c8wV3u0la68oznqj+0GjcbxhObX4ixuSpqjmq2fLxw+3s95z9T3LbyxA8eDu
ffOiVj1ENV7RiZK9CcMT3h/hLRp2Bl/WWx9bT1wux/Ys7pH9E1/+amLU6XZr3YIDiVUu6H3DmFfV
58nt6L47/jy+/dQYXXML3fru8HRa42Lyfe6vY2fy4lML1S6vd+8vGWqzRZvRATcbXTBE6HAGejRY
faiiETjoct1Z43AS65yTh5PV6sPtYx+lyl2XaeGgxt6Oh16X+wiePnRG7yfst/lWP3+Y7tU4Ktva
5xEAttwds4H34fucQwM3a7Tn7Ah8/HrF3Ri3qPZ4Cmhvrucau1+vvq+Q+I+9Fa9gcLKj1r9b728/
1tCUH80pLJ5Y3V+xpxhNH/fPfKl+r77j8bzZZ67VYARcO70/rn9DktW/Nd91rtuHXZ6inJ80Dxbv
Zn3O/++zVLaHOP4M6cln7odmWxkMf7z+tuGRJd7jXK5Pt6z7tI7YUMS1IUNeQeYpoTk3Mrcx/r41
/HO7W6dZrzcRXly1W+V43JtB5fbqubla19vjz5uDzg0vHPSnH8eDZ25M3L9l2eTOSu7/9+oVoEW8
CnQze9jMR8Pb5Rvj//z/p8Vyfn03ur7/197T/Of1079mf//r8/J6OVosRzeL/xKxHPh/XhuhVcbV
u15evzJw9yFHfz4+/ZxvPv1cPN0t09tE8vl/dfzXz6Byvnn4+d//vv4x5RlxUjUf3Sz/XTrpLSOd
Tqac8utHiqF0PrueEvL8ejG9vh9d/yLQz+vFkueOmsV/pOTnxRkOrhctCan1T7s0/lPUal1e08G1
XZXL/Wy+vP3vf1ca3f/Uuu2WrrqudztFS9viFrOncGs2/tOhB+oWjU67yXnCZvPfqQA+eIrrevj1
Y001vO+qmtqtNpsR20WjWaczaXQarTcz79V2PKk8r+d3XxajNZuCD7mgc3LI19yeCuGJcjZA9KqX
mIe1U8PienbXw3ZSPccPOLB6iUWJ1s+Dyg6onzvken6zYFDEyZLGOUhzccNFpuhPwavcuzh7lqHK
Qlwgw/Xp7O4GiA2QbzE81Lc+BzZHPXZ1AYcTHk64kf1FteC0HMuHD6dgMiQEnAPZiwuA0Rek+L69
XFxw3zGksJ1UImDg9hShgraJ4nVxMZwriu3luvgOqtDd70C0pgTqcOkRO0HuuQ35FBtBITfby+3t
ISvH8yFXhAjxhxGkOBvxqlk4Vi+xegE7LFrywO4DXbXqaw2/6rxWrXNku9HuskrXEY/valsaq259
3Gwupl+qGozebfZUl6kio7ZtERVIZeEGxM4flQWSIUhxDXA1Tmprbp3CBuC6pHpUf5NecZ1RKgs7
IDaGGVE9rs+pWRAg1QGkfinWNe9ou1rZmxkIJb6LYOSjPvBMuYNQDdhQH9isNsKpFcp+XIVH8eJq
MLJ9PsfIV70EraxOVS+GDGIut6oUPpjcyB+qpd15rQVzvfC2WLcoOMPcYKf163qpPLSX1fr4qsYF
uVf7uUJSi6TM3b6a9zc4lu01t8E125ZzC3WN0ci4yZZDgWrA0WixD3IQwhJTOBklMLXokDRMcGwc
oz3YuzkBvLjetehWBry4s8MZ4ZwJ2oUA2UtiLnuBXyRi8BCChJdEMBEtteHCnq/PQaJNaC5XYbYg
izXnvSZqPeHiqikWXB0z7uGEByg1ngKhTCGIFWYVMBHkaKDhj9yBAPlIWTHfm5wpbaaRUkA4Iihj
GymFZY2pMREed0FHQjzOGRCq1fo5yaAt2Ksz4GJ2EoCpykFdPIRwgqqXLsDiGiu+ZFJay0ZYvXQs
smqcg6/R+GDgYG2E4YjwLaOradRWQ7l0O103JGeNi1lu3GqHXP+COCY0MH9uyfiQJ0QzB2F1lY8o
0G4FL4za5NYtv5Ne9wxtBrV9j2Zlr8Zxo3te9zudrRQfODeoNLjoKLoBbNQBBPFIEuBZkdmr48NI
aUb3MOQG1h2BknHJFOroenGBP/04JWVKw9F+8RDZyOLHnUwVtQ9yBv/qXcCQSgiU3GGAw+4tVWyV
i5Ap0hnPhM2GbFB9jFZJv0e9sy+9iT53wj/VUhTRyINxh9XhpUU/vOQPljCPmZWBbupAosEVCH+I
u+5vKBdOS9kowYBtZixCbi/dBa14hqBywR9W0f9sFWsp7NYSedUyGVibvcXbweHEiyV4h/uEeFq+
1ScSjMqzxgyY1J2AYYnBLJ04OZgSN/ItH7QoMMrJmWiNT1a8XROtDhviISn6LioWwTT+aP+7pbO9
dAqJoqYb0Gxyq7dwUJk4JUqcEokfUBBDYgQhNXW1k1b3aHvCL9xIwwHSIkiN+ZO0qs0ot9NSPkAG
o4r+hlCY8AMClOcoBwhHvAqmARK2fFz4sTzhl7QSvQvKEDGjRBfXLkP84EGRhEBxorE0fZAcHQje
SDNOJBhIMuWN7pgms6bi+ak+n7uhgMDM4vkLt53g+sWFLGOUBWuL22N8BQK/4zk6cIdzMzHuRpPa
HXZhUQKMUCmW54Sg/8ZoWkSg6JMxQjWZNtAAQ/DsDPcihXig0QIVSommqUdKlRKsOPupTFpuYAEC
dDsvEXtPgXKqYcKQghJ0pVyJ4AW7pkpCSG3EXxqpunxD3JaFDGMQEoNg+s7ZsoCBVAItDiV+IMlX
ZoTCcTlI7kSKrm4PH7naOMnSkFQ5yWm8RILx8iav2YbKdbzYSFyWwUM0RsmJOG7yFNAJpxmExUvJ
eeCd0mvX4vqufcApIOXTVUVBlCZRVMZSeqEeLIUdX2apIZvocLJZotVsZitLXjgl+wgSZp1SDsNB
Vcb2MUQ3lANReBqAFc4LNFQe/sfQ3ZYIapyAiwt2z/EOaYUD6T0+pQkCjga/SroYGUCmFFh1GN0P
5UOpqjVF5ZYlfFHWRvCtXKJk5Wh+jp7JVIG5iByVMw1U21iXcqfkRyqn+33VFiuVcaohOoaFYoVt
Ur9LasuEl71dYjRsX2cqZ1QZdO/mUgVG8biYFCgmOjZ6phOTJTzxMZ5ezM+Z+jCCxgjExrBBD0En
Q8cD1Hdp/9DA//YSivi1HYhJEzRmW5hw0VdoVsXngTxIhFSFRC8MNA4y63znYkZt6s5EsHUMyc7T
Ncj7S4nC2almywv7OoiGKQNwvmQn0PMpMwflQ2kmu9iDOMGJri1MFHdHasSEuQYUcnTNKpOYd8Rk
kL7XMXUYLL6QvDpe9CaP51gAI45Iaa6O0spZD/7Ghg+LnEOSFNNTuwCdHBDiN8TmmjWpIODqJxBO
aZ5M/M7Y6+rCzpkyUarTiCMA+sMPTcw0sDFCPYLYw/ZydMFjhhg8Qbun68vFUxZSDFOYOjP/Enqj
8crrqXM20oXiyhABaByIMUbv9KCgVGSOAF+OwyQ9CmLQwUjjvjiJWcOa3ptQkCGDUYPORBRYS2+P
cexembQweTx3acnzV26Cd2FKzIQLUJoGbF1vuwhBbATBlVbpFkqtCJ+tFYs/khAxmroCSoSGLANi
SzwgeOODG/BBCYtu1FNkg/KmIsRzbp+Yo1xuyK3Kk6FXjMEwqkSiSIF8lAXrd2jrwTXBodhcNeFN
PlenHNnlc4mnAmRk4xGk64ShD2PPGOTFvJroFDY0IiCebhmW41nIMemJERPoE3dTci1uDIQ1mmQs
FIBfD7PSsMvjQUg6dqDcQ3GFXxLjEOHdozjg3QfuCbGuKrp5+2E4RdgMEb0YY0KGu0diWBjBFx+y
GxtyVb1c3d6M483208cnrjc5nnNmrsGhDRUvI+9xq1/h8booC6pE2gbXzOTzaHUGn3Y2EhSdR10Q
IgmUGx0VizOwVFOpokM6FjPYjR4R2U9vITkfcBFDjdRRTPfrtUF0c+Y6Qzzv9rqr1UBstdPrwpzY
OB7bY5NjNhviARugORGEZKvfxexOwzIdT6QTbgwlDeoZsy2eQfq8F+Hc4iN8RueBlVnYOrYQjhBm
t/lCmjmc8RvejVJCKWapAOVRsaSWYU+yabIfJvVg1hdR3FSgyElRyG/EEIAsEQbIRyggzpE/E3f5
ALE2br9Ay+ziu8MYJqmLbyyg83TQd8qw4TMOjCacfsMwZo2CVJLNF+iOV/O5N8ExpsKEiMtxxaIU
DR8DkIy/kAmSWMZUEf/qEu3TfsBBcCAUlC1hodPYBkXc+D5X5xyOEWbvWahgkzU7vC+yM+c1/gcd
W6v+D3U36tA2JwDY2cilmYU20O0s4lZajeltvVHwPCB9DW0TUULjVfsORRI2FglWopS6cJxjmihv
SWuWxQDtXXRCn80UgS+U5iE3LAVQpiEIwItWRRNIYdLVBNDY+1IOtM43w3qP8d5AzhzNBjRp9CK0
0piRyYeH3DuTJjXhNPUCcSPNTRj+gkbRHPfBYE36r5AZmPJHlcpbNBManYw8UhstierFKKajOs0t
mPlS58KLTdznM0HbwFHnxE34DdGGv5LdMEJPLLHSAAsoJolewT0JkC/6kNSRYP49U7TeXMpgvesu
U2iNZIcpGq2H8d24Pp98KfuFHQ1LzNpf6TU8CQdS8YYgZhrzibkkTfdxocpLJXv2ZoQexp7XtD4w
22ZP2Mjy8UYKI3sEwjiZCXcR22PD567pfnWA1jcYzXbygi6wXGmB27DGTnMINFZ66DEmleIMqRfF
2aFD3Sl6W5S6S4pryy0v7M2NlLpkCIURyAdZoCbOsdDz0go8kyFikPVPFtHNw0B4FWYm2aX+kMRg
ZYdF6ro+8sITDKvkBrR6AYhXzfuIKGZeb6fIjgX6hPSn6HYnSV52yPM/Fpo0BfSXY8QIDqR3VXPx
FDY3Mbq/NW/d3Oj39YpFHgfSqvjoBYE7shj5SXsAlh1a9HW4Ywmk1bk14iG3UnBUj6GeMZxxUS2u
JBAn9+xPp1V34VgqYLk8Q8Y/rR5DRzFESxnCA+jJqNfYct5BPCCN4qW7i7J2/nelCuSVAEjnunT5
vlBSJRINFiCofLI7qSsnwlH+5aCXaCnIMuXIoxRSwS68UkQCoAYkOH6FUPQc4iM1LnKVW1qoAw9J
ZZkGStG2u0dP3GglNImmkEsUvGzZqvGDYJjKUUTUDy58qoA0YtCcFwmGP2Qa1eUhnCVbKd8QdBOu
WNu3fNsd59IVEXaCUFVbpzON3gl/4Dgs6HeTLERExOzREQFx32WNnGks+TxndUKNE4Sskm7JaDAP
o0ixNMQM6Um+5kOMSDU4XZ2STj5iIWanCBh6Z8lGUvpK1UpOOrzHzH1QyBeSnfOTRRsOCEhWrJKY
TIN3eZWbOoEYLwCZ/RGbeomwMQ4MX/z6c8qIWi5WRGNlmQRVfx5rcL3/oiF/9m1I/izcft+7cDPS
P4ccNRZZ6wVX7FRrnbjjZqd3qTwXBTd3N8ZfquOkxVWBxcyjzG6onzmy1mSXEAsGeTCBvxDgltDA
zVc2n0kxVH/qPX2xmMOatmaJGk1b7Qtl66vlHCxirGDPmMIn8llKbTXV9jmWuO549BKQPP7Nhdev
E6Jhzq7W0yGDKMD0h5IqSouauMVLKVvg6S736NOyEU2evarxx+wVWzgVKEmFHGMmi25OLTnmHzFI
xnP3U6X2ZbI6B4W6oeVAqc4yHRwICkGTAvLB97QKEAtgjLlVgL+SAW7Bt7xNOID7vFwSS5JpKV88
uZJSAXYCF1xpOJC0O2VLijGNG1Lm4uhWMZn/FCZYPC3WOCRb42aVNCbSRBHKRCLHGDYZuom40URC
tMaN0a1XgUw64N+V2QlWOcEg/rAkFeC/bwK1XzaBRpfdeGw+Kur/GHVvW7VRZXJ1dfuFrNIiiQQI
ntvBLkKbiNG3hxBALAiRIX4J7SUbXMMvLQZrPjha7jE1BzdiuJ4+i+s9yAbxZ1YVz0bHIiSNBxYX
s/XRrOwP4VQ4im7mZQUQBlIfJbm6lMYF92KPvX0s77ye8tko7zGPA9kV1uJG5qP8+MNTFs8vvIhs
pg75cKO2qVsbVeehekFFx1xPkjLXLaVm3LUKjsj+c/W2fyXhuIi4w8YkztQ02m/Gz6vGaP1UnbZp
j9XzXL3Eibo8Rr9RowDVzHEzVshdT9iBeE07dgZRjzH03K1G117RHIUmPoaMavE76zuWgyx7aAWI
egRDWsX4oqzYC4sf2THAQdQQOq1u4Bscp9W359bpbNLnCi9Mi3KwWYosDQMJCCzHUh5lUJcxlXfl
AnkPaMGLylHF1DJVqiHDQlqJNGiwNZCqdGXjK1Qg+qXrQuh4l4on03jLzTckUIeVKTMAlRlOqEep
XQmrUMfJYHuxR2rqINIrpW5ztO0VnyBAxwfkUx+OH9olVoa/FwRcUP2LvrBdrzU4pV3ttIu3m0Qr
jcb0cThp3X6BMSwCEm/scApJ8UQMO5y1nUNDBZuw4IOTXuD8BqPlBHwDglFjJrK+3qvMuCr2JY/k
DDrq63enXNAy9UzISHXLxQmxjQJzCBq8kW7FvbvdBlcuqONzMKAZuGTj2Exj3E7Rl4Kyzpv0BjiL
jWMjBC68SjPhUg5eXdPydLlYLkP4j6ABTJWGFouTwFKVAC3LNzgdBg1TjBlKtk/LVPAzjWn2ZfaT
H9wgqpRw383fLymCqha5XeIxYqMMXM7YgfhLacFErN5CRIrKeWb7HPdo3JM6MzRmpqZHiRKpcSP2
FITJe4yNIKnQB6hWQMMDfj1/xiHs7AeYyaXBpS3kCYU1Bnib+JKGONAcBhMEnRwQEwfiAUi+MiLX
MlMUNftXLJXcg0jAxCBLxVquAAqRYElCKK3iEUJrxa4Ah9JSo+uvpJJW+CypsDQhJBIl7GQQJYPA
vI/GweEwL2PLiVWUvDTM2IzJE+Qs34AQlUwDqd9rlOTxFp0aXZtEZqw/YM+nzi6GVMAYkE3OC5bu
tQAX1iH18IeM87QLfNcuPOHoDxcQoKckQPd/5eJbSEbboItFxtEV8jQih1MRjxizCM0EoQAuXS5e
cYa0PRlPSiqsFQVenSsj2CqHofDCZjdZxBdrn9ilNVBQkmaYE4I/bBw3tFIH4ViAj+ejhQakQSf0
xWDE5eiSRSYKIXB6BCIAh6ulIMDKDuWE1X0FVohwqsuRRdR4p2awgD64IwoajpCXXe7OSudYbk0J
xg/WZd0HSSqeMJkU80z7wSZFpXk3lmYa4uWKmud3uGPnoCl/WFBRjLw9+M75qS7Oy7Vjq95d6XRn
IEBymHHNXjG4gxSMmSs8IdmfPibbTLkR+dhk8f9/6d4aVZ2NfzlXHIrEOnepNtuNeq3TbMcm/J2p
3vxuMn1sPHS8sRYZYtnmrmUXxwkJapkDjmSSwIkRkJyiv5CURHRKpGsYhb0pyGfIS5CQoYTms6CS
MEgrT+BN3qGSHGDHUhoxIR/SZiCpgdwdWFZQg9a/RU/gnoHKz16SSLJv+92Fi3LEREguOudxXZmT
kLOmGjV4lmwmgxcQYBaOGInV8m3C5cZ9mxBMSow8lo45hXbCKEqh3AOxqy13lHhY8Hko7/kiRsdQ
Duxwg12xyqxt7rURyAcnWzwG1+PX7G4vGB0i00AI2gYmNwGQcjHJYeywKBevIL+rncJRLSJ0MzEH
MM/T0M35GDNutmeYmNjfKg8gvG+ufxn6jFqDzT6WhGbExThJGpCYZLI5OjatQwbq0gUFPbykbdCg
BIs5bBmQfi1vf/UgCRalo09rTM45SQahFdP4kWm4IrmglOWX4mOQGtPgN9FjVLQBQcgRkGaxC7H8
06g17gN4265ZMepy/K9o80qJhrU77XrcWFWHV+Pa3RdlkKylvco5l2SUNki7zNDNEIilRw0coh5+
sscYmODwKjNj3Ta1o2ovNYEerJBJ7sVd36KG4TDX83voQBvIByE+R5URl4o1WqVyzpRedGMOnYZB
Fkh0tqk4qZNyVzNW+H2tonPgEEA0cS2U8cxIhas8ymGdE2VIocTEToM+2+DdRDEmuhESB+cLh5wj
W+7a2AloyRcSMjNByd/OruILXSpEdr+dsaHrjOC0Ae4Z51EF77AnHCFIJzRSEYBi9wYqjlQHTGa/
VjV2tp+UYSz+Yed44XvagxWw9HB3H3lP131cNASBHd0NlcKHDc3ISIY0i/KTjggv3pcRvsmct1mE
H5oIobALbnMTbk24Um4mVa2zmnMOwkdageRJG3+zm726FeCWmgVjdnv24D3PWVwIQHdqaeAaXQRj
WAn+0GUi4cvxc8xbGLramDogdwIvvkKXg6N3t0YP4e4megH1BZr/W/ILUb+EbLbgN04XYqMQVpDe
+JAKklr6cLc+QZCn8RFoHg1Z6KfuAL/JH2ha2MczJkMQPqQfn6dnLgFS+/JpMm/OKstTE0FQoLkJ
RyOGlKttXOSWO1DHVfPCzTPXCapoiSGVZaAUSpgdwCSIAyRaFr+uacM0HsGazykjBhBgTlpwfoMr
ErlIU8IDLjGjWNAksePgJgUs87EzJ0weLSZi444bNPwLAiMb0txl42m9t3yhOLi/GzwPcCLSUvyp
QKNUMdNe6OainaiF7ChxMeaPXBOLVWck100HmPQ5MRanGl2lQKo+Vy+4nQzd+wExRjhtCSQNXNrF
sWi3dC3Lw4aajD2clst5TzwHf4IRcgy6EwM6FkeXYU4JCF9WbeMZuYLNy4SBTLjbBSFNITMsWCRJ
QnIAKQhg+VnIhCX2UHNetBeg/tCrcoFmnHdzYAhaDx5CDBMv3S2/2M0xAE0+lzZIKLModVB1gtQd
BjOPGS7xRGYbI2aeXRgKlKSqd+kqTSFQSYZGGcpXZMq2Sk0SkuAeYgBfyb1IIN6w90dVMi25hBMJ
s9t7kOpIrFOPPCSlijFp2vHujL7qtOCyaDO5tVuQdmd73ICSW5gz6jZriAiBvkb9uNHukQdapbEA
BdLYd5eFLAksbhB4IEOuxPnILwwWQ+nYYCxZGDLD0D7lKQbcGWIP7s/iVLhkbenCYjpfnDEQRemT
yDsJBjrHzq9LN3EfRaU6SdAINtFtUfpqxleHjQ9WGVIDi9q5cVySP1cMFgTwSLesTxyoGhzKCnqK
1UpIkD6snDKcx1xWe4MOLCc16gehqZEP3uPXZMgQSLiD8vsmk8klkyIeL5diA56Ekwsmw9S5miCQ
L0eVLbHp1Pburo6xgWnSKMf8IzuJPxczSCgWRYfjSZdmzsiIQtbRoYcX3PNHSLlJmMcvDsUqTsXY
iwKUseIFO1Ng/wqIjUYiHW90pribt2FeEDyChKqUXzM4UHasBcDNqcsSQ8ZAAVdwQ/iTfiodFvOs
EEfCJBVYDBEU1hbBphjtNTvSHT/E5qwUm5sR5I3g3U0FMkFcFMsJrfRx2ZiT5TjKQLsT1rLNOYRb
YE5UEN3NHzgkDJ0SRyY/ngJrri0FAs1+p3Tsq1y71Q/Rrac3eFS84dGBIJTpEpO/KATQKFp+CeMk
gIRbwQbVQOzCUgoLKtkLIZw+U3aIDeVmcxAu/aQMo1VUTZceUkbwZOu7GxFMlZ5iTqnBDW92Jojo
cwc2kFTmQPKMGWunM6reaKatwBE35FrfuO8lu2Ch744jeCnWxHfSvUY8u07J0xsCStS1FDNlfnOE
1A30ifwlzZjVNHVMiuwU1/fvbys9MKS/qDPQw0dZ8wj8qYoIsqGgzvWMz5IJFABTVhyDv+wQkyEy
/nTwuD0mxuHt8TB+YwXBrZOzV7g4RzRstpjR8fDpUBYEhsvxe1rtbWfxvsHjIXidLTsnTiMGkpQh
cREAStkVXFmrcQ2Sikj1t+MHV6wds/HsmlOOvTTfO6xjIg7o4gG3hzwNITglQjJcLsajZ0WBhWia
FcNvEmLPEkjakcGPClRSK3phlSF2ij2vzWgzHtkFEhs+gfYCdFHGggJhcBw+qeLsC2g8Q0LkoLYM
AqCaZdsVRpT2kMCqDEWR6ST04bxRVxyZ1j8RXP3ZCTyWrWBqL8pEpnh5fTpoDPDiPDl/KheKMJql
UpbEiOom8DQ8wIQdH0MGIJMp8qD9Oe8KWTEUti0bPtZX43OGsngZtr+Xsy6uIQJjeGzdnVVzGL02
EeNo3B3KUKPl0PNNHlkSglyz0NDFB8i8aR4qRMcIKCkeFxcya0wDgJ5guAGVPGaO5eDG+kYZ+Ajk
xBuSVZwpJ53kplCAfFEfJWvAOCqd2MPoYsIbgV1IwNnP2ZfcoxGDlu/4wYtj3EmgskdeXSIgMXOQ
ejEU+Qzf5Xi+WEgbRzFgkb+07oLFlkVpMlxcRx4FcgEkTS2WfLmiSAu4kqMBoAvLBbG4uF3oNTgK
dnTjApWPsvCi2iOMMzS++6vW0Zq+7UQsAuq3JB6/Aq6OSBzOkCa9kTzRj9SH/pjSYeHrpaMnnOjv
lJ+Ip8qLTNxvOPSykgbATJMm9BSeP1yiZOMXgC3FtotgpNhZ+4A2+gWlV5wFPSUlcpPKIEUvh0gY
DqWnkr/kU0NpbEvuCh8Q3eMFmKgmEVEc+JNv0DJAhLKrzts626qLFEK/MVQncooNfpMxjfVx1RdD
jBJnVfNiweuXuRRFgbTdQFShI4oWB+kW+w6K4/p0zgNJn6T0l0+FiBq0ZxMm2uw/lVHpkcMzUFai
E2dEJeJa2pGcyDv0ovdNuTZBRQtx1kCtM4oEVblDikp85hyecnejcR/eZ02ubYpuTNvZnj8O4/Cq
6Lz9yIU/pl9lplLc0VkSINibXxcL0HnHxtm3kyC6rCQkIznyYBvRfipLMsamSqeWcy+UgypvnD+2
vm3WrLtBXmmO5WcFZ6iKD6jIShFQ+BFGIslJUoJFnHWj0KZhTgNcxR7BVej2VxaRKEaRlV4iqfJF
DFtuFFxeubAgfMkfpRTJUjKcGOfNZEreixIRiaASyWtesUuKJs2LGN4eDmMr1bGMXZZJ1LOcgza5
yBmOmIgyim4BA7lEgn6vtrmZc4cbl1Nc8YQzZZQEgp3lHUdicimVQSk/sf0EMdb6hHtz1D6xB0Wm
PCrxyqYI4CIaUY1QKvOQzfIYeR32F02eNabYOaSvlmISs83xTLufS7qusHCO7fJKoWN0sGAhEcdS
NiW7qzhKysE7iiLKqPQWzSWS4RoWjMoLLpg8T7lr/wNWkORrtHgXjv2q12Usioju6JljuKKhiwzI
fKLvfMikOCk4Zw3KGFSSBC/D2UnksgwI/sWeCPSpAqmOxucjJ1Aycn3a5U2MzQkOynkk3ASyMeSc
ZA6EREJyAtGmYgirqE5CSv5r8CoGVTxJjEWxZ7uS/6MkLS2U3Sga/Mzbp102RpQtKEIq8+aDIQ9C
HBOlPpcwoibmKtkYZR+FFx6UBi+e5jBBG//2yVB60wya9p8muoowxVJGnghqYBE160iDDlkPDT1j
Rn0cCyFdhDMsiTlQqkAKPyQbRenOBuju/+7d/ewb/WC5h7fs7pztXJduElEB0e0K0POQMtekYTm2
2Blk4K0cZARzlJ5hDlp/OebAC3EC5wuuUJ3y/k+6EYz6KMoe2v00UAkNHf2vHPGe99XHHga8Mmqi
Ywf68x6N0AtDyppRIybuMUEE5nLQyYonfLCyLZAA+ANxyhzGMCWI/GIBxIvHcPbLkHU67119tjt2
ESDTyYipOUZw5xYjCJCPUd+Qe8rU8ZdEYrAjNTT+be1BkDe9EqGLNCKkgKBESCCfdc+Ei3FPd/h+
W+V9i1hcD+q48Osvh8upwQacQokU2C/X8DbvBuD+7MUpx8YIMDKAhUNqR4pPg2DlLLgEzfVwh1hN
/IeFWn4pqNO8RdyURuBJxfDSkI6Hw/3hM31myEkRAI3mgB/TFtk0vDFi3s5hMGbPb3wGOexoUiQd
5OXUnnMDdAkCy52mYBQ9hVPuT9aQWZ7IdfhIV7Fo1mNrhXi5HA/fUDVhqPgzxcTcFDLuq2tuHQU1
55rhtacKJ60IsLDBkgMQrS2OUr1rYdKa9h21PBTckkBYkADqaDrevOXnJUhaR5CKfnxzvz68/4KK
15sbQteLV1S8OEu1L6ekOka3SiKA2JS6X7S0TGathgUJtXOAra77ggZOsT6QFogoh2iwlIT3L5BN
TY1Ib2TGO5XIaPVSK7j5GE3soYAeUUfx0WD8WZ5AhY8aMAKE4C6MSLGA8pDnRDUVc62ZikOao/EV
VQkgtdEmI0r7wRXTzkltrHe82xNwN37C+MM+CiA1d0dlaA4BDx/+JbWxS47SAjVJI65i8N0axkgF
iWtuddoic4cYxm4g+Iiql1cvaMdaimtZjmlhigrEEsiX1hMiDERiYuv0sNeMxILTLObnSRoTXTQG
iq9yt0cl4QeIMXpS2qCabzRoEAo+Jppq9Uu6e7XSpK8G8aS+1LVlJRuUEClAvjEvGA6iKy8HQEHc
skGxlAKJeHhWq/0BK6spyj6V+MQHo177fbtGqZg7SHLUrGvGbddZJbf+IrsByntJVNL5uhafcnFj
TetjFGnMWpXFMmHpBEQ51Y7EWlQBH5vd3uhF/2DOUWGmqwRIonHpKTI3g+SOBN874t85ABrZ2YXp
LL0scNqPIWVg/0DqNuXeVUoNkwpcduQfFqShNf7GGxkqTzJbjlxCyCvvfMysXQ7IZA6AhHyGDpWj
8NFGQVRX3vHQOFeVXzKo4rccWlH9HvVlbsAGplLtxyiJiDRT4AcrQ0iDU24ZeogTrb08noIfkgKs
jI665f0jFEMqStwix3GvS1i6jHJJUUb2E9IDMN0vZhZ0ONGAkdcUJRyTRbSNaqTpbAoNL9D4VbuN
++W8eyv2o+nq66tyA1ockQ6mJRHEYei6KuEM7ap6mzzecnWXNxK4BwHW63t8pNF1kItil7+irKII
ANQSH4RT8WCiXSzV7j3WMZPaH/RIG3jQcEC7QMEFaBZw0PD1mre4R//EpUsIxw8Ef/M5e+Uxe/Uo
qfszohKVGLTcw/Q8OeBVDZ95iF18ckbEXFIWNOxcQTl4iXghHIMoRY25Uh0lwSwVTM2xpVgdKMM3
ghhi2PDFYi39LYFnPOjM2iAYZjnRgfLDQiw0LWhit2H3cD6A5ahxyjT1YS6vbqW/1c0YpMzl5oIK
T7kgQ7BhIu/AVydzc98SOY5olYOI3OkldRsemH3HLxYeO9jFiWYN2RGRhMxfwRJY84toAa6qpw9f
LXpJLcgu484+8GIwCadsczm7HF1Prgin6/7n/eYgFyaJokj8mWOGP4rGCSiEnGPwslWYmCHEoPSF
H3+uZQpIscQILUPlIfb0T8bc13LkprPDxan9uBTCRJyEIlkgb6B9ZXu3VFea7nwye6kUnrW/P+ec
En+plHT/48ueNVfL8qHTm+vmaoyM4mAtI9h4wRmIAAbGmvOEtWhw/GRohLAgfGkfIigrHEBcQPjy
RjavfGAPYT7sS4leP9XaNHLZcUXMePOHTyPI/urfBS+o8RvrQJpkaywQK1te7ATl9uuYeItc6I5A
whHrF5c0y8c7PRIQ3qQaySBDn/IKWjKxswuF1L8cv8GJdPmEERsXccuJVY61uMMv2cManCRzAnnz
ld9YXSpXeLxYQeTuxnKK6bBy0t15dT+Nt+q+MEmQpnk6eJoy2TEWRFL0RMwXJiKQiZVFuGN1xRtx
PDwY9UmmvZUxhvyY4GpxUIwKxVOaD5jp1Dbc7sx6gvnMnMIpdClXCWQ0BKPJiitDVILgzvwDGL2c
TGnXkOVdKTC8j4lQU55Df3zQlRmZBylacGaWL/fNYMVGCtVAXOHr5aGoAVdP6TmxmeoTEiaksHTY
Yuf0i4lSA+qLba0LzdLS7AefxoP3HXHUfnbY9frQ/jJefcaGrNkeiE97Nk5oH+tUWopryoTkqZCQ
9vIX225cAHmjiDOAkcD4IRk7m4kjOU46bi/ExOTlPh/v+rGf2ACofc/eSq7aii+L/rJ2LQh1oDb4
RZ7cq2beCSMpx0k1O9IBWn9OBHiwHSa8AEkRCIn6X77OdDvL3FjbJ/SxFmay+WumhqaT7g7J7uaP
F907sQEPgMEGH/2+7vuS5MckX9aSy6WpVCqVSuOj9+YCZdw1I3kKgdgcofVS7Nnn/TvvZHiORoSq
jeWKfRm5Y+0bnfzHrZ9Pj77tX5w8eLn7jXO+1/Xx5HfsKK/NswDNNX4KuL5Q32qm1hEAw0Iih743
FNCH0bvmXdK6TjHpkc7ca4A5fnH09kVolPlmDfouT5cZPMvEx6BDDAPQiByrvKTrDkEAaYiVPv02
lNYcaHB/eOvxyV9nUds04lD4wo99/3Hx6f4T9+YYoXCMRO/vPznnl4KLZ09kDU5rrCIEB4nz38dD
ebCivYCVfHqER+5glqAK2wIggkULXfx4hIyK4DimAnwkzKfChDgYdrpJKnIx1kpkIUxs/M58Ow01
jSTnOgjSBGzmQRREHSgCPoFZ5/EP4ZCyc393fGul4bX7VXkTJpactU330ddqbjz9AhNy1ukAyeCk
9SRUBhZrS6hNkorfkAcBRACXM4MzJRnvZmmzQ57CnvAqWr0AM7/lNzbvZMeJDOfjAxooLNFSYfSM
SJoyY8vva/ShZgxDLqZB5tKWYOtoYyh0Z3QQhY3FJYUSgiMEJw+deOJD5MCxkYUHDRGiidHzqerq
TnxRq9kdQXZ2nvJJRcNcQc3NDc0PdkZTg8UjVSwrttNxfl6u1FQCddpmRgK84K95IQrMkWHvzdNd
BNhRAug4m20LaFtgmdDeArV+2UqbpUKRQCC2bxUJgpf0mTIzTNASjHPQhGv8wm02ykqGt3niQIsI
MoxlkXS2FVJxYX8vX129nvLKcIxx5fGaFkTia1dpUjpEauES07Bll83TFAnrAK8IxJWFtR+QYYZq
4jHd57OnD52KUDuSj6+i8CCp5dpQjnRARNERDjqRSofrTspEiaNNTOdcDGqURpmIVrwL6Ep0MxeI
+DMz6BD87uJVa3f3Z27MWo8FkTn4ObMC/vUroCUXSuiOqO2YYhzZpuiWDKe4+79koKGRBGE4irF/
nTcs6QgOJJgiEAcBYbLMYSlpHAG5qH9v/zRvCNbakyL9JwPcSm8uDf/sXEnPQPXt2ek/RctVFGQN
wxsE3r69wlZQrEujdF5Wz3xTQFCM58Xlk3cv4r84+XNsmt26OswHuRiB7iHS5TVfWBvwsQrDE5bm
mAly8lfGLv7DlpwJW6WtZlZ54RZHO8i2ajWmUjSuygfUqUDgIEJ1Z/VtETOijyTrPBGU5Gdvzt7w
mxf88MVURRA0j9hoaKejEEgvtiCgiilZvCC4zorQGe1a5t9RlPYn6o2OFF2Vgh1EoBqKA60vUFzt
re0h7dzGf//Pe8fVjNpQft6gJVlGlanb8WRANwgdjk8M1RgFD94AYglIWDQrafvczrDN1kDO4apx
1gAGQRb7RB5+PMtPJxEEJLqKC82WJPUWseY7Fk20iIp+/Yqn3G4h9UEifgOt3ps5XM9R5YfTB49W
n1iJYAMN78YQKNopVPFpOMwAIbe+vP0rqv3ugN83o+cywBBIEWNYS1QH1uxQ4clSnijDoEnQxdHx
K1hZ5Yaz66kexeEqCqtFuqZIMa14gi9iHoAmISpJWPXmR3qmTEe7tOHC+NYNC85dEMSdeb4jQ5UE
Xx7iHeHJNR7QIQLBnX7pfhiH9jZ50lWHLQBGRIBXJCJHOEuS6E+CQDoTPxiNYCWmDBqr3oFS+7aI
p0fzS3cFOWd4yBex1tjwf7nuUtMl6VfdKQjMJnKvLxz+8PzsQc4nXYFnptPd5Mzw5sZ25naZYHWO
5VyH2RUIRa1SwHGyAJwTnRSew2zqRmj0kX+wDfx0fvEbLblp1+t5MzUmUWuMIMncplemw1c9vpYy
OnD5/HQId8ZFC2gHW3m0dVqNHlhzwf+iNwBddViPDsP0Tvpo0fnflXAW5ITYasiBKq35MzjhBFI7
8DHRw0OFrRt8LTUGj6vyo9rd6Cp/YR5tqdrAI5yj2Wud9zgbdsTjmjpo62a1GjxrhqXBn0UvXHei
5YpYu07Y2fH+3rcxVSETwwh1I0uG9L03Ie1OcJiuVQrDhI3mszaJKIftiDAD6xC7OSUgYJID1S07
iXcwqdyXhYTFcsD4TFjWrHiVDOXg7u4+eRdLL0EQCIRa4fhYmZypfudjXZE5lFuhELQxR3vMUy6o
EAKUeipoIdLuWMaeQr/Rdvi9Lq4fdt/Qo0655ALIkQ9jKqIGB/5HxwhqLAMnyCydOi82rC6QVgWm
0TLNbautFqIS7+88OuGneee8SRKLkOSAasv14+qL/P3Pj496qj4bjpSk54Oo/3fr88O9q4dXn/kQ
/v3j+09OeybV9VQOqFgubq6ebldZawk57i5wMkK/cenI8kp8hYCwtNwIipnGfOPJ4O/mGwS2u7KY
XZ8N9UE4hKl8lp7gHd/VE5QvxcbO6O3XJ+9ffHtB/vlNFGgnMQBQ5j0gurUP+Y0ra7EQfBfGZhUE
YSSIn4mx0czW1/o6ak60pm6MLViEm5J2XpF3UIjm3ZjcZer17vm9X25yRwZVpn30isclo8GO3OjD
u/NOsxk7VXiglvj2a3oEciANkl72XcsO7A2gGP8vvxzu/YskLoBtrXEPaLs+pjF5ap6Rg0BW634p
zeEZJMhjq7ZJCeD/TRQfwedZtuPmKCcvxHX1z38I/fdHHe78px9BvMsPad69fe/ObR4q281bLps3
HXbPP306/vDx3fu/930x1000Fm2gVIHLIXgDkTk6AK5WAFUMEnx7xGsaxIMCMz1GD2wj6aT1+P7z
U34sSkfe6hJkSDjWdX2VOd+VuMVPKLcCuk1Dj8IHnK6jOxNtPxjwOxoTOREA8uVLUvfCrtcKbt5c
uMf3OJeP6J/ZYUoD9T66kwgzWpgzhnTycRRNi+ADkvf7Jzw9/nRPaKMBqEjb2Da3xYWMqSBAohhK
hd3GIuzg6PHBbygr6Jg84Dl+/fl99Bm7JgTR0XlA0oXGIAqa4Zb5/byWRlms1e6+zBnifGJ5UCck
hdg9MkZkuMO3Bg1wQ4J05HPymGJvDkx6GfVcnv93/d25nR+D/O5NEvT3Ab/eubP78P6DO98/uvjh
wcHpt4e3bo9HyykENeuXmZoRFRmIGqqA5/8628vor4YK1eO9F5dXT3h2CPUiQLh3H+vWWyroULSQ
KSUX3S57UDWvwyYQhcoQAKqSqBmETG0hAB/WQZjtNb9KIYI2wVVV+K9mgNBC4rQHDi+QEJpB5QAh
JEtwxIw+dMrSn7ebCpE2z2zRxf62eZAJXiBt899b5cGdhw/zCwLft8v9nXv3797fe7iz+6C/QLCx
K58+nuzxUubB1d+RNMY9FqCvYrZ1tAfANlT/xyaMueccImwuGCQCiFekgxw+wzr0kAUCoc24c/6U
xzWXdSFPrNDcyyGTGtm5DD5kgFuDe0qpDoXkOIiax0cEER0z1T0s020YoUx5DyNjYa+IKRIWxjyy
09r0ns5NTh+d3skBu1w14UJlDK98jmPMm/Wm0BQ3Tol6QoafWm81G56XRoPknPJO3svjc2dPXnkO
C+n340AMaCoyjzqXaeb7xNf58g9RwRGVR2/AKcyP2MV3bj09zXWFNBfCkDugLrLrjAZkEt57o3EQ
Jmc2R62kUGqp5WgQiEkGBErEpFJjldLWmkdmDRzTipM+uboIS1V4+CtzU2cxpSR1oKkpYDkCmd7N
Z8vwwQOR5jBVOSjY8k8Ko+V+nFUSpF8anXYRMFXOTMAeI1pUZWcm0OW0V7QhIfmyFEtkg97aefTh
KEZMh/nBgZflDrBjF6tlyAfkGZZJkcI66ZvNRYBljMF52MQOyhAN6euB2oIsEQKst3unCwKQlmHg
xcmjrxf7OUOHAP51sD+O97kV3O+AyG8Jc/SNaZ1reOwpOOaVcjoXH4M0gURpjfO0mWt7jCsIELfO
NGJTc9Ive9YyR+yLH6szall59pSoAg0j8xlJ8BTbuUGmiouBRGTmAJtdJkBQ+UFzS7ajSVtdlWlT
DfUBj4LcGRss9EXcXBX3Pz0Jp+UBGZPoGjy6LakxPjz+/otZF6xdIr2rrnmY381I06DNIMK84g4n
KrhQzQHCHo7ycTICJA1QmylcuawjENkHf7B/fusJxPUCt85mUXf8TNkZH+Ib6oIGxhTQRzu8dO3h
tIBnLcb5kBx0UFBOVOycRQMsrirC35Jh3iXBtvqsDhFjsasEgJQ3en0qUEdo+ZgmmUoQhEM2W2i4
VYxVjmUkCf/xtUtiDRseP5Nc/lHlVHZ+Gzt0aH7bjVZ1E0y9jajG07egyTb6Z2fTchKS5S1P/cpf
qwOKGGMeqFM8Z/2V9MaR4X0Wd/OVK1JILEhe0iB98/WTaAI1L2QhGYPFw8Mnu3910JjWbmkElb+2
hHO8p6SSvCnQ+mReWAG2LDD1BEic3RpkFaMZr6IsClYDb8q68woa4OUeX8mSnbgIxSREGmRzs315
9vjj/6BGas+CY/iuUpJHVyJwACkcRVEgCFCHgCAw3v85/Pjo9qeszcpymQKQiSC5lKi4lMC39PAi
ja8vLz7nPQqSjGUTnsxr+aZQUzQMkp84jgEDw1XDNC15rFnNb4+M9cWyEebbuT0aRxtdTk3SWlFS
afFCsnh2O76mKLo1EI5I0EzXwLwLpqiOKCJAnHZXeMRNkourPGSuf7DH6pyOQAnpDh206Az9+GTx
FD6sXMsIBUaYbvAMI84y/ZjtYgaXOb5QBj2T9tKMAGm+ZU9UBLwYH/Cxc6Ylot1oQ+Cc+WwbEpxm
2zpVBf4JVE8giPt8+ejDvdhZiHHMmW2t0Jx7gaTG2zHC1ZsQlnCsJfAKQXSJ6jQV4iCmtCxKARFS
HPgoDg+hqCjzwm4HVOPVcWC7sxVQMZd6dvDFFNHc6VpyC/NkshbSSBU0Be2ei8jdp1gapSFEPiD5
7Wdald4PJIiGnZpo608F4D8B6pZhwBrJ+KpmtI4Kg6+zkqgI+ssNkbH4IylhI3usZieL8AgKnM37
9SlPsvWxoVUbYnFUXwgS+47X1yMyLe+0rcxPlP+i6qpeFBMJLmFBL4XknJKmAU41GALOU5UWjrSM
BiFEKS4IO+DjMd3Vd8gAVUiA1AAGHatw38I0epMCKvpEgOQNy4TOoSDGdo4sa7hpw5OIHESaDz7J
Lb6gzBMOgggJB5oR2CHDfKsLhfvOSk3L2x7HfBb7zDoTqS45EjMlJNXWDdGcVg6j8q1MwN4jx0Go
4AgRIf9C5FdOpXX7/e5zdW07ySFEDV5qOFSz+vjt8MWDfsiLGsRedf4JDqJaEojTBopgujDOGjAU
GSQZC2UOKKNbqDAGo5mRTLaqm1NB9954aMGBMtcGvGxQExJbMkdHLcqA08BgPjA2QK0L8PPus3ff
PuSajtr0bypHDELcaMqSrUjU67sgvFNhybq6CxW1OVZyQ/qjQ+mP7cWzd2Z/iOrrkCCIlmGYhQ4h
cmsJQHip/YJSiW1XWr56rYAj8j6TgwrAjC0wFREfDSCPfYkm1I6fn/0KizqiQaRAOjICbbR04swp
Lj9xHsyBtha9KwQnHPRg2gTB4wXmoCqMu5EzGwFyiB0HL0C8IjIKxFmquPDg5PGXN9QIX0xbdPXB
q5PXX2KWGycd6yn3qcmc7oIQhT43S2StcZ7IXBsyyyUmC8f2DdQ6LZJeMX59gF7RpaJa7/sgXTjm
AuDU4RCfJtb8ekMOxn9/f8pLApveRjh7/sBsBvOPPeC9Nzv3np3+gSfdbDtb6AU7wnH0yTBDcX35
Kpy7IlzVcorUxKSnzI6WuZkGjphIX6b5T8AiQFpDxkIWUc6UiLFkTC5kJtflgtXumEdECqzwArvz
3YuRPU+fRkOrYuW1PPmslpz5FIt/cZevSAW9YYF+hxwCGQVUzODLayaqOTMnJi+5ELDkiC2v/QKy
lE92vkG+HyJyPOd1CahYCI5rPHAQn3Kd2mPyDuomGgGVPNXDa5dHmOnykm4Zg7pSK8foRCphtgzO
JP/4df/jYR84csNYripkajgEqB3uh/uHD38945BiHk1AYZCbnI8s7jn0547nlGTLnLpACA6WAjN3
qZQSOlsZHIJRyQRNkZPDrmgPVJcguRwJWruQmsJIMRU4iM03zk4q60//s3PWRsgzQKSYqhHf75cX
T/aeSyiZ6/A6ftRagcY8zZU6PxGGOZ4+Iu/v/nV393PsG+Zs5uj/8TN0nSdpnzFhjkNMfTtHzrny
/PzZoWmeQ5MOkjoym83AHkMSMwsDJYVM5kwlc+xemCZ5tuvnvQ3Cyz3pQYGrjO7HbDaN4ck4ENLp
5KKFUhZhmYzzz7sPII3CgJNV404Ogg1pdUEJIDhsdSXw4fDRh1wfxedQTmYK5Xo+V1Ln4bx5gDhm
/LvHJ3k4PEwuPrvjVMHMy2WkDdEeKokDySDvQBz8CDO29Lu4630uUuOmjK38ztm7J58+ZkhiqALq
5oQyEwBD1rDl+Jtx6OZct5YV5U7MQW+vUQA0SwBUMgcnz7qVsYi6v9FxsOsXIihquTJikUUZtDcP
MkNWvqQP7FLBuyqL47mtbUDnsaUFp5aTWtIDN/Vh/XGedy2TpKOEPdi+G9PVvkkPrg2gq9PB6Gnp
9uP2AfVozWEXFDlA3kofvn10+QQfZVskiKxgIMBRFyrS6ydjdVnNqp4bQJNXLwpITigQvfDEy+Ou
3rDiZJIDLgJy75QE5sdIYRO7z+B+Lnu4uNjJIhyZgZNqBRqCydu8L2JyCzPfLBifKBB3/vzyc45L
PYfNXSd5pseErVuHz09/GRdtqt2pTpfPajo46ceXrOllrxfTsGBBA3l8eJD7Y5YPMj7OAPMUEMrE
zbtn+IgJC1CFuXl3zp6sRIFBehwcPn68hUGEL7tSYH95vN1qboySARJWIczPHk2i9UUROMkC55Sd
XluD0q+P5sEbgRf82qVGhu5MBoLyGSy6pGrd+vHzl3F0dM5e7NQ7ewQ+NEq9Ay6tIzBKj9qpecS1
l5CLIno9qLZCv5DiKjnvaCq8pV94wfk6IVJnbowALn65+z6H4Ujr5km48tE2bpt4KxDlMwRCRI2W
L7PX4B6/f3r3NtPz+cwyLHbPwEp2j2A0LJyMBp06Be0U22YZcBQgB9NGtzgSU3G0BhXrVy/875Gz
QegVSH6mjzF4E0XnQUuJta+RxvQkMQsIoiJQ2AsLKwDkuttaAQQcQdb2T3HC7pCfqhRFzaFtKti7
B1Pzvks1xKqMgXOUm6jtjS+61mF4nIZEEnM/ZA4Mrsrm3tOyaNWww1/Z8lcBa3ZpHXyNAphWHWz0
1gpqpt1c6LIH24uRNV0Dxp6K9tlpeSu20VZ28/AhJiEIrrUVBUaor3sjBFWIZ04jRKA45wsklsym
FLtk+ktqmSNYO2X6Uw0/OU6f8fkB1IYWWqTtuMoaFwYROW7y2HIgQ9D1vTNFOIWPz4DNGKeEhUoU
2NF5/s/m3loRItHv9l7oVLBgwZmUeMhDOT9+2c0dkMmXAkFHYJB0wAii3BOoaJCJyaZxJPj04/7p
0CsKGVc156xk1p9coMRDKmqIyWulz7FxDLoUtPo+LCFmG2AbOIXE/3yTQAKSmXhBEFzyTtUEb8ZO
EcxAXH2Nugbo7wwGJRGw17JIglPaHD5weTzUe/3hJtUQ7n4dOXFmStrmzqQErFkGjndFmwjYqQub
FpmjzPdB6A+28ILtPPB0m5+KZpeuGyGB7ER1/UrCMcnp1oBzERJQHnBwYvfbzP2qV4uTJgRMpvi/
amb9GtMaeUC+dnPHPhPx2wri1RkoDS6qcF2F8I9vH729SrtS5KZoqkGYu47dAyJzGTflSj+zxHZU
+KvOK4ny5DreRR5iQYTGkBwvkUClfn0gxKQwojz6wcUqecCBlf/KEmrMkomiULOQK8k80DfCIHAc
cW51PHh1o6nGnkb44SWAu4cvd7K30V0N+UA95rlQ6E9+UuuJQ578ITG3fbUX7NnKiOUDcZ3yJuDF
eM60c2FozQkws+AuRPFnx6Hrfr+PzPI0ob35x+YDOMNmdgOhtxjid2b4tRmopJA+UMlSO8tt2pH+
jQNRIWgOvDSHXmqwkG2FwBkmqNwoqtKhPAU0SnLpHdFFTFSqy3pmFVRgbrmAyzMFaxvkRibWBiXl
9a0e/t87+Mv7XykqnFIg/ZNdRMq1tmVk6ZRIMvUMBuNnbbRuNw+EiOljCvwng/o7DQGl2JCuYGAO
CjJKci2Ot6IpETe7opkWs8Sg3GEHltvw5LbWcqRXevJRSwczw1yQ1xLkD1zE8DEDnUOTpQeqdpRN
oR1sHBSAujkAd6gh6Ojh/tXdvOkwDosXmxremhRbiJhw1w/RQL6rcNn6Opoqnt6nJZ1cWxWJd50Z
AXVPmjDrRsIaNwJw2zK9u9u6EgNxyo4AzIr//s7jW3/j/woIA3NlCG6zkAskfHPc+4VtUmKMbPJ5
8xcFi8JPkw6CCguj2e33KHIeA+effdf3tPHi1HPC04HZVKD7mc6IsR2XfmJXiW1qvznvZrDbTt24
lFgotevQ6cE3+1W5XUSIna62bJwJEkheSp4bWCDjsfLQrGEBkVSoJGE3AS0AmHvJ6fFUHKcAbU0E
qGwjyTF4tOEqRYfuuTxS5GnrdoZhQhAvJUgW4UDjwSuabipAGxblIJuhljvbq7Rh6CG/zHiQXzxY
Ld2eQ5b2ZTJBGRPUX3SWN3I1DJAfFuiwv/A0cYeyRQ+EbsIkNrCOfgLSVYIxznpN0i0F1hr4XHFk
9dGlByEjYamAL3LgEAWyaCEw2TvLlU6XItmxu/EBDXFukc2ZsOWHuU64zZXJeVY0oVcwS0rZrZNU
3SEphwYnXtd3w2Tn60/+9u/K2QxhvUumWaMwwLO9FFtDk5qWpfqgSoaiBXjY5ns2AjJT7RJ6nA/R
kMHIZDAmHXxcYtC+a1BJmLSvaS7s/Aumq1tDQpphK0zd0phQsh7nd8rIM4ObHUL4QQfRqYV6WwzA
+AVVm2odYbhauCbGI32WpWvZOheshNGUrGOB4H5xCELITGLM1etHF3fGK1PEuwoGWRRXiPQg0B0q
/psEaBKh4UALyxIcD3GbXP20kVBsDxBTwZpcCDEDfaktxgLLxPPsL2Jc5ihPcA5iyOVJiVnIq2tJ
oNZisSJDC4IogWxh8e03HrvK7U/P/oY2nP9uNOm6v5L9bvNkdyW/Os67gOdp6+6m9T85KLcosVQ6
9f6UDy5JSTrgzJI9sPP7B3nk4v3Dvld49o3t6e71UZ+HP/HKH/kI4EonKt/KQUK6QIuF3O7pk69v
xxt6bk+Mt5BodGp07bJmttfY04T0FB3e26/ffn501o/YTXidfPPOXzcgyGOvGV0KVbSXAVldopyD
C+WaIWBOMzt2cZhIQE4WU+f+Irl1BLpF41XW3V++Xvx9ha0kqAt4d3xI3f/MZVGIt/uHPyM/Pl/y
kxXCViYQBDc+bcFjOSAImtKIyzez/INAoguP3/12mhd1t2Hu0c6N2H/bdyK1rdOdWeilsfln8wFN
oH4ZTlsRfqVRohURPNGoIcg0sfqAOlrALbG+u1jTSD1093472+xilQ0iKAptlIuwBBsECY1eTDaL
MYtfEPPKODiMooDXm9gwZnNHb+R9IkvZiKqdtBLuvqyDI1KhP6f5KJjqkQQ49hhVOGA2GWIoe6rf
+L7r123BXGodpzsdLaQgVZKqm80TufIe0QnPSS0W58gkayQz+0LQcULKz9j5GWOF3+de7OwffTnN
VgwdgEkmfQBEVoGkJYT7+44C2u7EdkQwdhvVuYqpgNDDMXWZc1NyIrytqih6OLRG1JpYvTe3Jiv/
kah1Pnhy+DZf3VAOEEeVlyMQubmTZGUOP3AjFnRyaA2AVIKk5+wFwatWgNzV39nmkl1FWGJFajlH
n+guf4M4XmE/YyYblHGmut54o1RTkli3uMHLtK1fRJPE4I30nPoRLOKU89+vrHROeHH0p2XDx62D
k32u8EBdmYzqUndrVQl+yWGKBlgVp3Fiqz1l2baaHQ9o3/quk3UsyQgFOaPsfFCovcMO2oW1cxLD
loEwSmYqvPfyuUvmnHxrhedaAgPcG/0+ElBIlw8lX9CFznk+49zSHiNuE/MpZ1YYDM0ZkecnYXiP
Lz4/5gd2IFYmtbNCecMMaYmoE2KhTo7/WyPb3JTOfxwJyQqkurhp0ognP1BCiAXkyxXXuA41naj5
VH5KQYrRe6ao06VB51mPSjYax7nrNGikCaXYrhBoDwmNmAM5kkdwigHKqTgQb9p+TduH3auVpwKe
s23VgjwWSBFyjVdmDQHGO/vqsJJo6fuPz+4c7o8eMmYthyeXYQqiiP32rYN9JDbngYRfvT66//Q0
05u4d/xcTgWayRsYCazQvdv9yWQ8hgI52WMx1wdygAkg/d3PmRzpAZ4fHIxX2UbOvT+S6tu9JyYp
I0RdGl4kfBxyJL33RyKme/+QVdnudRA/HXD2HMGHHAPZeve5mL6glwcXj+98eHXyMftcR/31LDKh
TkA1jukmC7jsa+B62ersp7PLdBz7zlhpd1+IJKznJtoVcoEEsg5Nb5jbhzOKMDICdWTvba7zLKtx
sU5cf2LFiHPSD6IFm0cyXQVopoCUkFWmHwrDEG4xD0HwMG1omSCQ/2zfzWtkpz/4RGm388Kwt8wW
l6189lG7SAdyjPItcjr/zM3M/ri3m0E+gT42hro9xDIcBhSCzMgPo/kkD6LhWBAER4OsXYR8eY7Z
WNND4mw1YBp8trx6BES7N2odJZpnzCQHpwMc/u/x18dXH68fnabX0QPte7G0KyUI6YHraJUuCE6f
IxxoSnKC1FDPRUD9EgUlMbiPFcJDGVTtqADxC6Y+uz/c+yv/jScS52yzFrdztiSrWSQOQVj5WNTM
MdtjSYGfiCkMim0cAFQHTyDWkJEK78XevRdUUX6vz2nf7704eaqUjPqPdR0TShmfc8uTL88fvKRR
acE0M82ZxU42gODkZtIxAHS6TmSqMCao+AwQAVod6rdwQpz/T7IrB4TAFRLIzRymWuT29nnA0URk
M3iKcGVUYkTO1gYlbBNg0karOjH9CFYd0/THMMtUe4bdov1UFLh19Nt2XjqT/Ym+FXzuGoJHwBOK
nP+u9UIyzMrmAhqxs2c/7y4So+RdLlFtvMCsksRsJiDVojOqcXbA1QIgKBwf3oOgSK26+jUWB9uq
R8V6EcNB2JtpDFxdzTBTY1jLLO9tfpnZ8e16CVAsKwDSb6aUJMM1gNxNBLdVINqF6lwePsvSsBpD
DG41ozjJTJnEU+EIASckeyRg+m1svFSKkLxDTn1GGxNJ/dwmG1OF9w+ePcr84cYPA9UngfFe9siZ
zFan2yRInPKVO5AaKGshMtZBKXJ3/TjmnZUenCnscDUYc7YxOaUKN+/uQJoigcoB5Ymx1NPEQ0Td
M0atOgNEP1C6uZHKJ7B8CJv9zzvjSC7DBgMaR9wkc2CYQygB6rwIeEYtR6m5JU7g0O/fGXnmqGYP
kSCQFINQu0WUP8PryDhHlyTvddB1kjDO9jYf1UDmesxcpYT4h5eHOei+yTJenUWBrzKVy5BOb1OD
R5X+w2sqiNwmpneNLYObBp+sEL7+PYhoRjcpQEajbIaTbaOBn/9+cvDsbe6K6VS+NbYRqGL7lqk6
ckOPiVh3sY55pNfXDtWr6jdqu5SYxHihQqVwGgPqbRkgFH+69/jDXzLkTlpEoqzXFK+n29AieEFL
guVoPBFqPIjlh5uZ2hVItXP8usoya3kt+Kmi20oPdh0900xj4Lz5n1KsAcEKMGaOQY5QKNnCEjYE
iIOwyKS2BLP6cepDrFIaO2g2xVYw4NkHTx3Xlt5mSTJy+5IGnogtiXt5MULS+q7Wir2BMRViGOxm
IG+yTVGCzOUPOVx9WKEF4b2WjQAyA7lgMp8qzpBHvtVWc19rsNPVFDnmdAfh2BtsDCiDQLQbs6Rb
YmqBYTv9LqtRGnh0E5LZ2u1HxLN93qkyWtEZupCI1cm3Q+rqyCA0KlBn7zYEfGMAbz+/175fA9So
ZJ1LC/DrciCWo/oYlWkvjAeKnGf8xtVQimIWoTry5BMLURHZAjaD7wSteKlaO/BlQr/Gmkp8JGnx
JZFfJPe4d96eCLl5A+Bqf+dhv0bcfJ1CfMuXSWCeFJM7OVkMrBSUSkVbKGHx1VKDDAHnmgERFku6
ykRYCRHp/IYstPZaPYwHEP1NaVRp2yFRsp4cAmkdRiYgY1U/QenBMkGev6+l1vjZRAWnzALLONCa
g6xKWO0OFrZg1M9klEbKsztPzz4OBTAcuKWwSKWK2v7CnKtSG4KEqDnIHCv0AUXoJ+IgpAIuR28C
p9+TwN5vp8VLuHDOf/ufILqlcUavdP5Ej/np4oQ7kDgQEB5LUiu0MScdNjQxWpmZLiarlsdgIGvZ
OdnRotCisECNllnNfgV+Q7dMEqKDvOEi8Pnn5c/9IZncdh6Fz3It2lpMvhLmhw/IC8+wqyYlEXzL
ughQM5nAPgI3jkuTtdbb1OBYVt8Z7W4UgskN485y7/3Bi/ekCKVuWzFjJgKvkCjZg5ajhMnm8SnT
4nF2u7KQEXfrx697V9mvZqKdDdvs6IYr17drDM1Rb9kl+2Bj7jq1CKjPImSI9PlMMnx5y9fvQiqa
sAZSCD0cXhGn/mzY4hUSFTZDnzDi83RmJtq0JlW2TZcGdhwgmADhGHAUjtC6WUkux2aFvFUUEkma
wNUhwJsq5IxFAVULFOjOj5cfM/+3tvA6piSWB5HV5xi+ZmeyHHKP81HIrn4FcXCgPETZOV+A/NC4
tPafqUEbKAJs6wrx3n599HcefJwio8ZcxDm97OvPbFK3lUnmXr0nFbb/l8vHJ/9QG4BYRoLnhRoD
CMOFwrweiZcCWpYtpAZAHO/1SQ1Zto5cLUx6wN5TZtsLYwuMLe7uPzHY4R6/uycmEYIXkkVFL+6Y
Fi8Iu/iMWyB77MZN3YQh3FYB2nkJwKkR4ssLE4aYT6/Q06dRwSlVCiS25xXQGySr6b1sLBXaCaKk
kx/gDVp4POqJHHqHzrtMqUyunRKsQ1R453kG9AhGEoTp8IpkJMt9JHxARzvw3Ghcob3vuUgTDA60
DLOURuSZTN3e864NsQ50wDnMOYwxkjnas1mfp2hzvyIsffvpt6MveUcbpoEyLbQOFr64AFmOrUay
bDiCCQLC04REmsSQu3cef3ilmK4vVFMyBeJWgeAW6KgvQSm8v/8Kb1TzS9QKBC7uvUN8cw/UOQH1
3eMh/HhYvHaumWe6br/izC+acoYvHx+nvQ+4vuD3ZbByuvd1P5+aYTff91aKvTuaUtNaDUVRYldV
InWHrHo9iLJSUKcurTD60//4Cf2y9/RyP1/SUStVvD3DsqBzxc9dq+4ZiDqUmCwww9anhxdPPanN
sSkmi8mWU7M5eTsfy22mK85YogI+n8JchVUtkHw4kG62OXwLlxHcWmQHd0L2/nz/ihRaTvwi2EQM
5FizaHKF8EscGZJ1GvOky5A0l5mI93qzxVRQIx+JWHUBxZFRzXwTL/qE4iK5jpkQy9BEwdJ3TPj6
9ZejHN7l1pI5gWlIMpnCZdBmZtQxeBp3S4C2LU2TzeGSABUASCAtTMg49qHF1QYQVJz3IueXCEPJ
1xVHkqEP0ZBhTECxOE4HKDbjb39+8HpoD+ct0nrixUWUhSBwkxob2NpMn8Edn6wPqa0E3rB/myGS
khycqBIiCkFday5xc1tzcQkQC9LxCDI4aBAGvQd/OTx9nssqNGlYc5IjYxPSLo0hEsTmQqe7bAfi
UBKGcQdnYHSvW+fkiOa4z3u0f/zxZQjMvQxwnYSBW0SvtQC3IlPc+KgCvt5vQBBWCziauj0cQdhi
DsyrRW1XjRk4CCY6P1fKT9Xd/lcsGei4rEok1g04HtxLSvKgPpAD4oj0gBxkOL/56RiAKTZwWOB5
IXwMY68lsyBpZa+qCTrNlREWfVPfZ9NeTy+ghniA6jGQfOX73dHjHa8pEEtgv0PbXjHeebu/e/fl
lIFsUUftP17r0kFX3xxFHXIcg87v3f+R0Q6br8sqtcth7J+LvRzBZdjkH+MFRJP84k8grkmgRB7i
DYNEt/pZ8PSV1tjQsXJMmn5vlSx9wNK6QVUWzz51UJ+tyn8HLxLIb76f7fgJtLWz5F1B1+ncrvVI
clR1Ptyh15GYDMtRmjpSQeEjpu2HUqOv6K6qPb8XJGxMoDbN1uaDH/4vCAIpQoCUoHcw1YoxfXl0
/vERcbq1cv/0+Yej3AIuR+PxpClzyJCapNIj1Uwo6fEmJDLH0QIJza4RKA1F+wppLnACgVAq/9BV
6TdWl7hVlrL54+g+3yBZWBkUpVlISxKhaYnCC5zTekSJ1IDfmYGqubaADDAC3DpFCNHwWKJwvBU2
eMSS765xUyqQ+OnyDsM9Oc1GL3Dea37grDJ8kZMcIdtRCRiWei2QWNkDyliSzQYXoVQCgXiB1IkJ
/ZKUErEzwUuaZn4JQWJi4zpPrFQJm3fGV/S944OOi9VRaPCrWa/3+JlPO6Hwcuf+C5rYEqit7V7t
2aLtrZs9PhN0/4/cplRBwDMTplezU7OJ6g5RIqtGe2++vblDNfhqSNUjqSYls8rufbHDFa3bvGTR
iRfBl+wZ8I+J2eXRn1fvfvrKI3Tsk7j5NbaLuhHGUNZ9ViZIPPyyOU13mHOkY7BjUHMORUgXwYQR
gOtWiySZvhGwhbd+4idcTSdxshlPoCSAOMfQpOybJ2U8k0MSf/31ZyDlLkgyGVvswftFptrnY+JJ
TnxQCbx4hUQTwmdC3TabCU01feYdO5BD7JH5sM78//j6oNueCh2lmv29JPChoDlRIulq2XmYRBga
BNSRg3T5wlvVBtl0fVISML4104N/69TojiPLnEET4tWiVU4/Z8rYTjHa+bF0W2OQixf1Wg5bAVDo
4QyDoOQX0h10Iu0kq+CTH759+sfJr/CqhQCZnff2VUcYQ/a+XOZdO+McjTQzhLRyGcLyp/15f8WF
jFowMhkEPDvkixr+jCHAz6ZIcvDpz4OaE0JiQm5xl4l1MQ91EhlD07f6qSkXKTNkhOotnsnH24f8
Aymuv00BTt7xiqhGKh6xkCQ2jUkA2L2HJWNs/D4vOoIhes5vS7zd+Uivvtp/cJRtN1I58pmJNCWG
L783Md94x4vb2+viWc/hF9ZfmMwv75/kRVgDk32Xy01wTbSEr2Px7zx8c+vu/7IYNf35KS2x82oW
iTEPyV5vGY8fNgozPZN0I2ZxDBVw8mxDMqD7RkZ3/pgB98iQ/+tXK9bMmqsq/a3P/9/k2PlCfw/F
iUNgn15j5gAOhGkgTOMdD9o6KJVleUut5ggDqw4+N3huM5BMR6ssHAQNAX649+gu9wfS4ATo6AQg
wjHDozvRI+w6dDCzO14BO6jm/91X6UAdfMgBsnLQ2bYdUwKruGTxK7x27DHs0b8p9MbneXTO2ZvX
966WIVz9e4toQUqsmffe8NQ2D26TxmTz0Cw8d7Y65rEjy7AIncrOpEsa4bBTpiBj+NOOZkzD3EwL
HbxfCGSUm+EZF/J+UmKakNsqRjImjAv9PdKxQZCTs6ghFCtNybJITl15abURNI1L7jV1JM8iQ4WJ
0o7e+KSYRFCCDE4EeLz34vTpnCriD6UescmA4023joaYzRwWvIkgu9JuEkkXPd55tHvop8SEZkTq
YCQJRUm4gcCOS4CEZYhbApwRpFnvnN3OGRIBnmd6ZaiwDZaFAsUgi9Cx4q93j54c/6x+RjlndxhP
DeGnVlslJtG14zu5LmiA1C3PpKaD9StQiZl0m982yPSNOJhYzZK+AF9yB5sVlmJHKvTaOV8nzhbo
HhXBUzThpcM80KlWRDEnWU012r4aYyMl7Wx6kvs8fZphTdRWY3SKMgUC99QVqJ4CwSNhuICyvGw5
ovzRujwIx2fYJRvuqwHXzUZPSSg37TLTekN7pxZpVTuOuiDzN5pyc8/TcqnXq53zv1EA0hvH5VY3
NW6nDexEdLGTwliT8JKgxcXDL4OoCLWdWVatFq0Z20QiBHyrUTWFQDn6TuQULSf8FN5zCsLTliWc
kLMvY5kWDn+/d8BHZPNzcbhtP/hTCmg3P+sHHodc2+TWaHmnBJPViwBfj/JDiknAN0P0nHVJtfPq
r79+OsxvGH/ttPfk8YP7+ycZxuc6FdSKKgrgHFgQAe0yv0Qd0bU/1x2Qmla/EQgMRAiZVnIafxXL
oENJW6MqawHpzs4eneWbcZIgMCC4MguBTUYm1ihjAjBJSL+zvpY5AFGWLuk53TU4JbU3WVSzrAxk
W5HoPUn23rx79/T4qe3cwkgsDZuEMmbrGEA86WYFERJEkWft5+sYfUuzHCEhG5mRngLCXtucSLJL
p6Kfikk6Xhf/+rKto/EpWpCa0I95MIIiaDRbNDrsIL0KsahRYPjYjA4ULWvZH2NakgViOwhf0RiC
rkRzxjfp/zYJIw5TIgQhz+XpMx74kZtNRawewS6OSRu8Pa6La1GYJiExrSL/CQCm26YCo8FIQn7G
jlu8sg628kq1D+6QxmkWiGt/t+rGtkE/jTLBnGAm4TyW6Xhw78XZ8YsWQBQORspLEBmVu/F0DgyS
yBHEdHhXhWw+IMwGbiwtqkf6uVsTGoxH/QeAJSKp2JSlhbNZfPfxTvKZG3qZBc5cCUdsm5nDYBJ+
aHAFObo0BGDdCKCckVtejQUnimRkXojewA4DIHTr9OzYvKo7QcsRGtUbyXOtBlM3Vs6qYc0cqKGN
ujF0YDZjzmP4GGFuM1/A+HX1++D05T9dd8uB5gVIFghSJYqdHJUH/ERX5lQVIVe8iC9i2zQblTVQ
MaePKwITKWRwHC0vYh4TCG1zEqeZaFx+qghLmNOUcaqGJrKIwC8y1hQ9TFN5OWSDyWZhCdOjAjKA
kscznB544EvAPEeQpoFCQlzFgJSaBQKJz4NK8zHFnYf77+6Mxd3QxyolFYKR7+DaU7j70DMteUvx
PTPI+VNKrnP9BD6OA92fgwPoAiVtGfDkHp4CARJCD+bYw+MNj1O60KPSng8Gya2RcdnFehtCoQ1O
WE+KCAAHVhbx9bCn3ILCznxzkTLGiVPPJ1OIwp+HcJKCWotqtGc4fbW74QHNlHVDL83euDRkqBtU
bDLhNaQXcvVdp8e/trLAKWrtaSEU8OvvsFt25NWbMJ6vevvAOyUrI3R6R0RiQk4iLZpUm6/SiWT3
7MvxyzfjBjoVW41BgeDWdknJEit1Yoa05skiXp2KSBPjvf6RmGhDXjYg1mT3D57unvqsGAFDvSC7
zT72EQhaigVd1Yt9CgKxqjX09Fx8dE87/zQF0zpsIkDJFAvIO1z0aqh1pCKE7aSwWQtCmsYAQD/u
vz17JhHgpD7S3GUPxF0BfjL0H1xMkS9ytlORSucYZ5Hil+e8d7bZBcj6YNIvU53J3VgxUn+ElKsQ
/MtuCf8QrJCmv0ZJyY7rTaBwgZE3efhIYnMgQLfGSL09eLz3F6pAVhQGLcYds8X9MGZ7cwFJnVO5
xk0pgnLvXM0iNT3E/KsvgGC8u99LvMHn44SU4GooEdJe8O3Rszd4KKvfbYJOPkApTcbucd+Nbymo
FgMJxDqRbml4JM5GNjkmkf7nOJYgeoKkgDnlh8joC/Okml4wOkIOeWu+47/4qdfrUOGWtCnO+lMu
CM66Qh6Hd0H76BaOU2DLpwzi6PpwhJsm0aLbcVrNcd1fqhZYEVEqYXPnvUGQo7ZFc3ceSinDi3at
ULs5pFMcprE7Zj1VJwy3dAg85+HpMh3m6AN2A9TdfdA5L+uwY9ea09D2jtmRGo/iE6jrJHbvDSVA
Gnjn7m9fvtJB++y+hQgl1/lqiaRTU1CVu+DWrR9u/RzZ5SaMQ4jhkSWUFeuULP+vhx1TK8yhS/Pl
EQJtWNUKb8w6wlbe+JH6RvCMdvhizyPu8cWvlLd6MRVzplArNnTQCXw37/P1qmR0ktSb7yuoCgEG
i89KSgQ6OHiwkPxuZgaYjgG9amJyrmXMV7mVVquJAkFlqtGmR1dOimaI7Ow5X9nO4PmfNfCNRLBx
8PTj3ew50Hep/uecFvUTF2GLyNQxU7eclbg94IwxG3hMBX0S5DyzTrf3MrnEM/6RlkTmcA2e6ePz
g7v7b/+OPyPC3HoFJ1+KauBcbdU0AwhFTYHgTKuBY5WbiLdML9komCtraOoIhCBWvbNryRuWiWwm
02EcXMgOUgK3QcnjarOTdbzQ6uoyR43/x9bZNuV1I936F7kKO2Djr2BwiDOZTCrzEn9xzeQkOH4B
bIyJ+fXnWuuSdG+cp0qIltRqtVqtVktbe9/yEr5yuMXm1o13VpA4ziHUvZcZYfsXQLK7NU9xOYXx
8NCnkr2LABiW/3F+njMSQ5qOX09Annjo+QwACVqfaynsdBf7kkbIJkksgHmIoKaLrgSz9QkH83qC
DG0EQAahOwB5VMRzS0DdB8evP5+2RnArKXgCNn7605u7gGpOuO0LaHmZNDhZlfJmlCqYxPw+y937
51e/k+H0ZpjyKJO002fFOyNLFksVsROQyQ9R8YrEe46UjHMfmoHWq+tnPELqWmG7Q+F/XlxAonlt
WqNBLNVFniQmquRtnjhrc8w71uHDd4/0nmUsM7zOLHEAPbvp0E1zOTYbmwcnrgD51cS1FkAK2Ccq
tV72hZggk72AD8tX3Er/CdMBD/BNTPFYiGBTS0nWzsSwxrx+d/bxBywOFaaYt9W1aMO8kpCO3QNP
YHWVpKbs4NHp1bEgnMfcRwSVQr2iLhCUEMBq1j2HdvhicbE2C07fI83FwLnO0B6hKXhQrGEpDtj8
7wjIohyrNZdn+4dn9HoFBEgYyz0QBQhLIXd1UuQrFr9yEwlsA3m0VIssdbKltpKVdSOlnUUCHrNO
ZMHZ7AfC+bxyiKzSef5BKCNLJxmUUbGqtnVjqoTZ0lT2GY5uOI1VKuIMAIqgvDpE8irTsAcwOUV1
mH9wqSrIqzunqrtyN55vINgcrdDW+efTuteMbzqBO4izQT6ORTyQHLDFxRkPbnXutW5xPzB1niMA
4OYTsFTEsXAYGq2wxst4GUbNo8m/7FxoHIIrhiANZ1tPFlXgibgpwPJImh6sYoBueXaI0y07f318
mafkdG44UcUlak7PEw5fnew/3zQyW7JpUEdT9QSFwSbfOuz7xcHl6307UORvcVm2yY6Iy/aXu/2j
m5ur78BgrMqK/8Hkw+zrUwvq9VLdjS6gE9oTYtRPpVAPwYIYMcmxq9YCagHqLXayVl+jldVTgOou
/6U5KNT7QodCrd9JG78DXw+6lalBGHZizX1nw/SwtGMx2GFyy+G4WEo2fMhKYn7Q/NEpH96GMo0n
nrYNWORRpVPG0un3grJqIFJg5I6tYw+IsB2GqeeMAeO3YrIzbrkdQnBxj96Ph9su6fdOsZfCY3Dm
BpsaT54+Hz9TCAJpzuhCmKtUOgPEg4zOClhkMY26zi9vYH555J7LBBZewKihNxS/aHp1fdyxI5P2
ZojzoKeVhrY9hEUnNMA40p5MZG6XQLmjEjJFZoROKkVqXjOcAWSkw1V4YeeHiMCdfRAxY//t0fXH
76ElltOKGBoLdrmCJCMKGsijCGZ6/EZM0fmHy3yECgximVnNcGcqF0RoMxaG0aaEQKeN2/uM10r2
h22pgriJKRnjiZh6hF3rVzqUQZB4agsCRWHSg3GGSxkpj+EzfBhV0qBRYJB4fhcQkQdluLg8mbj6
+5urM4+LV9nu/hvjOUU9BasFnUYJu7v53n/AJekWwSPzY04kNkqH3zuvkagBoSl4YuA1Vjbc1nZW
VtE6nYgF6KyBxswkRhz3VZFuIxLC7tGKut2v9kzPudpZjUQaOL3kL+X+xznalCxakxrjAMFsHYL9
1R2DkhRvq/ouaHni3QlA3OaI5r4JWk3xX3BNrsULbJiJj9trimn/lh5LbuGhM9kmEUB49ODo0W13
eNPNn7uS/rdf+S63j8apsTUiJAlQovdTG9XDneGyHbWJGOamiUjVnYngseijFyKXv8ixTyyGIlY4
iI4qVJxjQwXrBGhJR8Me5gmMCJaS2rUn48aIhHWlgwsGcGRZyvekQS57CQqaK/jk6XHEt3bGfaqd
7Uh21Dl2hP0M+L2HL1/2jwg0NcZiNB1LacuyAC2bZNp05337Zv87Fumx7fG+ZtqZv7HiTkfGaDRk
+xBZ5Zwj1EFl6n53e8eTw+aCMFUY0NGEgAAY89FGTFmTzCb+a7oWFgCVyAdwGsRk6cmNmtRDlXLX
l3+qShuex7yZOvHJpGwrECwOVA1kA5BtU1/FJO+ZO1DtiryN5VFPEmPH4FGAqDrN5wQlTQGx4fa3
vcd5aF998v/UJBWmSrHhclp8GvccT86J6dk4mguXNWNkreJh10Q0dywhJGr5xC4ZKayMYmTdMUer
PL2OTWq0IWNZ28b6OlvgP21KpI0TmTcYpg4hrYtnedJY6OBQd+YtkIyWQ6lYMzItfWLXiqvzZ6PJ
sJEl/P4ashBdEiwkFptH7/zATmq5bMuLxcJUk4TsWW1Ujr7kFQ28hPM/8g3p/Sf8ViLrVbYxbJB8
cHDLl7rIA5VF6jrHki91DXil++NJdm84ETRGhexugcBOzFFqflOQ1G7HC4kmZv5Xu+GZvavTCqU6
9onZE5PJSQMGYruvw4FfgTemgd1Icig47qTPzzLEaPX4hA1vj1H5D7qn+3NjCGm8arLHCeo4peGd
ytcnf17lG2Xz5FPnG5YXAExYPjXs4nGT086E+el8637pY42PG4OGFMRQHPoQUUWd7T4bBmYUn/z9
KT89v9keUYNsCtnfd8CkhUZAEURiYJoF5qeR+NYo7ZlPDNzRsRBcGXB8iTdDJ90MhsczxG6f3Jfc
uf8mwdZ67E58Q23sTshz03399phPskdW0RdRSSWj26tukWCMDIUCDKASTD+KDEK4gfVGJGFx7r+o
076JN0F7R167plasGHX7y+OYpW4qGswCjOdIKhsygPquF6O35F2+PX61f0af0NzEbZV8GQVQ/uPD
8LDGOBoDEJieC3BdIOfm8REBILbo3Y/ckGQRYmlhaXARmLuj6fli0i+/fHfJyzUYcg2/8XVcht2a
3J8zZH3N+tyz5pc0Ijv37KuMpXX+eod9cTKWJ/51oaMyJACpMj+zS54SGBOc9NxwVtXG7raHhJmJ
kOiH0McR4JyDQ13QkXEJIMqjlmyUphSXAiBt4OqvP6WnAW3navLXjO3jLMit+riaf3zrb3n6ehl2
cklnyqgruwPmaBlXKK79WYzznhFVHSu8hC5YUJfcIlquJLZiKAFHtHH2SYFNYGDjVqT7/nL4YDyi
nu+/Vt3pPQ0RQNU85Ak6XSdrNQIATdvpSg/yeAlsodljnrJ0fSUFA+YBSEDWiGVzOllmjKNYBpdh
cxbFepAgq9bj1z/enL7NYSIBtonX4CyAfBpdcaYRDMmHnMEKPK9Mkga43Kzj1ECPwSIb/jroVENk
LnoAyGA1lfeVz0iRF4Z760KeRlw1pNRKxLBokIa0XbHHE1IK4GyupLsuzTsW5EBcIlJe8RBNjcw4
i6+dsa1xIL1GTrk4OLTocACgUfS+E9o5LcocvMWR5pBRcm4SexAPMB7yaw47LUGDzTA47eM9rp2u
4ymrfUs/mw33iN0hsPGM3LzTZy/efDw7+PtSuI1X6jyxB/aQeE6YOrKNQCNoyACYiyuObx8jOS9F
1szRlBoiZWDwiZ3Qc06SR/BUAxd89LiDxxDaKR8feLg3Fz16iaSWAAQQAwQUBmNI5pfX/755/yYf
QEdPPVDkdCvv/mPYJkWX5fE5AnIpXbEMkbNWNgEe3HrnLo/s+oMZT16dfDrRj2JdxGEiJjDUJq1H
TKgLNf8v3QgHNOwMz0ypKuw+YwAvvX0Vnfn902VVCJyhQvOM01obQ6+oyAYI7KMU0v3QvKUWEStC
hCffxCvAL3IgufFo7j88d36/7mPMvuf4/uKYH/LNszYEg0gAlcr1L08fnNydKBkK9C9t6v5idvem
szo2kP7DwIp5ErEucNV5ZFznBwrs7VwqM/JZ+PZeHX/4X6S40Rw7PJcuUjQRm6r4+YUfSfbiwzz2
vcdFBwmK0iUmIMgtoHRVZuDtC100yPzQthivpPOGTCmvJgAC1/cjvnh7wuVJgCzVCBhRVrZYmn7j
iP+Eveufd5cS7Fx6OevK7Xx8tffni8N8npXx6HPG5n/889m7n7oZoBFHagHqBTE5QyVIwKWSkuMh
yck31vf99fH++xy3G5AFQFZP5munbKzYxrezgbH2qfY2M0TSkQWGyoi7EZr06ST8qYAAqt21T6BJ
7L87zeWK+Zsc4hk7revwNqL7FHwlBEhSmZhA0ZzjMs2kTh7LNqWDEBCv1XbQAOc+S7kbM3DUksJ4
XDjWf37U6PjDRR5Fj77XuKkUVfteqU26CmkBciG5YgHUksxQeTnOmvzmt0/vc8LRA7G8rPD2hFNE
vOA4wuPGQg65+hoY8bCIOMUIp4/XlZ6XTjCU9NJC8gXIFIeivh9T0qwlFPdaCuuQFzfiDPYkZjnm
fmyde00XR0+vcyQzUHocQ1LWoUWI3377tydPn72+PqYPUCdnxHR08eNAG8MS+QwEACGE2nXidLZE
FcO4lR2M9X0dqlYEjSRFlqQWABMfXx1/utj9VNs40NsKq7OPKqUYtmV4oUCzKDQfCXka1RhkGOzB
MyssB4+54Y5Z0Zve/bYmNT2VNA4VOzu7jMhKi2y6HpBdcr8izg/yvHnSHxTwE7qY/fltofJLlKnV
gwVUmaQiuM60Y7qo5+RRSKyqG5Ps3GC2rLGdXbzHYkfCE8Rx2Mxp1PrAR+/pfPnh5tFZuN+d7wGS
ASGpp8c9dR038lG86j2MJnsnn3mgTjWcoRFJCdmTMbSksoPG++ePDn6MyIaWLNEhqPS7hy/AiIaw
URcKuems/ik6YsVkJggd+KkgIwEvbU6m2/2ySb59bofUEyZT5jLlVLFiO2U3RmcqGXsVwmggvwp0
fXzAPbEIx2mU+z9xiePNvd+8ppNVrM+shtLxNOTw8Yu97AeXe2id5Um7JhK7IC6AZDdvIlLJrXzu
/epDZl8/f2Ew7d4/GU6FsLdjBAQIjt/frpNLE9d4Giw+uEDEYJAlQwAEiXYbCtgu898A8TAyvGdT
MASQnSsHC/xC7i+AKJMBoQIM0Y7zBcfCaaZomekxg6sNgU1faMBOZX6/PXn77oWNpEmeNlRjaSSU
O5FrQtc4dxKQyh05UEDsoybApKL8A5zWrxgUqC9zJej/aAE19t/EEyaBRv+Y35/h/1JxSqrl5KHB
lqBUYtPXllNChRXvVBzVp4oxxQZ6D4/ENJ4ej6dC22xhyhdg7xIjmsoo2q2lU83n6U6N6em7x8/B
XIHVkDVxVWHAYJg4V+D4F+Fkxvf/V1EqrTDMAlU6zhFuFytphOHdg6brzDeKyTI+/O/N3eHxo9c/
RNw0rDSJVwhT8wf9kNoUZPDn55hpd6GTuYU7UMq4IOanFKDEvbOrODMEcuEWjqBEvFvDIEVDiyCA
AzddfDKWTcPoa9yu00mHxd4CQ3UniTk45IwGZw5okQIs2afy2mj1UY4xrDIDP+ScH357/iOtk5fL
YPwzULQAiktJJolnJwAJsF9fGZcNFy0xByx4Vdvd2TwPJztuWZ0z4fjuQHFc++XZ8+8enOm5NT8O
Wg9Kp5d3+fro1cPetnOrXK8OTw4ChO5m7rUwne65z5F2UYmwb8TumPPOE2Zuc6CGudH0LXsNQMDa
5lATCPtjWVPgM8fIA1iWyZzaWEHXayxiDKAvbfYZEpx9c/Sanz2kdvuMYJHMNgyvVt92c85jTyBg
f0jazQiXYWSo+xNF/HfUGaTdF18dRWJ97uw3GX297e1WY7EDbcfO2KaAe9CQtssZrGwO4nuSIZuL
2cWmQEeohxNQxL2vzkDWdm2U5GjUcUWXsj+FQLe5EqJleYL761/cf6in9Mveouv5Cm6EYAYlBKTj
Rqa309/evsk+/e2jb15Ma5Aq4JEb7M7CzP9fDvls5nVmL7ONuJ77tJjO4OQyWYdhJBVz14UPuzuM
WxHmnfS7Hz7lVgUrUg3Mzr9edgVutXEsILIzWyCDWoTxhW5XGLgGn9gAnaUQ7R9duz55exY0nFl8
bf7RH0gnPWuSJHMYi9ajKDgTgfokiSPNSMvQ7zuZ2wLkri0aMl28AFDWTSE1a106HGSSru0RhdTE
mgiqMHVenb467dgCU5F8AOI8kYkSxaa8ebX/gjJ0JTqfQ4FOuEdX/ITXcTHUNc8oPQ05e4CBik3a
ezkvGztLd4dqVWFryj/N5syThLpIevduDsScapOrYRxzagMoHfNQZ5Jg0/1vPhwfvMsjMTpAaFcr
7CkfGgGNOK11C37vxArq8NMJcv/YolKIVNZ1b/CkQXxPUDADA1ByL975Gilm6qY3EXN6MQ0+wJxu
Dsb9lktq1Js3GTOh55Eo8DJvTvHde32YTLKWn6q3WjuKbWd18JEocL/3LCrF4MEU2cSxlZItnzIC
6CBMC5ORqPkd5TDns5ScQg2NUF82xttK1JCcVorMGkXyzKDx1cXxfB3O5hP1i88Pn/GuIxyTiX8O
tp22G+R34WLZAZyGFyQ6L+F49xSRWLWhhIvrAswzbDhhXBzM1b1wXTUceCs9JbJ6Q3VbskfCHMVP
Jeh/heATMmHqS2LFUyxQgBRM0odwz797j0HsCn1CBAZwFQqZ9pVklurtEwGqUTb6ntocPlsLwaSv
mzvk4amH8QD3l7DoXolHapxFfXn++Sbs2imABBfq6Jadm6+/dalD3fjx4W4WmGLLTQMwE2OO3SbO
+0oxyjWw2nrgZZNrg/nGB0HTez1ehAzVzSf1SC67CUAylpf1bhnlkcXsByIWQCdMygOwzRCDIEym
QcLk29T0FPu/UZamLitUXIG6WTJxd+P96gNvYjc2eE8WLRzz+1tIa3OSJXBu6EFHUJHgX73zHszL
QFsHXL2xE2QDELB7dqjH/xEaSaRSr3f+Jws86pAB3L4OkHN8NAQjTGwYc0nDD1YUqNaBmEDxtBVL
haqA6NT0Y0k7P4xJmkOMahOj8ugzMPHGp+UIAZ3XdT14d/zgJsdiy2UFRszEhPkkvgwNha6t2ra4
YQcU2R7MzyS8OBcACNPNi+OlgIaY1oNd6k//l4oYpmRM8SCqzNFaJc4i5sGZuhU1YsA8XYMsxQQb
WkMzLmVQLN0tdUdkd5G/y8JsHeanDfvE57X6lk/nObkbs9HRC9HtM5ouGxgwVgsnf8upFunUTExJ
0uUJImiKids7umHY+DXDj/iqL8hIFXKlwlfZItDA1THvLKU7qtlcgcJLYYCUZj2cT5KiskPwGray
Pi9AWI1YlukoYdxXQQXROLRQvYtSsujw0cO3F3lbxEap2l5TfwPKxzS8pLygRGyDlrcCYPFU/tG0
z84pt/8AhDHeQzbUI49hoXMZn0FGPlLIMn3304dXMeaWx/crGvUiFWBDs8FRBjJ57apLQgEgg05G
JiAgoZdBsofsNazxblIpE/m/uhNWmgH1wYGtTtx+WLyFikCCwhuF6syiTjX56vz4iu+n5OkhKG0n
5k2Dt+YnM/D6F6ehLujSptDpTCQHdEvBBHbeAVRbKSFjp60avIzEMHVLE/M6oIltj2mIpIJFwuNJ
2UYxFDvx+JQz/a7dI0LHqE7vlBc4kd/KssCMqfw2Jz7xFOIC//q9aFhjMGmK2LHVxG5jL1+x/cfc
5uKAaQ8KgMen4/rJ1H7HKccMRc4jDMp7g9pzA9dC8rMiroNuaMIBTfaQVjbghxa8sXx4fHjbg4nv
Lt99Z+u2QS3N/jXq2kRuENInYGM7J0zmCpK3CrJWyYltfPJBigAW6PNKBRmcYsMbLBBiE4LAM1BG
CDxc9n6lDOGTctlqdZigFrjzvjQgIaxTjtqTACeVxvc0ipuyMiBA86rA0LyaAwZYdYAFYKiAs3Fh
Kdyih0BD6lV3iKnkPCB2HkxfICsQZ0zgMF3+YpMP/zj98OiEFsLBV18brYVxQruToRGEjGjohjIH
2AYkRJiynudLe/uXPyIEKCEEaUwx7X/6/rLyq/AkSxzsoVKklDuxsCqE5pCj/iw4OJ5tkaVfN4/I
oEcp7abWu6O9u+Me6JPqf1V+fADZysao+nQRIRh/EUuF4eoxNv5fM5cfyOFHH6vm9OTrrwaOKpzB
HPENw6TmkT6A3mOrbx3JAef8ZoVgj6MbQFzNh6+OP/6P/jkkAPYSaQkYT4HW9JMg0HniuRaANsus
cXl3fDm+HAwmQclv5IXUIKD4leD4Kiv2ggLiiKcPRCmG2zwwQX7N9xEpCAQkSgAB+MPx48ufBO2+
MCWKm5inBomXxz11ZJ6OyqsDzPcT5x6dbhGc8WhiugeXvZq1jEe0rx9ATsmjn6vLc9Z0Aj24unzO
dBw+W9aSTL+eeIz1aHutCMwVwDOM2WyyJoB8ZrOYTkZykoy/Om4xXP3AT4beX+AotM2scdTwd7mG
g1/vfr70XJsCrk0TQ8jl0SV2bQqgApqtQw6AoiSXo5xE2HLFtSIwIshJxOCXf/dObWx6dTBsaHPi
8GnItH5QJ2xNG0mLMDwA11/vyVX7pfzr0GWOtv9dTVEFyB2+fvxTh221FGba6pOzz59P5grf/+bD
EGGu1z3+pQ/DERu9gQCnMvc/NWA9mgXAAEJMFiYxOkSwfNxjJQHLxvRqrUFv+ei2vZwzFl2FoK07
DsbzFPHuJX4W3hZI19ffvsWfYpvSQ8u1v2ScDNRkBIlRjHFcOcZsnqp1yGxsDhmEOQe/+G32hv9r
WClrNpGBfu5zDpouoCdB3YzzBnWtOGC6DDMVc1wCAdA+3R5f7Wd5BFZIVoCaBMnfBmWbojky0KH6
wodjciTeEYce2tH1UEKgSsUmieMxy96X4z8OTil1ZIyn5tW4OJbpgh7hNAKbX3LNnOlET8QoIPiM
RW5xzxMRspyxFIypOMb6njc7HVtYTI+ZKvi8BkYuwTNOmJgaL1DNppaSqBicMU4n5EU/uoegG/bS
LxwxLktbEcPfLh/2vdwuQrGlczVSJsRkGihyWSEJMJ9Vhf7m/Tf9NNaKoPfZvssNSZYUSikKmXnr
hsWiFzFG1FW4eUSu21lIPObpc2YLy2n7t+YbVO2AjBLrOXZZoeH+3659bx48v7rJaiYzdRugDspo
bx4uMQ/XYxouR/WZST0G8PqsxvMjsjhCIi+Hc4VZ8R7861O+r8oDoj5F5joLmeCDtpZHV0jyYXE+
vA7Aw3KP9nowJQ/kp2qkxpFeH+r3//8ppa68QbRKluHBsf/HtSVognJ+fH4ye7NtGj1eBJYf8+L8
xE4P6iERKqzolRrsRLDz5kwX/5ZRKzcpwNUnCEXHuZXroOXbowyfo+mw8j5cP5c53UNy1zAvGG0l
02BmT3WnS28BVMGr9ppRkrZ1yO9O/kCuOMQG8CFnvKiTQzjMq6G2tVUtsEyiWsLEQc+Zxpg7bZcE
qqlfhibT3ji8xqgxbalFs9tgW1tewGEQqvxTOmStAEngOlGz02RJQDtITHLsVmmUNKxQaWccpLZa
pbUVKLKrxkzv/j4juAbbBwvAQNUyGmMweNcZze00dQFaqA9+JxrUjevDF3cHf49Szcs6mQ3TDUeb
UFgCOWplDsPfvDs62D+NvvUMGUr9jzoDrBjAYCboJFluSRIn+cfR7fnz3N1Me/1wU2cvRXdPjq4e
nuQ2z8WXk4cHeMrUIh9EPnvPx+9lbDcxrvsot1Mlc74PbbtDocbh5+O8YdsZmKmQIenQVcUU/RJ6
B1yB7357J0Kb36Zw/s2dtdKnNsB9Ggpec73GCBSavnv26W58LkOsMUiPY0QclRHb6GZk6LHjozC2
MRYNU88XvNLXOW4MXfttnlU1x7UHsSTDOAIOpBpBukyyawe1siXRUCcPVNWowro8Yu9Kx5L1Er5R
voS545nrjjVsxViKtE+S8SvXMk5sIDNccLACThtOA3PTSUYFNFjr7djL27PLobDdYmVk/ozK074V
gQGYJ5t+kmdSboQX2SgNQ4imrFF2AaTXdDWUsTTeCl7dBICMhOW8hjtEyc47ebFXhFc3339YX+mG
EIYt8qOT7789/PKzBBdZCC5mB5ttpf0ZbXZe23izG1mROL2RxJYQHV/kApRNcyzqDCNjDYzA0kA0
7d7vkTthmfKH5yeX33uflDyfDejdTcdvNJNPRqy2Ojik5jht+7e7+kpNOjH7Y/fza/XkRWfy1Tp/
+Y4ixo4QufNPy8yI6h8+mD6uzm98v733+cHk1PAAbPeBppBQFyS5hclZamKpg5w6iwcANSdrmG4j
ziXocqXzlbMzgk6YCximA72r3oAMiUUoCtODBjIvfnz3KW+MzzVJpJkxNTl0f7jeO9MSUg0EQpqI
rhPMIwMgark5Y6qPzDqKZ61XDEy3K9lrzwHxk5Giay0SdPEDR+lsAVubIv36v6XG8cP5QbBfFRN5
UJUSsexKXnRK4Z4c11wySQKDKb5VyBcI+cujT/NHk1Ix40wAxRr/J+C43hebeYp+qBx1CbBA0HyQ
pOUaUUCQ7Zij/uj18Q2XVuJgbDtiZeLUnOe3WAoQ1y+Bof5vPh1fPRiLFnPZxT3reP1Fp24+GwLk
DM667iPtYW3jbtTWGDvTgKlhrC1YBCEOJUqzBGWiD9cYvcSWGabywfuSp0IYI+DMoowOLrmDcXvb
X7oSt8fSyZxqim0YGyfIENDWCHPOCWGw1WJj0Cp4/jtKrlzpPAjpMyZ6S476h37PCnzKjZdYALSZ
EfW0+2aKGZLz4E4Zig8MkHU6Xn5qSClezI5QV+tR2PKevVJRmiHyFpcOlnM2Q4uwa4+yCiL9wcQ6
e6Qeenm/G6u5EK2lLz1B4zYUV/DRw9P3x7cn57xlx/p6/vrs8h+OMXWtvuKwREP3lQ/WyR/dnk6v
QwOrGQLW0y9Xp3/weRgJ24PISheWBdLVP8spyrL0ZcFohaEKsmYL9RlYBCSw+0yQrEtepu0DXTeY
VAZfSUXvkvXqU4Z/3EPvNGBW8Z+wvfrLAqhzzLOw+sxk4BUTuzQSe/aRk8Tp/c7PFiN+ac07fTaB
p9Wmeg/NTTFttHIjG1pxW6ZNm4X/+++f8SDSX7SBUlbxvmUjDIl88Scd6M1H+AEmlnYbI4PUh1dH
Xz4HcfNLkLRHxnWUG0kOr5xEP36QnHoilk+vfjMvqKWaW39qqCliHYZp5hgxZ8qcVzVBzmuVYM7y
qRX8pCCatXXmwlstGMQA0tJ8C3k8LFzFYGhqAZhe030nlVrjJQdV39j+VgjIFl72PvBE5iA3iZRn
hRnDPLVIwRILTGnSBLRm5yGeBqdPN0QaaTvjoA0Qmw8VXwRqQ41ouyoEBfD4/cyDT//6/PGYCmN3
8fbhQT5mupShtWSHeN45XSOcZunZGMN7cIpoJqWyvoFrnigMG8xYEYrVktRpPhEo9B/AGH7m94fJ
MC8o+VjyKpEssQvdoEm6TYiGfxY0vj1G86wMI8G/KAj/alzHARhV8DUPv7nKD6H1s811mqARdatT
DwqWjQCr4Ib9mj6Awz2eB3lkce/LE9VXEfVkNWPkYMCsvSzZo+NXt0/iMhBohBjbKRNLYVtvNSwu
ZJDmisy0hdKgSX5ToSgutFjY5ZPMNd2SxREVF4/LIGuiwaQUGJnP21BkUJU8Yn9h+Pr3y8P8ioKh
Tu9iG8AdFBW08La+THzvTuWMHYTpVNMEoC0Td81YrJCxSqjTchkCBAvfMO6szvq43cL3Vm//zBWa
nIrz8aG3B9wTfHN7Ci4kjDcrExngwgIS6xGUjK3YQhsnbk3yAM2bGVSAIfKICR+ePHv8D/GIySAm
wHxlBh4K/bCfO+Mf2Q51rp7iozOMYEzSEarkJSg1q0l8DUHo93JEND0ToptO1HxNRIBOqgxWZ6GW
0QefY29OmbwaT6Z9LE2K7LJbtknYPG0Bj+fb2l44aGPhpMaWeNqUzVaW4nvWd7zaBjWCYqYpO7wA
GnWQFs4WEJ68khIE4KfYDk4+nqX/YzOnCjD6Vppi7whs6QAboIVO3/z31Zzr3WItVCqCkVFbNcyy
B2vua3HKWJe39Kjuk7auAzVOIyAEXlGHtDsA1Lj7/uDp2dgcONrIOJ2rvJV+/dESZclJQdfhtdQh
fpeirD9PTt7mLYO8ByqJoH2ZVlAm3v7AwTFtpHt98EFMCc3HvnWHMmKGL0/U683Tt9hbeli9+3R7
+uCTB0jY/3JLWZo9+HzKv4QuM/KcFTIvav8KkxRlCeR3DJFCXZP8tDbQWEZZQ/Mbh936QCPPIPqO
N7VF91XypwdnHWuEFDHTG8asm7dlsciuoHe/PO1IGI+KQZp7voxhD4tKWd01ZvAJEdkM1COnWmLz
1FQnulcgzxRxpBix9ZiNNrrIfnp7/KQSVHod6zVwFSAFdHiNr503jqh6bSMrPT5DkOKGAK4ido2/
Xf6znhoOwX2lUcVogJ1k6k4TAxxGG4SNv+IjVSZnaa8bXuL4MvGr6rUu5yQulFigRDspL5R65Tn0
xk8uoHqk5E/9H1YI5KZhDgTCJV9o/TOH1sBkbppTNGkrLeTbA0GpMR1HqB7dS294MHa6qLNdmxoN
bhQaamkWkdKZ3ThU8iVAqRzxlOo2v/4wnmVV26kNJgFHP5TG9RuFMjY59f4YzPufrccRxDXd61m/
l4Mx2NkJQOb1xdmTH9LdzXBUJO0/pCgzZkLxlB6BZLsRi4oao+TE8zNCajqxik28NBzRvKTS+QcW
KD6SzCrNudW8hphH17lugUluAeDDX14jKT+njMFnaXR1hMZ8NQVsnk/3fnfOuai5oQPIaVgybuYz
8UVjrqsyby+YypBuR/p7UyRW+Ko35NuzFaN1yfQ723R0XG/hwfa4rMDj7dzHMQMg8LzAMAooGwXz
szRJVkKVDV3B6Vkd5o0L2FcmLohrWTSz4qbSCqx0NvDx9KnXg8JFW3Uo5kUEspuhaElBGSpjMMiN
YOo0AS8mhhjjTulIwgaIyhgAAYOixYywNiu7BnCsI3lAELu8d3DKclMzOcQ7zzyVM5nUG64/daG8
z8+iXudZTgpwS+Y9Y/hZwgFQD2AGgJggn1QMn3G++U+ADHBMisdPpsmKScjGgAxCtiR00zrEVaL2
AdmhALnfO9/hWqNMEQGxrji3dvjrfQhLE897WKLNC9YPeNUzX8ypZowIjAGNu+oOG0pDyGNP8B1S
BAO/y+FUXxwoYvpnjGCAjTdODXl0co0J8MICd8koEx46FBMvoA/8uHjrt9ClDZ9gEbcQVLKNAYbd
kABoe79f/2slUggOYXEhkAI4ocAh6qCOI1k4x4iBMVziWLS5NADHAanJxu4BaBbJrzkkEozBnG/f
k1ODSV4Cpj308i3n9ZPHRbGVkO0yAE+CWYpbkQiioj26eXbzTwpKjCwMu8cgcfoyRDlJZLObjfDN
r+xGWf/oO52jMMrfYemwTTfVgdvGFQtUQCamhJi6QcnzbVEd6UgUNBaRna5bbkvjeT6jyOigUWsz
yRiUEv/BJ26jgKEou7KertBR2qfbc5DAk6Gxs2GWT2qTeXiW7c+vjp4enFg//E+HWKDeJiDEjQEI
PqkJjT6yoTal29pdl8Nn7tfGVZ31peIYAmcEM/qUb0CVhLy1kObt6Af/Osgn1P2t9aghCGhLfeRF
v3moUdqpHlZh2uuNKlhpagm4BOhVg0tSrs1Vu+1A1VxOQ17Pamo1OZuewEm02qZKiajy3Px2tU0G
D/Tw3g+sUqsHLIwjMgQGQLrEhBaiPmpB776gHxn6sTembPrJ8z9Zlqas7jfA5Tmn3tR88jR9r/U4
3ONX9B4fXT/ImQABrSRAZX4Sup+eRlFh4t5BBLg1XBe/vvsPNVRoaxOj1tAnRHtJS5mYLGIC/art
sYvE5NnvIYBx+4PZjEBnt6guqkSaDdj/nXgyuVht4+dvz85/kh1jSAwRI9S86Za2OyOzgjVJtrgw
D3rpbHoSLJ508byLchAhQNwNUtipk0Q1eXXcjPPgQVVbCodGqIma00hiPvxHf7YhGnP7tzPMZRRr
YyAzmyykYGoWGaSIh6k1YTx2TKiY2to6FJmS2rh3RX/ohmNof+zYtCv0C5TBc83tfHBDCSRXswse
U2D68GWdadQdlOsIfRvLBl8UgJt+Jab7nnWk7MOEldx6+Y9//ub8+4dH2qiaS0Y1t5c6sg5VWR56
aA/bH0D742j5oFj37b5OgahIAHgbgcOfrYQWGUS1pRfrbE3VRhVDXQDQSIqsoITzkAcou+vIribX
GFmBW62HkC0vLZTKf17f5Gi+OqiyE2dIswcAZeo7ldF1UtSX0JRSFxCyJDxY6jwFnhMSolJXYOng
4rXWltGjiJjsYR3T+lxAh4kGRfUgHjpYwxul2N0MrK31lzeWv+GCce9rPqhOVGxjuaNP3bcBwFWv
s8FFwnxbAHhMfef6NGD0Xmds3KZZYkYICKeimBJTfkWHHEV4AWM1J00fN0InI6nHR4fjxq2EySYA
t11AqBBIITJlPEdV/z4KER8OVJo3gC1rkzEoSLgZcgFGe8roW3fFVAcmTg9ivaeNbOKrJmwI/HDJ
g9Vo7AoynN/KYVArlzJQOoef++5V/tnybAqKZKiUAGPz1O/TU7SY3xVtLlTY88n6/TXLViwjJnQR
hNkp0bF/iR485efj/h81OgmmsoNKlp0yxoAGiacoPBwh4G2q8ORmLtgXEiu0TVLQYtQIITq8yLRP
EZWGygHZ5u4a6BLBVhBk2qPZr7JNVdLEBjieu7EQ1Q/Gv/p89ezg3ymcjiA9mFPXSUkGEwdYAHHV
iSOFbxZaLliIIXN3PuB2Hq+KmcpzncIajKffcr7rZ5zptXzClJLqAEGewpgwGqZoG/fEjwyCLNss
MED5TYn8YUqz4BuGPpLYQvBDDvHEnPsn5UnswE3F6f9kzWtwAPJBLKt0/+eHH3OQSNawTfPraTI+
pbN8zJ44mhpPPYsyfEdED6XOK7sCV8t9Mcc+EFNEvOvMKrCjs2CmMgGWCC4/5L3OELnro6k5TaHJ
HKWoGfxcwPffPDkjSeb1w5/Pb26OD6+56n4zVxsnNAjnj3mh9PGr4/xhut53Sbz9yPPKhz9zGZMK
h5+50HJy/d351a/JZzY++uPo47Pzm4OT/KH5EMtWPf3IXYMP/Qjuxf75Cz53Eoo5hAnq7cerz0f8
KkXeGfp8uM/PGfRNq9T9vH/xnL09u/2siCn8yNdFv714fHzxzcXzhxc/vzn4cvSEXQjNvXm3/yIY
43hgd2LGkQFnEdc8kv7ytzdfPp8+2Pv+6V5OLEDh9zComtMHjtaKSM7FYd6d/uYp141ykicODA4a
/oAGxCizMnD4P//lVfpNNvYQYsDE13DOSUiPQyjKQUgPS3xZhhzJmN8LcHsvfdGUV74KUsTRS1+R
e8CLqn2zep6lQDlEm/SAzpdWgKmWE5h7xzBkPLg9/h18WSGebxrJORnjYMVHkrzWevUfFILSjOc8
aCKHcQXZkxeqkCT+9Ozz7Qv+W04lAeI+OQUbkJjzWm6iGL+7PvrYb2rDuddTEvPckw4gCLth3+zt
PH8M8xGsvSG1AmInRO1gmmep1991mVlc0Y/wMbYNpDBaNcfpxX8jtYYlxCHKHjBaZNsrrqKARUZB
hamOEMOFakw5jFHK0XW/JYlrtNdLPMS94GAKI/Ixt1nwncHLu/vmY2kAvELjQ4bLJ//zngX5xRKF
umTM736RKvF50SdFI0uQ1q75zMzpqOYnZFYRuX8Njl++tAYeoYfxVgHZUgAoe0xfhkhRQhCYJauC
1YhLFStaJWmiuDPNfwNDRGViX+qSLDeOxtte5IKHYgEwnfKeVt/QZBAXAOz8Ie5baWB1tmbU0zko
QJdmJgvQh+T1L74JPn6xxDkbwrtPZZVC6HfSAzD+aWsz/chRWQBiEZ1HqKaTJ6uFEFkoahc5S8F0
70Nyu1T/xF6aLIrBV7eJ5zIoK8Szi+m1X0Yqk4PVHN9ymv+rPHfGUYI4Yk4sy4Fu5bXJ8RS+1mjg
rqqVMtYozw8Qp7fCGBZnfVScLBWhUkePSRGq1dRQzRiMZPd+mDkrbjUKQ4vJsaqQBQ4xdZkGfxyd
58uYFBNLrtqiBpFxx1qQNqzw/d5lbk2VuNikBIhbAuaipkJSYr98bRfdUPWIESM4vWFnIzpqc3N8
fYN8aaDX4gDcPacFHLx1cY4CJ3tvb0mH+ODkIpUJJIjhKjUbiyTjwsQkzVmA/MMwpfe/hKdV3C0n
OxxQqQYJshxR+ul0QzcoIiZEgSYgTBxg0ASR1Ij9LN/Up4vbby/++WD/GYuXdaqHoblZCEdyzi/n
GpOnTZBixe36StrckOqrqSRT3qmIfdZ3yHdDLbYM7Np2lrcJzvSrvePDL5mNWAjXTecsMdPQybiN
ySSk+Qbol2KjzBuz20fK1pyb8y4iE0XFGm8Tm2gRyoc0HFTi6rdDNKab365aQ+MQjHFQjqUDWG7M
Svt0iU527VI1q4powFdKRw6Bto3RQVpmtSPpmgeACq8zsjwBxuXmCICJj67TRCYGswHEeORnew//
bWkUm91Fnx+DA353D42S7ltlqUzIbob2yLNEOB/BvH396/jufH/Nsvci6dFcQ2mVdgxvfz78FYis
Mh2Ger2VeC4J/Q/OnJX9b50VA1BjNsDh2Ka5hTQJeHa2aRKMm7tTH3W39Y25BK1GlfHMgix3/c90
bCEDAcjwTYObN5cpUR12H2xk4qo7jHg00dko1vgug0oDYlAa0NEoyNRl4GotGXUu1aThpo0J20Vn
qdacCFEwJ4PeMRRIVuX4vwLZVIXE0M7VMnkg3fsan+4WGHjoEth7+eXq5PrFnLsU5UIf89HZyiym
Dqi5ekchubNeMuvTj0k+dlWpCq4UnObdrSVzfpdykYcAKMatP0H7M5biadVon0b3XjIACHwrc0oY
CAoBDO/+8elgsAqtyrZ9pBSTZR/mRcN5ZRC24MYyGAnR4fz4mJeSOSL9bR1bIhcRAVvRWGcXN3dW
EHdhLcARSYx8aL16ukzVVFT+5+oBtdBSekp66N9cLu5ePrx59umfNhM9TaeHrkUv8/UrAtnGEXC1
a7NAwDr16TmAcTYN5x+O9z5mTwl3hPpc2UjMTbrZJA0+SJkHUOSxm8gRSU528bzmMUR/uJMs0h7s
5Ng7BzCbp4TYQ0MsnmcQHr33hCTGLMU9ZQbuCdAOPycm10xr2IN3EsSwDXt2bedezkM3u5hesGo5
QFO6kdZcXpUSOaIoK2E1K9Wzx+nJgjEdhy5wqE/B0XtgYoF5kkbemEriEy8AzE6muLB9RmZtherh
0+64CVlUJvNRSUS4FWQfX5BjYEWYa8byvvrAxkWCGDxXo1lOKrX8NQAs8nhdYff0xtFIuz3+t5/2
WSmYQ0yHZL96QoZnZ7mBkWY9bO9IsyS8/vbd6Zs3p+0Xpe3Xrzmh6joIkLWuQX7hneTgvUtiVsDo
D9nEAqsGR5mtwIdLUY3zXIcb55wwvfieB5aOA4jztHs8IFCR57GkPZDH3NCdjSanT4Jpvf3QDQBE
yH/ykzy5Bhns2SnuPFrH/BGnLzdvnv9GMiHuA33wWmQe25ofYPa6zkWojstmaSNzCMzQb0qJVRmX
AgOgjbuNGIaO9FbdxZhPYSl8f/TqfR4ZEJAescTmCaXZ1X4K1AVig1IlPri4OOKDFx7RKtsB5+Bv
tgYfk0H+C0pR0sCwQFw1U+OI09b80AEw5MMoR+PcDejtASuVY8qhtaHi5Cv/ksoMZAB70CmPUWNy
VAJixAsB7F6I5Wb3ZmtKFhQJYJRoJ7zLBLaGEPuSwh4s0fltWF2GDPnEBhqlSofSsbKSPQEWwAJ+
+vjt5/9IpRWozv/VhHhkzgMiwDkDRLUluzBa7TH4vNrg9ZwxdsNCIY+h/FX2Tmyt8V87CQeECsUG
v4ppmfHjmJb3Gn6nrIPGt7f2nyhOpRL55ckFCDBJHMzy6Sl1HnDMtQVg4opopYinNRYBdUgCZC4C
dJY5VVNANqnXD55d5GsQpJQsFOULIKxtbLvU1RUP6aUBmVJckoTemrnAmcgauGk67o7+5NexaghX
PO7nYryZ7InZCxxe/uyG26x5fLBx4nFCetSPjdla0liTWhCbH0zUmtCgQZ5efXNE0L6Q44YkRbVG
sVGUpcKwZANnV+CGSDyNVvtqk6H72+FBVg5oiEqcZCiYTYmAXCB11YFY1Vu2xNngyIi2YobCWgKO
FZi7J4cM68J28pAEkBwx+mocYH1AZPeUGSa5aXjzYizl9JCcv4w82XVvx2a9zhpz5yt3Lv6Q7kuR
AXeO8dwBkAkR2Kb61qwrDjhfYTEvELOHMhrQxLJk9ztba3zs/JLItCJkQKSpTjXSyHKkGQ6ZxucC
7q7bDHs4v/JVR49fzHly/IJm25zNEyt62gBuS/5f8ef/z9bZbuVxI2v7iFgLf2DDX2yTOPFkkkxm
sp0/Xkn2HsDYYIM/Ofr3uu9L0tMk73JbT6lUKpVKpVKpW928ffKFPw6oH8gjPR3YcAmcZ6BbSLQ6
1wHIdHOtnCumNr721zVf/nrPqzO+AHk4PqHUe88YXScR2My6zj02qjXl3SRgpCnSUgXwABRjJmg3
GmqEXGEElWdGfNSvsSD2o3cnH/kETD8ywiyo5JDtzp9F9BEL2JRB0Ijp7vyhDCSmog3CmiaAxdC5
eVyfkiFTy+la3iRErwwumbEG56wIiPykt+3S6pic4RIV5PtOIHZX+4CuVXflX4XJjYAW3Fh/sy5U
YYoWJcyFByBtTOeQrK4MXUTydNAvfe46POtW26vb8lhNEae+STRA0Fc61VSsICkHRmxcqQectze4
clAEj4wcGoo0Keg9IT11gz37M9Lp6+5EeBlYv6G1+ro71tdXIupd7ELSHvTiVYL9p5f/qvjEuXeH
dY3VKlnPrKtt9JKXTiRzFWtgxQx79OA2R29uHh58n5cu+yQ60dD7L0+//icAhdQgzeueMRLOVXa7
mBk8l17emQSuTZEwoUm9HuYDwIBQO/0RApgr0uTVINDkpAaA+b23Tx58eJbJvz3DlDFnptR6KauL
GiYsfysvGEph+lViEcqZFq89hMC9lj8jWo/0lLD+GOfm/YOxf9UT64zZv9LHGZMDUr/u1V6Qcs7v
2f1rdkfqgnIABo/fSx48j7c96b0qRJxuvddLSVFOo1eBzANMYSw/Gu7IopOMX21pR7QMxDIKOlG1
WzjF2uvCgGlikP82zo4hjspisCPaeH0Sv0//VUH63wNRZ4++fXA/N00opeMLaMjXTo+FRx2AAeCa
Swx16NbuXAcEoCAgXVcoFjZjV4MiZezILnmXQVIfG7EIAMqVlZg050/sfqzbkLhKngm/lJhTywwD
qlJbpJMQqqnnwZcfQ1AkWuRtxvEarBsVAnNlBJvtAgBCz4NTCZyIEA+YNuswpxzVol2jj50OGvhu
t7Ntvj605vOf64OL3JbBrEkdVpQGQOpFHwDSodtnh/mIN1dsJer8Es1om4hn/0mFSZUyTkY6hJBa
0qWE0LVDO8tMdJhc1sEvP1/z4WQODPkGG8pgwa4xqy50RHVSsrhigFCuxRyAq2s8SX/D+e41bMlj
032DfSe2wiPA6irAuLUC1h4DOL86rbbduXl5dn6ytz6ISMOu6uNgqnJyy52gw7Qiwq9LSeSMMmqa
/OaqrgAoGxjgEUmIXq7C8p1LKMQ4xIYqMWrtMtKc44LtCOymA9+YaoaDC19/ciWAijr793MY55eL
G8aYo3qxeN11ydGTDbldosrhe27vNy4B1TY/Pfrm6I+011aH1inkLw3z94YTfR9dHb/+1M+u+A6G
S5QjlhbmQkTjMIkIWRhwqxRqu+I6N0hAnzw+yhNt8GRIxZaAnFxMKe8ZyfJcU2K8t0uFq+seJRpz
ZLPEwUfGpDCBNNLXnemv4EjRlBXwr+sYYTDB8CwYgua431Zmiiu2Kxcla8cKABKmvGP88EtvaYO6
end+/HDv17m69ane5rH/bheCT2D1y23n5RoA6CfegcEdn7rH34NN56bHHnedu2+OCC1SSmABU7Vi
Z8bA+bpGvSXGgRVYxRUII9GdTtuK/dXpMiMAnBe1cJhauFLmSkucM5lVnTykOg7n5O6LbuthYrcH
cbtWH44JvlxGo+M3FIOptBGpZJcPLo4/nMUJKk66PKJzcO1NmaOEELT7To/EXigr3fmYiKsmwi80
aAZtAKvATJwUMF+o8OXm+R73az9mXbSclBqmGT4yDJnLdUd0rdwOjuOp+kkFHM+FlLIygbOd5gCH
LPQvmRmpkvUaPkyvvz2lvYale5RBz6zOjgXlxLvQbEIUptPIGcyiE1CshfyVYoiBSaFFElLWyqoK
QQ3vbvFYaBFiCpCaWeJh/LCftaCmlLTVQAtm0l9wmJwcemI6TwqmR+ccymzURynK7nlwdLfqZwAo
4hq3bzMCm2dfc3ZJA/PeuLURcLqhNgDLapzfdWFLDZxIJw1Vyf12+Wl4PfIqh0oCjTzn+gxKQyx7
WuTX1gVIFeMvRasUYpRLlgsFYqi2yHi6etACcAclLWdkG2XKgSpUz7j4KApq15HWIYE+AmJcb141
4zxJ7bmEU8gcIrXB8OtL6Z1uNg+O8nDO7ioD3XdaTEtHI5A25Movyt5+Em0sVq1K2e6eESzvHzz9
uvlbD9SWF0VcNKvPipTjGw1jSnR975LPVCBCj3ua997eHx9ePslf5swT+gYGxD3c0Q7H+g5Zk8o9
apqxFd9LA8ZYZtAwDlsbTDgRp0vs4woqS6trJBohOx4xmck3I/qNAKbC9a+EONzFmpvrDhA67Inu
6rLTLipcdxywCfIZi/Ed1d3tFBpHNQ6Qacg68BmIqIxepsHg8mBIWXfHyRfxFlA/htC9848Ba9hM
YmdoWhvijFt/S6lwCrPqCsDWSTtaiDBNZtEVofgZk/ZppQAxIDSwM3RoJbTm/89bUo1r13ZXMoYo
yCxODg0idEkBoeJg68dVwdDK53M29XOhibzGfE2dME6eTEB8VNI5k8ZK41IcfTuGSZmM/HDBbqUw
Stnl03ufjh/cnuTmJCoPl2h+vgQRW2C6jtgmEs7VSl61nunqVjGMWxAN5iFC+prBC7cRGPE7QbB1
iFABMvSOvgBEAOdX37zPjshaK9U3kL0z/zfjHe0P0179BUFLpAoUJUaC9eGr9sbeSUrpu7cnD7hh
YL6BJ+DsNty00UUOgF8n/Xz2ZazRMPEKdupQOrKDujQfn3RlpLfV3SqFOMsSeU4t9FBC0p5t6ZkO
YsSeTiNl0fLGNk/F8jAMx9E71qxnXDS21S3q+g2mahdg3nJWptlJWueqT838u/qJby1qkc7Dndva
ebZ4Oed/XSVOKdc8r6WP2mcP2L8FCR6Yi+lyndObc1fovus6B5O4EnohZNxrRGoo6kAiTSVM7ODw
iS8ytB3xDh4M2hO8yzRRSosl4aLvX158+sCJfqCJF5z3TiRcqYUbLoKmWjYkZL3GSKJ0sKuuFIg0
DHS8h97ZQdnd+yzerEIAOc6JBoLa8HB1N5vmEkr1HSjoG4s0IRMj5cftT8K32h8V1eJcR0ETuU5X
UGxMp9wgrqE0sbdWpoB6DsRyKmlz92j3oq2vkVzk9gJaOc12+IVEBU3jTNA3YfQ0QUi5EGFTVwQc
mLJVmQiIpMtr/kCbqTfmx6JYE2XSWLJNHVAqGmLuPvXuAEsKnw4sOcBVfdXNpCRTso48+TlTLaop
4lh7r4/Ylo3h+FQJGerNaBbqNe3hyKW/4vPvt7B0vCBqeLyJkWHhhY7aVv86GJlwiCOqBaFLUI4J
6VhIYOr6RVlWkC5Tuoqsef1QRBdBXDRugvKsgN4s1WvM2Ad/gBd3M/L5l0cPjj8+zp+mAEmKe2Fl
xZXk+/04DVAEYQBeHE4BIC6hpC8b15mQbLxNUZZaSfcDDOAl7OFIa5Lm3HgtTXOrJ3L11dw31qWG
o5L4E8cCgIFDOwdXxw8uXlSl0VUN1goa/sX+q8Sm01am1UnYtjO+XTutkO0XFZay0SoDhY7nB/zj
k9Hx3DN/zjew+GMG/EkD/TMpT03Qi89OIPyRY/Cfro8/XJ/Mh3OoBIL5hkgjP9juOB+f/pRhs6W5
mzcISrBKdUel+/jmemQ+bE+/oTWAeTKVk6uofpKvVmDfbtFPevPx33w3ZIqR3s2gGeDLzz9ai451
JcqNSP6idl+m0RhI03RfoWHMez6XXHtb6aoCMIuwRSXREhmJKDSdrmJ7swEtDHlB986aaUyhGyGG
TlfI0IEZ9tMomqyDFkr1yIOB6tgU+WmNlG69+/X2MjcwrcT06hGq/sKfaQl/UmAobIuU6hrvXJaQ
C7vKGosbQDamfyTs9eXk8k1CRC/Nj7RLy/Sy5MtQPiNQH801anawlJLecR2+Pv589SI9ynYKieiF
KdlhKtghGfub560hdL5X19YoGM69d0pqu6q6Doc1a26llwqoMNEWXr35Eu9/jxO6DYL9xkw7FudK
0fxu4nKPAOtmAvMYWlRNOoAG2pjqM57QgoIt7reBWw+YPjjPSWMiNVICNwBOxd48u7kcb8bhLurj
bQ7+DgoA1xqM1RxNc807VOtcVVRao5uuV02ZUpjBGNYb7XYCAah20u2kRVHUM6VfrbZjNHlZm1IB
UsbJ9P84iseYau3yicWMv0OonKSLM8zlTwqH4Gs7mc9OiJf0vzuguwMcVCp335NNEZst8/CghU+X
x0dHJ0ogUeRwBkCnDOiYAVOvSXGv1CZQcjDVPLWhO71tWEo9MkaX1KjLhh4cxO/f/vrofWIMSshm
h5u11FVcEkcY1XaNAOdIj5aI5WY8QJE1tkDZSWtvFCercD4rYI4KA107lRASmqaq7GyVD4vxeTGR
FUnWpFaSJdnspJgt2LfEgyez4dHVN2RGzEshVWbQGbSt2WlgCFwZE6L19pyctiLPTcrCAexfPrv6
Yet+OuoxAYYLqRxyhrVTIGZQayqCMn6lIOXCsBZJfDsZxQg2nz9gXOkwPxpOA2LA4Q+HyHkugE6m
l707NJGZ+52oWYWRp7/BJqZDH0z9pRXQa2y25kBVrp7vhMTAz6pQAZDawHq4TbbyTFVRLe6idzcp
S3hy9OTwv9ZNYeWbQw+C9ijUqrtAKP5KBdSAaT5+aK1NBAQPmJFe8IcUeSfdDK1xodbZxGJr+YyD
QNdyIJYRKptP/eevBdYDRzNiSDNMrT9e5cYf49jndlpv7Eu4bqY53e57AeOYOw9n+tVAanDhur2s
CHzjZwpp6Xz/m3XcClGU5i8AWbu5ALKozqwGNlZTsFigLgsvCDBcdz2ihjucYtZUED9/ep+4OI6T
RZP61DGlpuyggqmMAELaSQAGmMp18yGZQfqcQ1CsmlJDstrHQY+WuTu6P89xARA4EZtDR5q7pi8h
4zcBli+L7e4G+GoTKXEZ5Qk5x1dtlZHeqA1vQeyi3PXgZ/UIdazIsMEa+qtDdBbDD3V0IOYz9Kh3
rpyr+2CEA8w/FjQUMX0Hk8tldBwZixq7Wr17943PzdMNhMjtXwsDjBgI9qNPb7+9d3RyexznXQdE
WtVf3PTeH1nx68lVXLxeM0Bun9/9C8zcvFmcAOhC+W37hCBkuSLf8IXpzcXTRx+envN9XOVlpPgq
f+IxtEZhdLXZZQCnx8Ss4WJTW0COYAbA4bvvzIFIC0YL04JoLaW9K1/5VrCPiDVCq2Gp5A6qFyDq
cA2jUIyJtMhHWOCK/ouYZHM4a+oJmo6r/aV+nptTaDn9dzaRVvfOYVJGjzSBQ4h9nDjiTo22jIe0
Uzy6w8g8f8j4oAoaA6EnGFENSxrs5ujN3/S2w2r3TKkK9w5EwPKSqVomGLNj1TkkHWMCbkAoKBsz
J/masTPbdDadzk0vkua6goaZlbp7MYi/d3v8eA9HVo/ApKYNZr9zHGBuvyjnRS7K4VD58YdzHVo2
rk66gvUmA71zGACGRBuVgAmzadaYXD+kPSeeStHWxvueSKyEKwV4e/301b8QT5+UXpdj2QFGYTXE
JprLIsJOCENLyi9nOGIvhNTMTKqSwVZ6j7Xx4f7Hi+PDN7nnyUpHp0kpjyIak8a6xqbLCCQ3Z+sR
08z4HmeajumSnJ7yNsW7E3rtCNGiIzQGKXMba3Bg6WCmNz9Mto7VDR9UQSF5xISp3H462T98nbsx
W43bjjOq6bKYWvIXvsxyommlIYa9+3DSKm6I1VngSEW+TPv+Uhx29arxK0K1NMcu9VtQc4PCK6xG
SQZHf8oMQksw7+abcnKkqaH4Vc5gUA8MAZLk8ptIJbu+eXLv8jlVVkcrIvV2J57+9lnqahRLwsAR
HCAK7nEjpgFZ7zxx4wMAmr6Lm7d1gcdbuHl7lxyXbIRJS7t/80ve02VTdfQp8wuaRzcfn759+77n
rjg0i/N2pKtYcioQ2b1iwqCiuehZJCC45ZIchzCYF6ZR8iDmEMji9ocPicRzK696FYvaBlCtjzpz
EE/zZ4dWeX0UlVPnqmG9nBZ+/PGpLlta0BQhtbw6ZDWRXbVo0hifgs6U9BhDHj/yEgEuy8ni52wn
X7tnyuGym9uZyPQ/MWKZxNDKAdRscLF0Ai0v0tqVJTKOViQeWDkMueFYtMuDE7O3OJSnZTQ/TH0t
2B2SIUK7+/rV06MfIl504C/tjAvZ1UmHfWMl4TBcTXU8OJa7s/jl6W/8m82lS4NVRm16rIKp25Ud
QAGStl0wsYraTtsh56Uf0ZQhB7l4Kv225jBtiKwwKnOic/8wz6VIuTpVBZldKWHafj3hSx9OPO+J
Pjz89opPQZ1+OftnfvN9L/ie7n3YvVJ0U8NEAM8P1DaLY27Roytuhf14cclXjunMSyYk4lAi+OkX
KOe0wAp6w5NxfZPp1i7SW7WEvPNWr4zTv7ltKKl3XsBpCFTTIBeLaHkTVKUj1Vs4jem/xQGvy8Xz
4PLp3s2r3pKfX/nEkaE7L/VIulxX9VDhZLwd4WEkJdk1ixLS3ykpQHpbk9AgFUkYT7ckhLXc3+0f
P3ict6ws4i8R3uOeAXca118hRLyO/s3Lg4PjbJI7+KndNaa2nMrxUfBR3VrRzcHlj45HRLw7YYYB
zDqf3x8e7z/ICoCYpHAibcMIUFCB66a62JHvBpztMA+/jIFyg8s4wQiBUIEhNkIgHbDvxiCZJgEj
4Kl4QHqSNMamSts/yIaeXl7/ca+m3U7TV0QwUGQGKLxCV+7Lwydnv5t3tF3XKFtEArGOq+ObF/PT
GF3pqOLFOgiQL5ew2/aTEuvDE+s1fp58U3r727une9/3zf4gxrcN2JJTZp2kX/J1p/XKOqvzXPUy
isZj4/44ymBykKKNjxdP38Z3eWGWw4GottjADI6Bd4s/PYSt/dyMqgpRFcKm9K9/k5Yc11rtgVPi
V32miSDJWBPWOhkngRxdo+cK3sIH5z99uMwea0jmYJGu0VBEUi4HCoB2ISAFnqK9++HyMAXbT8X4
IT4HhxR151tXNy8fXP6JrvncDOr2NkoHp58OgG5+NcQixiujMr9SkTsWNIuBRdjeIFCTIMEgowCi
AJN6gQSAOSnNk8LUTww57KaolpaU2CqzP+SsPb4sJ41pBH3zJxUBMKuIOw9ekPUOEPfhgPksIF8T
/Lh3nPO8/cLEatHqVcRqa3xAKeZ59u1j1Ln/GzIrISl4xPaCoKL6XSxT+PiojO7aG9K5leJp5XVc
S/NzboFCa/OLGtbJY036+fIiD2ZS/+ZVvyIznn4+5GWHTcy52plNUViW5D8f/tFnpCVvu4lfKSjB
4Wk3FlM+Zd6IUnASUyNXHkPOhix6iDz2HgvvB8HAe204gnh49EebJUnx14fP+LFPyR/+wZUaAB8O
8ymkYGtFnx/wwerrf1wcvToGPbqwnv6pnNP7LPgSUMk22pxbWsLuNycp738Oj589W0H+/h4fmqbI
9hihIGgICNTN+LIfzLjEAVibcjDKukoHDQKBgiJ6zk/HxQ4D92GrPoRZVZ/kvJruydyLLzcvKgVc
uSDdf+SiThDwuJDtzWrzV+x2qspBkWcdct1I8+vcrlpDiQ5uXrHrbQ9J7bA86JeSg8TTRXxeH/10
8L1e4uKo75Jm2wP9xSlr1UveDwS2VvdDt43wQPBBxFDVv0w12ExzliFAnOzZw9Nnr6/3fs6COF+b
XlvYOP9ERrDC+ZLGMxe3BfIYjXwCDOI7ysfjzFDOO13UJRuS1fp4KSXqyb1Pq9oGjYLpGuC6ZLDR
xg086vtD0zYQmC0AbhXme6cn3JJyaLs+IRr8jDyFqXR1+vEJWLvhOkiaJW/syg9/P/83dwZD0Kio
i2L2gRWl0pFYX0ZyAcMVWGlnjARNl9bJH82EwogroVP13AdVuSeSx2SEN9xy4zISyu0Tandbb5hj
i6Q2p2iksPvw/e27ZwHvbGZHRBcBfeJcezA+Q/Mx2UZpmqhKxDK79DqCQ8mv3r46O357mT9xSmhc
c81Qs0B7DkI2mVozJsKunbukMfYG0JRCKaw5w1BBKALIO7BlAixmpZdfn775/IJs7CibE7qBJdUU
kInBoQ49pYH8IbmO2G6Lj2oi7Qx2RsgDOVcj8/wAb2zQzEREtYMQ7d+8VO0Lt/eMN7FkN8zEkYZW
vr3z4mAaif11GBGAR3Fg11iv2Ja2wIf734JwOpWeZvLYumwjQ0PfIUzKBVFSRm5OBavRuVYgzcVt
ify4tRP18vjx7R9U5DHMz8h1+5RzV7FUbDQtsuPon4Pt3afIWkFV95TDJmg/QJTrL6IAmCYuXJZS
W61v1JAg0WC1VtK1gOXGHjawLYbNygJMagi5lnHyBdgLXk13jSyVtK40rOtz+0zjaaM+XosmO9d9
0OCoQ8wxqFCxG/DouxY9l4V2ixoQUkOAVLgcBcHBbizVZKRUDupyqanUXV/OnE+cJGiTbU8RwEL9
Fz2WCCnDcFMdOIGPDccLMDUnKeoLq3ylV623YLiKjpiivb3+9u2DJ3E9qczYMuzwZbi5qJks+y2F
s/GV0nD6Tp5iMuGeVVFJ7dTfDMIOnp89/fo/VEGPIlQo6YwZLx+dvDsmFIUIHZPuolYj1cTDjY0F
hGUpM78Ylb/ejHjDUmmsUH8bnKAoKpFvjpqaCUGee0H2E/2kLkS3RNiExcbWlTMbj34GDxmQ8o5g
/kGy139mc8jH/LYBLby4tFGjSjE1rTImjyi4LszPgBFdN+5kxPub4v4J8wzBMMFW2Vg8ea8yoj8N
du+fvL03PjU7zIfiPy80nfk31hFOmRIiKal5U9gCVGXqS/SCt4Nq0RSLmhNcrCaiv5v+twmS1plN
mqfv7Ywtph9qY1MlSrFS61cH11+evvmZOqnAz5K31SL04R+/n5+lb15zozCC5ZLpmeQMA3A3X14/
y/YFBqNBgmEhSm3HdPbUehuTs5g68JhE1k1gLTnp1fOHh8/paaXnF1Sp0zJ0o1uTYMOITuWm7pxu
MSroFXhYT3m1+fSWc4udGQjhRQQLMHZpohRLmIpTmOWSqpwQsdspm5sofRgdmE0bVAdB+u6YmQ8I
IZdcyVZ2KUDPngAiJd38Mfc0W4l0klv55s45/7tE5CQitWLdmQ2LoDp7HN1qFVKwCZVQaP2JjHY9
Iz9JnJ/QjlKb0mMKk3JlnyMbsaOd3qwSPznicJGQdLbC7/HRXgIvtMGTmI4UOT11qci1Oqh2kWRG
gjIqgbiFAAcvubQ2rMwBUDiZ8itiSkiOMQf97vHTvcwQiRedWVpT0/B8uD+UDEwnKNJjszljartF
Y4WCVYg3osNKkURG22OVEz2HJ8iexX3wzZuL7zCgrJWnj/6gmoSsWnAPpopl7YNkykEuwmc59az3
QlDHtd0GRtvv7p0/2bv4kvOmnj+hrcRThGczrpobjAZZtJkl150BFAnYOPExAkaKUsuUkC9oxO3N
1NyCZ42epxjp2HjVtUfX1k3ZO/dlrWBQuCJdYuDGsIaG4QMZGZttnLj38JtEv2CQd8TiENGTnP1J
h/IUYVeQsjwXIZFLgCpidsh+0xdKEo2hzewM8menQUbO7tGW3sDIdMMpB1zaAKmFVkXxh79/OvuF
e+0ZWIJ3P5AJS/uYlC7O3Ruj04cXwbl/M6bPtkIcqYBPBNyWtLvZdnBLXC2v7SGYVx9fvO+bxpy2
6znB+ZrobNWmknYgty2LLP9d+zNUVxbxEDp2ZKN/mYw0r2SGYBpVc8yKosSenn3XMzGpPu/Kq+gx
WAdvjy/7ybpaqMOVmJEKGD+TBNR+o91ON0A0zoWqM6ItxJMIgIHg6vkV3/lK8EpmXWZJueIvXURN
B4o4q16ui6cVXdbwJVa/GTezKKSNq+ey03uAIzu/cx+fW3doRVIlli3NSC6ywjb5fMtdr0dZ03QR
lNdR6DwA8Q6kohOG1qk8evTtOQ/KeVyD2kLR3TkpajGdd9Ep57J8bPE6EEm4MsQaGyYVYDxqqUkx
n+d4xynMbSnD7fTItq87vzVbxrztFELkNtADWJyeef0420yEjV14RENvd3F+vL+33tJQfR17RwGE
uAZQgA1Fsmp1pzBGYc7am3QMLdDInccOoORiSl1HmqwXWXiScu3998OVi3HWgNHOp5wcGbfdAGzX
dNcStDc1md1uCZI56DSw6ZjdUwzbNcUqAUgTZX/sPsGtAkLt/XdEWI3Aa9TjbimBGh2hIunUUH8P
jy/e5gb46inAnA2IYKfBKQ6AfQKw0spW/zQDmrQnNpACOivPpu1/hFg1YS1cFsyFO9GNHFaqTK1d
+a25pEv/RS32VAWGIpKNEE160Of3j7nITnfSX1vrDGwR+clWbtSchJnZjGsxFHbH25rDfOdmmjIG
elX0BsUMCZzApBhmVid+3t771/uz01QAHY1oaPJoQxWpYkxZhuOgo21nykxm0/fwmpjBV3UM2xkG
PdwXLSl5LZ1nX9cnfG5gVzjal2ZUZfqSv/3haG9/nAxgfk2XQwcy8Tsj956cfcrJqTUpM/NhAoom
oGxrdnnXR4oQWBlId5ZFo+Ytxj6qZSf3SuOpONGCBMqB9xOgQOF2Iu7umSYYmwsZVePlXlLh7ZP7
lz8X6oIFIypTTmvwzd1JJFpYe41UYHbIlyMIoZTKF//wjjrmk7U+VeqSEXfEB3JJLmVdtTn+EH6N
zRBNf4yDrmRzXbdRKgEMHgVGp1HDOtOMJsfNXIeiyqcnkDrSbz8+ef/gf8GM8beMdENf8WzL1Iag
oITukTZy4nd2bUu36zv1oBlisgIS+/nMGFaIY5O0zTWn6/yt3WshOzvBedoLUpfZ2smYuvM9Opkj
IVSZy+NMQbWpKSx932SEwHEVJJeebI5qZZzow50+hWQM7awVVeywg82oZpspPv2WExL3P2fBNBvO
U0EASI6OkNlS4GTH0beKEBX6h3bs5eg6U2+fIXz/S+Me+o0HcUZaEq11WX108OLjqz+hzbTI3o2/
O2e8ODQR0b2RXFWQzS6jB+UUKgTp6cKN7jViCK/2Ux52r4JXi9qDHSUd4UKmFRvbEVhBg2DjMRMZ
O0Cqb6h9kHDRKa4Qz8UeuGtLbZu66Xa91hKdVpV+Kh4EJKSfXz/8jlZQ66evzw6cHvCrmfFbkMQW
F9AwUclsbLpuZaJE62VclHhhwHtBqV1zHxHYQwIAoyfjh3plTctUqzSs1vyKkLmNThGgq/S0zVY7
T3YJsCHnUf8/2HVbpSGDc6laVNAiHvLdmPuMtI1ITkrWdqZqZm6sT5K3HTQr9U2W73KCWOa7JXXD
Z1OXCq1DL/g1SBlRO/nJhgo00h6D7SNcSymgJmRmq0URY7WkCBrSsJoT3KkFRyxhirs6AXlFbUG4
WDJcGrNWI93UVjoaAEf65oi1tVygXGUiOJ1BJMpmIT5gLqQUpbSPN2Rxk2mqm2AGH/3A0UhQWV86
wWrbY+4FTSVNP+VklrUfvn7IZ6rBpAmj9ulQwACiNltE7tBUVdVzXU5u4qfjMHRBoMp0sPpT2l2O
D3gWAiJXc9RNrnvknfsUtVL+HvnzZKZjsdJN+1yHOdfaOY/zLEKNUw2pVpd3Sw/6dQDslT3UTjod
ALk6fbQ+KIzeBZh4RMhgEGPOB+aN3EgXECMZJkM5fnD8qcI5pyCUwUQouAIhO1LiHCPuuCdHhWmW
q50NIjN9Y9bAXLYg+aQN40xEsI9enG/DQhUzpyT2OM18MkCrSOP4oNs69ya7Q2aQzoY2IKokp0yk
TsYqWdxss4JNFDWQf+hwKFMulkjHX7n6qJcgD0t5U9FikR3atqe7BQvAQHKtOhs/QQNe1UCjaPMy
BS5xfysg7XktAoBdsZVLCV49A6BJ5smaC1HpjA6y2GPWxHfcmYzGfzq9+I+a7wQi6do9BqNnIOIf
qGTQMoYnfIIPp86JwB1DrCst6Bj6QDmN0xriYX+IDKCoahNMZJ6aVdGmahXYR3Lj73T1bN047/Ym
p+/yFC5/BC7P5OZfwuIZGVnqkfqcbHMUD9pB7lG8fozSQ5T3Ph/f2+MwbA7qwTq1B2sZeSbOdH7Q
0pqeigP2683j7/2uFywV0s9ejk8b0YfJ34U65/FolG5DTWqTpvYsDf929u+DD095Q3OdzFtNK0n/
Uq7u5O3JxeF3tmNvqBONzb9oxBE+YKr1gSLjgLLVukFDVC4KKQafyhUmVR4qzgDP4Y+LiW3onHtS
O/cY9bXrSA3kViJ1lZnOuPeAUjw+VslB//B2N5PTBD0VTh4Ln/ccIRjGC7usEGUGtnzizVmXDp/d
ZPM1imvkteDQjKViWXjtlwKsuCta+dxJZApqATRaIcb8mSK0DRqwo+MGaAlb4jydAqSJyiJgnQrT
o1c9S9JqTjV0DaFTrbKnc1EdiZetZ2XbdMUKVh670pzHSs359D35GEM/lAL9fmctmDph1wTQIH49
f/2CuVsfBFVJ1gpFrmULMSJP8FzBrpLNWNILOxLltC/uHjSReqOhxygrgQq/9tSBXMPXu5wp5Pan
nmrHeOzbGYpyd0jYhfJGZNnN4GYqNMjFuJ5OU1ePUK1nGjDcWkIjDaqq38G7PxBO7sjlsCxCSmBN
1gYAJDBNaPgxIezF01d7J7+SRflZLqPaPjaimuNB2lHj14iCIQEmZWKvm3Q6WVNch44TH8AkF9Yp
LY8URxTf2PPpeJPxRzjBxdHNdPojEchGA3nOS/s1BUWJHOs21P75qycz+NZOSEuv2VGFCxwm16d9
pzwpJYte5EbKpoQU+rLdhUhyghmX3Ny+lNvtb34EiAzYGvQ8lwB5SfgtR5uYKH5pXBrSSdx7B5Rl
iPuQKn6xowgQt0FByu5OeIlq0qd89+vV8yDywCJvJaYe4zrfSSiLq/d8puFkcKkpA4+rE8NcQML7
NJjnWsuKQMMR/pqQChsPSMA2zySFCpewd/78aKzdrOBogXQSAR799PgqmxE1QHHLGusAgWWgBUiB
oejtYUAvLA2AtZAU28NqwLggAhcIkhUrV+3MVXK3pCUUCG2XUJp0ZEjTZGcJ3TX8MLUXNKh8px+e
5c5BHRSYWiKFUJFuL1oga3rLn5CFAnqtiupxbTVA8Ivbvf1/3N7bqUDi6TobDkJdlcOKWqQgVHJ5
NqFaOVPKlWfYUttVbT8Pi2RgmbSkb44fHHwvbpg4mdr7RPrIqq9rwUElTRnVI0+W6JwnkfOUvKUg
u42bt8xYdHsuGXXnSRRPUfjDUr0+f3j4LFbMg/X5gPve0Y/XvFBEp4keD7iJ3u3yuO3IsGG2MV79
5ZwwEK35A6wlB8MmEslpAobVZvpRC7CPpozeAiCoJVI7Bxn5keFg62pIhgoyoj/ttc81E8RQp4kr
DM9keUZGmALQ52b9HAdrSr9QSZGXZHmaNumFcQ+c+Z1fMPZDPkRCa4mhEZeYu99J+jsjJAB55+X8
v6+0xipb5U4/Yv/pmlF9NEvPwbb/aGPnL4LvLYiasNLVwakQxw5OZpOONynBATJ6AEl7IPfm5fyL
P7GfOC2KEAJwd7JYUTJ2WT3+MshktxejvbISk10AMnutGU4pc5vUrdz8e78E6BoAVbnqHuRLfQCb
IR2RTpWxmrGS2ZuXb/7zGhPZmy8wU/vm5bNDzkWW9UqZ6zRZRgGZ7lP5gamVtwDkSQaghrmVcnqU
eo02I3mXt1LPKuLLH+Le08M3wIsCLgE4RPPvssySgtcJWFmy0MxaOxsZbaWG97oqjLSrxpQFxOI1
hcSr2SIuhcL3j/99/59p3Ozu9Y22AAOMR75dhMDGL+5uTsELCixruIybrMnJ9lowDogJ6WMGbFDB
PvDNwKidgcnSGGfnTa84Knyhd7Ja64gvDsGif8aJb+Zwop85SQrMNOdaZ/x1GJ7ZyEcfEIFpz2Th
oozsmj5bAHnJRuqXu6k0+mJAsetm3nohh+RqEoAO2SeBldI1LNkQkWngjpLUfSDNwQeR7jwdgt2c
jYszfOAJKzBrgrhyghcYB23JsK6TZpkvsMJJAIPOAPPzRHDEzsYuQosj3Rm6iww9vbl5nUUHelI0
yxuvtA0taQVm2CgsCEUXYxWkPXpMKEO8zAIFNDjrTmEEdB0DEolgD0AadP2Xo9EQ7PPB7X8Vv+0i
R+RzB7fGs5xgMHcj2crKfgz0XU9N0Xz9EZvp0Qx23zCVL8LETrI5nz6fGhUdPn1E1W8tKrQpq1fd
risAWnLSkIKJ/PUAAF50A8ARj/1wLuygZwSnyVXfCj+U0T4q5tXnb6/+HdnsViWSSiGifyTmWlhg
9CYSiQNkuz9vTINi7oEds1Ohp49B1Mqj1NF/7Yk+yeDi8/H+cyqb2z1Bgl5iAMpI5bBza+ZJa1Gw
1bL6zMYapDaPTmkCKZNVpy0KM7Fn97DxH2D28OPb0OZ2Gj/2mxRl2EkxXSwnqE6WXUUf6+ljyrKw
qswovU5jeI58yFAuo/scTvw9pCmngNSCzeKM/AoW1pWQCsDiY5t8zM1Xg6qQZT3NYTAdmXid7EH6
22TM8BmO99kNPKEZZx/NIJVKpOAvGPBLxSzO1XMDVkCkcPrHk0PYHn7Yf5JX3OlF+rIxxTEHKUDo
6Xbb3WG2UWnqVLVO/qhMZanRi9ODn5ekoJBXfTDydQHQD2ATl8H36uExB46mRc6RnjtClD1dVPdw
rkg0DH+aAyAVmNsyOo46OJyAEvJTSWg9BwDyw1cAz/KFWQ0MDiCn0ZjTFFAjJfaOpQrhmdIErOjE
9CY6IJf6ncJllG+dA1hjhqZ89wGSpYirwxfPrTXqRrG58mu7dHw0jaM+f37/cV6/8MKo6HHSaz4r
1NtajQWnkWXM4duHtXMe0bHwZw2nBDkq2JSOPIWRTid6t1cUUUcGpL1nN++yTf/iIHz9n1d9G+X3
c05szi0Ak3O7Fei3tUYksNGRscAI64e26+SVCsw0TWTRKk3Rk1cmoZNEYTrfoqe5oKT/0zPQj7kM
HF7vH1+dDxuCHh2Tal4AOlYaYRjIMiZFknDR8nzsgFTzisLaKJiOqOojxeQ+f3p2+Jwh/vw0u/Jk
YHnx/PPNs/iS7hGO+bIFPCCeDJYxjNa0jGWgFN/EFvW7YZ7JBwJwiAiGvFfk02RrdknSrXmUlrIa
CL5kaB3MXGAjV3aG7z4cP3g97rCCG1fazNXe17rIwWyYVpdBvqEHNXhShgFA01rTcUzbLnmWmmZV
nz21ogrIw0zGguD1w9gl01k6BB+8a30PaQys1i0mIlSc6EcL+QvzmoiKtjUFvBM1U0ArFGixyJmb
V+MVRhsCx7V6vLJlL+PIyjz1WHX7CJ4a4BEtXd6Zrfe7gigJIw5H4Y744r+AuxaIUJFlDBBEQ8qq
JjqanmsVSWCaqh3efBRI4cmDvduIJco2pQqRE7BjrmLHnC0NpXY1IrRzToCVXc34oG/RC1zf/+eb
7wNyG08CmPRPtY5YM+YzWSjgFI0WNP7pD6flpmCuXXU/IGCRdFj6YDQUoMCkmX/uruyn9exeZQAx
uUyZyP95+CkTfyd/acDYjLzG+f5xnK1r7FxoXRhofL/bEtIIklsJlTciEazMs2mhYzl9cfTWHQfs
QWU/OV1naw+yMOP0DxLJgLQeFOkcaCYjsDIC5IqS6i36hdcm7BO52CcK9O0Kd40g3DuadtmIA+JL
OOuz2IyGM20ZJQAtmQXInL54+vrTf48eHv3KITKOkg1Z5owZ0wyN0iMujaLelvGJw5yhkySVvwmM
01o6lfaYQsMI0u5uPAeomaiHprCDcDzRoBHyqBY1IoRN5R1LSFShvi2s9U4FdtpN08vpTLsFh6R1
a9ZCibZdH7Jiqs7ADOD594dxYAwgosAcUUwz6F0Kl0mBAY7E3DvOBIg1RwplGsujnbI72snpzV4M
kBPw/XbBNFUbQDrYQA5AhytgmVsAaJmpLamYEYDYEgUhjUBJNuqmZC4bcxZRP619fHbxkaMCGQDS
ObCUkFup7ZKFCs70Q1XZNatWCVSK3itvYKW52+TO/RSi9vQzfJHh2dd3eeTR4UvzZXZ1+IzoeFqo
XRuqMKwf3bNFpQbWWsuB3OA21rggMmoSA5ZsosZGcy69TitJBmF1u2HSLqy7uMbFFEfpc9Iw5JtF
5837bx6cdlL2z6f3U01lwth1iXZu0RxAj1DDbgk84NGDNTxDtZKtrrWXuyJKFSTCRWSf4u/mMQTV
/66ge6TxrKtGaotj501mvxMGY15wmEdXqr8AqK1ZpRiE1izDYcBGQ7VgBpsLvKPeXgTMEpayKQ0w
Bk2/qkNHo9+YU4FqxG5T8+rqyVVWmDApB4WIIVdekBV2kVQfKUNkPwTJnzWfH86F7bpsrl3vuFNA
29VoaPz8ZhH6ed3/XAT49eve+YOOOQ+BGEBrmaBc2DuNZPsIAlx8oH/UqD+8M8aCYZrHC/fzNzSQ
Ig30A2HQgySFLLsQhJPC4vXhZuqENaJ7z6ndAQN+dW0AjjR9K6DqqgNBanR/nZGDZDOeILY5b/Kk
4Tm4ISiclVdTI60L5Zei4PJMWG/KYLY4DaXRVR1gTEfZJW94ORsbe+xtyyMK8RvSmkwNEhvznhUb
6X46UxuiKp0ZlXJME5mQIsbZ+xSueGAkp33d59RAfse0HlNWEtKD89tvLhPic6WZxPUbJdBQa+z6
QCu5SReW3rS2X+NvPpJxwqo1+bq2fb3+56P+cROr0bYyVTAdGogOIm1wwasThl9yY1FMNRW2mWO7
eDCEHSEYDaCYVU2+G8VcX549OXv3LyRl+VGRwPYDda4R2f39jBju326wwxckzWi4VZoyjKanc5mO
R4OiTVqrwh2ZaIUaDuQb/mAD+1V06VDXGCcdIkpI0+NOlFRhOHTceaEd9lABpAoqYAoXARUNDOAE
xR1d/utsv9NyvmlKryDxFpfu++Ds5PX+MY0Hn+HMbwdpAWYVeaTu+alFWRr0ZhTCq5mhE+2I8piV
upsnAyHNlEh384rT9eOTD3lT8vbTT9AyAdLmTgGVbYmhJzbOAkmTQ1QMcVbqopkQ2T8o5TdqyGR5
23pnRn6udsN8pyeCbSxtCNFf8kdfn+7t59PRNElKC+vSfeJQ8ZX9q3v6TFJoNTrdvVYG0tFQeFP7
KKx2HZnYCGqixaiyMTKqA66m+TUHkPLMPXjQDsWGGHNQ+/Y2IuO9SXfzIuRdB3gUHR3t3vWkRPfe
Ja9/K6TrnPjqmTbsk40J05Vkqz82xWP0otEuxuQrJDpAZdFab4YtgCyjOQeQpYiSnbhwVijb2sKz
3e1KU39Cgda7ieKoHg5dxxdwM9xtejhu6wFmtMuh1QHTkTFvipecVFsxZpk7CuihZZT2zt4f3zv4
yTEkBUWKl6WpvyMfv3rGKZVuLxxbyOdXR0Cw5Zg5D9TkWCkk1OC6yQHzcTsd5GIAIEuqA08TKrkF
pp2ZVkR8A/wYJW92nBN8U4LMpFAPqjTI1RvOdMYek6aHzPZIgKN59MeY+mPPlzvkFL3/+O39+0eJ
gAdtjB483iC8hqC2Gi0zAvhFQ4IZ+CEkRamv7ycDCqPvg5c1hG6Axzpb90URtKbwBJbz3zEUdYBp
X8IIUi9Uu45FraBuEwFJlUpMgaayjrcvS5LOsGWG+qPD3+/fO3k7bigqUynDL/6ujU+LIxcFV/ik
uGlQKw/rOgQQ82Nl1pcCGOEyXHO/j4bQ91YihHL1sBtUOfpwcnuVP86MjiGmVw7RfOqQDencYENF
OekwAPlPU2KIqUr7ACGIVI32qWDPw+vRPx/dC50NAUxjpZZUCEI9SgBEJlUX1MKYxj6FpqYvoIlc
8VYIhbxrHwkf2JKGCX8u63GGSemWrpeYskHwZSId7b8gPv+Sj1DwecKh95qxvYWBmp1V+pt1bYOI
v+oEcB8sTJrB0SYC5RNuqWWxDOylT7jWR/LQCabLMtglw1QbRpqR3S0lIfz8j2O+1VHr04m3FUi9
amcjN0/IzrIN/bArS4xQorigi+t8Why3wO3xvdvX9m7yG8K0aTm0ZIHlT07E/js+TrSbDc7cu4/P
izu4ffGLe+IKZWUkYcGZgrYZF6Aon8IVYwCvGgCzlZ3I6dMKzVyw+wdCg59qyVD+P77Odcmq5GbT
V0QExwb+Ug199tj+2h7DH8L2uIEGCujqrgKufp73fVK5V+GJiVihrcxUKiWlUnlYh223Zca0RwJZ
pxD73IhnJuoMihz9czT+VMMMZ1V2h1z+0wb5/cNUeK0H1hYm6a5GMrvEw+EjOFep+YWhNdb/ofV/
m3lsww8HC3k/Il8OfpaHgy9/2u8uiPC+BPkXvHbAdrUvWJhPpT8+fPMX/+qZRDaz/QMxEC7aFdL6
VgpJSWLg9VfDlVN5N4R4shUcyJWuHLhWN/TV3t0Gj6PQH1dXj1/nnBfrkyUSeBpk2ObkvhTZd+RO
B67uSw1jlX0ozn0j7h5Jy5iUpiKjXv/ftuppeODnFz/cyz9ZIj4EGAVcG4ngZ+13IF2vntDWV0il
DnsUvDVeUzU3wm2MGSro4OV+QfEg/OZ2WFKb0mWkiRbRsvOEoSxVVmBVp700QG8D9M0G2XhzlvWa
I6sDKElYCiUIV+cLUll3uJ9uyIZwm3yNxPbGxdOlQvsjJIdjuBmLzQPE3Pc6I4N9eb5OOZqitUjr
6AnagAwuntHmZteyAar7RPisKViLzJ3ytU5I0DavDGFVoWC8Je+ehKlqlg6o+uCffAr1/ldvc2vX
SQ1zjGXm4MMyTAYFkGoYdOjIOB0XtCYlsWmn1Jxmw7Bf9uBBsD7k6OPaWWP63DXsuaA8rEN9xkvK
vFLUb3/z0DY1cuWLecfLZWu+aEIpCRnnSbA8251UX2EieoADr7+I1ZjT8ELoINLkFaynHKsn4JAD
G1suv6TmRSvkgx9Pt1EeKU2kuTerCkhqVQaQXPMsOszJbyOgXjYO3m+l//3+RZ5qj91efgtCK7ZY
M8Ias6Es5dgC5OGNx58fiwIpHDsV1cbzbZV2BlRwAR6W/5BRRjaQ1oYL7PkS+uXDPGQHDqSa5eh/
6/PZ/V/6tl2XaVmN4iLbXVir5+nvPQZ1og3rNaRoC5LI2QfByenpG78hff9TtzGmWkXilBkA5sEy
ki9uzSetYTf8JUMYeOUhUNMtzSOxS0QqILhSQAHtqYUmXVpyx4UvD1HUUULooIYrRRpwReqAAqIP
j876zdF3n/rRMLISbp5ztIPJaIS6oYDnnXtf5QNvVzfPL2PFB1eXT27fffCPP969+Cb/n5LDSj5X
nMUjP1lhEiS6PH7DOOHskPHtkpJ/1nv4+Z/9+5XLnyv1vx+8oWdirfxjFUvHB9QJMzYt/MFK/lXF
lKVmzyIURRKOZs4pNRmQAh/df71OcZKFBHwb7eIwQTF/X1RSA3Pahd/N1zwt5KYKPWCdD0ugMzwN
XMZYglmesu8qu1GNNjJJTthd0dPIPKtaaGAYnonc/f+eEchMC2elHLETDwEUb0i2JafMbibWl6HR
YZhJuc2X7EqQ6lR5zof9+Msn8xCIvGmsYgmc8tZp0WIxK7c0uRcBMa3X4nhSdTfbf4Vq7UWsaTqR
xSyYb+WMISvE5nw0q/gyeWzvMmZmdRlRE7r5/Pmq/uXSfbOf5u1JJjhKGIzXl8gyDslip9rXNEm9
dtOos40sQmemPFbdGdTRnxkX6R6PIh230E/U+Pj9b5+/cza72Zv+jvY8bkh8pEBIRDSWUu83/us0
0aMR2AKSjbvEy02Wf7Qg30Ar2ZpCGowlJbTSANEfyjKh+gR147/8IIIFMJ/6hZzaRGhqILTSQwdO
Dkj060PiwCwZMshYp7Com3Udv+to79bVE0i43HbQObNOa2/F4r00bM3cw8Es6rgR5KMFtz58fyeL
XTLTi7NXAcfh5DBdCAe6A2jvZCaJ7j30QgFiA/oIVU+tgJ0U+eWCxEKUvXrxDf+T0W5LwOnNkpjB
rw3yl/TKhTaRpN4VuRyIOEzXXdGrgkEwFgN1DUcGNdYyrAxO7kotyuAsB/m//p7BY3YyZoRCsvHl
svFazYFnQpvxl7Zqylnv0b6DR+5hUylE4JReoH/zh0gu7NO9z+zx5qersryPF6CTMAt7ep+2pk1b
BsIZuISt+FRlrTD/uCwC5Np/LQzu5gKktx+RgkZp5sE/cVZ3bV0O+R8xrrx8HR7mt249ecNfwEDJ
8kjivWzqgslsxln/bIYaZGRbWNFoGU7HbU0NQAZSABFkjEIqMktrERJDAAzxnx78lj+pNkUGCE1C
6CaTv0lmn3n+8cl7tV98+s817lVfv3+d/23iDdguRxmuSAok782z319HP1AV/Zz/zOGS/rCSPNZK
hb7eCMKl4UBo7nPWsOF9KLfqNqHI81cXjz68fvnIajT3jvV5ZH9+9wc01JxspsFhi4Z93Ii6ZNjm
InaTrbH5b4WbH55QIB0wuIyh2JZL1bn442qsy9wwJvb+8/zlPAbXQ5dv+t9tawh2ZOiZni/hqBkF
nW0zfDrHZ0Axjlh3dESFoEWQMXAz5DJ+ydPTQTo9zrTWSoDJD9qItifHQ2FvbJhO3GiEmXkvgraR
aZhUW3qR51QrwSpvC+BtYeLvDjjpnlP0xkCI3/gdN8aMXKQZZ938g0qNGclbEXrdpL++LT0JWPto
jhhIqzbTBZDBOvfdCM1dUBNiDbdEXPC+GQbK1RNdUYO0pEBCFfmtXjaA7N7Jy1Nl/Eiw1ri7ZQwj
7qrX0Anc+eL3z172iVpTR6quDGJeVUvXg0Kx/MCVA16xskI3PnKxqFOHPH4g+o4vBi1X0oblEG5U
XUxbYYDVktIZu1RZ6xVFSZtpdlOqgFW2Ak9vXp3dXUeaZvZ8D6pdbwRWA9luPSXcJNeEnWGCRrXD
0Oqyqg87s4HNXzbp6m3h5HfKr4Gkdh6lcutUmq4aOyCjMhfNWhPOn775bjGzbMPWJzW/FnT+qgiT
D7N3f3xtL6XXZly2pRJBoYVW5RKR6VhddSpkW1sapb3yUobmJhKNBiDhsZoBXc2UvLGiYlrQpk5V
X5wRF/iD9JOMoBp8XMplxvhv36OBht7alOAs7AgA6+EcLE9jQpCZ6Q8mcbE2Ctz8+M13kWB1T9Cm
FmKysJqZvdSZwpN97XeImtVf3uR4+4w/FmyCinKYKofcSjvhFbn5QuD+wHBCLZZep7hEPBo6QgMg
VluxkpvroFlH9fErWB8nlNWj9uvVT/xHJv+UOXK1v7Rf+cF6FjdNw3e3vARUaxqxWiTdSypt1KYc
mpQyo+4L9s6U5BDXmSw5kwXJKupOlGijME4XN+6bnUjfeP/lKyAKg4rIsKHKOWgbdyhRHKCBh1gL
7n4J3OgNpNLpdBWUrGur8dkYZWVenE2LZ1DkiF/9/vjiu+OOCrzBzJZPd91gP6HKRTJwHffiGD23
cQ7q6r+SvXjw7Yt8NgCZ9kWrtG3zwOzfWCLRqALO2ZjCAfcuDipw4Jwy9i0zlaauFxw3Mlu3/qrh
rTv/eHPvdGp5YJYlXxeFIq7jgF9cXTGzmCJ7i6w6JJWZ5P44hkVAtUZ+EChzwplTVXeVRQvmextQ
3X1y816OFyUByh3IdbIaQsMPCIWiax7+aWYWo9UMgSnGNnbHNhJJGtlHxuCwA2ZrCxFczXp9yZv1
ySF5OBA1gzyEArbw5cOzy3+edMIYMko0XN6Ku+AQpkCopn/IYkNbX1t8qDmgBEI6LxqSktgWlMZa
b/999Y7FkYlKvJ6q2LtbKlMBn0UaOQNhTubFeihChvVlUBQAtti6EiNBF1z8Sg+Stg5fH4CcazJA
T2+iLrrmDfcu2oaaTArbquW0WomuPSWiGhJqaOuRU0aKavkuQVByhGTy+l1fOov+NgW0Yg0YktHR
8vu/cBYNipU3PPW8Q/f+xVff4Z97HMMiPcoQyOXRfT9PhMdRdu/2k/dn9lp8EJrt39vXn986e/cy
w7jfNYI4/u9n08KJCkAMy4DeJzQycgysaNXe7ttqaqN1aq7qu5U9pJTMMYJKcqI6defLsFhsX7CY
yqDHyrJY92VUEX6qiKxbOW+ldAM7A5kyhzPaiAC92PTNnpwoRbkKT4C+yGoF92DeypL6ONt0HbOK
QzRLFXAnTxEgV1cszmEchsCVGau/Lc35SDeBmSfmcZ88r4qdaDxTo3vTA+wGl8mWZX/nWqZTL+ZS
Z9ysGfibxef3HrNccCJ98M/zJ28efE9jWYN0/SeMZhVqJlAkoWWy10MsDpGLp/c/nf2e1/xniIMi
pD4PkgrVZCGyGOvsZQs0Liq6GPFbMt227504CwR1noMQtHTRcPMZ6mVl4X3wy3eP7vHJtm7HIShD
rN3FBeZxgQOkrOsPf4sm9042n1ltaiPgaZGJiF7pw5osWrkeynmvKeyW/v3469lv88+U+1GXWdpi
TYg0aPrYDRRZrQyffUmTO76MFI3ukKnBsTambrABNRUfgfT6yeNQUQgVh3R5YG53FCMrUZT0zura
gPy7vz++ev7I6c0R5zCEkNHGN/L5V2/HHDAhpGOMf+jm8hTHMZRh5sch+3WLd78/uo2BOqcCbRnO
yMlEeOfs3sUTUs7VaybdyzYkxxDz+TFtAgMQIIVEcvmB0ytYVfdqR2K2673YzgrNYV1bInvTEhiA
0ELHbTrHR1B2R/UGfjoSsj62uvDndx5xIRF1PMHJPENhF6MQo9UeWixPw9prttNPe+MKSm88AfPh
rb7Gr+p1hK3zuAW6V4u+41HNv9yUOPhg3FJ+lwcbBZrUVFF+xidI5Itwp2Mf5KB6sgaaY3I5N82l
8jzps7SsrtBtFqXWXte0hIBO7S3V7qIQrXIvLbLBi/zrtktDM2zbXUbiqm/UmwwqWH0zu8wfH3BJ
sRE4RcZG9DEjqZybrIdJ5EMsMUgRbog1iUsJTqKGICExhstdTqIOR91peN5JoTGSu1URLLYzv7C1
SVwJpN53uAl82n8YN3qPeq8DGW9c1Wk1ug8JMsHRID88GhKB+0+uGgHYUw2yOLQjFKOiEP3UuGpl
X9cIzC/Zwtn5kQrb2e7maPTZi+fvvsGWh26J8odNfQ/9qbkvWQjJRDI5KoVtvHh1dsWHOUwAu+vE
+hgcOAXUILX5XZsKlEnlwZdEsw3V/rWiaOzWCAFhhneva6eC+HPCU4PwrbePP39PNxi1VpfMEyN7
X0D0haCLQ5dBQDKyACJUggEPSyXYWJV6IJd3rrKU4Q4dkCxXSEJjdmA+6VceDR/oMo8juTvth/mU
D5gpg5EK6VZGlYSIAwLs9KSIkbdSj6xIRsasliWadfsUwCXavXt09TZLZS9I9wUhOBBumSxkY8SI
F+NCqFJfpvNfv/wpLko/jyPa5XrOnNP3JlkHwBp0nQHC4xDmwHeS5kzCrS6GL3GFHw5z9Bz9Z7tQ
v/pAKrUzfWyO4s0eUB3Id8BWJGoeK0Hp9DJVYgBkk2Yjt56f/Zbvnu25Z71/k+hBzTyfQY01V+2b
mpieOkC6ZCP2B/5wROwCuoRM+wbEfsqd5KwV5ktY+B04OesTWds5XVAA9U+WCeAuGVxZgBNugSKQ
cd/HPcDaABwfpppnmcKhKxHuU4H3aSrQPsIkC3JfPXjxzdvXvxDTZl1NhPM6vLi+NkeKj3C5cpvM
dVDEfpYP3mEb7QHcl8bI6MUy6YkOMQzbrUYs34x7v37769+hoEAT4yPXTS33zRfksJJjROAAbVYm
a5LIk9guSrxj4TIkPsMTLX5UjBYhUThw+7vLi4LFrpLRgEkQxKFRmwSCrwD0KWYBx0ggu4Owkr15
6tz5/hlfQaNjPv/Pvd7ns6uB1ADOLm0ee6PT8kly+ohC+k1ycrnYycH92LYS2wd4DMl95BT56o/p
v/apyBbUL5MrHMyViCbslz8+P3meCESqsRp0+gMrkvriQqpZv8uA8omHOaAgiW13JXClnnpUgi9w
X0daMkkKj5xau3JZxgKfnpIzx2Z3s/pe1mHi0HjLHusRRfK0CKwQKqOatJYDLuISZTgcHiOkCLMB
e3u8t4wppqcdkHYccMxHA0hzGmuf+O/pH9JLOQPc9pgjEZt+tvyL7zcjDAm+4zwewByY2of401OQ
JfG6zU3Kq2XQl0Hl/jfweG5SZ9kqb4Tqv35/eZV756lg6FrfojePbJW9/dMfMd4Ft//5yVrq/N+6
sO7MfDJhCPT8DVsA+EHqJX4SMAMK3seLwJhO8rkfYg5Vaj4MWxuOi15kBtqTwrqdSRjgQG3iE96m
Iwv5SPVU7p5xDstYSdBi/1qZ36PvgXNhJxrrwzGUL45P+JY1ZYvzYeqwAi6adUyEr9FB5iwbS5BC
5Zikzhb8y0dnyXvx6snzx/zqbP0XAx+qdivdR3/d7tKmBsNhXp199WOed5rzUNpH6rX51dfuv/7m
t9fpPwpCTnWwuw//BbJZzXdW96PBM7vduHp0490TBFaLY51rKi/3+vjzx7uPuFS13kgg9JlehB7D
II3CxSq1EHAZqTnzhEqjKAVcVE+1614NwyOLfhV9OFGnR+Xy1aPB8WFsrANnmqM+Mdb5IEpyhImW
eUYXM9FcEq5oC9e6JVNSFkYAZiBglib4BxMW1ToT6Zm4UrJnfagLkXk6HqYB0lBo3N0qyYaaRJgE
wT62rNkCOccYy2mCDZkC+KOKl3+jE9DU48IaktGmQrYErtokj/kmFahjSPIKYy7yThScsqP85JEc
iqIAKYCas5z3iCK7Y7KVYK88105/fvvTyzff5b80Ye8xvG0DYYMm8IhhO2WAe5EEWYys1smLKutA
mM7i0/iL6LCGKErY8aKXQabPCT2mrsEulnWHiwSsdTT6548vHva1wi7RKe8xwKLb6+KnrrVXI+NW
NOhKeq3E63YEwpD1UOG42G6bCkkI/9u7/8jMhTciJ4DyhCaOSQIDcPnnmyAP/v365/zUmBhDBHjo
djvuIpLC+agAeITiYWqYc3EclMbmFf21xaxFaeRgZDrMy36ivX3pAvnGO55NYoIHzm88MsjE7evo
Qka4Hr8HPI+SkUkSSjPzZJzzGDDTWk+mKWMWA+7J7Yh4TABBxOgspRCJLjuuVxSdzD81YLZRvel1
t9+6zzKgT/mTwDJA3XaZkqzjRRlJLHTx7tHdN2t/TZ15GCju74e0IJPYKARUDgTSwBy1hpJc6IDg
EVz2ux0QyTtm7JE0fy30zYFYD4JtSc54AcjWDBx+s4g01YyNKg15u11bB85kbskur3ciF8M/cuVf
uZLK/00rbXZviZ7e7/xiNbj68pvzu7nphH/Miqt/y7O7WY9LN0/EpYiOF5IJvq9jElyPI/KCZyEV
j7v5M55FU8yqvObYNZPr0FkfuQigxvPHrAtgvfx2/dsHBcoG3BeZMPzlxtWZglIrWXvozNLSjaib
C62CMVlKAKeD6IZ3r398ypAMVssKoZ/gSQkGtxL1wIXmk/SyBeH1F4u61IgJMPxAjUhSBK21RJZD
7enFAn5OhDj+w3/tNpCGVcLF04dvv/lRr0MmlVJQhAMBKiUQrn2t2pC033Z21FwkoHpOHIf/IgRn
0u/73dduPe12aUh8PBdBbDZDr56KgbESpuVSTCFVGaf/HRHJR1cgCxYquqBaBwvXtzbbKzAkPsaK
IBYVjjfhk2QCcUYgjtlFK4xpAViDw932sDftvf3jh9cx/XYrvc4+TFtsbOw+IH3HNRth0Dyzqk/O
OIOKjMhWbwXOym/RzfouhLjFfH9c1REksnQYaRLMgyyUpmhtsPidRrGz+2nUIk/q11/nUZV9Z2hG
op5niw4/IDbhrrfyApvj2N5qWGhtZiKSQEc9kGsMQomVgDbweW0PEV6Lql0UL+3YpmcM1o1Ve9Zk
j5OZmqPaETF/lY7hfr/39Zu/dJW8DPzitIVJzrCzGsl1VaJGsJAkLGllN4B0SP6gqANbG69Sd3dr
09pqJUz9IKFK3eHJ7+poZ//ZX5kJf3dZz179+uR1wj5Pfb95ViOSuP/hbf5PDhO6sabjGV0OyT9/
zFegj0POmEAOju+wBOGiKZxGiDgwAcKdxiPtf9lHQ9ldlKKOnvD5f/6+9/e37j06/5QHcfuIghtS
UojAUDNEZLHWja1xac2aEO2J/EjdDS5iKm8g85wjYBvJzujIzS4JaseAGokflYoiE5ZB/sJb4Gi1
tnKZVMO/fqo1NrF9wnBa3UxBDNFr3Lgdto0HBQXtdgnSUCIB5rCrEa+KzOSDitgi6xXNBaGmyzr/
5QceM2G6oCil/LEHH6BeCwh+0ZwLtZPHC6HcKNZUahO9440JCDjYx5/Pb/9wzhsTJFCUOnOgU92H
OurNcOGdf9YbhLqThUpbHlbYDmRynSGpa1un6jLP7oOxYcMH9fSrPf6vOIAguBAMCOcNFPbsOta2
g1e78wIsDfZViYk7M/J2m5xT5E3ILuzyyVXsyQDS2kD6YEMQjEOOJoaSxsgU4vvk2zy4pj4ZvA22
v5HTrQV7h7WlhqejFjlsgpzVuYczRIq4UOn9n84f9PUxjHS61tJJgwcaVAsJ8thxm3K9WpFhggJq
COsdFuheknEifSeN1D+m0052RGP9Yjz4/uezjx9jKaovT6K6loBSC5GzBprpnStjPXQ/xzCKID8c
nA0YPm57mHuc3oEf3p/1ZZR6UEbaTHXoD04OlXE7kDYU4XdgP4QDn9KSAZAr3r7VOGlPll7cRUGa
qxN3YQFzrLDOkCDU+TOkydaZNoQW3BpWtr2jU8PiMGhVJ3DWPFX6BNLHbOYwj04Mf1xqt4gMilEX
sGUkJI9RRW8p7XZjVVPd6FhjktQ6sUH8QxHHJhCRcf6f879RDmHNZoWmdke6vjj/6izGlPaIbDoR
jrcotW1hhOtVtqhwXHaiSBy5SqFmJGqwwrQgXmRyKe/mrSCn9Z6SkyuXMCo7qt18+ITl+3V/hZwS
4BL/ycMYS1XTWI0YsQ8qp871xSIuP85MIVdTVMtYOJCSNEd2DY+gtA2khJpATDcrK7KHaPpFK0Cp
eEIMFCG91nbNNsqBuqMCCHXJdbVVtTanzoeb9dCF+GD3zbcSWSgHeC9WXTq1uw5/u1vnszZkUq5e
Cj3oF5Ck/S952wPdHVqG/bfbXXEcXBqHxxoks1iyYaK/lUhKkEYiBynMmYjAj4sl/FIyOmOdgjry
KWCsNhYwyt5+T7PriA9vNlY4lnF3fLTzVCs4yIHSOZNQYj4Il+TAWXyR57TXvJ1ikUZ4yGermLK4
e+4deRE2h0nOk0V5vqgHc/DJ4cmLb98SjfmQJxzX5DbnP0jCRLcPjkg6XqMf2lQh5QTO43BTMIcr
R3W2plsHGqUCUERu4CBCS2VKJkjbPoKHH84uH+TYJQd0dhLdlr7UZZcn6tSByeBX5wbPgNj/pdwi
QwGQsehAXqPQOjMgTckKuGuBM+fVEZUEmJFRSbK7mGXP0eEj8LMb33Gbg6/s3vwr9OuqRBR1/KpW
Gm65CJALWZX4LosBJtmuvphZsuNjIXY7Rz0kuUA4RPQcsbrIZgJYTHI9KpBkTABj0hmnO9nlJCku
GJ2zIH+3Hlwc5tdsaLc4xuTqUF37LjUMXB0nW1uOoHYYIdp7qvxQP45x/FpMK2teax5CTxjOOiPI
hF/3yMQbWDrewamteJBFqBpAuLsIqUbTogB6ggpwpFdAIE0d++zq54d3HnFBVvJrK3Rnp02cuhMD
lWP7NjRccKhv8AthZw11dz6o0KEpJRTSVVzzyEh5lgXSISUIjS3fzc3UrarI5X8+f9Uurk9aAUWp
5hjQku11n2NVjcAyPzR/EuIqB5DXBqu1oFjVba0WIUcms5wZoqVG+NAWKS+S8jnCKFNuZiJ+yMJx
VT0wLyk3q3/9Xlad1ay3eR+GuXzDJudQI/K1XHVNE9Tj3Pc880NiA7WwvqOqzULSggMnssZWq5Hr
Dk55erOfWBudaoJU1FYrIClT3G5MQfmb71+++h7GXGWzNUCw3R6ZsgKm6/gxXdF3kdmrt1K5ZGFb
OUzSvgxirGIYQhNMK6uJLUrlMBVTPLrx5zAZ3SgtpwDzwrdZ5z+dX323FVaixSdWXe3kIQIqLivt
7KM52kTIrV3mUSdpe7C+tBRq9l7NoF5IozbU/59wE6oqYMuXj2/ceLSCymIMTxuctruLPmXVwWQD
rONSSOgtPYCU3lPHI5UMjaYVl07J4ztaqAYGXDqoBmVj8vZxUjGejJDx7N35Or6SgQsritc1tmrD
KFupltKNniPXbhYKWLksYJ0xi4P+kntYNO1VCGVSupTBCOQAu9kD3bMJjEmenl9YjdaDKqF6AcdL
kUapgSJOAubPFGjemquoTduyvmZP+1w7ovbuBU09h7OdY5Tj/PWj3z7mSJukjYPbcgg6jMlf0cg6
m610whKBQlJPQTjGy4dHXx4DSCKjzQ53pr5zapDOB5jUtZwIuOtM1qu9W0i2GTffPbr4kdT0Gx0F
sZ3yBSSZBd+zVrFDqUiul50Xkcmd6bXWWmkkhgZ48E80WmNiZR/V0oKNp6dTo46AkVYd60cXT3vy
s4XfoqX1+hVigqDCMqsNk7XNauMbYsrdiVpW+J5B+IRw8IBz1gf/JG/XgJPXUmNGzwpv5MrTFoPX
f2Vr8kQaHtsbx7Fufvvp9uPt41Svj7sOALoUYCM9Nj6J1tBgG2plpcsbj84v8+iRVV0/9J5C1GPV
yroii9jeKHJByyLWZa3Q9W3fgBL1WWOXwK55+8KBa9958P7GP15eZFHM08z5Qw1XyHudnHv0sfCr
bz+e//jx1yzbVJqcNZ4aAsiPSv/n/r0sjZjvOmrtA20rHquudCkOs/rObh5cMJ2nvw054XgKqXgL
cxRVht3q6DVlUxupbZIRSWHpAO1Ih2pTW4Cyp0bVsebnj9/EpWDmRS7I1KAEtNW4T3357Y17CUG5
lHRiEVWcQF13zxONZdMoE9GpMtPOFjKTMYJXe8YMwyQjZ53xzVkcxc6fWERqKyy8xz2VQOFpaORX
0q3ZmzM+SmTfkscWblcAef3pjBgbRUjsgXx6VhvBcoxKo4pxFAZja5H0GQH1OHXO7HyQqerTCrxo
EMRVw733T37/mIcJYAG7DqsIVAO1upG3EpIrB5k0cm2+Mao1T60shnIL+3aJhFBxWQPINUPdEitJ
C9R/TkvHe08/loEmEVb6zHwxp7OXcULvrE6y1XJp6NRxlYCsPpNOgk6rhnbeIXBQZ2gNSVSCiLxr
tyky+Odl1npqrZc2Z7eLLCYzcHqU++r51w/+JH/Dl3yhUqC00RvbnObtnMSMjMSwOzi8rIE2s+DJ
93e29QJ5HPK7Gaik2/+WhlnHH60e9K9VKNNGp4knWb0HR+3jmox+UiDy4bRLr60EeEmaQ/h926Za
4a0Qp5s//vz2f17czC9ykAesyBFs/Ong9+SZTTkXJZfroUFkHpvJxp3NYqeSi2MqDU/boaC6kwof
xFgxUxT6UgBktGrNmskoSuZ5ns6xELiRaay/13On6L/4j7POKa+ug3Nc/Xr24f3jnD6PwUYdOSts
RNV+2eBxlR+/OiLNtv+F1d0+UeF07MH3Wvfa0zryFI7lTNGqokbCviwFy71qmifQe1xPgc2dYA63
FB0vyLjnWmTKs+bFltGgxSI2Cz49jwqkymhFmnTU6ntKqHBtWF7+9PzuNzgCTCndhqoQpo6iyD3N
8QpkB4LikuNFsqZJo+W4mSqp+Y1P7WSK5TO1lG8Zgu6BCx2TiPjy299f//CGz4tOJK2MlDcjv+u7
GxlX1Hp3xpmbAg9F1Syw0S2zSWrVRxBS1cneAh4RPJKkMI8+GflIU406NHd9WMIYQYRUBJEz+GZL
DtP1rT++/v1veg5UCRb1l4YHUKiF4dWLnNh07itWOUrMrlHDmHu1NWXsCgPIA6NunWp2xi2kJNcp
ykJnai07yqGNywpuNACjjq5KMAxSteyGx5qjbaKCXCPJrM9t8puPbj989fXl/VsZF5/59wGZCPUF
O9nKUefZIjt/88fZ/Q83Ht3/5HslPS5ZujjC4TLSwET9t4yWFWLC0tkGtbYffnz/5OXjVrTlkseU
SzSj/PC0E8vKbkyjESJSN2eaWd2dsaiQEVhDr7BgCdXr4pr8169f/X727sbJ61pjt2qVZff00dL/
IF5OiX79JsKn3EYX1fUu38ZazatveB/7eWxI/tJo2rL+eFZFqSkkC326C0Dr61rGMKX0XRrffv/t
3Ru5p53rQBTmnlHJWV7dL5RqkaaNA1p9UOK44VyyY4H7n36ehviNru2/xO1i5dTsmG973BC2+GSJ
U7Nb0VCO1Ubs2QAcnmGosm5utIQuSu3N/bTIGCdcOe2jTbbeutpTFIhcplUztjmQbudAuONyzBJ9
LCR+yQXFJOmQ2NS7pjJ5YgAtYl08ePTVzSziN0e2tv0afjK8hbFXYbTGzU3uQ5YAruvtGLc7S9CX
X/2VqtTxUAF874ZY153fvPoLWRdPMzlfPEUgyNIOW5gYB5KUkAk78lYCFiSgBmbBd/E0EGLb2dAc
vnIyd+93LVsSoi75W0QaAyfHfFsB30IoCkmuPvdQ4JEd1ZhQ++ALpZ79yAfY4xdTrTL1oaceFxlA
OFFxceaYxuKmy17a3tIE5SGe939aN3VJ5sWPF7f7J3VwS4rP8rx/evf567zR5DEQ3MPjwb8Woblk
iQCJiPNEfSh7zVFS753CAoo8k/fgXyD99I9kpEDUAVyx7/AheZ/ZW59jxBTB8jLEvGLPzV5O2j6/
f/z7D32qf/9PNHeEuUfcu8cFJHwfe/7kpqy4nwwHuFEsAgzPfq0DzsF9BWn+xXLef794mhvQ6x0l
W9sc1u3oYcIrKX3YmWXH6bVsaYYBDfJNlef/8HEwymi1xPD0u8pRj8QWKB8O4al3dvF9p5ejx9hl
E0G3C8DXY9Q+jx2L+ToCzf3+mA9svOOjL/+wEzA5CN1exwPl3eT1YZNj83mIkhOkPt9N29BxwVhk
TkFJyQ9YlvzuiwzwufEO6ngRroU3w4ahTlaC08xJ4OQnx/zZAZEzEwMoYTawiKcI4ERd1lRHhJUf
bGik7WRbmxiS8N6JYhqhCgSG7vCcyzDehROoKaBrRHj31cMLAg378SwzUFpAvKIR9bP1wC7EZkax
zfDsdgDIWo1L/pDbHGRwcjXCvJy3HiClIWIA152zW+9/IEVMMrQALQGSv17Bd+4aU1J0Ogfaho9V
thG6YtQOoz4pRPJq3jHjkD1vgFTjLOR6IhhtDkztJziIaNGv/vTi/Lv1fBnzyIO734fHzJczW285
QWBJeXjXa6JLr7YdwrZNKoQ8JZ1bZEmV2vMpOimM2i27lCQXRm1ow9Expa5tpCSJX5EjAmy/O2OQ
8oJ1SnAGGMNM9vr1qal6svMXmbAAbt+nOa4E8z38lMOhCN6vC1jYoS/aguMAHUYvH5zdf5OHdij0
AepGcVJVldqbv0g5JaLsJAj1TW4rkDz5P7kovp51jjp1rZPKTOA3n7357a/vP+U7eCeDZMXyKx/8
pvK6k7WWcVClh9agDdoMEHE8YOXUmjoEMPmsE1sXF+CZwU95GDueWG8W6s3Nkx1wIc3Mo4YZ3gev
n4q2RGqpuNaQIylCQfFFn8o67Ax0R+Xqz4oHD723MHkECl/jaKzgxkDvIeprjOlZQdCX81w7FMYB
+8l+mZuEExhp38g6wrPobmsLHiyFMmMEBy4ZXIQtR/BVxux6+lwHUcajpMirNCB1GaVifJBx449X
/wt5yKpUAXb9QFozxx4A/r8EUppE5kU2Z2wTa8OGDsA4XhNs4mE2TkUQYGRItmB+351dfmCTgYlS
pDcmxmyLw9eBYg7Q/tlfeO9076x7nHvXK/oOY7qyIxMAMyAmAulgBM2rpyTNBCLwetgNjPRaflfy
rYyeGvX+dv4f9QPua8yJhcgD9qyiuVp1Pa5FglnP20/g3qEyx5tY4CDkA82RHyy9SMqx62Pkw4wM
FbLFKzapZd1BSCrb3lWEgJCCYrlOrkPda9U7/9az/zi7fS0CQFZN/UWqOAeDTcvNlGJnQ4OUjZqs
sOjXfWHx6WZHnUvd2TdQzFWXZ+BDgQK8bfku3xqmFzNPzKdi6Gl4A+G3G4HGzu7iDVamZIvaZb4X
dt0yWEW6xPDZidC4k5M23AEKS8JIo4FX/XZ9TNwO0PRAcmoy+AxlyQUllxVWC3IYKPQSSXP6MKzc
F6cOpy54wpdY9N2NF99njdeoB7KjDe2De9rH3S9aiVAMen5MhMNc014HbdQoP49nG78jlsPd4Vw/
xKiJDZRpMGwJa3rmIm/Q8OvzpvhLB6edodnBd6bV2kMAOABhaD9Q+OUi4SQ1Eu3oo3hAL4g2HoVW
LOyAJYEbCynLf34wIJOF5csA0zmdgMx+XasBIcEpHE5AxXnx+ce3/cjs+RmHuItRgh7UUChC8DVP
R6/Z3aOsVFMoS/LM3txAypAKu+GOGbhhNK2nOYFr1mD0ww+5lTj4x5/en/Hl3DRT+2mreuEStHPB
nGqN2NBHgtNRtsRHWPtiNK45vKU2FF4tTggpp+jVqx69slG6vbDrbKSVV4T1pSTg3OW/piwjl1bt
sChZ/RZy+dPZ66/6gR3MhZsajaAlueOKjquHQkORZF9YmFrYee8jwDcxCKXWQraGRLaOsHQZmZ0u
n1j0D2mP/0LAVxAOHzm7++rfaxrMhpv9pjCS9V/t1r/5KThSU0DL+/KYBSm2liAZT7zQ/Us39Oxl
M6siurNqBR1p3//y+W1EphToBX6R4c3lsQUcwa/u9nY2BrInDJ7iDmaKGDZUJ5O+EILsbgKppy3X
Zmk3q7vzT9+fr7XpwRtcU7uDoIn07/Lm109490FXFVJrghkoreBsIkTIneTmbubsPpJCJtcmBh/X
NqaePr9l6AB6zWMrejZCUTWideGYUD3DYSOMFcW54JkDHXtz2whsXUZsxHWDH/IjU0R4882NvIfk
4kJogX+mAN7HatAE/jOCBuXfd3DrfISpw+vFn26+fQwlOVqG2USJgV/97e2n8ADtU6/olGsG8FYx
O4T0gYGwwYUq5HDRmnUwjgRaXShZbW9XSQvhfy3GqDB9pD2psJ0R59VjcUMQIFenfPwXp9RH582x
+BHuePd///E+wpHiEkn7oyKKVootcPTEfSHQIZdbti7t6fNkJhR//Onhy2/fr+lA37cFuWlEckyq
EUkRjbbeKbQf6QZy6SYQcSCdDzQTPM8/7TKowbnqDKIbTh5VqZfO70V3vPwb3wGiyZqbtDKBwA84
q2Gye8fUXmvHTA1+ycUeWAI4n4nqtGCgIlAczWVvwBEzwWltXfjRjl1KJqqRzEoOKnsUHtnQ8WOs
yCHU7Lzbxfsc6lo39GE4WwMi7czi8YNM6Fzxh9kwkewMli5b8xmVyN3db/cuHzpuIVMTqjkXQntV
t6aQytET87jnna0oMZRnJi//QkMp7Abh/cdH71/kg/ic51AbcVacXR4NlbQgVcUUUC7AlgBAvcTV
aOekia59NjurhqDDfyNUtC7+IU7n0BFc1AXmvI0fcjNC19IR1GHaw3JGr1MydLtEV2nPwogUqvav
Hy3YttSiyhnfmdtFGezbXpF+3cRDL1XYfV2LLxeJeVxJUwWZlw595RMxV5xZM6QqCJGHixq8qssL
uwi7a8MD/IvgQyvZhfJz5+rx5Yu1piSpjwG15hFqYgcnOAHcmE2OI5tMphHygceLj7de8VUY/4pw
jfiM+zzxae9pko7uy8vH97/b7a/YjjVgDoS8o/3mM54Uu8c/NZOnRBcO3JZCW85bejLAIdxOj6q6
qGvs5fZwO16xB/6/38LqQFljyi6nOJxmDQ5SkZC/ywWJZuVNSvpoBYm+kI3Vg8e/EUVsTlus3dS1
7cmuvxHbtnkycWCWRsC1K0fbPY6iyLSvFEd3pSi8nt15/fi3n+Zji83BbhQCOxbgjW8J9TDcTm97
8fzRVSRowCQX1ItikgjCWIFlIkejV6xAegs2zbatWHAb1jGf+TDquHCr4e/8+ujzVe55w6TVACqX
c4SlVNnYJJRkahP4gNBOe2Pi7nK4zVLGQlf+26iV/gAqhRUjw3RnULgyg2Awj6LGMjfXVxqRCVOl
PzCU/A+tKO4S2kZOUTpaN29pgfvVckCKvJg4RSrTtkqFBPBsyYsfOxhinpokC8qJtbYwbh361fov
N979SOFqeHhfk3N6EMYJxFRWr1MnxEpRoEKnqTCH5RhzF6sQsOXqM8Lwe7jJEOHR/r8WfNQhAkBr
NLjJW6CsO4xeIL6GDpEtueawDtDw04YCKnRVRqEl4+pzRYdJkB51bIbw6SJm1YmWWAJ+wjFh+GU1
gb/sQQQFOBXjIZiyNNianNRvFONRMB4Is1natFlFoGWuBkcU5uH5yxuPQMgDIhPK00LkMR66jECj
5bYdtsijAA5kYQQ5XjmIhVDZRw2lNygkNl3+k39mskH3cicWNYpC1AfcOcLOrS1TIPhxM+o2FOOA
2E5bXRtncuwvWwPHILRmpmbRUAcT9RAy5oppy0Dy1M77Y/09LUWoSY4eIr74xiPsR2RWchcYWMJ5
OytKKEq2Z3KNHDtRbU0EBFHaUIkYa4LXdvMOfNqlM7lA9PJ1/qSXz6dvma5xeCdtEObqWZFTiWz+
l/eH95nguTaViGv++e8A2VqSlyKyJijjaYkULIEyc1XQxmxJdm3ywgmcVYFaoO74K+jlS/7TgN8/
Pp5/ffvOP6ihfpCjbjbMFOrRYURzJGxU8YA2hjBbKmqLR4KGgwpOPSQlT4i2pWNzSt6q8/jiexJc
1ebIiNrKhh4JMluWEN/+WeZwVhBg1kIVCmQ2yGVsA9m5K+WGFNjEjRtf//7qMrqb1gKM5rCNQT27
ZfRf/bwp8LYO/XXc1Z1UdnsuiAwDhbB1YMIGXLjXbGs1loLTRqazwd2v802/VsYGXevwi1v3uDMh
ZoW+07CfEbmb2WzXynUFppff3v7h6kP+KCf8/yuCDpuZzpbgI4pMuzO/efEzoQeuiBXerCrWEr1c
r0k22tcD0QQ2QC9wrIkPal59BJwuIp/2yy6V1tTFZ1HO/0h9han1qU6qKAVrhWs5sJtiU1YrAfxI
eTWjNTWMZBsiDtVJ4qYgfUB3tCDd0FFJIeEiILkOAa6dLxZaHXAIPJHg6mdiFCZMpMJPIbp8lZvM
RKo8b7y8AKngq2zKLaxBFQ2omCBcsX96V9S8LQGVc1UlIdw3Am5foC240MxjN+1hCeKYXPDTo7tr
aGeYfchQ2qP1ZGhlSMf1nGYd1pCgJS4KNrIkmE8JqAylGzl1OIIrIzDdRNvURg6G9MeLx+c/gtZo
mJxz2VufH53nl7kF6C6WnugRK9PJxdrvknV6kGBPqFQqIaVeTkDOU5+fnV3ezlTLNROUKD1LhruA
NTmRNXdGrSGEU4Xgl2vP3zZAiVQisOSyBRDUA9rU2gORiFNcvzQhsPeB5Lzhm4tHv73K33PBCti1
N63NnGx7tmF7UQcnIxFXO0WE8g84NE7/xT3t7568ih88QuG6mB1HlwMF2C9tXFvtNGgxiF6nIbit
CzefT0Jtx9rnpDwF53RXxwA4R4Ds2e7mLxd/X39sv2eaLYdWVTf0VjJK91g7ieIEMBOKVeLjPhrR
UUsmDC1KxVaRQ/x9BodqOEgzCZGugUIzoVVEGvLvvv3zxfN7p/PFUVeNt9LQkwMkJ++CWuAIZ+5l
HM9rnaBcGCSTbv9kHlquzXDbqhN81wVyh8ILb8WdcCOh/lTvAsUOCZ9Z/5mCeqaywxSLcSjAOx0G
+q51dFz9k5x3f37xMIMCz6HG6d1GOOxO3MbHekc8HWH3FdHOziJTQt6+2hkoO4couWsPTke3r3Fx
Lme9datib542hfTtdIgPS4vt891jdJR1iNA6f4j7MV84jMf0PqhqqCF4imaSnqGIU4W808FyMD8Q
EiUTlf1V4BihdiCTWi3s7tz9Tp/v6+pgGbl9uLZbjI7rRwr9dmekyro0v5W6C6COXdMd5ZaS0SNE
u9SQY1cLzV9nyCSg51pIGtmmG+VtIrAtYvw0H40r0Uaku/8dh2ugZgunq6mws2sWup+80zMnGJBh
xJM7Pfmj8xkDHRSz1O/vHkB7GPUfw0g5nIS9RwTD9WolfCEI9357qIMUQmIcEkQhzaPB1tP/NSsA
CjSa5d6KWg1fmETDHBSFmmsy+OWqvfoCi+4jtKztg6I0EFs1gm0WIH1wxOErZBzviwCg6Dye1IeP
fTz5wfnZiw/5vD5T4oZ9IHjdMD3O6F9wZeh3HuPXiOHTJeD/l69z3Y7j1rX1C0lj6H75K1ly7DhZ
jpe8T+I/Gk5WlqxrW2qpdXn6/c05AXbJOecMUWgUSIIkCIIgi1V1e3rwzKGWLjLSqtsfXCCLIS7q
baGp9VZaCIRS3Qxht1cJ1ONEDghNg56DkVhuOo2ItbuDs1s9dz+Cuq+nIPBYWn8sLhqAnoAQuudU
gx7D4BQCVCVdv1FLEKLSSAYGiD57ARV5EJD2FFpzSAYNXx+YsVQbF5p7wxhySkvJIYK/Cq6dRIQY
K0NxUHrHgiA84W14ejbzkOpxRQtiL+ut/mtf/FJjSqP+1x83NvRLEYFpELhbQ0+mHRBATAuBb2Lz
ZWyycamJBnbynPiZ1DZXo8IoF6ntuwUFJkCOFg5lpkDwQMnd9RMynrLP6BtjkLJUh4mC8XqQG41Y
Qjp4IDZDS5DxhpEh2fbp8WLtbxSmbU5QqpkKglCvQCHHe/fv7Q1S1RHahsRtBVItIOXr8xLi5fO3
UwgRISjK/nXwIY3sOgXSJ8ghELEgAPAhhpJ+m2xaJDVpE42mYAgjB4gTFZFxZAzR6thHxtDTv/gC
qkcZJJlJezQ1uDZPcPP+u/c13+LLBxkxtGYKf3OmKAsZpkJRj/AGBhkcYUrgzk3YgYTjWT7oqwt/
vNEf9jPAkhGMUiyo3iZoSOkjMIA8WqjWsDP0NrVRRamQzfFSEzzcVld/Wv0YgWagOX5oFlcecmEC
H7qd7oqGRgWiHoH0YfqNNMRyyXd5+Trv3rejxw90ZIK23yhh+VIYXbhn5+9nev8y13JeMvaZF3p5
Ry3chhhM19R9oBZXB9cCfI7nTneSMBDFDp4+5rKWgK350JMGmNCCgLP9mMlgk8htlZ623mx/jIQi
/TZKkxqBUgiQ1Wb6CryMFtcye1y1p08crXTZVNgpnYhC0gfARNT7WLiIfo2WpSlAv1sFVaM9cjP5
yUXaF5x5wnMHV5k+gOjYFKKmI5aHkPQIsq0sA783uKlU6kVdiSzYzwm7FYCZPqPEMsB7fdSPeu89
H86u1FOUEAiSAinKoySQUZKBQs0YIQwAHZbR6zV9wXdQ69yL2m0PCu5qqL9l0L1MxSK8doBGfSGD
r68erD8eBG/1omE9wNPewdIx4nD75up32gdTYKLTLdQhncPgpzLtzz08H2x8O6RhTQAlGkjtaWCC
FpZpfGCsRH2Gt+xAJIEwJiHn0IDLx7jytBhn0LAacz3apUfBOKzN53350jrXklTvlsIaHHj5697d
Qa70hdAkoC6pHhH0CJDL3rQWunlihQrH5IGcdEKuTqu2kGLE/GSbetCfOg55RKrGT4ezSzl1JAAm
pDGKTatojRtm1y+0+IA5fLdYbPx8v315pEfD+hE5EOH+LhEIH6hRGbzjHEvvr1xz8C/NoKHDWLt1
bOOX3V+1IYhWScc9aJdHU73pjA6kb/0h4pu/mFK1e6fdZzqcQC4KssZpfEGJFoGMvOEwFWtwZAoi
eVmJcgkFhODa9q96kSaSFknufb09O7x9orGQkl4RX6JmoBlvpBSFgWZEXZAPPtHxf6jU+qo1v4kL
9xSTFF0i8V0T3dFAcrbm2HkEh7dqSw/KuEI6hAiTUQdxri336W0a22PZTiYjTRXtD4WdGNAzsw//
DUNgEHiGM5CCwlz9hQiIG52RwUyipJC1pSvoFtiE9OpQFvlGON8+5kVFvS6z8VA94VWAqbF3zJgR
24HKpDpgvKKdg9vnYy1EWICwDGGahZXdp0yx7aWaJYDsRNTjMPhKSGO4S1RgCCpIOVaee7PFCW9m
cCZueFE3kFQIHErSt5Mft1iLajinLBDSq6B60odOoHwIDEYPKwrIuNQR2FzgBWqkvTrKyqgdBNVp
ebzIV9SF34ggEApI8D4KkEoDqROwjm7Q9FR2+BheKeWkiH0OCcduD30N4lsrcI5X260nUTV1qYlu
qVsPIGekLHzIpRdGiQpUMU4DEjzQqoOypZwBlcm8g6iqXRr5ikiBeZs879O6krUZjM01WsmQroW3
r0myjIySM0RMRWJIgLZHCzS8Y0n9YbeYS/qVrgTSNQXj3++zdj5ClaJiINEvP1kEv2mgHC61W5w0
6cLJaCEWWvoZnLXy/p/JtHg6elnd1O17rqX02mWm4RKIYXqOXiS3Hgd25ahrbnmDwG9UbhSP2FNm
SgEnO0RgWNUmFiRKGvtIO4cLPYkUOeQEOSX0XYF+9BASfBKCdwy0aWSKhdhbFBBaKkkHtED/4Gtd
SIhRTGpaUQgdpq/9sTPkw+hpf2DmPvLnbProwFQBOlwCQ4mMwAmjXlO5UDxh2ZVpPnzJEO6Ww+kD
r17h+SDXfK4RPv9DtScV+OBMdCijOKISoKR76AkoOfCQ3gci/nRKdU3rAYrBmNF48Chqz92/UOlF
xXlAAlmKvOUHUqiZlMA18/wVXmLnRcrO5S9Kyajx5g6/9pcfTxhNMPHoCoPa4tGcwsTDQp8Jg0SZ
RDLpvzm9fvs7Mya0MfmTmfSEyfzCVTtgI900T1j0qd5MeirHfjgMuREH0fG1KUn5BNL0fVPXXVLQ
Nii/CmyAyMbRXM1uHmrGQyOFp3SuFNwV7mqG3ff1twcZdK3NdGS6mV6E9oYTb2Dp3gHpZN5ykRM6
dG/GNX2rouhb1YdfBtCbx9X3sIMDekR2kHDv2TI0XxlgGVIKyYZ2RwfJywiKlmkeFmbnkKEUE6hB
BG7jx+CChaygDSHWibnt+nD+7Si2L3MrMEMkowQY0xQ9BUqxNL38JTm3eY9w25BHytCGPoKQXI4K
1BESXa6m1xtLnq3iJIbojg1DyzIo8Ox2Jj8YTmhEkCggkJBTGl6+oGmhSb1aa4dfCiUJgHiJpLR3
ip95ucFrYmG2+UtWdECvfUiYQJq4o5V4OKNC/KYM0mlFWJ731tPOB5q0WP3t6e7IB1yiMKiQBVs6
Ax7Jg6z+9342Tpl7DpE0Mxclz4BKbZ0byBgULVIyaoNYdegiSaxQ9yWJISyPIBE1uv8H5u0lV5a2
UJnCa9NHNfFIo78IUZpoRDSAzBqkxHmk+jKpep89Q2RAEOl+nYgGJYwhAU5to76MnGF4u4H5vTna
f0+a8kZFi88kx58KyDEs1Kai7PJjpm0SqCGGQcDTIks7zYpDvrN/RJB2+jQREJwEMWKxpujXuCQ2
23FrX6Q33usDYY1HKiFfBTAxtUMPQ+yErnuQUBcCMgDSKmRgUwYhtiXyWlqYRPgalFj0DvgqQewA
MLNZ0pXwuEBcKDGZcrgGisSZ3bKoVnTAgiUqNUtF0+dtSSaNQLIRrmmtaaFWa1MPlctdCfi2BqcC
/lxGSqMof5UgRQ6oSJfcE2z1e2pYX9VqWcQMDxgljE4OW07a2dbh5X/4TUgNpY0YP8rNmEZYkQ4U
8K6aBD8/vL05GPFKVaMyAq4THRSrtzUdbb/y0SiS6iUEp3guwalBKhQ2qg28U4mCrTDkoVolwoki
RWppEA2GY7ingAEhRjSpATBZAil+aBHSl5HJsaFWFkqBlZoJF4oZAs4AdxwgxS11FL6Qavu2TBc0
PZRIwVKN6lP6m/aq193xrWFWr1BxOAjUo8eyh9ra7M3t/8kNHEYvozQ+CiOPcRnK8siAhnu7QsEz
00AciP0ixvIIzB+mkcHbo5iEMAGGCUldBr+JAfGmlm2F88F+MOS2rVgCSA21C0jJSD5GxzPv/ZvF
489YG5iQEqnQJKRAIyMUG2jvBFtSxCKgJAPhEjwGj/QSt9/1rh7O9rGdsVrBWbQ/5K09bwRMDape
rg0fkL7X+ac04Z+Q2mbCZoYGBw7RBInBzFkPJ0nywRKJWdyDEQjB2dhe0tXOCbVN1dLTQLQNW7ix
cUAIjqYvh5V0zNZO4vB+Ulz3ckqJk5AmMyRG2wopkU3nlj5i1lOOOmJIv5122D3Nfrm7WNTRlzQu
dY0UoKCq4Vz91BzJPEoEJxeX5lwLAfJOAwLjMoo21C2ljLKgj5Dtyav7dzcfLdckahFzlQ4BQgus
DXQ6UxuAhkSAE/Cp0Om6DbX+08vGEZTQR3eJ+faq9mWXLHjNmVl4f8/NzDrID5PUbbdIrLe+qRoN
BSI5kEROJRExkIC2AlX9+V8MGfQ3IdkDR7KBMB6H/PZnB/QegqcUf0zbxiemK8oiKEWKtZb2xKjp
Tc9T1VFfWpPSkWEJTK8DVR37Ir4tQduoa0Z+vA3qZHuSRvkq1QyB6qetHiG0mSskC5wtdGqSV63l
NuUXLhJUJSsZSAJCAtn/affpI6kjXxCqBiTTEBlIihDn9oGghAgkgYevO41E/Ws0sy1SpPhAhLa8
dR0qJMn2NVz7wnnWfX2sV3EapwbMVR7Yy3vsYjiZYDK3jKU3PaHG18EAtb1PZIscv3fGoXKV3v6m
inpVocxVNgTuWCIVzFosl34SaEZ57QnrIDoCiuYCEQoQEVtKETjxBPo2MEmUae9w/t/XGZxrMEvG
wFdTHyRfp8CwAEIGTgMUenAyESpt37iJJcD2QtHdAVJC8pwGJbcC0LisyrLW4g4B6yxw5XrSeAfO
rv7SLaWdE+hYA6X3zRygEnj1BtQtboqf6nguKTfq//36eFO1IPFQfc82qaltlj2DiXwjrJKOmu57
fkBOznB+Zs4kDK9Mxfpid5zh1kZ6OWoCAqfsZdhVpfP/qQK22UzahLoDOx1YCJuKpX1AD3FqNJoH
noZAkY2MLqVkcOoMXtrlHSPwxE6hbWp551XJjHy/SAY+ZlyAjMYgj2ACI4o5FcicypKC83PveHUP
rmBC3MI4hECKc4xdRnLEZYQBcWNXAzqOZ4IOysSMDqjR5zEoRMOPCtGWugUCr9RnCuGIB0AS/MzT
u7fzbwdj9RO2md67M8XeAxcE5sGDAHs3K91XZzRae0gLCqyVEFgZponR8sF7zxBiGrvTRheuXYZY
Nyd+UwGQCADpo4xUnzalEURR4cgmUInb/KScsI9uUNFqgzSoDJBHxMbd8YMWwpDn0XjSxgYB2VTh
9uL2919ECpVoKaWnBZCkziUz1fILDZBQaKDHGSVwBYzCQyZc/8+DXpMLl0TAC2Q5LvsaoseBvNAU
n5hkXM6PGyfLScdWkfQ98VE6MxVQVsUQJPZK0OcCHnlcAmMEW9+FZciBElyjrszN1fHTsbl3EalG
ILesbNzv+CRtaqtRC0YtA2k3rFwAhOSS5MGSlVg6gwBCl6bfcglU30HNOmcpbVjB+OLbm/W/yFZD
3YsC8qAhDAJtOPrW9d7X65vD80N28dmJHHv53M0eQ5kNS/YhuQzMyNae5PUhOIFRRgBhoMUsoJrg
0lNGYy5q55XhSIUzNH4YIGNM9ygkoUcTv9TbV/wGDTKVDpTaf67+cPslZk5CIEwkEplLyj7BynIB
eaoL2EDnpxKiEEkrgY7EKTAww6h2RalDzqGk9+yxwYKygNCW3Rmu6ZwRDWKLkGEKDEJB1I02p4lL
ZBjBCKU9jDLXVctYckNHLG5/ut/VdqLq7JZS7A8hdd77SrHOk4Jli0bTIbFP9cNN7LQKkXhwwZQp
3upN2+GJN/ByuLUr1F4EVPipp9yhlMZlBBrO2oOFRFkkqAvJULn6FrquKYk0QLLBdO3L9/ODxaZu
hED2iMLFy0xsUaH3rU0w1g0XG0nYIvFUQwu3YK6bkrkbgKmhBVObxCm8dI0KJHXSKUl9zOsLW8jU
CTqQ4AwkBx0wSNQFOOZ7ELVU0ZO3ADJsaEsCVQeh6LizVB7KG76Tkdq4vqnSK3dDhdvNoRGbu++e
30vPS5pdtVQKOJBhAoPgihAFjskEkb1/7ZwRlTalrfDnEjxwxKbFXA6XLVy/yPfz/DKVVXBKSiDz
/z8NgvjR2rTMEFXEdLNxrA/kTVwcBBlFgDl0IJfLAU8lsjxCtrCY00lJDqxbKBo4qiK3FvVqJXK4
56spB4+/jYZ4QiGpzA9C1M9oXhJ5IoOGjAhKEJlBSvtJRk0ubroaVvRR9TQyahCFJgqitSOtC4RG
KvuH/2/CiNm4OOTbsCmFZiYzMBRXofUvy/jasVvsP9VzsZvnMsAwBIpaMS9ri/qIF3TzIUk3SY3U
jAbJ1PwCOXrHATyctNMndeXu/ekh2S8WJ1xQJRBY2Fza3vqC2hIGi1xaBC6O6zYgoK9c5uQxVS+R
ZPLTD7MdM2G/jRK9CwHY+/uZKzMlMg3DgAUwkJmXrRBmZSB4EKDm5Vsel+IOJ0fLNAnrbeaZie1M
K0b37vvC8VB2Hg5OL49BkoAKBrcnDo1AXUIDyeUUpvZAYuvD3Jgarg11hzHjByTCGEgEvuwkjjfe
ehRN71Oju2gtHQPikYEmS7Oj8Ut4pw0Laz00JoAeTU7pPACi4s99uVm8zSjBoQPJckkbTcg4vZ8e
GDANrA0H+oVWEKaLDjVTKw6aFQ5iZa2xkrQqZnzxkbm9y79V/ezi2DnWjOu7RGl0KkwaECjZtSQ7
FORBYiC4mNjMRUjBIdKsgY80QWYHTLaDtvSdIRFogCtL5Vut1+7e/jvN4ZWibFK5ZYik2qwpE5lA
jljSxYEi1iiMWKgmtGkG3di3LP0rFr3l7IS+NVALPQjSM6XPsMBRpBOibhApQvnhxneW9/SxJBXq
jWtGObmB0Tu1EttLeyPGCJbLIXakFxnqAUwO8OwcEIW+PL992MG2nB6zX1y3LeYbB2vHVIW6LQ+c
Rzmoax65ZoKpW5GKyMlzC4xaEcitate4EaUa4l2qtIs6t35Zp7hO5jZDZAkhDQemvSQk0FAgDYUY
vYMSPZKmeKZHABPXgytiIpTHm7ePVxIBFGCGz2QuRjIZRpnwey/IKbSeoaCIdsBIdzKNseeKlnMn
ffdKN5NoCjXtV6xGQJFRpBMIZcgBivD2drn8UaDej8smYPUPQs8TMDWq0cZoduQf9mM1Ls1NuagX
StYjBFoU0lsNGGu4RzfDBpav+YqJOJlBKj3tLnqGtqej4EDd/MLf1FmN6uf4+VCzW0yi1gm4hWG6
GvyVVwdrdbc9OZvH9K+7vRT+8PLXWXkXRIZIhvRsd1uMRMuaUkyAe7eK33TFjFcU7epdFqkZSUDU
tjwiMzSPsgjSyK9b1ryhKm3wUwlbLCrjnS+qYx2LJc9SPPoprSOWi1pPU3DPC5HA0qdKDl+P5oLQ
BDnpVAlZen1IRkvKSVty4h+OgS4yaLilcikkowT6RPOzNJ/jIEL0lOBCKJ5yLVpQnqXRKxnoaUl2
YjuQLESSBYIQ61xB0yfwjT5JzJxFsgIAaVwET/XsXH4BgZj6JyoNhU4IPZBLotI7tg+TjuoWpA7U
cbZ+9IwauGobvzzUPRKia6lEU+FKZQNV5idMDr8QAkEs6ckOTWqEOFN3C5XEsCXQYAJGRaWgWr4p
KaTbnAnXD5XDm0DM2eW7s08ScTv+Mbq9dZcGBNY90UT1oyjR70u+x6BS85MuENM27EvLoS/atxEj
RxINJDmBzDWeY2PsbdonxoP0tFRS9gCECT7uTU541akOCpH9sPXzJFl1iTk0r+WhBHw8vL44fjiL
uRwwB+vwFqHMdXoHV7Oc22QB6iX7SaGYuxMmR1IHYsG2ft/6nR+uNbcTk9qWmf/HY+Kv1X19cbQ+
O470abkXDm6yQWQRaWlkrZ2s7D7era/f7l0/fZbnrIc4cvugnijwwyoQdX/BD2zEvxaudyuz5+Vs
oHUKjwekzv7a2Ho42DkMox7MUUdgFrpo1FBQdDT4sKMgWAYWxkRxByT3O3JTQ+X5TkftNGLe/T7o
VJiKgIzacnn39OFTturIaYOoh3jgm5DFt+6+wJ6LumfyVKPZYstKrXbHsBaen1CaqElGAwokJKGn
V9IkJGWy0Ld8Evb630sGVv6wIWEUfMCoRvbg0Yl6exZYNIcIcKZBkDpiH+VBa8gqFaIgasc1CQlE
k/bb3cHV7LR9KQ8NVYiHA6kCurZyd7a3drZ/t/3yOVLJDSemCd91wlTYoo1edTd/3zrcPD9Qn3n1
AEJeoO48qQ99eAEYXokjqXuFLkcfsTKoJ9zRDwYsEFwGLMZfSturnlhFR1MLfgnRqlQKPJdAldmh
Z6uUk4HoFSjiQjCRNxA5DYhAkFwduqmRyC15rVoZ0OERBANALseQY7b7J1cyHqYohg+nEQEWUwGe
7F5Y5krpqQn0pAThEry+xUFmc6XE26v54Y46eu389HBl9WGx+nh1Pbv3YPaYzK4040Ah3+YCw3Cx
CeKHhjJ6aAe9f/TtXI8oafjIEmhE5ImjPlngqcsdj7CHmFkBsE5mitAbhmoaIr6nPHW7+yJd0M4J
V1aaDPoogxRjuvDUScDE47/gKk8OUJBUkXzCzYwAcXFgRGkYDSjgNMBOzs+XF793QshRl2kj0LaY
R2YLVAM8CoLKiV9PvuDkApYojGFvSZCMmla5IXPzF28AP/sVcooaE2tyIzvZBDm6GekgCVOzMO7F
ayZCHxMXRPhHHiAOTcx6qgxPpq3ajKUAqgHVfigDCUKG0xy/KhfAjK00elS7HY3UOpAmJ0jmjQth
FfTJMh7D34O7PcIwLZdzmtEJwmy471kIUq1IZSCYyfav2633l3RJgAASZZmKUDN6r0wiJAkGLo4H
9G/sbwiB+2/uZ9yc4kL37ciMbNS73P3xRjpNoEnp2LRNdO9k52UKOfDH8w4+Asn41dNajNVYluX7
ULJ4SSoaQTQ4kBxcDmcFYmLdUMAyfNHzXHBmotM+FyO8PuHHQMdKxE+B+jjjHiFLdj/whSHk1hQP
S/y6fXf2QfMqTPghtYwF65bFQjtgyS2GmEn8gzN9XQG6d9Sw6t56W0JshRmIoazIYHfGqzlP32Hs
M0cTzZesTt/s82nJ5CYl6XPAX8XhO0HKZp2g3oBAuZjDhMv17XdcpzWkRACUuPNno8lvKskIEGYf
9s74oi8XplMwoZoUye1tXdSXHSTQ/kZhMoRNrDI4SHAegwKhy+q5upWXxd3+bGP3itnTR7do10DA
c0nJENV2G1w/2UkMhMuft45skpXWrtdA6DASJMS4B65dfzjj4V6+5fn8dAAJbAhvNAQEOpCADL3T
OlcnUQjQ9hjTFMsOZFfQm+UatBmgHt+ekG0IpxbBN/gZI+gpI65O9Wm0ZThdHfIwHChDiNEC1OKb
EWMjh+iGNkfPgQMhVy6V3afZuAyrQN1ayHCkYTTI/veA6SYgFPXRHys3i5vLvf3t7y+aKNP2tcfD
rQup/5A3avl4IkFrboSK51Op/XT3D2o/UfQ85HX67epAGld9kW+NwiNusaStlXOsLh+E2PlcDcAx
zlPINluRZ8tQEpE4kVW2UmI6bOiGtIiMtLxyCZo8EZZnnZCxLbaeEf/KYu/5bPf06fTuc/QLBaKe
NIBups+ooE110HQ9quBBUBt+iH/lYvXs4mn28Dz/XLqq4S1bIqWzekuMsg4wRJ+YJJjYgcvH4dOE
QCqtynrN2fa9TT8Rbg3+b0nCbScjYeVlY7a9s3m6e/fZik1FV1b3Hq7Wvj2bRNHn1zzm5Tp8vbyB
1dbvl3hG+2+ffz/9ndpGWV4uNq+eLs7v55+lGmoMNuwPcJrHejvjUWTZHW8G0Zb4M7TLEhtdG6EB
qXk1zFZ92uD+mHDd/5czfnN7tr85f/5mxw7Rye1BKcXeJ73gv3988fBbiZLVy+QYGOm9ju99h0hn
OcF6zZLK0GZaL/+Tn4wfkH51DyiCBuKN6njgyuJmZ+/+7uHpVpJxj8aetUGXfzHRTfXJ5vPp+cvZ
9z2ySAMMEJ0k2zASbU1DVq44TSREflMkZgkKSPB4ibZbUqoOdcLOS4m0Fj2mG6xTEBJ60HHlCOyU
V3yMU0jM/TR/BIsJJYGA5LJIQEL2s0vh80wasZlJQNZsgAPJOJAw8TgiFVwHfLX5sLJ587LYv7vb
e/r8+OlyvxSABQOnbvJJpLx7ApPtBa163z5wv99BZGYdGTUPi6nQIkZgDII6mU6jYRpo7ZlEf0JB
JkLKxBMDAZGNoF0eWsicDowIMCd7s5PpDBWhUCM98uHHD0m5cnMz22YC3Xj6POfVEdSWFtK1aIAn
jeiAVQMScxVQ0xT0zGCBdH8aCGzFAN3jlpYk1qff03ASXH3c5XU57BBITD7LBBEZAkWR4AZqEStu
2PYkAU4km+JTQOxQJlOW0uOGXpxIWkBobRdah7BgQWu6rbDylrlGoW6Z5gBgUH1UtVeSfR8VkqlR
W8day7jOHkLfeIUAzwzx5ZNP9G9pg21r5h0YRl+J8ufBuTJTvSx3RHYxIYwMbeAorLYsKJNiYE2F
4EhK89NHtvDn0AvUBSZjDK2sLq5uT2f3l8+aqdQF+IleHG4///xSpiB6yrML/6IgeK+sbswXV7Pv
58+yPe6k/MJCHWu7HiM0jHxNVKQjWsF2nkUAVh9v2RqQ7CQh0DepR/QODWIoMCYyTmxcYnWY16lf
ZrVMyDbDpKiJDnmAki/pQcgCtFWSV4WEIqrs7NjurCx2t/bP9vce7dggFOoWiADBX2ZH3y4OqScD
UrXtp9GTDArJgGRBU+9j0okLNdASMAjLuOtaWJDw8YINADz0bbZSzssFnQyFiKa3e6TV2RjKiALG
N+px5S4CUCOZNrYrDG26KAxyTTutAiGmwUhL46lX7+AIEkgPiY7J+Glv1U8tZmLJkbYrPLZzbcDX
ko/eg5G/yYLtp09gwgha9pK3m9PHxJKRkCW2Nu+5IANFqrvLSJJM3WddqM6sjSW6UDrrW6BBSJvx
RhQODpcZKQ+rh1t/Wm2kRO1BUJqyaVOBgHIEGRCKby+v3O1+u7/e/Hb+8hlZRQkW3062GUDl7ZZ0
S/vl7kDRD/5Oj7RJZ8aMPq5vv+counuPXquO6+WPOjG4Pem5Vx0ugBiu7ACofIfo1vwBNlm59Tow
Tgm2wAyojHMzHGuxurc4XNvUHEvQmtEImUCSdTCARxs+UGQTaKvp0TXagCuhtZH1Tm3wBrNJNsme
c2LBbaXp7hH6RtuYBKz8uUKApNt888TnUrQX9oN+TuYBf2XI1ySMDpOTwqLJUubcooKa6N57g56U
KqGP7NJDPkUrQL3H5GOVzNPvUiVUFHUCiwIF8c5GHAJENtU+UtnXcy7iMLrXO1uH84f6kibxyWEd
9QzmpEsenG6o5+9E++HenWN+4iXze5uH+jgZAwGoaYpBhJ8Z9kpg/qqNh8YUAR9hZXX3Zufh6dvl
ixZeiAdRAWO3QaLe8qOzPLGzgH0i0PURvHselOQRe8TNJSw7EtpIkoTAJKky3JVQrBu8nUpuDgwu
Hg/2X35W4h0Z6/gLZjzalD5RZ+EelTebFnIF2YYrrisQkcYxI8Z9zSjTHomHCdo/BgtjZK5FNAKe
3mUYzsGunuPop/fLamU76ktNBDkAvY1j9HKhAiiJAgLt6AVl/FLohAAZQiKZWVZW5zfb93tnt749
hRAy9mSevM0UkyS6rYvoEwScZtiwyFC0hRHOvEOsNpXtV4Ijc+X9xzvdIPYMln6LQfcI8pj1PGJx
9kyhuWP34eDb83EmIUee/pyR0FY7vzWR+CKdqb7VyBujj7jaS0nPJpl5go5AZHLtfTp/AeWazhaJ
ChskaXoGo09/IInLkz0dVZdM+mYlvQ6e7gfS61AYukDyRE/YQ7nYPz99eTh/wQXT7JBpRNt22J68
lCNGGQF63uBtLPRAec83x1d774eBJUJ21d2bPgQmWPyVsF9ydv1lh4mI11Sj3mmUG4+YJKE+TUHr
TSZFSQEMSi/niNcUDcXSJ00bu6QLZ+cGeCT5wv1BWmcgN0SXA0CKiGcsdlYWq2unZ1uzezuc+7+y
2Ulz1FIt0UhPcNmq+R/8XbxZ2b3eWtx+W6zbgYunk0WyxKjZ2ZZdDXIXk0V4fjT3r1xcvlzs7M8v
zj/nDknbFS2isF2ofKyRZ6YxJUS1Y496isqsTgx5gDVmoMoKap5PJiVgJ9yn1LGVhKeNg9XV9zAD
jwElR/JBxInTJVLYfnP2JGe0+p4GPsrLy64bU3pCuapxMPmwYbtwFMrMhXVN8BbHsMJTi5sKkhwp
xUjGON7u/vt6cSZTnhkwcDAMQmZakZaqRC8y6hk8NaaW1mlCCLRo2qjgUWtwjTR3pWCtJmiiPJjV
48vzA3B/YxhFijFkdDIKgVAyLsfgyJjTPnzUDgj7DOdYdb/QKmpJZOKB4QZ0PAM7hCQBxgNvh5s+
oXqBQtxj63dvT2h1Gg5MAweSy6qpm+nFiMaGRzqiCh/gQJJJRl1qECPv7TVpAh4guN1GGwLx9v4s
2VMOmcKNy5Ti5GJUa5oIH6gMKkTlqHYb68fXej9XdoFNKodSc5FfobbWjmgh7VxyWd2yfJ+DDKBv
XiDL0YuM3dP9Qwqnbmq+jICGEoMhX7S2YTjjZZu/Ve3dDGq3tXt0qeUbVXZbIwtk2TSRuzktE2iw
SSBdhCPEAlfOuPS9yR0KkAoDUzNypXLJrrzuGSWuAumu1LMqlwQlY3Pb+fi85fPXcQRUWZdeEJOm
9rrzQIqbKyqDMEmdmlkKs8+zv5XLjbGDPmUQsrJWpUaB1KvJSTRSWLPQE9sd4pIyop59+3j58JsH
hnJlAWBBdOvTarG2qIFTCYjIzLi2J9cGiBnjpUvUf9n/WeBmHEX5Jw2X5nfHaLin6inNyhqUIve2
D8/+phAIsQs8Wlrp3EuUKbG9P6M2Ed+yGUknWPc9QAdN4sBrwhKiuzKpdUPejyvLuLPnnUeT6548
0w8Gk5SJzGwUEwokeIdWnHq9BI6rpS+qvp5bUqBjG4RUNXF+cDGacwahJx4SV7rpdnkkMGDUZkDE
PA3pxMnH3nd4pfbSaaUrE7AAaEdbU1AImNUfgja4ZCTgQBKQJAxeu7wf9q9FdrppCiXNPVGoOHHI
n/ZmaQCkPbSV3gKC59BUL8X9m1HWsy1p0rX0QtTZeo2ihRwhpPnWsIw9CiYey0O2jRs13htFpPu0
uJXZSA4gychCbahleqE0JCrvIZsak3IgqVbVKOYZnj0HhKdKGS+3pwYUBkzoDx8j/pzEydwGRH6B
eLLgPo6Ma5uFah9O9/uCtr8f33OvOwsa+4R9z02unnxx8hMoMYY/fQ0031xRVrhvr94df6TKyAyP
ApWcBh4XPOahe0hrl7vvaF5GCbssc86PKGmgulPvBk7eOq2G0BDXNCC32exw5vcDxNC3sUaE3rqh
IpSSmSN9CcX9KyFrJhx3tOzSq0o+NeReIE3UAAbgMjDDpKce1Cn9Hagu7y32tG5Ut3SSdPGvhpqE
hbbgoylAspJPyMQlUVMef7n7c/1UT9/OPRtN7FW3i9/opFamqS3ddLk4oSV0CMX28i71GDJnhfFy
/CLVVB394g/GnDxMn0Oupd0DT1KunZx915PCxN0+v9tZ+B4Ea0AO7JMKpdHRwegOMM6nb5bbbQdY
qfo3qz/tAn65ectJehSRKEGvb8rxD1VrAD0DRgK2TnrRx1VvLNKf2nmM20vCbR7h39Bbupygq0Kt
SAaVFAQugex3ip43GpISkjPVY3xa5NJsnGbifpSKHmrICvjVTpMvkKa3RsiG/I2SundLHJsjojAV
XyXP7xT2566IJhDjzgLNEBmQ7hOec2W5jwQJVZIijsX+xP9q9VsyihIDa85OtjanpEc9UzAw5emA
RKoQ9febM7wGGvr/QzlWwmQeXMwDBhFwYNQuOK0eYZyqJTchoqIKrMtmdVI8fIGIfeh6iozZyZRy
enZ8XffTYrDIAaMwhS8N11kQYZsnvlZhvkXYShUdyjY4akT8tAn0NoyBWcr2tz5SGJxBaLRU2uY2
iu0tkP/sbkt3o58ujDKkl3lgaSob2FPsCNQ+ATnBP3haBW7hQx4x0BBMHXOhOKpPMdpC6xX7ZCcR
msjZPcgehFflHrfU8pGRDAPS5Bvw3QA1zyvSgXCpBvkmM9/xbHeBIf+Pqeb7r9x2G5NMphouWTq+
e/TrnsekBBU8sx6WLxOek9rHgGS3JUUAuzSSEEcAgX8Cl31WNvHAEbxrnrvgtAGBgAO5cUGhMVh9
GiACA/4QIooBERs4wTNwZ5JdAgfyBCwI/W7JJvWrF6ZOFSA4iejdQNkdP3Y9rcVgbgVLDMlz+4VL
GuLNa37dGiKEjrvj9R2lXnkj0fh8vV5EhNCATEtA+oZgoXP+xKSRAiSBDEPcUPq2b2gWO1Q2Yukk
ZD7w3DtC+NUFPBvFW229sQ5EMQVf3Zz0VhJtgRpIg2EHCyqZWlCo75Gk2ykRhHhgvaMi5UUmW+uH
D1stnH4vIVFjt83jJXUItNQZbNgNnjmevpIiQ/ri7t32v+hKOnGebX/yUUu6KH3V+3OtaqnIpOMq
mfusyWlskk6ql905aal0LkrYIvNsS6lEGO3yYIkERiEgqWCKUIF1LBVCUl3uvJVZc7mOrwzLG4b0
U5I6OmgKIdMNn6rS7Y803HvHurLDQB+HGZQgrms4CMK4eVdCt8+9QOPgAnkE+oVMEnWl4gpPJSx+
0KdwF9NIzK/TICs8CPI3fDtidXHEC49d3ii0XpKBvXWbaKlaM+4f5QYpDa2nG17fgSBpUvcGLeV4
iDAaUNLX91rdFa/6w10+ZKtGWLIRqKEKUBa1WqyVhlfU8diNFZFLN4RfCJJVEWgyDYemtsfS43Pn
CDZPeH8/U8ppdC4Hk8iO/ovcJuxTyA+QfJkdgYyX3L4mrxWAyFYE0IRULlyqh9T0ufYPtDoYjnQd
DJBDn9Uy2wW9SPDW2nLrLJauF7MsyTAj2BNCYkBs+mJMgLEnIJlHyqTQwwgjA8eid7ekl7T/TW/Q
BiVpref7C89vodGQtKuVa7SMhhKPjglyD4+O4Ie+AZbXKjcgr72RS99uqD5H1rvNF9/e7uvZ3+iW
7kYupwPPC9SJQGOAqa8gltA6TXXdDaq2ExJDoEaEPjAAGtVRFduVgDj6G9zvmVH0+LyG3uyFGHXK
HGKKixiDZz4DT4Wr2jUUVJlME9YyV5NSoLVq+1cFS/1Tves/17bealmArCJGhAfCJVVFqkC7fCLr
brcBdF/zSyAt0DtDzMy9MoOKr9YuNWi8VkcT5wcP9OvuAvpQ6suX8/mbW2Y83YmOiYhXkqZS7R7q
kf4/YXWJRTBwEBm6VjXa7/6CYHvzuH70EKFIXv8XUwBNmSW2lBhCUgcHckmI5nKJsMDrE15cIDFr
o3+TFWoQryyTn5EPwsgnHYo++8qfe4ILxBS8eUX6MRYjBmI8JBDUPN5zPGX3CHWLCkWpNBYzlLkG
wVHxO/lZazPe2wyM0d+OJwQShxykT2aYHU7t9hGvEkjUSEwR4ISUlctAhiN0nUVDxsmABqAHtdEz
HFOiXVQGC2koI+ygEMIovo8ezHw5vNr4zTax7ZieyaJtBpQ0zBo4oV1soyGRomXRPiIRTY19HFzS
5B/gaCl0tTGdQFOIAHebBGxUYJUNsjxvBn/CvO7ug8KDYI/Ob2LxFoo3BTHu2ohrK8/w0/4QwTtJ
RPWWEUl2D/fvjxWrJNoj6h1JVtpaSWHnCHlQM1uQ3pmCqDuaVMe7j+St4rxnXcWJbd9fnm1s6wsl
7D/RrrrxFRXT9cStjqwjWOH6qIUafnfi/k6EG177riMDSNxwasXd7109TsKBVZgL2fX+L2loJLtJ
KTvpo+QTVSeeQEYrB795HFDVRq/9Wjji+ezKFqe5Yf/9l7Qr7EJZ2d16mF09zc65n9s7ctqOJvEo
T8Jr+Wnr3sKz0DJtQyMtSagtcKE75zt/DA4gtMfW1Tv8GjVbR1fvYsMZ+AkYjBiBDH/wtr+9nTPS
kQKcDCDoJIq4+9wmE4Phg2zDhbIxZLLxc1Kob7Q5tsxmUkYFI6vgacl21vOO12Eru9vbG9/PNjjW
6ftptBC1yq5hxMIlyOzv2TimjvJKq3KbQ1orQqkbSS1B9rM/KRH6SYeAlTBF0pW3uEeMOlU520lC
4Mtjwd4ryp5TRhQ10hQGa/JoQ0X/yAtbHDFHdhGiJe3oySYZRISLDTYtmRolAkJYAEkUyKYP4ezq
3exTTaCcgk7KQL//xq6Np+YQS9KyJu4ETZ/xwO34Q188Hl28J3JMaukpd6XyaBbk171F7sy/genv
WCrw9HoQTWFevcS7WL6ekWoxPwFds+hXOGQpEqjs+Eh5w0bNwxA8OzKX1r5mpertHXtXxFIDimD9
CULxYuQk9cgSF/SUJ87RY3TI6C46gMClxE0v8SZcbmllPI1RNZpBOvdjcqW3uqdH6vB2o5eAtMkM
yZ5VMqdzYaci+vACiFPxu/bCKYP6+GFYJO3rokk9agRCZIK5gIpR9vZzsoRSNcqys9qWHklRQ/sq
/HJF7r6CQOCh4dn8mALAiSSApCbgld8vRExtIKoX6KR2ha0G1r3Mf4HM3KhYPN7siZQvUQ9RY/ux
ep4PRPFUHNOPPYzt5RKL7Sm8XRdmBOIIZBc889ELqLcneJv8UjjZPMeILTjJgATPNkErHop30/hN
WD07vNHhxnDpPHBgfeXzBGEGDDJxoEjs+dvzOxVxEYOx2+4kZEwjnIYr0qSgkRhErpIdZx3Q58Lc
SPZD+mpHppLeviKNjOPdL/d7h3d0qiqG7ZRFxIfVkX5ZWJtWYTbCg9SGlehk0OvbVGffkIeau1ax
u5nP6s46JNK5o4IezTc/QMmik+oQaJmbTZ0i4jT+8QPfSE57UZg0k5yw9xOvak3fNKt7sESpQzR7
A5IDuHL3/WGxcXO+uNLJ6tj6uaZjZteaZtTSuDnD8WHCyngZPhFpRxoYOXck4MlIblM7Z+KnEiiM
lMkWpNfkMw5+zXTOKgEJMR8+/vL40e/VaJer+Yj3H/IDMkcBa5IiQYZ4GUQeXsmLW7lmUNbCj/VD
hjDUWFFGqu0uM0Cs7YAMbpLoJbya/kBZqSRprC7rWYgZyCB0UJl5PF2mkY2fbw5hSvD0IlYabySj
V7N9wIJvcLCFiD3IRoIaqoFPTyM2aZv9OXcqtJWXx/PZzs7Nfr9NgRSki87VDWhIntv3vr4crO/L
AbawZKP0ZCeTA8Ys8pLRgh6DVobw/eNzPYEQ4wckS2wheAweSMwhXW/3IIuwnuwlOpK0L0YRCeVR
JHdg2AzbSlXbrJOFvgXaC8Syc78TWB4MZh41iGU/vtp5i/JwDZS2TSDWyHwo4XL7ZOCz+109XV46
pXMj/eQiSahZpJRqcQkx/lBqB2VUkzTZxlL39+qPLidkcJcFzDAHJkQjsGL18RK0iBxjsQdu81iK
U29M6f0ZEivUep3PEdY2E4qKagEn2zRW4l5/o/d0MzCKwJ3hh+sLvedUEQwe2olm0Lx6g7i7MYrh
Au0uMZJRRWoIJNDKQChRXhCIngcmk8GIm2sNQ5ZByAoDJSbj7dWn272/QSgFrUeZSQmOxTQvUCIJ
xYCfLgtilVkjqFONDCHUxErORACbBX0zpS35UBXSEFclpAUk91BVuo725MkFgbdp7/E1S6fKZHV+
cPbRTHQo9nF2+nB1scpQ5gwNymhvyZqGclUX6+nUrcXs+v5y61IvvVG0YfypQNTXWihHZyxysbRe
45oxIDdS4yBlMEFMatsHBsAYUG2OSaGxZFPuKUKDywjdIKRignrUeRKdbR3MNDsmbS9itLSgiDIC
tCTDKMOLJocCVCP1ep02GzQuJ4N1/xpqR9kwpOVQI4toOEMAPbYzxjpX9yyghwgyZOtVXO19EcvY
sRXOMqAUvteEHm2kqJANtl5IKGMfjCCfGS3TpoTsfORgtBO4ADDGuK49gQj6zcUg7UO6EI/oEH2d
HBCol+ebrDAYL+hXBlTGDlDqiQL7w2UadGj+CKgpUabZV0qEdRS6fyFl1IU5l1b60LhiaFq7QTMI
UHhwFPd+Y2u+9f1yPNro3kcp+I29RvNiq61oQ2Nk1tv7ACFNksVjyfoXHjdrb642DudSQnG0voFE
SblE8dCXcVCcC9t7qQPis1p4c9D3QEoXSuhez0uw9F3dEipPAf2JjgG3eFny2r5vdPXeMxmibWV3
uSBgQoFY942f1m7f85snmtKJgcQLGU4/EtTFkjBwd2Y7trZHSkT6/2XszJoju5Es/VfK6jlpE/vS
Nj0PZC5KqVStamX2TOqFplKVuAeX4P7r5zvnwBGXmWlK0UAPxw443B0OXFxcj1ZMy6amKoRITru+
j1p6dfM0eTrdmx2dfcTQhbKYwNpHaHsNtbUAGeVEXWYLSelTtsgzNxIAAu/Cg5hDQLolfhRL8irG
dG9yenV3ecjxQlsgdV4bLcAKn2HKDA6SSVzDV2eo2yBK9ZhDxAMe3QYVIXGPQiG1NRjckRfIxS9h
qBQ40FJ5KkHDM6n1rtT6Dx6hs4wFneWoFKmsRDKEjE+GHoQYluLA4CQgH7HArO895SZeZqfv+iMe
xJoEKxABYly0ScNPRHb7aZ9P4Sq0XCSqw0xQQFxsAxDIL0PCr2MCaVEfEBjAPEABumJkMTq6P31c
j3VSDmmGSsAa5UbsUM+iRjyR4ZCQvutk9DVHbSRSPrjzePF2OdEpVyqP+52PAApTfxtv6/gYQb4c
FTaJwQRCWDa/0/hX9xerp4uTzUgnU90OcWfjRn7TZMwFcC/d2q7v8mj/fKyz7Gp21nLDXsARvNnR
NsTSLaA+/wMX7O29nh++vbnh9hd/QeJy5NvcaZnWEPwwhoyeB7VlIVeZR9Wp0S8/z57/Rr9cfWtn
rjdCmTKmBIF0zWmplVwTTiwjZV1s4Q131Pi92jufn5xcPtyJJjQbnmdYQLZibv+ufs3eEMQOu4bq
Vkw0MFVw2cjD1fFkdfb8IcdxYyQEUpJn6Ijfw8ObM70OpcJdYUfECiVi1J92eMlMo0lFVSQBZ9xe
3O6UPvUNZfQEL9PCQzifJq2JXX6eC8FsCFDsAy8t4ouFGjwwSbQbl55HWYFn1LpEE4KTpidfbdU8
bX/Y3u4fX+/Px7oD1KPMLymSHATyoQ8UmNsRxBMMP6yyHX/ANBGovTTqxqn5/LRlkDC2iw7ZNdB9
rXLXfiRJD4URQJdhkAMwEuMBalB2NxwZJYIsL4wj/KRVQe1rHE74IiMxxDtjkg58xNFBAoBEBrrZ
0Y0dkrCWdymkzFXy0qx6bkqcOe5xfv+aAwRkT5GE47rIS+rRDJ4uQCAw1AXWJATn7JgnbLOb4hAK
pAWH7oP//AQlkJhoRS+eiEavDFVjLLtucKFviMXp0Ibalo1gLEYl4e03tDTVpD5XBprWJBic4GGS
h9U/aQqBgaQHF/TTIZQWiXHuDGHSBnUIi8KCgyjH5YdUNZ2+0wwxUM+WuCb30YuDLX6JaZ18sJZX
APdCqJVeYoGkBhAF1nLKRmBam8bXBh2/dVcKidMod4DcmlWO7md3m9HkSTP9VvqIJIGy9RlV7TP0
IdZq59VmtNnbHI2fnCf6gsaRqT0/Cx+gHZBS3ivwoy0V2V7YhNu8h6zysSPMf5KNbuthU+BBe8Uh
SiqbNfZAWiIFFptwNCVYN7DP6LtJNUfZvgns3KolhRg4dr06CAuHfxMGVEGJACpxWe0mSPf1XClc
1Hye750/XRyf8uRI9Ky3jUJTQqCWwkvNMjTgIioCacVLT7t6BveISElr3uCXRJT8KYfUM02qvAGm
TLXQ6wLZD9GEBYCMPo0SB+fQoDfaoXQUwtspobUq08l5SmVIVtd7mAl3BzH6GBFalDFK6zwF+EXU
sqjR4U3zqmD23zRu7dptIkxPdIxpDkB/4wtdQcp8czKykYICnzbfXf5faXHSZTphjiDK5QFSAjGs
5kkl5eXTCYS0C+g7S0hTZITDDsUXaYEG2rxBswjpRVPB7em7f1Eemdt3ZQi72D+8eMfv+nz/fqE7
a3DIopdXkUwCgrSFAYOAxQ+09PLoIAmyWKBteIUzSpRDMjJv214FUa+WZ5PJ0ePD5an3hpslkcFH
1kDEKsVEpVYS37nE0YQlODwoZQVbKLQzlpjFal2a3cJOzr3/gW9V1U5vhMFJTfQQpuRW6kDhkazd
jxj1Sjo62tWqCUNfIRNMh4uxE6YTAyIuMnwA/vABU9ZoeahPbgwdugGvdIzm3zAEo1lMypgxwhnO
7Bhn/JvkmwsY6bBYYNghHKErIiiCCIogqPGFNAg+G9AUXxZLUiYnKaxouj4iYKd7omxqciUqrsp0
NJ5KRsH4VJMn5lf305uLw9Hk+EgreMh6dvpuxH2E6Bo2jihqe/jDnXYPZ8dvT0ZCkBLozubW8nl5
PH2637vx/XQMVhvhxkzhFvjpdJ+3W8VjUBRNDCzbAzpDBQJolMhdSFLhBcGRrNYXHgt7yAjr24xm
4CUCNx9gfxxzvZ+KSXpoac1iJIGvyg6XFr5eP54enS42H9FZYZvsSGQ7wt2Ad8LygY1V4YIZ7fYi
cou2gqBRO6KNF8wQjmZ4XylrNtoaw6Q9K2Y9a5she4YW+NIAnpKZEV/d3Fw8Xq0n42m7bGpg8Lnr
rABfbU7G1yfz9e0ktyFASJ4JsKO4WZ3c3j4dLSYfdbsh3UAioo9t/s//ee/PuUogfIaxPeYupZuh
sMFHO9PUILcHV1cHQct2wBctlGAIjRe8S+irm+vpanU+ORynlSGjjUtIh4Nc5Hp1czu6vLk+O53o
BkezE2TvqkIB1kDAlIAuEM5LeYxzUwm1cU2IJkSzpUrT0ywCoAGQbsuh9sOCNKELnFksIppBjcQM
oWwdKGSRIqVsBQQD57x0Rl1qJ14Z/ld7V5fX4/l8SffdgWhGYFOLaaXWuZAs/VBQdKvU6xlfzyL5
w7E2FKQIezoJKh79SAaikm1VSJxf6reIEjDXL9D1yJdCtJJB88WR39a+7a8YXLbGxEMTf883rAR8
unp70i7JE13LpZ9uR4aK4qlGxXpHASTWXSw7Pfbxa0pAXLgysGtvKteYydhpW0FK4I1yeqJx1HMl
fmE+JMD2PWB4P35ZcGG6wIy0buRQEdZGHloAAV4OBbXVYn86QmyoFThY1xKQSJoMAiQkHT06Pdhu
tOKOygFRd2Me5ZIxT8foE3cpNQemSCAUzBa2+xk1DqQ7wuFFGBAM2CaJhNhUdZjjlDxpwcKyHYnX
0T/tnWprpLukiVfF1zzEROEvSgRaM+RRqB7k125QKV9kE66QfoZ1YVugeNjaGxgLB4QoapDdgzbB
ExhdA0TDEkLkrSwi5KYX5YKzS0oxqQREOsELt0HFT6+vL3ZWWCpJopTtChpoBzup2tzVSd90eqNw
qDekWIiGBvHMVcoiGkevDTHAcB4zRxROzxqE3J7mOg1eTSeb89PJ3jP6xAJlAQaF07RvEAzYWgLb
1+sY9Kw7+solhyHeq+fD4+fn1eps1IzESJsK9NOctv0KE+OHn6pIdJ4tFneMhuLSrTa+1LEb6bZh
zXC8uplcLfYu9o5HWgEhz7B1TBxtK2/Wk+PD+fxs7It82a+TNmF1e3rxZnzMzV6kVytqXUEjIy0d
0nVwYBCThQ2cvlFBEyF5TDxvcROABuTO0ApmOPwhUCb0jHK2LaNaIGsCMz5wVcxzYDgQKOLWUV1z
sFlOU5Uib398NT15Gs9OLpbPUEBdkV4T0a0L2sANjEnG1SJAbu6yfb6bjzZ8IgPC1IU+f/3L//o/
//u3x/84+vflT5fnT0eXm79s7i5+ujzZ3G7/86/j2eqvf7lK+Pt//edfF1xQPFmP1ovFcjmZjRfz
6YT4337975PNkZK/unlYbFbjp8UDxtHDC+MMyoZ+IGJczRxaoz/c/GY+rB0k0f6G23r8+QQmxvfj
+ZumQ+lee8EqJV1e66Q4uSkqyhXowqjD/MxvhjnwxZvoWm5qKih+gITQJbAjcKG4SKJUABMLwwC1
oQHMpm2dwGLoojTgtRy4asYaEW36pUDGwhYmSTsDRLr2vr8dv99qDSYlRxEqcO9QJ5rw4Nh0IjdM
BSNlXxzWagaiNxII5+WvcBrSJqdVAHQcvD2H9EXggN8Y/+mX4z8djZbr6WK+nK/Wy9Xo5fg/z2ez
h+vz9eLDi5FigBiyjHwGi6q3mMAsP3kJJdEdgsSRIaMbgcwYe2yxApjPMjnqqih0BGlzDIhQxlXS
23QQPtzZ92xbZ7S5DiphR2f6OAC4BrdOdjFEiZX95wsmwgWB7YAXskgcWhAusIklhcXYBHIOj9G9
vH8ni4tQjX9jBY2+pzwG9ebie+8jEdYTZaDxMrJDqNHP+zqMt0adVyOjULzh5B1Thht1GHOlHk0+
PvDlHL3rhW4iwzfGeyx5finv0xFLielitZyuFuPP5X0zObm+uToaH+p51+UF+yF1jGjEVQMM2MPG
e9ijB76+tuZY++DgZAaVcQsC7LIKjll2x8dAHzWKGUuQ5e3+7RnLYR0FY+wkrJd1kLmN4k5auTSB
0WCU9CiBYcJtt6dvkFmNOZZvvr2gGFv/s7sY0n7rC8k8ezh98/fTS69H1hpPhgDC8/EEILiO53BQ
HA9SFwiBgxACyS2N2gEkHG/gDS3Gg4NkHTKF6xFT+4SaTa+cHfrjAUMOvzZg89VoupiuV7P1ePFS
QJeTo6vLzfXxxces2agEHdoNWOSuq1SraAbMH1Xh14ayRwaAAE6f347v90HauauMEpA5yxM+ZGac
yKaVE9dERbcShIpD8LStQ7EUJuujTGZCsHRO9vk4U6YE7+dFH0AwNwqeIQDoFGqa7wpV8ER7iM18
xl/GPSj1OAe/QT2rOEGyP8/+9ot6U9lJBU7pZNNFPfidpX7T9pTs2SYBlYYIrkVplcjjcp3QYKe8
oAOR0KXdSKSn4AnLuoaYmPuBJqeI7OmfhEFk34ixM41ZpamQ9sxTusxoextDwtAPBsDbmmkMYWwQ
IMrHWwvw+/j5YPk7jN2VVFKQB0f89GC+fUuWtvGYzCTuSPIC0dOrfxJDAR2CDNNGV0ZHNlzXhNeU
qpz1ICXZqCXpUgveXh14pkyy9GRtAUFBEIGclBIFQEhc1XU5QX3I8tr78WqpNpNaGdwF+k0MVVEw
uhzXLiFnYkbSM0n3I0JZYiUQhZD1JQsAqYWyioVrpcUvzjogQUBYP+oDsfWOQXuZmPoJlwlQLznU
sk0bCXnQYINAJXlmcPmKQugJlOL5lhmwXH7FDBhPxwu52Wgy+dwMuN97ni22h4fcBJt1Cs1vMwHq
BWFAVHAIMdAiIhUgmb7R9RsEksZv9fAbUQdKbOsD0YRHPhWIfOacGxdnQY2mdrNBWq/a0oK2jAod
6XSjBFhTu7Uc6SmIIh9Q3aDleGhHXNqfZqXBwNIN/u23IrFPQRvx9iZHz+DdmaQIqylBiaULQw2l
qv1lcGqx0jr91xqpsDJDewTZbdqhE6JTXGyURPSEYA6/iAKUTL+AFIvrCA30vmH6lGqBlNmbPsRz
YgCVhoq6+MfdvG0a9tM5sbiaovK0QJNkdJX1hQQGx5iie2c+7O0ZYqDPkqHBbpDHj4LLzB41p2nf
m3gJ1DrQZy47XUIdNqtpSHBgx0OwDimqt53A1gI3n4poMiFaFwxsQbRFFAsQXA0gmtaoDne2WZJ4
esLg2B4kna3eX75H1dRjtq2ooT45c9v1w9MrAukulaKZCInSiqIjnEAgzto9OaLRqKk+VZnehi6d
Ch2hFZ7CYAjxtbnPAY2bM/0T3oed8jKXyXar83uaqtQpIikRhN4An6/e3P7QfbvuQpO0Ngg9EDU8
ziFrO1ASmhCHI0KMkZcyEpEyvAJLQUDKun14vfwHcaFZiATN5M29YT230nNyxxtIZKCKFBlIBm9Y
pKhQGhgvUONw+2b7Xus6wr1HZcDcQF4259E+OaTVtjayvgvMlhGKPFd8MBNEqaOYsqrDnqslAGor
kRSYyJpaMNLbvHHui0K8s+dCmX3QnrCDJknGoJnJ9PFyfW8+NsmhBZGN79l/piON6n49QfM1XQUW
KdJ9+g4ymby++El0hQL8MHFmy69ddUEKXK2Qt59u3ywP9f4opdGMh2dvXKcC0qVIvDiVWaYLeKyA
IMBOXzrYTtYTlJkTSPdNOJHh8q1uyKgVFLTDefsNkpqGmRSMZhbNg70Ek5hA4JYFLgo1xjVxyAow
GlezoQ7+DBSv1Ks+ScmvnzYmB9pZu4a/+RsK1E/rO8yOWp1gXu+9n79vy2nqJCPKOzCWtKunEal0
c/P68f9FgglIw0DiCE8qkjMLZRYASvnrOgRYiobIsbcQno1to2fgbipeEoXNnA4gGmeDAiLXMpXe
QKvATkwqTxdA/BGIVJgBY7RUWTsz6Cv+XQNUale9kwK7j8Bic7dWS2NiHm5/mNy2z5inWCoHwUEF
YLzgIIgKIYJpr+yzJCGyO+LB/3ipNp4uv1yq8XhnyjptPp2tF8vxy6Xa/fTi8PFxOZt/0IMjyI6r
zceM4nCsMmKEg9g+WK7fvW2mVUaZOBY6ijbUDO97UHfbJijiTIIgOER8CFGn3nNMWBJKRZyxyNGv
H+IQ6ZUJiQmLEt7hmrPRx7pwBYmOQ2QjzdYVyDPTHxCJBfatEpIwlgSiLiLYgTACgVId/CSFWJAh
wiOuGCzN4yXKSo7ff9xdv+MHXeqB111T8tZIB8kghzOA8Oo3xnnytXFeTOYMNSMNWL8c572jx7vl
7fF29LEpDGphqIEZ34GRFo0hmbRYMpaWbCxLDe7uGk5NvbkA0EP/qPTM7UBiZGpn8Ils96wr2IPP
/OyPc8VE1AzNQBpmf+xhzRN+DeNusn0av77wjQCMZFyUcocgDN9W+5rMEqB+OkPSRAAz2A+zR211
akLIW02Scs9NXcalcEiMxgFGG7S58uU4e1RhAd+9ZmVjXcngEZOxBP8za5/JevYVsV2tF+v1fD1e
fbkFvnmePJxsTueTD+2eP2rxE3FGsw0w6kJa1DoaRGPnlxKt7AAEdIjSjSOQUYsmTgLwJANBSXtB
QICF3uMeXQBq44xwr55IgktmJbvxssSLEyogpFlxNNpvR4c3ak2SGoFKaKjavbp5WTHZCE5LA8nh
UvglD1DZnArcTUQhEab9D6XNJpJNUmuY1pBSTNFD2RKMipHy+WJNkRBMB6XJ824MF7gPRoQd2ar9
zILzyzBmWBLdnBycb/2ovB6Bce6Lj2ITDwfilNC6TvqvNF5HYHprxm6mkjZNQfll95g2gCME1BbE
p7IsKATFEd3VIjoRL1JC7UCb8VGGBARh8tP1L3geZ/u4yAihbGPs7bYw0vwO2YxfY/jhR7Lol6yk
xWh/u9rHj9w833H/gi2tiGxXztRDQwIjlODMtFK+hl3zRpxRqSBACg20iaNIwvRhCbmBgRAdHPhn
hHY8+poOHgqthHrw3Or04nCxnt7djz62A9xDHTx5OjhZasvCZllkB7HtEgTiGTccHRmSqB5evkOC
9tizfngL0lRqTaqdX6JewzJihlrRiHHbhAlKMPwiJEu+wUVFnUVAGB9ghpRRyhB5TAnzb4xteEHE
Z97sI6Qx80OFmh5jDzPuzeLxuEijdhd7LfBbs+JXNqon6/l4xaSIFp3NPpsVT6en47Pn5eG5Z8Wu
LqH+/OpHqce8Vwzt46RCph9CfBRFFCq8EtVD/mTJ6CWLxsgmLXnBYw1lCQz0LnY0oDSNPn/AGEXp
MAwdkYCzdK39Bo0as+NgSyACjtQzHowNMs4gBQfiapuVYAapxkkrMNImB8js/GB7qUuBogiiBboI
In+4uj7NT4ia0OnytjYNMm4EetkSGSMARs9w/hm5mky+8nxosVqvlzwdmsxHk89tm83h4+Rw83DO
taV5HhyrxiYNaAbHBom29uuQZUaLyMQDx3tvN3ReIsgIMl5AggkARu6GSPA264kzdLhBdi4ZkjPy
G6hSPAmqISlVydvOpJoFd2BjAXEk6JMWaZIysYQrJbuQ8E1mK1ij8dBw16MeNYpxskHfZN0Cj5yP
zvjg51H71BH8FNGHF9o7YeIK6wEFIfUrPZ+Cf3ZTh3f3F+PXi/9ycKKTpzb+ExYYfgwHAoOwe32z
Pz4+IJIAW2384ot+AQYve46iwrGwKDiRcZ1LlQ8jr71TAS9mYkHzgAcmJHvohMCnsG9tozMnoK6i
n2yre6lJaGPnOq8Sjl6e77UnbX9GQ02m0kCfPftkZTafrJfT5Xg681mIwZxxM3vYHJ/Nbh4/tu3j
8Db81R28Ag6LBJp1tMFtLt4BhdS90qQJS3UII4GH7UDCfPTIRiUcTEwXJXAKA3rzNrUGpriUBa4S
9UkM/SJn+opFlhJLfRupiYkX/iUH/OIqR/IBU2IaFVz3jof/H058L4dkwE/cY59l4hvOetKZfTtX
VlGdr9jZayRprB/jDU6GFWEyMzO/OAJehkVTeg+VCHzwH+nCvdKvZlx5teFFksQAPVM6aKtlCyEp
H45MLUmJ14lRvQTDtJa/u4M8sFINBJM/lSIGeJM2+V1DL9C+1OD6SYkPmwzzjUQx4qikywpcD45D
ArQzaLspSj4SQAgI3BF49x33PX5jnl5/qeHno9lyvFqOZjxVXn3xqOf8+Gr+ePd885Fq4EYYE4YL
BIFlpGT7m2z4YRocirLBXHM/eLBLeJgticNbBIpR8xmRXOFkrd6+vHC1+VE2Fi4ztZ9wwHh+Kqon
o5/CdvCRQ5vm9co27Oa9DepSjCH2ADg8GxccaOdzI/XiciZ/hWcNIKO/eLobBu2W2ShIGAIk2pHn
EtvjN8EZ8nAGMMyFPgTPblbGvg2/x7sPf9im57UpTxjltaeS0atJb8NOxZy92VzqA5TwDxwCZFEc
zuk8g9cvoQyEI3WleTAllVo/0zqU8z0yr1p821r4UqvuFP3wgXLxwh7Ab3DiZDT9QiHPR+vxfMzf
iC0zH1YZKOS9o/vp9my0ufy4na41z1MZPAOs9TcMFZ4kuCNw1mDlytjXUrcnagZKyiKf/HQhfmSM
GuhghI2+i5S1ywCuWHvBs1GYdrFn3EukUBzhNAYkNQcP4+fhIbi80x/5FrB240hnISDQvy/Wz+1h
oMza9pnbxtc8izngiiUzvOQDro01G87eCUqk4+Q32a5+D8bCi+QOKJSmhrAylfRPc4J4WUR/JMi5
VU7hZMHtMJJH0tU3nf3bxabE1FEZ8VVFjQJVmZtVcSrMFaX4CnbZifAEbNZg60x7q6R0ETtQqZ00
wxZYFMjAkUyj5u0VVVQFJS1Rg+QukiDiaH4tUFxBK6ZOveEddsLEZAgJU3B9UMktdxUAHKQUPeIh
IUhKST6iGcDn13x5HLTXaEpmFFJt8gyrk8aOrpaMWC0qWudQcGYjmbq6kMEns/J1RE3tUr+9Db1X
ZAZ3xUTCpoGK5/sn+5ghCdNaLNY7UVL3VMk+EXrGTOmDosSkw+64CoIEpjDBRds2rBwbTVoyOUl7
jw+c8AQC/T52svpQAoUSGhL1HfQ0GSij/36zv+ZWrbpLltREWC5Bq58EZepL5z5/Ys+az5OPSDBh
yUlyEZ2ehuiBkVgJbT3Jb0IraT57zd1ez+zSEsamLWW0OS+/WE6em0iXnag8uAbP1DRYHTBLYXdo
4uKHfCQgGXbU4/c3z++ZsV4aWLJ3yJJcXrySGh+pdusS/NtP89PvTv9nsBgJmozAOFXtRcRwqQvO
TKbm1NPgTJyBTEU0geeKfYoiZaynPoNmrZSZUs3aNgPPv9tP94v9YxGPjFiiXB/2FkLhOrFDacGa
/slZG3/qiM2G7bvZinPLydifeIvwO7GQb2eOCI0iznZ7IttLuZSb1MBmHWMjj+fv1czhiz0kJIgh
nc/39f07DciQujW6/vLYzkMeHGmBULbnICQO+pomZTET6nm/pyQXaZTd69IsXmW/Y8rm+mMXRSwk
rw2SdrB9t6gNw1AQ5XtJQAA0bC9xkjlZFSvFImqEMjlekbrTrVz735fOPMSf3rx99ActiyQvqZOO
Oqzxrbl3kIji6WDkhf6+4dveqTHMaBoBIhUgWF9ArXjFZmLOOvlLMb3t6UF2jALLVKw1TlpGHlMl
rAtKAC5eIFUBY0F2q7FogUHo0tJesnWEghzZpDe1UBbhR2x0p92SERpPmILpkxZMoKmcHXL2ycEj
diAvCkuRwLieLZlf5CEFoandxYA2mxgqakNaoexDy3r1HjMw5qafEdFvLM9saWJ04YjENuPDZBs9
6otP0BvMgnuP2iTwU92Tw9ervxPGTBBDOOaaZgtfc+T9KW+fOYcBLfa9bunGEGIP09hoH7ULw5Dt
VtnHbctVz6PdFD94rKeOtT1HI6gAh41AmygqxAFSS7xBqEitgCqENnOfcolU6TrXkFqAFEcAxaXo
QLyu1AC7lua1dEnqXRVeIIAmuBAnjUr5JIYZdNiQPmQLplYSpKdAEmiLBEslc+zuwVgmYs+yNUtn
DmbG7EgmUmCcanpJJJ/NGP0Cc9z8oLKpCKcjFpQRK6fN/TYPZKHRZ7nsHAHbaUkRC5x++Syg6dae
RIR6oRgwwxNKAhMbb0p30b2du4udaze9l9cop2pbsyg+LRvWRtku2KNJZmcrjtbGvZs9CPWxz4SS
l4fcg3ZRcPb6KUhVlWO8GnFJgQfoXPSWMv54wTYbz7+yYJuyezaeLFeT0Wj1+QmH5+n95GJ9sb78
KD6wiFERoxwYBugwple8mEUkiwVpIwtftqa8kYtPhpMdK6dmR9poxqrKYUVtfw0OSZIGrwzY4+/a
l/MoHr88lEdyzfI+L+id5LLIkpFccX0O9xIxnJjH9n2LD+sxDaRH48n+DS/4yNTT2XUV9os/gmeG
da8MyMwvGej/iyj8hFaQY235Vtb6LfFqgrALbnayw0P3P5GEhFVLHzH6Cm/mlnUJUVx/hzC8XDoG
bpKmqTMasOGS97HIEs62gt69s9Q+FkmmsKVLAaVuYDt8xbEPPOh/XZMB5kSgsHHboKVGCIS7HL8T
IXGhqJdWfJflYaOPbDIakAcIHm+gWGdifsBf9jwofGIe1Bp9Nv9BpPXBGhnuvQpCcXi9EFYaPcnw
L4BS2qKtQvybRWvSCU9KIEE0oHhdQk/fIA/dDWU7jjLvYwG5oQveQCTbevpo837xd6iEa6+oU4xq
qEMJeFMnXJioanqtM2m/m8SvSPHyZe0iVf1GLiFlWyqTnHw4grrMhtgioYLyceYshCJw5N293sUI
IJzaZfRIkreXVmyqFnuxbbqna72bUAu+a2aDeTA0E51qrgQptgtxQ7HPWYt6QhwgjfAwUgy8TJ1k
0fyEn7bUaXN81rEaRRKcH4zHbx2QObbdt5u21hNodyJVpTaqAoFUVIhLzcCEJBYYhASQz08cPIAw
EhFtNJIKmNHosMlqu94oNkWbsiL0m7vX3FUiwplkICEfLQ9yz9mheCBFaECbkd6vaklaboZPD4C4
piLlgRekcK21paj9ThjIgCs2Px+P6GjXyNLfXm8RouWDn8Jlf1Y2PaaNn7jpAUQdTsOUx1wFYuqP
brSVj8PYiil28/j6/L+xubptBo2IoVHanZhe8diS145pkZYwu3YQ4D0RL/hoS5ogBq5lZK1sFNAW
OYljfcBelZc8rFHUCRY+amEutrGJHxyj1A8XqTfdblvT8WvFulj8dK3LsdWW9tNQ7dc4Hak6Xt1g
GTie6y4Cva3ESDCbqobFB4i9+Vnhnkad33l297aTzk7XUbQx6Au4F8u59FB9U/V96mXRmu/Qr6ZX
P8HEVEoDxAO66ksBtQ/6C5yAP9B6h4LOv+ONidN/hfulSwlJIpsOJHZ+grK51mZ+iia8vZuFp3ZT
3Tnx21bUNA3pVHceOHxaaJkD0mPRKot+dx1v66wfgGU0laXWqPBTvITgwoEg8FxYEYQRTzkq3Ltt
IHEaBu3GOUag6hbvqN36dRi14A0MbyEIhCAUkRQn76nIBB5IKnKwDXHG22B+Vb29ckk7szQmqQTD
zdZqX7TQ/lRrgNrsdgi6Ve4F29STHwhSF9QhcRLCInKGbYlrHnfBYxC7TkyRA4226EjvSMImT9/f
zfZblwYqgChXtSMRddJuVeAHmEkgb7U7rXfTGuEU0gQ++Qjo+dS5Iv/+3owNDrq9OwqgR0pmmvoN
rf3CHqdLPu0drG9EDShADDDDTpZcBCe6yRVpd10eNAnmhc9JxrxoyuCjgRirTx88pcZPUKJ306wx
J02fLFAhduDq1/HNuxRCG1TL7rmCVYT7Tua0FyQdVH98eqaNvGikPoQ06S2JHx72Ryc/OA2tKJbQ
tyiUoU7mgLihhJEKVxuq1U91Kw/2zCGS50d4Y0gMF9/GPTjt8cXlqQnYkTQPbxsMBBhGpxVKJA73
IIdNd8Mj4lSLe23kCCFpi5pTB0Z6D1NqlT07EcNQfwsoeSRQ3a4qg7esNMdtJ1e6/PghlbXddBKP
r7+fohXvuO1Wq5/WFkj5+GHYagqEzjTRrTTJ+3BTB7g1T+8c6Z2l/2bj2rJicTKpFPvw493pu3+D
taZmf+9Te9H77J6j8Cd3B4kkMWTgRW8jRXZ3cftp8rDPikpvgSMq9S54J4dy+MpIIDzSj28xgKgs
RnNUW58g3kXjF10LpG29X7SjF5l+p2UUAAKDA7Op15Hd20jR7R1SNDhuq+02oX5rNfVSNdZFDmge
v3n42zPfIcHQ0kPXdj5Gv9nYyq5AdjgGthgmV3cYmjHFdG+tN7CoIDttdfZg9+BYtnFWar/sjn3T
rCILTcWHA6EYeq3GGyfQG4XxAdtbPyRr21b68qerNKCe6fXB/HxfR9muN/ur7QFBdDQNAKExvZsE
9l4n3Jam9kKEtLu0gibMJnwMVIKxsIGxRiGHzHNtwfAbY3334gWGKgl6ueQiUfKC6PXQeDBl2cjw
CzKhLydb37H7SKmy7wmDBnogUtce0fu4PEnPRqFGte6cbR2sVQldhnZ9sPDCKxoLFxiGs4kIg+Ni
hViYYEl0dj9nA1ciO0MObePmk6XgFNpCPjNB2NQPb2vEKzXdSmogApRGKdC4eYBGExAHTpJA84if
F/Volbz6Zw5fK/CEr2O0PfSUAgxCbGgAFUHi7VB58CQpqrhaoHDvejfixe6K1APJErj9JBpKlQNs
QYSsO9VhFaxIH84FkjfUAaIpMu/EHKm5SFfP5Nx6dEfTIFd/O9JTOw9W13+UQlOkcjCbUjDEoR5g
Bgmku35cnVbQNZO9HWOi70kWIgBND9GB0vQcUpOANTlKn25KxxUUFaplVpy0xDTZe3N88jZMZXUH
YfT0wquP1i0TUAUUqWh272Rweph+AkNI8ZWnaaZEbBbSZ/ZpLbK9fcTzLev6FJ7yxX6ILz3SGYf2
rKaYGQLQDcsLKEh3IYoVYRgJCA13V3dFDIHoAFQN0h4ohO1oKSYtjZFiUBjx59HNO6mk4XoZ4aaA
7MgQR0k40vYaSUClQJozOA0Wvk7kTlVWMqcFxN/FIOqVrB7hQXm+vUACkGIhhKs64mEPion6kTyg
dEUbwQFHauCsQjT+9mhoMqCfYtQyDhUhFvLEn7COtyQevFYMQThKUtxk4ydIoGKmLCGsIDQ1++3o
DBzNBHGD2lPqEtvWehqgNpj5OiLhdZdUpzrT+cefAahQiiJlJu+oObiKGj3r0VCREOLFie1yWJsP
ErFIJSr2pQ1pcXAzeDoNhkhVSX04fJpmKY8KgVR++/vySRdRtCelNI1qrdq04DIOoBGFOs6gd1WF
WzhUOGUlNVWQJz0jxP2jTshKcKjsMolQ/W3S7z6QlgsyMjGQVZXUuXXSJwWtIDx9TosEh9q1v1mm
Zb/K943kZOploLCLxIRBA3/ukKQ1Dr6mQ1mrc8ltRU8OHGKSrgZuxcIkQsmAoPbgkcAMF4HhjY44
h4areJXc8mYCSX1AN7UYJVVntLyxBFllAny6//V4rcGjVQQBwS2LaqanKkQUkw9RxotqcYkG4QDS
i0truPDSdYpyC1KwwizPxIBnRFV4XaKSZD029UZW6DtMEwpkm7HDINk4ZMMEL7PjF6fxvUb09gva
m02UtmEDke+9lvfak6hoeFUqxU4HLbMZg4GEEgut6XGoXzthCW6Cmm9qhCoZDnGD+Qaap/uB0fCd
ICBRiNawUL3pV/ZrZYuVpakZoOxr63d8UuSneseCAGAqpE6PFPQN3SONHhwC0jaaruUAadPEwGQp
u5nick6FSLUWIvgpVBRM26RqdzB5+o7JQTrIGJqGnif7T2ciXWdpMW5T5iHqC83g1ocvjFJ3dcg3
ctKc6GRrDTaSPS46qqFyB5M9PLS7rqL3MAQIdLlBQ6sOUz9RQQKJDRJmBadtjJgpjACZtQklujtS
SGH3RuctnAFD9VmE0odt61US/pnbNlvClAF0R639qEfYDGayuUWMmrH3+y0vh5Xpv3vdNY8gZCHI
noiP3fVuLMRkgMfyWI2lBy4rl3aKjSUNwogjNEg+e+knBglDXjkDF6lt3FvrpXAv3VQj6XknPEH0
jhD3OShhOML4WPmDeTSDGzIQbi04JAq4V7DERdZMDqfkreN6ozFREb/dG022pKDJS/mjwSK2xpXC
TeLe1NRGNI7CKRak0Xonz7n6AUlheXbx89HI0uyHGBZrPbvAQadAP6OnHOvpUtb0INUAU42VSPR2
u9cCD4UAGUzSWHcI2KlyMB1GyXDnkQot6AO9x1EVrsRNc4CMpQaPdvlqR/hg72p/ueE1jrQ1a1tx
Bf6j+5P/ghtYnXa2GP2+GusK2cYkPF30syCUOIoa2E8ck4BMWtg6MciPPD8N+5irDPD7l5wsgFNR
z5OcRNXyW43MeQRR1XYwHQgNQ0xIBIIzwwAS8IKksEiRkT6SACgqWiOD+OYIRj5n/5KaVE2snLDR
mbMSHvJOXZCitR7ApT8SHJpV0CdE6Vp/Nq+R3jVErBqmTU05fZO2acVgmaMe0rSH5uKCtCMkkf/k
9uCSoc/y391zFgPq4jfOzw6DZj/DzdfTRtpLwnjFPsbCPdn8SXrRny0lt6oR0cUXP1FGy+TneUrr
bx8B21NjgjLQbVuF01r4QzGXshV9/MjZDZqeaM4sMoOStMPtycNbqO58O5DcJILpkzqNb/2M8uvt
6GwHCcDD2uFuIHNlu+9Plkm9yaRVZ3uY3ZogEVI7ISWFqA8Ulzoa+2OyEEqanGFpj4QdqYgQoUOQ
zjmROXqixqSVgZfn38++t0C6paq4GlniRljPkaMAhKx+nXpCUKQVDk0ysdt9y1RlL4TMb8RQNk1z
juhStPdeV+FoMvIg6KehXj8isRHXpg5RuQkKYi3YdSKiB94P4lLHQDyIpGgFqTZJTHtpFS+UBfam
1wG9MDL7l3SWSLiFUak3M0CjfqCRKZYRI13o5jBGmkRAEoU7KnWNBokhfJ3NqBfiSIuzxduzkYzM
2F6BfiTZDqZZNql5dwGdmz45PdBXIiWTOcKSNgf2xveOEKLWca+EOIXigLh0pyNJHkEgyi2gdOJV
jXcnOyRtvUytIgkfXbw7OzfD3t/pLUD10oc5fMoesNXjo3S1Tlak6hCqsTsF48+YgOBoEOkYRZxY
iBFuDNUt5+FAZ8T7delKDoMAo8RJmhAhUp+oWrIQRmmw9uxi/2LLTEiAgsW7mlnbzJiKMpMwF7TP
9vSS2wlNipEd5rkpU2xKI0TeUr1hQksVvSbY3UII4wPSAnoPTAhRpII2hIBTFuEg7VMaGhxTTDxX
t+f6qIY5luhOb/NBRpoikgvImBX39tTkCcNoKIw7FSABhEWFWCUO5IWCKQS3d/16fRRJoqRUpibG
s1NoFElhwDi4R6rthXpTZcW3icTrEkidTjlabNbeyw7HAX1DVhkqbuewtEFmF0kznaa3uBMhHaCN
lcW33CaUalI1qauDxJD4Za5uRFOX+kEs+YB10MnHCiI/Oc4kyMp3J79wAg7GMq82ZhPHmpH8I44m
FfwLk1iD8CvG8XyJ3s2FoBgpaob5wBW4PVVVa56JUnLbUjkMoHaHi+ogJiFOM/glndNDC4ZG5gNt
ljzTGmvw2Fbqk2cKIwJIpg4L6de+AdrTqNOZBjwHtMQpFqvtQO8qak2EpEpGse7akUHVTvEdHn+c
3zbxSoUpuCqKJglx+cwESQhJw8GVg6baJIsCCHQvbWq7nKQkmTqazBWu7C5Eixemx8FaoFYffrij
B2xE0x2tTvQcjpZ4q0F1xUMrXRp9c5DWZbWf5VUze2DMtax5WK95nydLssDMxeBBgJ6nCcj8vNX+
VzYKstmizQU2CLx1kFW8QrxHWht4LAnh7/5FvsXmb//WnqXSZAdAe5Qsx9oa2khamGrTGkJiOIDQ
e3DGgPZlnZYoIBsNubux3fvXi6CvKagnZYlA/riUJWK311EJCA/IJg8PirAJFoXNcR400u1W6l58
ZCmfYaL8vO2QKoC0WBWRjRmFT5bAmRl9lellxYAzxaJtikC5gFJ3F2fEj3gJFTIWWYx238a6lCEq
AXzKK9UcSGsn3aXG2hQhwSz1ijKyVkXrEIyvn+XDyMWrY8z8tEvWFbb7MLxmeb2zN8zl3Ty/gJdD
Vz5/KV3G485mTtJzXASR3oHgYufTX3qqWe4ZS5pUkIskmXYlQLnAOAtxIkTE09eL2/3tWWbyxv+K
KuHIuskwhCQSt57u40RLz7Ig0CxjTdZsp6QCtCoZmYPl0lhr1thjf3zeffy195Pn48V4vZwtF8vF
ZPbZxxE2k9vR9cX4juPuKAYM1XxgmJFmfj28eTt50isSfTAzZiZvhhTY7jdnINmyZmyy1cd+IDt8
wf2Qsj3Ay6eB/MKZRNSCjVgi0rvtPqQoO6fsiJMiUguerZza8FMq7f0AIsvIAWGROcspAfxGKqzw
+HqV3rghREyx0/wav0igIVTPoAUJzLgRzrgR8sfjMJnpjvuXF3csuItmOhlzqeJ6Mv38yoLT+d7q
eO90cf5RssbsFimjUnBGwPNdTfxtGi0vcRogcb0y+gxhkOBDmFvsLTUZKqC2a1OGct1gCxBoU6+b
PC6TUIrqtjbCiVcPafV4wp7Z+aF2d/Fo99xin0xAnKuNxJpTPttxj4rPvrtZhoM82Rdup2tgmMYk
7cipOChPOeCXcMeAK0Djg4Hgg6b8CyeEWDMTaHxhGLgpiCa2wvhF56JYUQ4Jq5g+WxAAZ6XWcKQK
6LzJ9FB7gdTm50IpIo3kDU/e8+xNIbDldiaX0xs2bEBqJV8WDzmy0dRZFBkw5oLUTewA+N0qJ6wN
77NCyKrCC4DV33ntjDiUI5rAy3R8kQAvLvBlZmh7eUkL7BHfkI/1l1dvIR9TbrZZLviYy2z12WVo
08Pj6fjxeHL5UbfJrpiXa/uPVpn7w/HAILBmR2A9ktgCltFJT70gSo+NulPINh2mB+motlooIiJY
JnsvVjH10vbOrHUoF09+//D0JhkzZxKOoxFAJKyLRqSDFWydzlG8d8uTGy8IlRKIFgD3XgLBnkWj
mlOsIGfLlsdvzn+iQNQxkgqUdEu7jg71mIawIZSwtidcQaOwExZ5RAIbUnZYjLAG2zE1nwi1XQUn
ImlIJuccyKjn5g/bN2d8QwiWLg0uNvfXaiKUORJBfNxgmx/uthFJBEbt4LHky20cTEgf+tk24zFT
i+YOP2AGaTYb+iMNpKw0BqEiEG87RpYU+N0KhbeHufxG7tR4u/48hXAS5lmebWE/2yMowk/qanxS
AnGZmKJSZLF5G77ZHmUbfjYzaZby4qY2biNygaSNUHpm80ZFshMdXgdiVIT5a73f+f0bEjv78kW6
BZbFaDFf8QGu5Wit7zEMbj65ub49u7p/XJ9bYuFY7BdEEFsr7BxJCpvDx3hrYTiMifhUjPmexLkb
Q7tOyHP2QKWIIi2BFBLJYbOx7XHR09oZAc0m5ItPPamRnmojnxZrUDle44kWib2KgKWVq9+PeFz+
CwvqJtb5KAuRkT5Pjz7fjEz5FttMakgVE6Gfe8KibZarwxC1uBH/5lG+jyAh+raH2oELpyJzpkSd
uYChtxKAbjyJKestDHD4kPLCk4GeYkquyUmNHHFOoSkoOCVHUgNbC/DUuo/SE0UdjelzYscm2Bc2
mRrjGVsFW1hK2qwmKCGO0hCUDpEYcIs+AlOo/e2hXMRHbN9WT5YFJjtYP6jXszL/alkAIgHxugcI
joN3Ehjkj2VjPP/yWyRcwsv9VFzRNlnrNdOXsrE5fjwZPdzdcytQ9uK7zg//mfPCYGJx+DIeWBA8
kwYh4cXGkTnM4AVV1L/u+mQMhxp/oOvNgOK73cGGcCFZlAs+0UHm15c/Xl7v84s9j5mXwhC6es8t
h/GyNndJxUzipHIpDy/MCN64Jxo7jMNQhj87zLDDBRl87xEQhsqFCRh88HZjPn7vUGgRnbEEth1c
XRxL4mhafb8TP7HZ7yfUKeGV9usCNg/vN1oFhiPMBZjEUp3mjLAFhoLVKOxhFPANHllo5fX5imC+
5Ca/+WzN68iTz1dm26fRzf9n7DyX5DqSLP0q+wJlm1qMjY3ZlgAaIEBymiC7wT9lbAy7UFokSj79
fuec8MhbBQ5Is5ueHlq4CA9x4355eLotHkEVttfHm2IrrjCD+C08NNVgGtDZBlZBO3W2AanVQHhH
I/7B6Oq7dusLtjvEzaF/BZWBINbhjQMfGhOLyCrwhWMQvA26iSJoFoLeIB1GXXmmx5ye7tMrNxxw
mszfde0SG8EXIEebMKTCETxDncLyEkyBD8QkCJiHbOv7R4SH5ugDArfb3bV8Tyj0heyh/Oxf3NoY
j9B3CNtaIl7FBsTExQMlgjO4eVksyytJTQjhT7/qHUPvecAk4Zc/YZXV1zcFL+br1Xg1X0yX6+Xo
q0vGJo+3x4+Py1n7gFozFjORpEQYwRqlMwR8Ap6hDeaAIXhkPfIH0eEKWY1QsvPB8DRUp3An7wvE
pDZA4DPMiUtgBRx+h+bZ6p3ZQSqG4S4nB0n2fGDo+gFea0c+8OKBuIHWSa6ZjjV6+thqVWeD4Tmd
59ueJ+psN+SysBVzNXLOhC/6A4jWyFIoPNP4x/vptsk83oSDAjuv1OZyZxcoAt7sltCqKAQx2qqZ
184gBz5dOWkM8wIFJdSj1Txy83be1s4hFGYLv3FEY4dRQJtR3+a71deXjS6WfEfLNyGPRuOX3+3b
WZ7Pb07Xk1N/WFVmWe34gMNcUjuDWVjw8BqhMBlWE1CrBd6DYHwR282e7v0uS//C+eCwtsYkW0mi
rbSIiJqjo93QaaqiWe1ilyImOGTkgbaZJ7choRvdnb70c57W53fvD2evRYkiK73Js3rcPxzx8Uf1
9rc7949W5tS7y/lkMZsuF6v5i8/WXmymJ4ur+4uTnyO7PsDSNt9m/3108ibi6+0pOhWXhPf4QdKb
NZZ8qDIK3eIRfU7XIScR4ibKeTNK4770Oq4393d8v9QCm05GPEHs1U41R0FbY3fp7IqaDo4goZHr
UDd+SM3mY1Qy/S/B6jsndC2OnKXSIrj4Gj/6OAzelHAc6fywNzgyBPx2/89GfzD+LidYaYsF302Y
jpcv+p97GxfXk/vLo5+3b9zA1/1td38oB542dZ4rWaQ56tWDseNQ7zxpkG2HtCLaYAiR1fnm7ckb
xEnmoDZsECP+yDSGYuxDTuBqNaMmcr072ofhujSmOhG/iCU+tf/fu49SI8JETHM60hM1Y5Tk8BrQ
ZoT/ASmAAHZ+tE+PG4dZUZypNQ7+2wK/uPJXvb+ctUOgtXb+GxPWW+JDa0I8KS0OM7aj3cyJFL9b
Gh/jgrMZKxwAJBXLaO3qMwrpVm/tKpGe6tli0RujwSIPHQ/SIYge1Ygncy6UUPdTQNyxdFt9kZH+
UHcNY1/en9/sH/5U1s9gThXJikbTXA03jnzr/GHv5uI7Zeo3BBDHLr6S6hjmvI5iEc+7yjRxG1Qd
tu25steqSdSOiXY7y58D8BH61F8lepePSiHbeKYtZNhWg8gA32pW2jJQGNEQSUcGyaYM/WgL/KIu
WBxR7mXWdSRqHL2CruhaHJGITzv8ll0dYtjQ/+o2qtrwIZp2yiSnmj9KHXGKY/Wu2Yh49ie2nldT
iM6qQm3VSE0hPUTcYoiY1x2y4hBJtwcBCC0Q2SNFQhDbLskgjvht1Tad/MH0cznhc+hYjOz9sJr6
fPp592Xny+HF9Pr053acrO05dPnfMCuNo44uId81syAA6ZbA14cxwZHsQIm4hyJF8KGLjhDUdEIO
YMQC8OyFOJU9UY6fdq+PteGIdzLjHpyjvzN8tfT9klmrFHQJWQMJbVcixG4tmxCm5yGuZqhdAoJf
H+1do07q1D/Mm+yyf5VZr96NcwZKa40BlFZ5P+MqGImN35OPPjBENkoPaPy0S0atV2vg+Ah+pMlS
HZQQEJgbhKdkBQ9M1M3mb6cfIjN4eFcgK46RHRaXasn32W3/aWa+LM/sWw1RlUtl5pVtVza1A1VN
/b7xwAhPjSieMlPBXhWcXXzBEb1APBGp8x/5uB5+iBOuiKlkQ+IoO1qcD4IYIQg6uJBO6JC80jkg
eHohlX9Kx67Dr1ZWU6a7BQXqF1TkxSSIAlIySPRCilSplukgKt4+qh0ZEPXoR97y5F+WiiHqJiYL
MfFxhjlQq5x0nqsWk8gNL2AkHMgTzRA5B8YHyKhO5F4NtIm1SjIITFLy+wsKYTz++vtQi+VsPFvM
l7PFejHzBHOwVjud388fr55uTwafmkH2KDPCC4IcAmVw4BXfQAK6pHohtIs5iOUzQhv5RNDw1tJU
+BK3xgu/5ZSV0b4+en756vFet3LAlxryNajAnO21DXgULuCxkPAPsT//drHyG2lmDzgkD3yYp8YW
KBfeJE2WgqCrD2ZL/0Pgwdq5GRWOqB16qNHJEp41qSBiKE4ngd8e8mGUP7mbjhvovl4RYpt+Olqs
RxNoNHmxB/Y0uh1vduaLU11NRyXaDJIS6eFu7aGe9bzlVFooJTL5FujAkGegS/GIi+1YcOgEaaJA
QQgCQqNQKjjOMqZApU5sowXPHRnSKF6+ltqVQ4tECDIQ5YdHVGDICBwYPVAtpIVIIEDoBGJFKZfn
c/iBDyYXXgY2iKxq8IeWOCSs7fUVy63nFu0kjKh29HbnTQhY8hUqbsiBfv726DuZ/ZGwzcd8fmax
WM2W85eLv3dn5zubp6PHk58Z9kUcH0OlRPAaBC1lXbIiQJDP4qQkdZsW9MKplRsOAzCJ9gPtolBo
TePLu6Z68OGhLKA4SKfU4kqL29RhMMsg+3BUrqLL6gSeYaOU3/GOwCzgGUlXc74bU9+eoW4R9ga9
nkiz0Gs2WkEaF8lc/2/GK/lomRogViLnvhYVZgT2VB2H07rn8NIWPAmSRsn242z1NzgrA0wgThiw
bRdaueBfDHi7f36mi6eJBAwLBsfs801dXR3Vq6JEGmTQ0nrkSnKPWHAyhQKjmhhvMGaBjFti+CqK
OB03p+NKCqDfVrq8e32AmtP1vuyLZawa8D40JyYaS2ONR9wslJsXDBS5gokkPkk8Q5xwVOOVvIPw
bekYj/7gIMySWTcf7pivRqP1VwdhbqdnR5cnZyc/X96txXoUBrsDw/dxBn/YHFy8k5TUF9jBxYLs
wflsOHgbaWwJNgDnwWLSQ5oPAgYXCoT38Dm63V89yF7jsf4iJFO87TYxhLdKKpJHbwFDSoI94HSP
eENVSBqLAqSd1IAq9Hwe9X8Or/p1A790sPnu8eoAAkVu6QTwIYzAf5sW+crniy2I1Wi2WC0Xi/l8
MX5JC74vdHJ1sjk7+1lDjY85hw6BnSyhBp0PEhIMIUoJQtDPIY6O5olIdZIoSmK73kxvegSKgohW
CBRZRDBSa/8VLccCow8SKTXxc56oJyRV7Ve0+e9WJZSaQTTJE0jQs0vLMXPfrc8leuGJRCSWlx1f
GiHQOmogSJIocq7Bcmk9B0Y7BfmFWepPNfvYqobWBCM4MUGAab0QLX3iUh5t8QEUPtU0BK15ON3l
UYSP3ZYigpSnfiTPk6yUW1WP2b4nK8DU8dmhCZpmTqdL0srMBOBq1snVT0bC29mIiXaKKQ3D86DV
8CQOkTuSJEAe5AD/2hG4eDwYz3ezfOKy6UOCKR4YPBnFx1MBiiOfZN7zTM6CzAdQa9QDAYoqROi6
ddc0nqb/SCHhiduhrcF44zd48/Pp6txHbE+0C4mQ5jM2MuSbXa9pTt8c6loVQQL3MIwBB5qRF9iF
iyjgSFakjEUElCJ4IEFk3HVyFg+AhMYiTDSG7dPZm8XJnkq2FvlfViC3uxIpsZfepRtlK/E1LKH2
iUFiDMXejdouwNAt237z1E9qro7JtlGoxhin1TSM6vYnbcNm8lH6P1F1q6+XRJajxYxVeBvXo5fn
YJ9OL44OJ4/jo9rLoPkU6COWdGFvvY9d4WLZHdhNLpD20SepIT8IoCQYnVVqqwmt5lA5PwLx5NAv
mQG9TkqAVabNwc/Lvy1/2l6Cy6mzqN/ALW/kanFbjqkxkFDyHD7kG4VMkGwprxm4sITET6u0NAMH
bQiMOgKmVagW9Eb0mzWSR9NoFmJsomd0o8IRi5CPpz8ev7VKUjRrYyuwaB9l+vD6TVeQQprJ5+EX
UPcqEESxUVAKy+nPLDQShh4ItBKJVugKA0Q6Souo8aN0FW0qbaEVIk41z5oxlXQlgsZbtXRcdKUC
uWSAbPHt0EWlSqgeEIoHgqcKIMGRDBBbC4RYjSkTvz+eNR7mPCT+vNrfmb8ianYmQTAQidmuBIqM
ZUlF0lXrG5TJE1vFnaduywoP/qlxEPcP6OnmzeYd/73CIKmqCtf1TFbhZd/UZW1Uhaa4CQZofP8T
20na0itxpBa1wpqNHrk8Rwuk7sMHDcBxfeKcvJ4uD3DB+cCYPJqjmZVlK/F4o50IqMTN5HCsObBF
Ai+iBXYkb0vFyQd15zrvacXo6mW8AlLPfmIkVfVuL5VNFwMpOZCKk0MpMleIJNSGB4WCx7c1F6u1
X60KrGbzCcbycrxcrMcvp5NPi/nd4e3j7PFD2yJK72hll4ZlEHAPlGbA13ql5prEp9lRFkBw9EUg
KgGEBCBA/APRGuB4oq3QDngO4fblDeSDgKw9ehnB2hDxsbKIGDXYDg9FooAoxVw22Uz0V3z2BqUQ
uQxMXNK/eCKPbeMC4wEW7EoBno45oY2Ty+PdDS+2PHE8AzHITSa23nO3Cfcr6xN4SlIrnEMExsDW
ANaaA1yOXQGEWYDZmgjjIKYyM7RZF+YHhn3CQQTCM8K1+dD29DsXmaFICvMEgvBAOJx/ial8uOi5
5Q9TLaaL0WS1Wo+/svxv5lfru5PD2wfPwsIe4RDwCFEYA9LLtqgNzyHndA7JeKNR5NeY6xpdIB52
/tPkYAwzQE8DeQ4sYJzdRwMClL7kjIovl42zaN9u1LRh3TafQtKu3KAcPqElMPosTmjFE9IGhzog
kE7CP1i6zqp1W7qGPKElxIUOImc7RxZXJ6jIVgoh9Kt1F1zf1gaT9dfT5xXLuBwGGo3nHMx4+fmK
5RPfO15svty3T19iLkIceAT1A92AMSDxkSj3t7eIFNnfqgroFy/ZJ4TLUIk6UY7tJVsi9ce7wX5Z
F83gCbjTpQqk6XyzPVlPHRIAVH2yr1TnRpLzzZvx/ACUTHlgJludxI4HENbaQj56Bg/BW7AOAWf7
J1zaUHYM80Hl4ZueXF0YMiYQaTIXy+xTWXROvH9vPrWm8pk3n4yM1oHBKAgcrQOCcgE2WwAvcZV3
QYPDcDWHIiZWA1qnh4sb0UUe/pOb50GgZJ+M402Zsn1qKQvc28BUQ/NBYqo6vKOov4hEXSJPdYaq
0CZBoowWq/fLs/3PK30+ilpRGSwPIJLSH4QCywMYufBZDulKsu0PocGDRJTwiaXy7MwmIhPFhxwQ
T07duBCVWVOtZf8GB7GQIx60LOkCcUqzytTJFAu7InoSvyAXP1/8Hl2pHLIzy+Tiq8UthCNaFahz
4RUbJxO5nOID32Bx8PdtwUU8vxrG1+P1mlUWTgSv2KF5cdxzZ7pYHt9Mj0e1BYOoIX5Rrll1BUZG
mHwEYfiFndsLeEe3n2Znu6OnvXaSE/vdSjWsLG4eDp8ab+GP8G5fIcVHpqw/dyzoY9/hBlgBBFYA
4YG6gfiAmwcy9a4REfqsr/fuVvuiOffFcGsMQyKdGlLXYGjStVGRwE6WTj4rS0JEhrL96Jw/JcF8
/HIOyLojr+BpEjherZgHSrcOdsFOPt8+bGZPZ/f1xkK03RCipvKgj6LcSm+Wh+jh1fHD89dcuejd
cIiFsnn+Wk+ySd7iKMWhn/iLvoyy1EJAzesUZC1JUDRj4Or0H6ffwxsxyvBD27nEcE28pfW8DgcS
ddmsNBzNPguzMK37COfAHVGHQHgkChSkr713ZgKRxtMYHtX5eWf/4gdctfamIT2cRlQqkQU8q2xt
DdAFELfdNEEDcdOGdIyGK849Zcqb9ttqpQfSFYqv76QO+yN9TkEkaIsVZcASZK2/7QQvHw4Vf3b8
0xJa7aalP7KYRmNsvPJPWCCtC4JPWiqVrBls7Fytu6E3cq1+HUdF7a7me0e/t1VHtLYkzFPYjiBb
MUVRxV3golcliHxUskaTmmqiaEkNTCzwmqshnDfnb6l9WanIJ/EcjB9CKSXd3xpH/Hg0inBAw4MI
bdqONNuDuhTx4iG3qk7qwuQ1SFii9VVWRgZ2HL1H+9OHIHSZTDlqRfmkxwscBAb1CXBc9AKQJ811
yUHxo0lRTiAoJZ4afTxgZNjYLkHFRPNr1xkJED4QCSccFpaTRo4tNBRFcOnmbLJyXtcGoiaB6UQQ
lFUgCEowo9ew2lSOegdqjTKNoOJBgMEDIV1a9iJaQq2LCaGrgHlSFunEiLIS0sFlN9iOxksENhWI
0Q7ohzEZDO5udr/cvCIS+SprDxJxduaFMAkFNtp4sxY8gwO1oZKzV6P5QV2jVzMh/NNlGgXUe73f
QGpWDhnoQp7nowIeCWkwR99NKnxMNaJE1QDBNcBDXR5nnXR/MqZ/dS6fVzdGs8mKU/lzXq3/asN+
53pyMjlfXGzqFQ5KkcaqY9LgYaNAlBhsBB5tJmU1/ZCVQutMg9Pxvb7+imp62uWbujXCRx0TgHCh
EzzYI4RtHTH67rkLP+VFVJ7odyWLTutrl1FoEVKxTbgDiEwCzUo6EAy9YQW4bIjghPD4BJEqw8ET
5kwYMM4wKjC8iizAEUA0lA8MHN2+PsgeKxEoDF4DkhxnzxYnD6mAbMlaqggHgfdvz979hnG5tR1j
i/jjnGE9tAGmHuxRLAfKA91gSqAP9/noLIwDHQUzauPIOGRmo6tJ4EzQAckED5jWuSclAz0h3+Y5
v1U5nLgv52yeTmerxYop4Hox0hmSgQ0zPWY8uZ9/2fmgERVeotLUCKQ/1A0GC5t54T58gQcIjABj
gHicxBU/ecyOt5wSNgnvBAf6eXYSDh/pGyTPFMzMJDSEdEO7EgJevpmt3vAfEsIHIMDQEAg3QMnt
e37cazK4uHJ4kExdr+fT9b9Gh9ry4DHlgtIlf97vXy3DLedc2zDhZM4ES3268utcg45/2qwO19cX
p3y9xD0efqBT68B4Olwe2kutAYXI9O0QkpBIjasYgphpo82aFdhY7PXq8MBqSxN42kI0QnqRyY5c
yLrDrlRAsJl89KQUJPHKmg1rmPpJikc4QjpC37CqmKgeDYUq2HcNikeea7bc8koGzh9APUmRWDip
J4HOxSABRp0iFQDtCLhn/yRT8f4bFtrjkkIKbnBOhaBMl2gC3EEq4LNVUmLTmFoWTVen5D/MzX2k
Wsim9Zss5Gyz80FaGBOSGmw/0eWjK1G1R5zZftst6c3HKG9p124NyS+DcT4ZI0tZjefvevf48rXu
aaFWaTtVBa9+A+VJT9BB1cN4xM8jJ4qrmdzirAw7mS+oTzmf6ykmDeq0b40hD2KkAJrORytdbnnk
n88uHR1c+LY+MiJlIJ3Dk0zVkvRGrOs2CWnjmG1D2p8+AZG68KEd0qSXQIY9pjjetvZOEYoHuWEa
8/AB5mwnCpK3+Ycq9Yf6nH15c/Fj6oX9T0jdKHS20xaT8GtvK9SIS/l5KCuVirZTvbz5ZVp2Daih
quzbYTrNEZLcFdUIvD2sIK+jq1fwy7Omui8yAPtdWvbOULCozm6HCd9eW6Aa9jE6QcD+5Dwdzpho
dYnmRq1ItdMKYBA6uiFuFDVRRV9UEaeXr6L6/YIDmR3/vPgSq8HhADyBGRrAqQYDBJUnVwYIEDyB
l3e7l9whwUSIennMT7Tt/S+k9GyIfz3mE0iuJ1aMOxI8JVb5KsdLHiSiFr3AFFuZ4k3Ko7eQYiu4
2R2Ezs8XU6pNKYf8VdSt2TVesrppGw6yTznuvtYWUsR/aE1TAbcufULP1ovzVcPsE9JNszM+fkIw
AXQUkKQJxMk4ygre7PTelhUjkUdRT9cGc7akA/ZRuJtlni8aaNMRFYpdBZTxnjVwLYP7/GwfkTVA
XR9MviMCKPYQSHCc2fk3InsJvdSitb1/ayvnJxL06d6RPmeBk8a4Z2oNkuZSVYQKM5ItU74fMtph
UUzT4PQBKA9pHC0NHZilbTUzRCEiEcxyJEiy00MWVdd8lvdu+jYsKr7IypoEBlrjEsWLDUCIqKD2
+bgWaKWGtya5/MF7wDavpvxG6Gxwh1WKvVOZ3gwQGkNN+xQr5i6edYOf9zDcTKLhX1PE9APEww+c
qSllsKwQyzv+WFmEamUA0uGlSW3b6Mgarc+t2RcCirx9+1YWLy4vtjJMvDo+EccQJfR+ATEH8OEJ
0m70yEBd9grJp3xqDYaY7V6sZARlcm0+vDv/lLVjeNL10RTfe24+BkxaeFIt4DC3vFNn/8vlRtGC
us8dNl5q8VlBiU2xPkesdrI7qQTekyZUjW7NDQ8DaQd+aQ3NoGUYQPhg+AM3WUdOAPMCENLcXr7d
sPTmW1KSGE/WxL0BrgrXkZlqOrl6QqLjMq5RJIqo6czAVIIM6Uh8GKZtP4ISQgk8acGAwKBdhklJ
jsDEIl1wEDL6uPMRJJkB/8rEZjx+eQPUcjGezqdzXoRdrVajte/UGBjYF5fXq4ebw3PuBOtXvcTw
oTFuT2wPrJPL3y51Z4bH8WbAbF9ulx3ko4MZ75uZZmOtfbCCgIzQIBJJQ3xsUSDc2BUaVJDyusZO
w59epGkLKyTanpxDjq1BkNI8XZVEbq12EbAIpoRPqzQfs12ylV96P/ToHA4B8HkBG5E6taxpG32y
MWIdC7mhUzju2xPQ8fzle7Oi04o3SUYseyxms8WLGejJ9WpxO7la3A/OI4RCQFZysTIhDHgMTWxy
28zYa3jz1AItaOzFQNmLdPx21RqCQBkG49AKpQoCUbDvTKIs14LjTaDI1cwyUCgUlxW2UWll0S/j
dTvgGb0LodoI2UddSBo6QjaCoz5Xl9joegEFZ3wgEAgQz+hRVDNPiB1/nIkDovNyN6+nq4NMbdtK
IkTdalwIbl7wbpf1LZS8+P3iUV/7y/KCNYbks84IE2J1gfAqkp+wADAKCDXw9OufsMLkqxsCdKMk
29G8vb5YTNazlTa9BjK7MxnN79ejM2SWrxGK/p7uhh0QxOXuekc36sMKeYr4gzkFSQY34LSLmEhr
O55/+MQuAHmEh8xGAElyO3Mg/sGHKH0WCJLybPJn4V8p6ntLQuojWWIYM1GQYhb9m2VkEseqa9Yb
pqsrVNMNuNi14t+Fphb2qnqE0X2BG6i2IH5tGolo6CxFTisQBPawBeuooScR1LYrq7b3QPGlwfia
LqEw8vQ9aPdOisyWPGtNyFRfXSWMEoB0xdP8zfy7RMsbQiLB6cXB5nqPBtQJUOqoyipM1fVZbU8i
21qjawAghrYp+cNBep3gVlrfGpq2hQ7UBoR4npfXYkoUP77RI0ASQ1t8gC5WWfuWLhXpd1F69MQ1
GVi0DzkGTBg26lNWYicLESNJgU51d773cJfjZ22hjJCMKGkjRfIoh8ZryTsQ73AFcHtmKs0GSoH1
qaVNShMTP3nrjk410Y1LfukL8CCJ4L7ghXx1TeoUmHmu+Inc2gYYQ1zedG1aU60kuySgwbxX4exS
8RQtusIjNJp88FLdNFQCuislJFxxfbDLU3MKckcWxcjZaLnJQszR1qnNd7171Xe+lIraJ28VTINo
aatVa5fTpTaZbNNiGCUvIbr8Z+XCfriJT34975QATEvdRlxhWPwaJeFpegyHDI5UlSjxokxO0Hg9
JPkDQwa/v2CRT1eSe5e7FJKC8SdPwXrwT3XT1Pbmr+qj3X9CLbE4lLETZfraxkAPmjX8qYyMlUqm
dQhzXWA03SAqQyN+QFXh6BMKkBmMxsda2M3YycCXaSxDXh58PBPhf71z8KQNPsa/2ofMUAjUhIME
9flLfBgfiZshtZ0kjTEkM9/mUSJlQNVQqgKZAvJHQiDhQfyxMMZt6gskJFDx/TCtJBcVyJtUujU4
ZROLLJLRzcP+2d9xUZ8USF2YgAXPyO5ZVmLHux2YSWga0nHNPHv9iZ4ALXfjy4NVCKw7zBQ1Pvro
clovM6E/mptkGhSDYdmP0XiSgA1ABDJJk4B0jCvAP952lRe1YWZoV7qHCDzBSVoTy7b44Cl58iDN
1e7FQq/MDRpqA5cI9PIwJ/nocDbeZF3F4dsL2gwsuKyPyqoLa/pWEK+MaU0sjEjd4EJlyTwne8kw
aXzX73eO3xAUCYLxIyTb1Tj4Hl8JigpBICwN+oDr6UF7a972flYpueaUfFnsIstwPk5P2FW8z5y/
Gnk3O8s4XvuJrRBb8ujh8w+pmaD5EoQnu+dpB3nJpw6wB0kPAXECB2wkGYB49HcYqu98QfsIjRhG
k1vxlXGF6BAWIGj58r93utDteTuZ5etOejqPDqV3gSrdq5CpdodQDxxI3VLVrFNQAs7AVrzqm1Kp
Xbu1vixfIoaTG9REXZWpqQ543dnR6qh2yfK9ef1TsEC8sCmDg+DUZgsWBY4+oWSW4pWnHlOTaykC
ZsSqJZ/Lw1FVzMvhtexB8RJbSogADqrVZ+/0Iba6FjFehxCavqeD6B3S0Zt1WmFICct3hJdiQMio
Nwscez7lKledy0uezpsexIOnNkbDFImR+SZ3zFj48KsVtesPxxvlEgLiq3dLt+oHxUDgkJaqNnWj
DdQhlVGZt75gH19JVK0kgzBwRIADJaZPb8fniJhYnQckLARORuA8qSYN4FGN2ngw++5x/obCtW4R
Lq0ZUrqK7unzHtN3Ay1DeowmZkLDnZDsh8g0qDE7NtTZj9jojLe4KCpkONrZP/+BxlIqJakwT79A
XMzLebyqmJcfHA0n8Yms/MTVefDrCzDij9ak+oIDkVJQhyDBiXl3vft0uQeSKgUmAjCMH5gDZ0A6
gjb1TEA8Vmi5zFW6mLy6uNZ+o85afv2eA5HwFQeauYVUJxjRwlMWpyh3sB/Lohgh21Ud6kAE6DF8
8KydOVC5fEMelhVP2XAkgB9VWXeiAHytnraFUMt4qqjVBsUG92IYdUuHEEgIOEjgtyfGE897t7v0
rF+tlrPZlBPak+l0PBr5pofBvPhpdX9yeHE+OdWin9iPHd7JcvdytBta0CO9E0BoFtUAoan1Alq8
YU4QHnGpJlug7gxZr9qsxYsnhqgj4EecQEISRaYww5Kv7WfM81insS924H6+C48LEW1GZYQ4lrzw
jJL3HyLEiopgpd5dvCi35vU0hEAgfv3cFJY+NSpy9ori9+xuUgKqYqp9O62YGtDEmLR9rv6RgE0t
zKNtuLL46uDLd7VU1+btpMLelaZxIzcfr0a70+Uu43OdfnMCvftNVC3uoYkyeoOQDhj1VEO+bSI0
I2V/OeBjpEafm509DSmTGBhVR2xtX3jMrPFc939Fhdf1NOg+ogDRqqRoOhAJ8KYOqqOPmY3jtadS
QhDez7KQxdSKKqxP2P3u7epVZNkpNOg529GvFBB5Ar4cqSiUslTcc/UrleC7A1qQbY5n2kEiR+mu
xRb8lSXK6WL2/OZKxG/NS+2z9Wg2G885JjPW3eUD+Zueb3i95eTu8kM7jEEx8COcGq4EgQ3zmGUR
vwQSDssCebws1eM9nL9aTnbh4cwESyWJe730I9bu197I1jxj5YHoZGfBTEQ4mqn9nDOvnlPjWRNs
bi0+ejduN1VlEpe5YE1p6x8W3tqtXqFmnVrTM11+qg9nwJL3raFaj9UpilKtNNJo1A0wLXUfUNH0
ATB9kFjD4YPolRVoT59cgJF1L17gSuvdAfefH6SrMqoyKcaT901udkd+J4+4VNJ+riyAyK45lVEn
ubBqCOXSGTmn6USpd1GSyIkP1LAaxoP3wptB2gKsrWH84WuiWRIu+C5WuyRuR9+/TfLi3i5A5mUA
rEUYELx3VS/fVQDwUPs8riceVF0tudk9/Z4A2sBc3hQRaoZlDEzTeloQukPR0ZJeiMAJA2YE2G5w
4LV1NBb45+dbrdGq61K0+86FghFS/qlbj8NoVW8GZX+LWqYbgMEDLdbpD7ah0h/0jb3bRfzoo/b9
o6xT+5OqIz6daGW0lVaancbTyG4JYKfRrlhrcNKzNlJaPsHUK0TJOlzuCkSBos/QbWXUYztkz5NA
c4D4A43abIn/RcWl4b0HQveXXxmgA9Wd9T5HJxq0CrmAoVggTg119gwxUQ/43HNdlRRFhuqs5Ynw
XvZhZyRvUPbhWTsc1ksG0M8ajGxXv4VFgdQcKGOMLsZBPYHg4qmBWsSfjhYPTBQE5FFW1CJ7jDFi
wqhk0dklOE6yIGWEHIRH6W1rk5eah13jtfmqJ1Hwu37Yf/xFYV5WBXH1t2OGKg8ZmgWSCqi7f6X+
KRNIMp6ypnrxydZdovfd4gxM4QQNPYOHOFbjXqvU9yCs5NJFSUMkbjXkbkPSgNNE56+1PypGTa40
FtB3di1/WB+xva2a+nCfWtPJw8Grz7uHY02zGFhjjRMI3qOARK4saN27Sx8Zp2eanry93z//JR1E
ddNBXbDSPae6W/g1oVSdmlIvovEkFT5xNtWb7sIrrSdYAcQlIJCwZNw0TiIC3XX8xyOd22De7iNB
LS/jD54nIx94NwKD27rb16iKmwTURa+gKpG/rNwqRnOpUhoNAtP55UliRw64mjAxYIwwMbF4XGNi
3R5MbvQGeR6aRkAFqwi6DU8g/kA9deMaPqqe/mozKlWNnNMw8ucZ5h4fcgwSwRHTpmR8yc48SStJ
mLFXRbQexiNRA63dkwo4qG6rK4PImY/D0YNUCLicHDyspIAaAVNImtwqta2MmZ0R3zUiS9IDqRox
wV2ew6hegkF8Dk8TEwrE6eXtPnLhjR108j9rbO+siqd+NKckV2n6JIjQp/0vT69SQIwMzSzkvpPs
tTHDm16pPxUh1F2afCjo6sN04g0GQtqrd2B6QrrQMdHbtg4h4s3av0iPmRWZVpBKe3LpUoJAYL23
9/d8Qart5+HLI37l8UfRdOfv3LdkaOaiSUkepiIgbSLjlVE0fjwx+wbLLorepkVZQbVDKZRdhbx0
MeUhWNOgilX/LWEl8FppL6Mt0XY3w8xs93Kl6xwxTKlgO7mZFkq6PrFF2aaatJzOpJz0HzjRSgMQ
SHRzYO2Z3J9/UmeJsSDqp9MNq3XpfxgAj2wRfdqM77GH0UoMWCGeP48NxSGG585hTMIgx/yDAsyp
eIyezrMThg9O5YJ8B+vsr4RTaRSCYckg1hF44MKPJ1KpBmb405CTBPEAT76XN233DRkiOv5Agmho
ID5uNHUBTXUtULjMwaqjERnbjkQIaSmoHY9pf6QtvcFR4+vW1Ol7esH+BsPS3UGezcQXkpSA0/XB
KUtKV43BNDOBAqGsUrXvfBZtRW+bNSBmBFyeuIRz7Cue02Ki38n2KbxsWsUnyZ0Wj8qDBFRfiwYq
wVusLj0zKmdLmOwkRfFJkkqaDIndKwaSLEjH4zcfqRTexMLjBUx0BPtUO+tusbrAzUxUs7XqF6cS
WGkkrziRjJ4EhJjJJGKjPT/cSQ/0so4SOqYQZyjy6+SMeJ2OrY91nly9ufoBY95HBciGSOTR00ZN
yWJRIhQdhbXLHNCgOLyRSfdF3k6Wf1cGGrNn7IaeLt+IFXDCSGQl7jN3RPsqLdwRL/HI5P3149nu
ZCwv4lLxFTMB/XjV2SyWABUtj+TXc6UvKZXqi21bQlxODyMSL5qgbaCSFxFnX5AyIlMRyH7bbpkj
GbWhXwgBJ2nq1zLXwlvipv6EJwS4Pt5dzt45Lxqg7ImjPlA9Z5yogJo0zB1Op4KHgOAmKP/mcREh
rCWuN7Pr+Fmp/oZIb0vbsxAXfU5ar3cpfKvUo/E1ApCZnkSG8ZpEeUApT62RDcuJv8qItld6J42b
OzuPTn3mWcGferzkAaROLaUX5yoT9tQ8EriqLYJbSPzab6MfSdx9q2LU0ONINXGQBf7Pakfi1PWj
7qWqBJePry9/J2h28j2XotOabWUl2VIw8Wt3j1ALfP205og86oXWJPKyj9vxaXPpbx2p7lmPdGau
B7GsasJWQBhNVoOmdrioh2PkH5gHvyDVkfwPn2zK6UTS+e3e47i9asWuIqkyhrNVB+7eyYWB1RXq
BfWZsguliZe8y44gPKh2WglKjni5ReqbvjmrTBIDSJlljKhsr7YuLvbOZ+NdlZrVV5fZkqWGKb9S
sErbOj6V2kIxPS7xSmqPThcRzGDu8U4wtdA9Fl4YNnXFe25ovrHupuFfxRYZTPUmiPiLnM671dwZ
0hfKvB3b5oN8uWqLKH2heIiPVm1PCyTLvUBisqjLiq7Xi58OD65QSr6NQV/TJHsK8UjRK4eWN0fQ
yqt3RzrSE6ZV8zsRzZ2uNjVPx1B/+aoZplrcdoH2XgLhiIdp5w6rbCnH2Scz1aZW0IOTRyOFsdQc
SGPkYUO14hwd7R1p02+bi7/v05iCWFUYJabjDWlx9unNpK6dIiZ6FZA8Wy2dTKU6zul77m2jWFwh
HXUTLforGvOTv538kv146FLL+/4/++WEYcmEU8W9z61Verx4+gK+d//l4c3LjV5bCJHjp7V+7ckC
CmV3U/mwE5yN1QTVLWtUNRXezC9+JA8cwI6kHiTZvm/rzYjZP2f/JFLK6HCj6oTbXCoBrkrfVXhi
47Yt95/tL3Mensy3b2+z1JJ9BmIZ50J8csnOAAhPWgEkYccpQZmQCq9B2ixqnP/AluqON7e1IMcR
Zk65ehdPCx21ewciJ1fCZNM5MbRO17cmvDUy2JNmV2Rw2RYrui4juyLalbg4+5TVQFaA1+zw/pKd
8VQ7Id4/b2/ps2A4bFQangMOJcOEm3TuFhzpEGxQXyCGC4TsgQRSguhGDiYDGGRzDvCTmAKdcMcd
PTrURFIekBaVaMm+M9NKd6ESwRnw77iMUy1VhSRh0lKMY4d9EwMPbbhzlEoxHQFOcoXyL746YsPv
+kMKAaqmSsef5rdf9hTTjQ+CdO9ZMhT33Yij0659S8IfmRGTUGfgwGROGAHmaQN84+W0yb0doOkn
gVaXH3JEBSG3VsVj8/Fo/GUPD9LhRIxA8lZZlEB0Lhkiiv4eBuGJjrOVYMFLmcBUhWjxCQJOh8en
twAfQnEWpXHBAeYRA/eNdYm2G/H6gk6QIuODPNJwvFCmWtQ5IimFfKqHdnLizu0kdH3++l0Kahni
cHNUdN3nA07ZwDTB3JqqEZun+MkVo+b+j1xIPUhAESp4OPLTZQXn5iMSQhIgYgl3t8j+3EJ8iEUo
0CURN+mpEd4+Mpd4KSLSK1gnf7T+yVYi+wbogqgDNi5ZoQOvLYfUjQKoARlTCE+QlIOToBS0+Xg+
/nGiQ2s8BNAVQHByAbr1/BM/qYBpXts02p7gsFpJRZ2KsrRL2zsrRVaE/JNbk2ewlAgkpQ5J9T6g
ptmN6h9QcS94P9dKTR3xfIOVHsFHO17kQvoEkzd4fKIFHdLD0Y9klYoqojNB7toJMTo/UVMbnzqy
guiVBwm+fNp7eFAfqhf4XmadEcInxbdqsXP88GE+eXWlV/ejnsnAm99i1AlWq+5HqeFKx39wSsXT
oqHqpdIUlewhDZHOD18f69UaxTe1w3hpVGBrTTpBN0gQEWK3zfUes0cTwhByv/fvvg6frge2PQkS
EauS6ugMgwxrMeZAagDSTr49E7QoWpos3Ss1GBWCUEfPvkO2EXN8EeRoy8gvCYNY5Kk8D2V0Nq5S
qBHeKp1XOVPDJQO8MYsUZ3xKaZMF1ZhMdnlIQb+YodPFUgLEbJV5bo7g7/L45yFpYApOxcBTlUD1
BXWFkgRbF1FyyvRxXMQg6XoiDTJEUAP9Ck6o1uEf2SomSZ21giIiow2ZVI+s2gADxoNvEPXDx5PL
19/jg5p1Da2ly+zLMEIoQcAaoVr13N1pC5AGUEm1F9bHYdgOUKhC2duJjWNZpg5mew/hJMBNNr03
OmLbEdqkjM1HcS94nEC509zAtL66A85N6WZkHYoiFnhxdKlW6idtQn7QioaAhJsjVcjZsAxwcqXS
IFQNEYi8y/N2/2Kh3SwVaHvMegyXFI08XT6e5BEjTXklxw6PRvvnPyUmMEhPC5JqB7K1kyCc5MR4
wXFMJanbXwjlUfOUwL7RrVVJQklIYMpSzFTdFVTmVgm2T4uCiU1YtuG0p0ceJE1b+qEYJrCdedvR
WHqMWPQe8I+6QGW/2bnXwQSVbQjCe6O0jU1FdSQ1TUmK4TrZt8dtdyE5olrdFBhpQF2oN+fTGspD
j+kAa7INtVNNcBKFC0BSa6LhE2fYHX7JQwQQ0sLAGRnIgTgkQZcRhL/5jH/iBuKNYnm3+nwg1T9l
J9+zgOXjh/CVIC/LmhNIpOxoKV3uE0zUQ091fWemOi+a2lJG6kZ9KFV21cDEJTSaCQR6Jeb0YfGO
snodaZVrOv5lypqiW9lknvI7Vd2R277x+Ex+yBVRiL8d+xNJdd8yDTFxkXk6OKSIJ+0AASa6ndIw
eCKB9Ag4j99s9nBRZ9TQXcMHTRNbE7h83Pvyb/6ZnMBbWJ0yPmtVIp/13rRlHE32tb2TlZlaNyIt
STTHppvawffh4EE4ARRvpQo6/rz3dNOmPHjjs5nsjnQTOihNaZONqOg+WtBv6XAiqQP5a+Ns7/d0
T/rG3dBRQmJYRlgiUTuX7/6NO4/tKEidjk4vh2/JBP/H+Q+j75SfRUUwiq+IG1oAicPD/muZp5GB
DLDwNnlphKUtYAmTlwtpmZvKKSu5qfp373PkxaIbaUwtU2OibAd+V0Z8sh0a6D76iZLSW8EjUmX1
p6zmZ6Yih9ur/dk/+CdQeqO0x/DreKl1gtK/gdE6pM1BovY1Cg8BaGzVrgx7EF3eQzKHJr7eMmVd
Xek5ukN/hUFKdagDS9OA0yCaSL8A08pAm7agVFLt03UA6TCjaZhPftGvJup26kF18lz/Y3SpYwOq
H6SLZ9Q/GeAkpWBdDwCeUEaGREgSmlmjMt7UBO90G85EBOKTysbT9dz6mf1cGEanWsRDnfirjzHr
oNNPvCeRZrbG9jxjHNUokYqvvj8+bO1LK799Qnr9/DZcHdBc8eFlrjHjA1BTXh1+8RL5xeloeXk/
emJWzkVVLLGw46JTZpTFzunggFx2VQkOwt6K9lUKsv/KcjoP2yoNopm95cXSLk8/IQXCEnRfOUQB
BY/esqtd6sz0OsuyvxIJXYTOAQaBqUBsssJThAB5OqPR5UPdHFo0+nUNbZaSNXKns/T9+XYHj6c6
4vrsCPp6xX1ls/lysVzplvcXr2bfPC5Gt4vPiwu/pp8jPIH5KIJPg7ij6fMWgOw0CtDbdDLHXW71
Cq+2sXViJP0+JAA429X4J4iV9ODk85woIlA/5PD8xVcIoQXfj1n1zWJ1rTRnn4Ohg+FEg5C2IOLa
XsEd6nhsA0XHCtaNpFEQeML0QGsKKAZKSB9IIGAF2vJ+PoFqoYhU1yJoRIjLEaPR35tglrhHrLtw
Q94/Iezs+Q3wSM5sBTl1D+CET3dNJjr7PDjbvHMxvfg8u1zccoeX7xPOOS2oCGGhm3b7fUYJ2kRo
Qj5O0Zz8D346JYAPD9KjR/uqrLLbDfUgHKvs7Z8gvRUs6tZNuuDa3oRq2syqt8dZe+fxJgz/bMxo
/PfOvlfv8YO8egZr98FDVmVno0F0zdIb7v5mKdSBpBn+TRyTCzdUBGZRABLLTohNRYDMRuLhdpIe
r80mwxGBz2b/Vsj4d8HlWptTXWzTRlvbZda3L43/TnzI/lfU5vjFh1xN/BkcwFed14slH3d+cYv4
zWQyezhePvg2GZHZJ9h87C6n/ZBkaFYKtP59orLzBhQUQYd6tL3HL3LXvr0o6qME2R7rm2RFYyjG
Q6xQGnzMXYz/alLctzC8K0gUJBm57EagCJo3Nb3GidOmYGbcRkPsTmLoidz6YllQBnVgN/b7CI4w
imovZ0LxhjpMl4AhTaaIfyKdX6ldpHM+4uOtfK5lPRovpy/ULp8D/Xx69/mKc8183lDy51d9QCgU
6I/sydvCCRnkxxvwkHLiwwx4YVDzlkGODp7tSNL68Da53b/9mZMMnTggHFtgUYcu9lbZ4P/k8d36
SAFlnCvMO3OIFjZ7CICPhKTvkNWHoTu1IAG49WsEc4B2IgWBJiDQCekBj2zVC4Z4xA+4XbFBjZpi
fayMDYRpblumS5QnrVvasbFkPscH4gJtJfbYCMOfat71y5dK1vPRYjFeTFfcdsLVN/PJc8X7NHo4
nq/uZEbkgiKZLnXKFuqGpPhY6nL4EnJfbnQgkUBpWMlZHkgq7/H8rWhZsgYiuSqduXPw+ZjbgKVM
N23CRTC0AuIHASFjiAlptneLQS8eAoDoTdKahnS85M5j3xCGTqGZd9JO959O65VhRr8BjUonst6Q
rk/v09np+yi+6vv/++nhP45+v/wxdsvmv/4T96fLq8eb46PPX144/+v/3W6+3Px2dvzbxf/Z/f+c
fddy5EYW5a8o9I5ZIGESGbGzDwlXhQLL0Xa/IMgmBe89vn4PKM2IBCtYM6MIsdUqkmmuP9dkV789
d78Vf/x22z63UdMi5f9/l1/27x/+f5//it/111rmc/v86S9W3kbtdOre6un81nRp+74L7Gr5zv/0
w9/e3n/L3VS+/fP359csyk3sqo5+tb//9dH29Z+/w9Fd9MX/+bjCXx/vnzP85ONb077V+W//PuqF
n37DsNV//i4R9g9RlBghGAGsELxn8PtvA34an0jkH4xIEgyEzmApFGigvKjb8J+/C5L8D8wNxv8n
eAGBElUFizdF9/6ZrP5DwgsVcMwZvkPCW3m//2ufn+jzN71+y7vsWER52yz7+eR+ajreE8FL1hiY
q8lMUilbpn198FJ0PGXtJ2k5e2O1Ja0d7RSFE8WUKjuYbWk0IrMcDb20PlzXX9v4tOxqONWXZVdx
hejnfR01WFbMdlT0GuU2rrnfWFFvSAkPxy1rrzzJ81kr/HXQRR1ooAlT6Moi45CRL6Vk9kJ4ng8k
QWuC0eS2MJg4pUKuzH8m0sUTqng/BG2lKmHy6mLztFKbMcJ6Uc1HxlOvbrd+6dtdHPFisPKYB/To
y53ZZzeRNhkZLTdgj1eaelNhCS3Z6kLvzv5o1vQcBrveU6r93FdmKxtpY/qJq5b6dkCQHPNpNiQp
4vJYHbMwP6ix7Xe/BM3pOmUjaGd/Noh0E/eGnz4KEswb4Wr8k+WR62fWGN837ZkEp06dHCVG65y2
E5tz69/gP6bwRsliL1YCzggP6xsyW1OcOaNctrxHa/OUh8snyvBMpMzDprBKphvCQE29ecFb1UXq
zirK1XUR77qJXPR3fvlLI6cMPxjmPYYH3rNQxUQD1Zpk36bBnoovcbZV1admeqxHyofkWVH+EOk5
iwazV7lWojqwsruSxwq1yplXjWyoro9zlvD9KtmaB1OmkxlTk01WW+0HPeRgLFLwkBAzL7TAaMLM
EKbME2hrp/tAPQfEjJTBKJoNfqMUO020nfwjaJcwW8FW2xbDGLdFXfKG8bmneFeesyp4ROlHE+0h
MS3l1WiAGN08c/yRoO+72fnjbZzUvKzOeRRxvTTHJDR04dkPHPzWThR3HbzVTrxV/GpLc6vThF9D
sCd1YOAU2DROQDOnD0erYTEvs1s23HeoR2mzJ31EG2LIy9nCz8+zs1xFZdJkqxBU+9llN/EQQUCI
+fQin8nPYMidkQLpoD9rFJMO+3k4RVXNSbe/LfueM0Uw2/iYD1Y76zzsDldk/qKq0SASMiPLG5+r
Zs9uTikpsn72Jsntml9C4IiBkU9m1rhMN6bW8HeS7Mb6NV2zepjvT13zYd3l8w8qbo5qTZ+UbvZ+
Sh3mRBnkXlY30mxC48T+Phnt+o00RicZrcyvHPkzfPKX0sHUNQptrSiUrpSA6I9hrozV7DWhwciD
OtipfgKngIeU4iAUTglHsXC/X/WipqNLb7su4QUyfbVolbaNlunF7MWt28qm3lviAMzW1Do+VnY/
XlnunW5/Ixh/HfLDeqvnenotqWirQpezxhmAEVEzzG0yGll/E4UJ98f91GxTV9NuCD19f1Rykba4
X5VRTdY0eUVbNetSLRfz2ZslsyZAwrbQPn21VeLHKBFsXHsYnfNymxT3lOpmxWYwGjOVFBMZ0kV6
8tFQVQNynnsl3ShXN7hc9pfL+bDBFTGEUJrrQE9mr41/QqfK4h66IZ3fxqowVd2OFSdsz9M0OpHE
ZRUFRVtoaCW+rVUDj2wWKNdJ+3eV03n4DklBcGt+f4fSZ6DiL/p92OKKfopPayaWuMMkuR1bpyVm
ODg53rAaWhsqrRF4Kd5E9Y0m4zvOInWX1z+Fa6JyUTt82MXKI5BGoYnCLpu9TnTAQr7TSpz5Zlxs
iL/JBxNqTlb41Af/08JMEzUKQf0aCY5SwSohAIX0xoOpbdOcwwcSJChcLkLfy9ATWDkpESpdufr1
845/qqYPa69Uooz3QquQxRDV1JAwcEW4J1bpOznbUqgjymd1BxsA25Qm7mKhekPYQmVkvgEXqST2
95ywenfrr90gfJI1lYkiW+2mjjQtlJt09tLUCFWrCDcqPcHqaQ3eMrty9PUY2ffFlGU2qYqrBz62
EowowRsOooSjQ/bAclrnTeUuTDy/fa4aG0JSzibtMu5HXhZkvAuOXf70/Xkv7YFpqoj1VQJXfD3+
Y3FCm0kD6eey5LX02KAJVhlKrqMaWpAdZRG8djTn9DjNUC+7uBGNJs6N/3YbmNGKGSSKrujLq2fi
6ioGdUoExuj0fhXD7TzugtEaAmOInZE8w9H50xVw8/hG0I6RdGV9+Qvdl/U1jTICtFKT3l3ZDwZS
UqiedlM4e1KALKApajxKN7n8AE+zHG0N1S3lrkl3dXzQVAOGs6sNoXXiBldilcPDu7PzIDV3k1xy
OGhFaJHweZ63SngPpu0ic9r6w8CTJsbDVru8ncxufvCl/0CJLBz6SdsuJ6F4+wNR02JwV6gOEwe5
6Wbh/SZxEjjSgeimWvCXRGetkwQ7vYoNCPQs316h48V7pDBDiC5koisrFVYVIZrDRDX2pMgLyE3U
5Fya1F+xNLhak9mBP7qt2vMgk3glwu4kid2iSyPq9qqK0P+xaxQzjPvsmoa7uC+GB5BEVdFkkS63
9oG+ejWqg5J24+KFQLVCsyfnUjEQA0UJr+5D5Sd4TIMXNi3uNOI9QeZtfq79zfcXJC8X8IU8Hzay
ttZtn5eyrqZeWAQ/BAmWecDIKIzbmcoz0zsupi2P2sYt7ZjmO8o6I20DXI5kiIxaaqWaKtxkoRC9
WlJ3ZSdZcbWnf/TtSzpZoQ4cJQwQH/Rmpzw2g8SjGmOS+vaxLAr0SyYHbSRczn7FWWQRKSqd748n
ffH2Fu77cLyVHDO/anIt1SYPPghiLnlXlgjkfC7VRicbcDaG0lRZcU2TfrGcq2VX9jspEtLGiT55
jY6Qtj0z5vjqHryURffU3zcSp8UfWP2q4vga465WXjG8DH9+hEmdPHg20AJwFsrQjiVDnQylNrHk
3P34/o6/+LbvK1IqQWOLeKJzJeBtPseq2EhYkZht5QrZDXQjmHa8ryuPhFcM4ld0ZLXccvUfJKcX
67BjU5ohJA+5kKHdFh2nfRkYWbqv8808AxtB9DnMkyFUGVeF8/fHvXjDOKikEoXJjL4Pdv6wgbyd
46oL5Mkb5sMiK6G9YMiMy5XB3iCp6nCFiS9d8IcF2QomIWKriNOEBaH8m9EUFPijFrR4kNvg3lK5
wrzvZn6tEoioqDqeS17ilRVB/SAfxX4EQbFYCQxjWhCR2pIrKyspgJOFnaC2g2zmTeOGipvPd9BT
mjzyXH4qZpMFt5JS8W7wyvaQjg4rnq9GVF/DDCri9TgRugmvNiPWWO0yBIYn1so0eq0S83q24RmP
jQmCqLPd4l3jag9rE7dbbTbgO7LJVLTNn0ZbSz0GszhLB1kvedcb9KgO1xT8ojdXl/hpeys2xYu1
qjCH4uhpY879ycqkLYsDo25rnvZvkMZ6So3lYv093l5j6r5Vr/gQq4QXjr+6oZWNYXQgJMxxQ2Vo
PnX1sYUX1Sdc149qb3cDH4lTp5mpBUdEXFejhwuGBRcg60RiVFTkNRflbdykw4DVYeFACRAAbANv
+aqLLF1baXXV+tAxvRyG95Wq2QrbO/AbXpxsF0alClybko+gQOsUx85fIswhPbW1coXkq8lZ/7rv
v0+8um9hbgZNyUByuM91M8DU8VF4xdco3nZKz0vlVVq6KlhsgF9Vpd6Q4AlIHYJkfMVewaGQI+xW
mjo+C40xaDGP5CXYENlN3QQL65y1bjuxQ9UujgEYOkHcLFlZnvA5sur6PTIdU41n7dP8jLhx2uaR
ZrDyPEnWFU14wbh+IvHKd1CiMAr8cBw9lRjpVv1VnSiiAoiUbCCSD08IFb5f8RqlV9ZcVWkPqACU
RkAK5VQE7hIN5BYc1+8X+hqAv8sOcH4Kn5XQNTA21qJWKQJW0pozqCfixe+HWHej7hDGwGwNVtsT
iiwHM9Vs9lZ3pnTFql5wEHG3f29gdbdCV/hZpfbYAAV9Tbj7U+AqNbSs12VXCiOurbW6ViHsWZ9F
oCMMjJhuoUMD+Eb1YmCuMs0FY/bpXCvPaMxmwvISFxtN1kuTI/Nt1ijWVi1NMMr+ChnfsaYvWhi+
P2p5ZIUhpvzsLGhK7deFLL2fDEqo0FHWEKnHHv4BFXkpL1IHXQwgo1ZtXG3u37bsto4fy/xhMRkC
94fGgEtOFXdQ3/LKBtASjV6fnRGBK/EBmZE5Ixx/9HACrjjnF+/qw+5Xd5VXUR7jtfTRAwMs+QSE
ee/CtWhRaOxrBoMsCuq721rE74NnQ1UwgjxhvajrDFU8gh2EQt1m6XZxI8WbSf6jCM81ve3pHcv3
grLTaitVZUevN4jeYPmh62FI/EbjnRZdIeYlx0tfArl/EXNh4w/bI1mUhtWI7TWZFUKBAk/HioyT
YiEDZPB/8qaXjB4jQESQD1zjtiJp55alZPSy4lhPt3CoRz5JAeyYBVw8TCN+1dv7ioAsqkdXZeAP
FCC1upL8KC4YyRNIPiyHDxD0rmfOJJQ8kW86vNMGVkh/qh0OjHkIHU8tXPsV5XdRHzC8S8IUpOWY
uuKD3E8HsdGWiw4NcTCVAIYstPr6Rhgr3jfO7BtB7EFcYEql+lflbxb3tzvn+UM9XIGyyeXNMAmB
MpVleQ0IVXM8l60I5QTTDoFFng5fJerCm2k4UltAxYDUQbiDbFt1Jnw9dfhjFH6AN/DfLb0D49ZI
ZaEEgU/oFhx+jCp6oQAz91fU6LtL80V+2N9bXTPoOOpCIOHeYC/8fLag3pCtSxVMI8rKm5rkyG6a
mrgtQ8cPeqvJ9lJe75Gxokt5lJ4hzn+IxgVkxH0mwX6MAxym4BApVHZND/0cmUvMCtXcRGZevUWD
I40Yun7Ihqciyuw6TAxVuRs74s6ZuTgI9fxzKjMjVX7g51j3slDsWsDwnjddn5uKSJjLMmp44Ot9
Fsw2yjs59wFmACqfAQwCrdJ92SnDPShA2gNOA8RaHE5ajqqMsy51yIqdBeWGVE/QsmG2jVSLqiaN
nbbwcnqblU+R5nbxgShICss7xYerbqh0UUKxcpKvnuCSJ/PxBCtNCz2bB6rejAvcJrBD2bmSGoK/
tMDWdS/SjipZ0lOQfy1F+kTd4zCLc1m+IQOA9Fjh7yJma1MAa/AIrwCxIL7qSxbWDpXbkD18L6KX
hOLjflcSWovzKPQjbjyZt71m1aWrV5uqMYXOrGPn+7UuKiQqATxjsqYDklxFWpqeSf5c16MnVjaw
KviqEL8meAOf5sD+GVuUsJRaZPgDwaDGjldTNpdgHMCHmAoNDBGlG++hzgfVH7a0CmUF54VkwRKC
Dij3AQEAbcI5Jr3zn2j/d+TiC19/WHXF11pFElYMWLXvkHwwpRZ537tCOeWqV6fParHpVANHr0t/
8bYxS6QlJ7lZSjREGCa84CRXvBWuZUcW2n63qxWvygmdIzxjPXqF/ASepMyAnwZ/AFH294S/5H58
vPQVkzGtpVEf/GmIavoys00TP+iRV023jW+jbOB/WQ6hvEw0RSTasp0PNK6SeCLjVMDqtM9gs7Zf
0lwNtZr456LIuitWTr3k7VDy7/XW1SfyQNJo9CHz+Wirk2rm+ms1nubAgW+B3APYXEx2rWLMmaFq
EYczxNg9NFjXv5R+g9DriF9gsDEz0yU3Mje3MDmBwBGc4WusHLrBmYBuo5o2c1LxvunMVN7kvU0R
QUzwXXiZWi3G69CwMDIAq5GYe2G2Iz4MwbwoeSkfjEY6b1pl//1VXwyZkVyVAIlTCNUawxq1jIK8
wCeh72Bd4A/j2WxA8/DzgKZpSMqe6wTw2juQB9cOtpL43lWo6aJqAYiG4i4UHzBMm/5M80JBr35R
FQCKpj2LgM0juVfnS4oTd/mnsytLm30gPIfNr5kZ/suVi7ikSD9uYIUdULEZUXSDDcDZiok5/aFX
rw0Guw1Wle3j1hiQaZ2sPDKGAQU8t61yt9DN6K+BBxc1HLKO5N2CMhQnfb6JQJzIpJfp4AVwoWOv
iYwRhl6yC38jTNspgqsDlXK6cvwvFVHwNVFmhnpowH0oxFppuD6SQi1UhX5ZFTIHNq6IDbEjipXP
S4oVifjvl5QvL0lRZadA0MX3zz+IeVzE5TiI0eCpRblo1e5cZAAOUQ8EqrPkR5fKVllu0057mdVn
ZLf8CU1uqQWjIi5gZDfyWAWkwvUREEjRQhD7DZO2CpCd2lTJTVi9apJBxCsbvwQ8M6Jhy6qE1Kim
ryhEurIT9Ir1S2K4Z89pagvNFkI9qy684brYoYO+PF+HIhZ/f6XvP627igeKoixpotDeyzD58k+9
mO5iaXGsUE4FP6/xhNmZA0PQDFRJfU+uCzbg0+IrBtE7OkhyEAxeljtwtmFym/4vGBVmrrlWo3fB
toH3NYax9ATJ7nXkMTZtpjdTk3pZ99L5D612V8snNf6VN1cqny6dSwWuszQC6Ehqr4gZ9snY1jQf
PAT/AD0ig74suf13fXc9oFpuaU3Cj6utSKj1cRXqMVZLKLK59zVtDaDp/zYX5WxEA9ebHfz5STs3
unsVjb0EaDFEUPDekLoQybsm/iB2qaj38tQkwxLT6RUmpD620n0+m7L+V0FJAvBcv0FpHY4/dfcQ
fEn67y08U5HvRNOaiva1NXXDOIplhEj9kpuaFQ8405+QBoS81DgKGP97uPDTeqt4jKatoGfzlHry
+MjkllfdBlTgSrdPorvv5eSdYdYkRqkM2sVQziqjWuOz/hZoVifEJ72nNi5hiE1jHxGzNZcOoOcp
vu/nQ5kSDilNN1qx/X71S54qkIK/V1/5hEUZ10qmS/1ixhAnqxiljcpQJKhY1zg9henc/GlT4/nQ
MhWbwFbg1MgjSmg6t4DvogBXQGR1hQSX7Nqnna2cSC1Lh5kouJc/fWh4VbDvynttpqDuUMmCJa8m
hy75N59WXVE+B75SdAVWbeJHf5RtDMuM6sWnaDv716whTXSb3YkSqkBhzWcLURpAVXjs35PlEmL1
aRsrl1Ysuo5Uqtx7iHpRmxHVRwTE4HZRMvPsVo2erid9FsX1DR+uvdpuagpaRQqshW6gvJIR0x+s
uLSwKsoJYCFx4jzcdPSaAFyw66h+FxVtqWdAwcfqrGVP5NmnIoQby5ATCI0qaoTNCNEituAOKG39
/nqXQv2vZ/17yffr/6jTwkLK8ZIJLHL9pLd03+gYlCcX3NeeECQyNJ5hopW8z1HVGkIYDOAScDhY
dTPlw88g3dQS5iL5hzTFjI14MGHONQWWTplsKChkZVrGYfbC9B7oEn52xCN+ZHqe0uMSmDC+ZGfa
tMWkVsIH+qpNj00/GShNgxnpWepog5vruj2juAO3P2oIY0xZPiBgK/R7MbqPG2+cTGliC7IboM4p
B5jAInZqu2iZTNn3z7JqY6LAUuJMZ2pEoSNIhxRZw1SOjWCwWS+i8LxbUloIAANts1Q0D1HjaP0R
Chz1wig6LmIkG6/WBl7kM7q8Yg2MUFbXnmOVdnklLhonrraA4JjOG6RkjFAy8m7ZM0KHTuIojLvq
QV6Wqg9Lr5RdmCelKCcQbomhmBZFvDwat5X+4OcHyLI4PFwV5K9FgeBn/cOSKy22YCN5POO0JDXb
xhJTMLdxEN+qe0wIHX6gf7+SjWSypZRb/c97v+U0N1hkfs/wl8IlFA8r8FlQSIWnsVYyFgvtTNSh
h5qPtiwwe8K1N1ExexRsd1u/N7rU6NCpm3CyaQdDra84TdoSDX1WLiiF02C/ZRGeO7r0Phs5oJuF
JvRl5xHfkuKfWt1uchoaSrFryGmsmwUbqsIb9EegVE7sf07afkJT/vQyTi+zvFELV9Q9YNdOKRht
7QhqZDSq0es5cErPrzw9+YWgTxl2dS9zXxwXjz5ubTB2PRGj0X4tUmdG4rEipSVVxyB4QC5EqhUT
2ZgWtlVEzjQOLV37WUteF+PZlgMyWOKM+xkMAHFl7PQYONv7b2JU/bfaHv1tdCkxo4ik0On2XrHw
QR1FUxDm3UiJF4lOGGH+/0mPHpAGmRv7x4n6V2sUvxRqLAvKCyFENDEttZmfyTHPQkXCScOCKVdt
ZJyzJ0k+1C/qTlAtxEqa299VIyBJu2MGedNcpURNjImGkswVZT7vgFRsxB+BS205tcm0TVGUjoGS
QLvsycXzQiNPsnPgYhgEcviJ1W6Kp/RxTjmcKLRHxr5JLb/j5C5ysoRLzpAa4yZ/Gc/pi78FhzrU
kjfjTidG0lgTKi7c1EkOVcGTwRWijUQ5WUQniC3/ddyJFUcRM1Bzsk99ACKc2POPjhzUOzHf5E/o
GCfPIuXC6GAgkt/ty8npWzSnW8MdwuNGsdDqviGlU94UHWdowtMt9WG6Za/qAdD/4CaPSL5TfBO1
a8kk9G6oje/lU1nbQMglwWAGQOCoDkLj1koz0WzK5UwLiKfk6YYK4xsZkKuQ54rHk8pDHzgdGS1F
r/dJ1UuIZVWDNoIhLIP4UZWOVqv5iQJzpmNvEqW3+zA7VfQdSapRvS8sZc81cWsEzDotjCDq71kk
25rS2YoA0y43v3qGjIKe3qsZ3iMY/FMbTi99hEQmaow3HXqFOvFahmY51UetsJwajbvALhBXMABH
n9kwkgsiKZkkeXnnhGqQ8xkHzvSKo76R58KPsaoM34fS0rrbMhFe0MPoRW9i5xtAyIjy5uc/Z3qM
WIQG5AzpLPFXvEABU3Buy2I/1PO5VK8J67t9Wm+aUgJ/HeM0sP2V7FQAfYSsSGVPIDC0fJgt1AqF
4uMM2BEksor4hgbHjBxYehjHY0sPqYg2LUcXeHBCBQeR4CSYEnStKm+7eKd2qGiVbA2JGnPwCjNA
Tqq2QmYlHacdZO5pSAytctFvFKgbPFDT5DexqwoPgOzj2W2yuw6Nrjp1GaZ9aUZZ3acKv+YxSe8W
4uuxdegKhpMDdvtMq9ifWmUqMtmDTNM90w7oV7Li/MRe/PEUBI9T9Vy3j824UYmFyesdeOiAb0RB
VaaZgn9qqrMo2zW6khpHSdDJeU8Qzt6IqilpTj/YKrOl+IdWPXc3vf5TqBefQFCeGf0pJk4XbLP4
tU3vfIFHgYFsHcPLjgnKRGe8JI1i0kd4SL6PBNGOFm6VvlD1Z/6iFqbU26Nu93h4sDC13AvQ5BZb
QWfqW6o4icLH2GCi67/S5ClqTbHjqovmehnDAE1RRS8+QM09cveJYI4hZhmbZBPHKBoLXdCEoL5V
MH1DPyOhu8nszM61Wxkt+bIdFCeKLoNq46eH7hb02he+3Z9Qd6gVZrStvNTqx5u24k3Lk8fWmE8l
XD17yO7i4oVUVlFi7NhGe+kDQ+/tIvASddsU20nY9cNWV7bQYMWLLuKYR+Goo86g3QWouoswMOGY
36TFWSstX71R0puC5Ut6PQcajrIFsqOjy44lrkkx6cDpYLBXGVOa68cB7RnolCi8DDNoik2GkK7s
eKc6YuUU1vfqTpLWDvgi+RSzUmSNwRuBJ/6Zm4ahLYaUxrLX2uGxAxETY9CPrWBO9+JgjcId+KKr
OElMdTOkD7NwN2uHCiUTwDY1cILu9jqeYt0yZdOOf0TaHi0WfonXnGaQZuwRqR+qAa8pLPQ+9sUm
rZ1hOJHCC0u3JSkXaiOsb31kqF+n4FUrudjfFcIrEq1C7valIdfIS3H5PniamTe+FcM+KZ5a2I/H
RvwldAeQ38+f8vi1gQVJC2PUrZSiMRLAN5eHTVaafmP0GHfa3JJH8uhrGY8OMWbiFR4J+MK10i6h
bh66YWJ2vonPx2E7gUTI4k4u6Okr27DqeFxgUpXRT642BLyrLNZvo8SIda8N3BEGdvJCSLtkkcoJ
ehv5zXEAlscVeaPlmytU0xdQfa0DABZAASCbjkhtpfqy2Bf9NGBk6SkZQgQjhoYZCrlVJvf4qgso
cDFntBr0XOqNvN+X5CWUkNxHXHWc50UJtsJu3hVkV1IXQtzvhrf40M+mGtkSUBYI9KFV4AjIZgSw
dnzQUUN/kM79boJDkZijb2K8iACx3nQo2picyNGpFxMrPmBEe4lcZgD5PGjKPkZ/WhDxDHcDLh6F
nYrbs/UteCrqTGE+K/m5hG4YIq4IIc/iXaWYjWRPR4T2iYPv7nMX6kCWHQHiLBsTQqTJkDQz3kNB
tzMejbekEe+QGhLzuqUw8C5GvfrYmWKx0XxTjw+QqGFXbeqea1bsjs8oNRkqa1CdzK5CDlrLUNVk
10Nno8xUMasWSB7KMui0RD9DbEQ/Umtq+fgjdFGp5huaFTrTnfbyh665UBz4TflNhdZHNy4N8AJp
diIevVjmo4gAtwuDDVzxd1mO3zmIHJHqse8tfFdw6IoNbQ81Sm1p+Are8/NN6Gq6rcMW1UCH8VQm
PN/HsOJSbugK5jhySbgCEOvrmGDRAUwWRV2m+AcdDZ91gDThxV64RMSLt8E5arivGxjdQPWNRtxJ
3IQ+nyaUQ25CBM9oK/LawRkYqoa22uSG2g3saTu+ZrrVxQ+02XXCBla0c6r+R5ucFB8D+6HOqtt+
fpFwKgh3Ud6jarfeNdKuoxYA6Sh2ypY31c+F3LNJYivCAB2nQuuzEUebTACuyQkC4gSZe9ZxDf/W
w48yMeUQaZWTCvksshuIKCZjdPJ935nJiAsMXRZslOHBZ7A/J/VVUd2RWvP4JPkbVKr1V1sxLmhT
3CNDZgSwNLpTl5v+ED+MbFK0cJyJB69N27LHDDastEnpZbCuO4ThvNVPFahdpicdrgZ0yGAIVgC7
lL0mr51sNWDIYjuSnTS5te5pfs77yVFLrw1d2AmUvwSSVY7O2BwAUVbXNAu7eALMy0JRNjhB/uL/
NrmUMjkk3nyb7JndHyd0TPVmmdvQJKHMKwQaZiHfpPIxwss0zVHJ9g0vqBFrFrlPYZ5bQ00PUWFN
b61gsJcuRS4ITelGpB87Z5bOy0Nwe1T6Q8/E7e3Y7ycN9S8WCppn30yKcwer0SvbBLwFlBfGdzjJ
qhPeyt2iuubJU0aXosEaf5HUjEu6XaLj83ZMTz2C0Vo5DPEDiR2GSpD4bmAP7UbsN7XqRDEq/NSb
oQdz4dmavkFD+l0tcjYCA9qgi0ikVld4qerEkR2qP+sWfZF3crZNK0c3Z3oHBCiLzSh68KN9X1pz
jYHPZ/S1NbGlNpwtL8Zt6ubYUQcx7swexcTO6KbxJtlTHwp72sFPwSTMfrgRhA2MeQj/SXqB/ohe
YnQfCkaSGPJSLlacVYw3kaxJPxH95A8dZCNSHthgjEPPZ0hZv8nYXUQsVdmHyTHQbjKMO4C22OG3
CcW57Q4BnJThQehRWGIHzS0sYz3ctHHLyWwuWm508Vmg87J4zlkNK2inCahyopItlfdCbDUzpiE9
hwo6zIZw+Sk4sw3stwiuE7n0I6qsMLj15Y1wnAq4VzeIzaVgwwpbzpF3sOkPHZo+vhKfoXr3q+mD
swJ8Ep19kLJ1qKLKclYH5SB52WRgOCc5hWg/151YdyJqSijxgBrDHwLjISYp1MBXKuBZbrLXa5tK
PNE40XbquJMFN+8N8XmQ3Ug0lHSLDJKG+OVAbSl0BjS/eOmrqO+WDzMTLJwUFsJwUjhibsUYotbg
/9xi+GFz57tqwafImFECVXBdctot4D49cgEb1tv8VZTQautUM5+IkwGEvOs9BOjhMX0NIuP/c3Zm
S22zQbe+IldpHk41eh4Am+FEBQQ0z7Is6er3o/x71/4CqVD1lxMSMGBZetVv9+q1VgMU8rXxtb5u
2a4X0avEaJwMMwTb+CwUCkQbzjIYYeEBSGjKSfekemOmNnlZi0CjBrc8Vo0fSl79QtAdlvpbeMrT
jawsy3QDmxuYIA6xi/Dl+jF61BztZiHEHMqlYLDLq9AUEgvzKul5KFgydl1AILZH2c5hnkv+wldr
Wwr9RWRrjTO8hkdg1us2Q8Tc02kmjWb3PC4+C2lVxux4VrJnfEPCPWeDarK9Tufmk/kHWWWHTw0J
1N2kWepFi9yqsTtpN50D6cy3tepKiq30eX6WXedhUJ0EZQ7UOEe9iMLSfGnKowFJSbU61SO1Me2p
8xR1u4jtFCbphfYyZavq5L/y65okfnhN9iQ2N4ffSBKpeFQSqWwNe/DXnHkb9k1yr/c5dizrMkFc
YpmfvYDJxUEMtuwgoa0ITkFmYUXxciDpif12lezxPjJHG/SMESF2d3ODt0beaYXVxXbITf8qkn3R
xc7OMLlG2RULB7FcuyRy3zoLeKuCbrTB9+PfCeFvasGXfBCdBrfFbHooCV+z+DCvgxIVnbittvFe
FoGhrSr0b/VlaJy8aK1R22Sh21yRblhKPX+s8Ul7NbRNwlX8RDVvnHlWEH29cehQswARDcOmGGZb
lKVuXRlV1p8jOWTZji2xYttEhBbUDDbFp2iRSbJ3y4JtCF7lpr3VuIDIUe4+To2HS4Ku21dYkJ9y
ZY8G3IxHc1qJOTydZZ+7N4/lVn0mujUD6701TMwPs0VhFT/razXYL7K1rjvqwg0MTBBRwJBO2upF
Vk4U6SaZuSuFRwlAa6UVP+G12t82ROxmQBhEk3OsfCmQilhulT4GECoUjdFDhGeRxN7IZatpuk0l
5PuqHD/ryfBktdgAHTlNb0+y4gajuhGagSnfguaUjeGZGfd90NjZqJHnwbwTBoDVaKVH8hp+wHN6
7bxSrqjbF69VE9kjE0j17piNi6frtVwlvblJitIxI+WS0Q6Ki+IZ0GYTGNH7kCfLKdPWeZ/fy302
66ul05jKe1UL3C5ut1UvPhj9AsTtI03jQ4cYPJDZM4HoopkDWLtDtQ6JRSqoZ3a6BiySorH0odoY
U++Z5WhJyZt0rX01lZZDRvE8Zc6oqNDmEltsM8uQVZwS72RQ5BoHLfEGxH6u9XoT1Gtxzs/kyZ1z
tywLT70pLIe0BA2L1qE8wNQki2yxDzUV0Etz35EP9Nz+Ria4+SovXoYJFmpVI4K22nQWXp3qqD8D
TtlRZdcZw0S7kF1VwOzFz035oHWqVbWaH8gf9dWwc9L4GnBSkHpHa56NJ5PsPMkiO+XuDAUuQV3u
K1W1Us6rorJXThVZz8Cyx9qjIfCbbhBmfmMcg1A7quyBeVh7qljfKyjCjGiwpZy3X9S23hzKPrHy
PHrUm/BYoW3XAiLFA4iy0H82knBQrr1midiRF9GjSrJodalyqsqtqFP+ZuVCdvW+v9p11eFHkK2U
nv0/qO4j0ft31ND/gvrJiD1nCTPkLeGrpdu4qFNTx8BqW7ri/SA6Ze7IzXJqVn156NjRKH+GzZgz
+Ncqy42wvuKMXVqSzn5gqQ9Y/PS0bWjEOlXrGIDOgQViOEeC3FoofpxuokN6JZtnh3FiXze8boN5
H/9PNvQM4n6J8ImKro6cmngqPzC4c+6nvdRbQvx1mwh2yrmoLdV0RfjI8Z3QuXzxer+WrLJaDyVC
b5uCSl8xgCe52UTZ/E1++PdZkr62yUg0ZNBgXVahO5jk9X/m9KGYjjokUnGLqcix1mZi4aAg9PIW
j+zrCzv20xU2Cw/Da7uSIidjUNDVCmp3fIBnrP9EE5jDzddI/9+j+YL+TbLWBkbZilsDKrVktZ/G
p7BWLiApt7sOLATpxirHJY8ROna9KhqQSOua27iShtSn141w9+/TM5umfT0ghegoyioUnFmv+Ofp
EfVIquVwErYpnl83X4O2AOGO6UfFR8GOkq7Lz6na6YV1FezGYylFR5W+xmjhkhV8qoVlgIIjyRjW
xipeLEtcq+S7/HpKEOeodiNC1nT7YqmAldm8sVhYD6TJAhDuWM5Sikq16i08iH6y0uyuk59m+Mf0
jHx3BSUsdg0+rIlt6Jb8i833329e/NubV+CfcvcYdAu+bg7XRTsodOvF7U2kaqAA/uC7LR12W44F
EbZbzXiubrtkOofOjTRaNGtbjNZwy2/aSxqshvCnBoaofGUqsV41CYaQLBgYJtDe/fOCtFUsZ3ra
CFtFE+xb2VBk7BLtI7qejOpT79a6kVoK6gaFAd21e10UUAXBHRtL6y61KtiLkKxf8gczteAByGXh
VNlklQ24aFnbHPpIHAhUjv1Tjy8xksaJby0W56g4L8TeKVThLSPYd2J7Xw4VtNTP3Bht1bj5egmG
mFlXA3Wl9qL1O7W75GTXJiMAr+oZQcSCodvhaSpducIRfzgV+ktPRnFdFvkpH3wpWldBamnTuV88
1wRs+pHtFNkZh58KJnQdO1kcr9Glg6UhpKibjfNwvVzpZufBZweSpJ+75NTGF3DHUL/ILXfHze+C
Cs3xmSsT3VKrbfzulu5qgXoRcJb6QkRevPgYCwuFQ1K45ZUMKXb66CGZuQV+Ub7q12UVynTxK4pz
0U5yYERkhqF0EntfI3tSb5Tzxz7amcPLEEW2OJzp9pa3k5GQ4cfU/bQZ6Ja2OzFBslPvtPxV1qk7
qGhnnF2z56cnQTwH0L9E5hAIKt7fgStgvBX9QC7+pszGt0TFS0Y3ddX4Tdn/cw0pRpb3wg0iNyFG
oJVCmXH1KXIqL14bOmQoN3ls3EW71delA8aVMXiTRKezIp8Qs5mKH7aqL8aysyMjdxk3GTYuGjfa
t8asmGtJJ4+wjLel4aSkmuFG+wA+adlq3Po1i6zQR5gd5na8Clb6Ml5XS5n80hXX85BQuoeqSxwk
SP/q/eyDCjrQvfonupD0HUqbowG2k/N+OpOz/zxxQzvkdXo1esikltqspsxTPrPG7XANTHxQ13Wj
W0Zhy74JVTdfL6q9+jEuARCvy4XglD+Vy9/oBpw3yGwcEJa8InTMr9G5iAslDTmenG3CSJa3T4gP
umDViZ+8Bcshd0XVy9+L0sa+5Yfg+Dv0/7lX/fniX7gOnd41UiP28ISDl7a6zBFFYnFP7OHCiMOi
in2IZpXxzsDSMJ7OXfx6a+iU8FldrEcVZDlvPABtur4RcQipOwjyy9TvquaMrKhujZnvrGjgaZR4
c2AT9bN5LZ1GoYlMoJC6l0PfPqdpzn1ce0oBzsRArSaKfZOQUUeV14lcCeNjYdDmJbVMWzLDlD4O
Q1cIDvFtPdChRTpK3AI8jyZ2tdwZ9A/aW1KvOzfpQwkvQVRYgnnoby+6Fh8akyZ9693CDYGfu/6m
lXZkHm/CtEoMfa+yWbSpbWQLN+WQR9B7UT0JDSwr0tYSthVpq14im1J2sWnaGt9U57zhQ1FIeJlR
iWYjOPNnl7PVdZotE7TylgihUKiGXUQSX7qt8kJcapLsh1rzL/1HjKVmUy/kuCh6jC/7i3nD8TDI
oadJoNmQFZXrKwFopI2KxegCuOXSQx25lp/sHiXMKEX2E/PM5aXT2LIdmjENIgJL4KrD55Qi02hO
XOBFuO7ifUYN1AcF0ysutKIXOZjeYFGaiOVcoFCcqFPvhO1neIPY3nJV48Y1aBPdQIrDVqEFT/yW
oP6b2xv09zjzheQyjbQxz0myzvOMCTyfMmmDJn4U2Xo+e7jb2DdepVcGWkkvBmG2Dt7belnp4NbR
CYnF2GyYNVgKTsIswEDJltGwkxbAJsOpZ2v5930jfU8qkG0S8lSN5Nv8RkHoFl1EoaRct4MEhLrL
Fc0xESPdwNvOGVuwRPDP8sleTK+L7LrF6+ga7+elo9wI090OpZVFF2remc1gSd9gku7n/b2lJUpd
zYkWCAKaWjk/HPhvguCXG15H5EmMFvD04A38Gf30WpgWTTZc4QW7+jvtZ7hc1O6mD80JSKGfPCkD
iSu2BRhUiLAKCNalAZq2tiw/jn7z1N3W4n2yWhyCtb6sCpLaClsniggXvKGAFGKBT/INQGYMb0HL
a8BkQc2/gnWwSw7GGrFrl26Nz+iII2yozZkoAEaA5q110cWfeM04sZWXYPrdAd7Hy2YltB77NYEp
BuQEz0C5kUh7bXjosCht3Fh1OqAlyVZ7n0Ngwj20Ad3t81XKiU5oYUcjfg8HncUmOyY9MHmy1JeY
aU+in2+zBnasNYMwD4AXi97JWotKYRkfaFoP3DNQvehBDR+alyo2gsv7WqXOcrI3Fn373G0mLt22
PGojpJfVRCF+P91Fh6tiVdUyptrCMxavp+fYpLF2Gz293KifxT4M97yQ4kWCj99hJXsI/q428wXL
wib/GLptfARxy59bidXkXL3OsA2aaGsVg9MlBfsMygmOsmxeqtQfybkx94K1Uy7DxCvhmPee8Za4
4geotr66Dx0VZaVLC0t8HnpYE5Z09ysYnVK0KQlm38XEpdgWNj9VRH9LDbB4IyDRCIWT/lv08Z+e
i1zLemgUbbeV5mVmGLZcWOlOxYZLosVJsTCAvC3hLuW1pWACibbdMV/0z+juivp5Vl/kiXVr3OBM
cUuvIYGI5C88A9pS8EMa87ftGJ6hQLdNxMuA6S9/3iBKng1dNuXdloIV36NmWzzTOmGdd5t8bpKy
L3rx8XovbH4yIlC+4+aQmvDYwZmPop5q9s+XjntxDEs97rYkatmq3zIxKgf3b5awjCGVhZsBB+eP
4Mhq7ux4F13iXXKvkkeRpi7O9S6y9WVAF/8Dz17Yfpzf2f3GRdtsrgm610MOtgNysmMyUM8TBb8T
81nutZ8sRL5R5Ulq/ngrX8LMQsT/9RpmHVLS9XT1AxTF15NQ3tXhKpPZK+PazudyF4n4HrKCHlhR
9TFvkhGZAjsL0+ftBPhK+8kjVvlL+meQMePDqyCNMn9LOP6zFofpJl2jKWhhUIP/WbQUynGF2aBp
5/sys6Cw/KLcyUdn8VjuaCD1G7pqrZ8cgl9UC5KzOGvhMnuk6Scrnhm48THND+iC1PRovOVgqqkV
Htgs6WjXlcNUOO3HDPY73smthHc6YDJqvm8+/zAOeG6SaFslyxwkzkqX/ZZjV73Cg3NIprHTbr5w
DxAfgx0/KfinwI2z4Kq9B3uyyFr1281498Pe8tczCwCLmpXGjyB/ySXLtJTLoRXabXAe7wbTqraS
m8J6pKk/PaS7xRljtpW6l+5b2N/27SAt4cr9IH75a6hB3Pr/DuI3efA/l1dTGjU2JA6i9zToIVvd
U3w65oOj3JxgfT2JiT0RyVVuCUL+wq/xOV2DD/VEVLiVngw3xU32YIxeMhMHQDTjx3+fqO/JAyQe
SaUZoOsy5dKX7Gy8pmBVCvya6bruhmGZk0eSqi6osOVK9KTpI1l8/Psl/8Ihml+TprGpK/Bm9fna
/ee0mMEQKqU+wempo5vVlckyxXPdmh4L8dwH0K0F5lVkp6gtXErqYLAkqUVQf0xTbGNw/KrV3Bfj
xQ9X63uwnW3mmAEFRGJQkH1NVOWUsqK+TiwIktTGkmjLRZld70Iy5doiRy809kcChiBAz/ghi/tm
JQUrh7KLLFmYzYe+UQGUuhL0Ku/bbXi5nW6jHb7md+Pr8FAKth5btWnL7+1n9aS/98f+TXkOcK5/
qV/0x0GwmrcksVNyhZfFi/Y+PjVvKNBvT+JZeGtegkfzMn0ALYZ4DxpWSmbyIb8GT/Fzw+AX69+X
9js/mXcBUZ3NijMJxPUl1JbDRDZ+y9ut8SLTDYq52dS39qOKLD20juinn4eT+QKu/Xp9uN1XL7ip
12/t2/UNiFh/+PfByN+2MCSniirrMNgF2Krq13UW6p2y0Kp6u0GYb9WXbts7qtV45ZI7znp5Ey3A
Ryd0I29+5D54kI0ztSO6AaotNDuOaA/u6IBpWPLx3wf37b6bj03D2IaoSXT6ClD0WhLgiZRgl0gv
JLidE30XQDhAQGJQvskq/cSfdhtcZLmx/si35xfV2WlY4MA1X+chAUguMnUK662DS6KFjMXFzubq
an62QlVREaZwibPx93QSAAbDXXjmVtlre/Wo3Sn7ExMFvNG/rbOt4F/X6Ms20a7elEtzGa3CfbGS
1slK8mFKnQR+IxF3na1w5tuapRUuh1W8MXELtbpDvtS9blXvxe2wmlbtqT2Vp+rAdLeN8SGFNryd
TbwGCD7BKTw3nd0f1K25SU/RoTy35+Igb66+Ygd+7k6b+HQ9F/f5SV32q3ZfHcu75tgd27tx3x/G
8/Wcn9ITef6qWfabcicv4dIw5fB+eFzcmXvlKBzVO+Wo77WjuU/P3Zt+V23CnXSMd6AMR+M4bFAa
2/SY95E38D/VrTYxo7nc4TF8Se7TnbkPjvWuOtx2GhXmsnouqVOqefQA+407LTnWnbg0blZ2z1AV
ErcINdzchodpXyt0QK3KsCB3k5UzmIEqFbClHSzzfz7yxQ70AWyQAYXMYKCbxUgAa8EXSakg3g0W
NHyqB5oarFGB/srM1K/ZJ4BYyQpmltT8RcgzU2eVELRJdn87zg6PxlE7pufoPrnP+Tjxhurz9LjY
86ZgNEsPOux/BiQ4hiVsVW4Heibratftas9cF/tq31+Up+aivdeRe4WNz0qalUhW8D59Dp/keXxl
+ExelffsMj5J78kl3goH4944BAd1rXiaR9mwktcuHhtwmubXHOytvNbY68J7/XgDGCwP+POvQi/2
bstkF53NY34o78uDsZl22mN/Tu+hDt8lu+AuOdcbcbXYovpaXoGo+eH4oCzrQ34vvSEOT+/TQ3Mu
zuFBP4b38X13Hs71IT1kNa51wmNxHh+TFzwC+aKxGfxgUzq5I+6uR/WSP9e/0ufw+frQPoiX/Jd8
iZ/jX8F7CAMLOgN00+5V/cT+Lu7ohVqIJfio0rh4FU/RRT5ll8KwzZ1I4Ityp2TwCN2HT4lAzSBX
42Ce9JNxUE8BJ9uADmXFu2LTrxVO1e0peU2PynbYpffGncadyCZ4yE5iaWcc7OK42OIxuZQPxi7a
SjtlD3+m3Gi75im8pJf49fqZX+btBNrEcWYCHlFGPF/fZqLN2+1tfBMCJ0qt6iN5Gd+kt+Sl+Rjf
opfqLD0OH6Fk95wMervLag4Uq2CXbaFRLZY5J9rkhZMt00lO4d48JA/BSTetYGfel5fp6fo5vBdP
2ll+kO5E/Bft6dn8Zf4q34I73cHWij8Uf3hewHHAAYIticSGj/yfHYk/PMXGkKQO9KfoNHJ1Mi69
CUMaU+vphz3ru4RjjooYn5KnoVBm/OOf6Qjtb01r9LjeNlvAAg/W6LJbwSek0r+5ImwoCy/4VbUy
1uGmW8GbXWp24XwMhAXBUyjV9+kxAlm86/ZYhu1HycIj3jlJP+Unf9lc/zxQ+c8DzQdJzOSMPYP9
jFGTruFLn6KnrCePfLvZGmtAEA5fWw/b5Jgc0zusnXur2+KvQmSUt+VdfidS8vrCutiO63Ed7heH
xSE6NrBA6kt7yR6K3wEUs5tjccyO5Kp8R75vVsG6OV739fq2I+Qi8rl6qm9Yz+yWHmqwm2w3n+M7
67rI5j9MZZGIAtpT/AvIwPxcfAYlBBs5o8KxxM/gvblILO3ioh00lnl3oRG3h3JySngwpmujbXpf
WUKP82NPWI7L0Au9yJ1vydgL3Ev6AxIl/j1V+M8a+JIGywuplFWFU4uOazWuoVtVW2G0kge6Kk/Z
w/WS3qV3GackvtOfcNcK7+rLvN0JfuMJL+IK2+7lfIOMfr4xH7qbVTnCWvMlP4PaCXOrc5utej84
pJIuk789Gji+TLHM/KDlzVeXCQlI6n8Qrh2IyJ7gdZzimzegcGLSwxqxDy1ahJ0r3Z+f0d3QD3fG
1thKq9bTYV3lzzendkybbcHO3NTBboCfVde6r/qNq7rNUluhzfLldbsyvJbfk65EggzDjdbJPrqL
7pK78qGf7PwI0c2tPVTbfrI2V+Vm9P+d+ijqDFt8zUNo/9LvQDX3XUTQJaLaVqlcbUc3vRuc6Mhe
vh+c4HRzewea69qZn4AT+CR7I7dgMPeSEOTagwOq5k0O/jUrZvY6wxZwbTs4vWMebu7kGb7o3dzw
7uqOtnGauDd6J1mNds/PCjbQA7cyVid2uJT4PH8dSm4kyZZshkzY4hNTYZxw3zsln7GE7eIo8ZJ0
Rd3gREfSQmBpldYF3oe1uVqbp6enTePwPzSYfInuIo/GQR5qd87NHm2JlxdsMg7AwpYcqKSif3l7
WVkPOOrhK5jbqb2wYX7Y0z703zPr0bAMi0zMKiz/4+74ATxv0QFezkDtR+JUh9pWNxRHoCt4DOup
HT0l75FdeYorOm8vgb9DXcODc7Anw4VL4k+ebs3Z3uA9Oc6vzQ5ZmPXUOzrp39OOd/oCo2X59rLb
7TZ8tqMMtZ6IL0+6Nbp87Um15vMxOMURS9IlCOycNHusYae24f5YxmqwSjte13ZtM6Fifdip1tP8
pt/4Q1pglzwWNnFoA8OZf1PedGcpPIj71ui8qvbzHpKoV3sQJS3RNdcwfyzRJr6QyqwMvk+zHv1q
mduma/LT2vb9yq1Q8eOBdVsJTsvfwHrlj+DhUu/MuYps4/BJvYZvmEWtBFii8he9hdOf+rvboXCx
Ubnv/NxpbG0pQfTLljAHf7/y/LtHAjqjoV/Fi+ZdV/MzSOhX8kXnc8YpHA1PdGXX4CdD2BLzkRR7
0X58XD0ce9fg8NMHOPueul745YPA/Zi4CyfzTaewP0fLrr3XV8Gh3udABSc/jg7OTBwykK/5KXkS
NzXTJ5zFaXCju/DXcBHthd9Y5/ubtbz8+378JnUW2QBVSk5E3czhZCP8c19Jxz4f24Hg15hrtTql
0+jVLWpPE4VtDDEqrFxBh1xJi11jAk1StJsa2XsewBc5qwzvBMUdFivpBgPyR/3adz4NR4fNgESH
ADwSl5g/j6669vm00KNqC4POuTzFl/neQiRsZ9yNPZECEN++uvMNvrAeYqs5FA7kU1t05jjR2uhr
XJampdj49lHtBQ46qd+LtbYjJ+L/qFfmpctn6IqOmhPbyhFyL0tAs9ItnjcOmIOD1toZuLJ0EnZ0
qRwYip5y6LhIc40ouoU7LzrRxpDAZl6pE3pXy7BvHNqNECNwsL8ia/35C22WdbXNJb4w5LUov5xo
bZOJNYoVe9WZ7gTv7PoDvPCddjOfxdk1nYCL+NH8UpgL0c28qaFRbgViXc0D/TyRYP4re0SE8O7F
JDrNz86RaWHTGP/9P0KSxoNQ9E7vxDq/zvftK8petprKOg8uygyrYUKhsQ+9wgbEtF5HC37GD2na
l4Gi9Lc4bkGXRIM5frNR6Zd10EuZGo6jUm61c+VQZNrUquwN2cPowsN15nSIU23LFha/duiAHDmU
O2wY8wNPN0dkWcCS5HuhlLm1Ly6bQ+zOZT9eQLbwbNCL0ZyUtjuUqF3qm3y1t/EJcXoopy3VyWMP
dcQKH0ZvnEcWkswonkIcAOnYw/n2Z1EhI/dsBk/YoZf5gctnruqQkTuNh7TMLs60pXj2p+v7vcvK
2eH8gKrNTmLfaKdlmtdxI+ClqdLWIVuvYktaq+/NNt+ne2XdUIzTROUjzXLoNPk+3Nz8qy9u6l12
yE/xGs3DUlk1G3AaDA4agZ6IgAxpxQgvm4mA7kQa0buDi1p7NdvIuDmZWeXDnyS2KR4q41WUW8mm
WWfLbr9YL9a31eBna3qznAOYKbNZMiwC33ATe/nvCPZd3za/e3U+AxrWbt8aiY02Rqp0S8otCAo7
de/I7/F+13KpGeNlz8tDJomQvYHsAnEKN0ELQQWDUu5OhR+Y79DBmZ+ViBzpznA0B7jVRbWx7tfh
avLjVcpjJO2d/m/GxKRAqtiJEzIvAYN6tjzCaOSRzHfAL9WhB33A1IDLnfxOEP79pr/5D3FD0Dmg
g6XDomNk0ZcbQo6iSgvlWfg57eBp3QDVyzF9iOnYelf1Q4/oA4IE9HHu9qJnavUPWbM0v8CXNA7S
GJJizEBI5dQvZBF5qhUpyYNy2zMHgn4rE4miTHcAUbfXUvVqZDhFk7ttCCt32tTNsxTDcr/rjE9V
vYulhyFixCnaghxylDiODLiofxCqA/f9cIxf+gCqtiiU0uAkpRPgigz3S836oyjXz8WgO2N97vV8
VXa1r3XXjbQKZXBUTUp3Vfssxq7SUr+oebRqgnwVgcLcDHGWvMqwSSQ9XnVDsZZzWG5MtZOOxaNJ
rz+tIBrDUTMEOzSWBbS55oQ/SyKMrkw/6do+X5ni1jwH+SnEAEBiVxVllqB2KujRKirjL3El1N6b
RsQh7MZsaFU5JOGsHLwh8B2d29QiVaZV3JAQC91SHCPfEOhAToKrMcpLFBufeTv7gtk66Q0O9FHv
DCerRHcxHpJhgr/3MYCDhdCiAPfN9kUedjDIOgGkK3spmg/mbG5pGbGuUhn7YsUXgJvZ2uWbfMhi
FDu1vAxDw65JBgRfwkAilVVrUVxGZB2NsNMkBjin4TFE9ACNIipkf8K+urq+DFrkiTc2yVnGEq+k
0thg2Ikcot/KwnUrpO19o0Rei5lPH78rUNkXgso4kskKJvUdZ1ZPQ/DWiAgj7usK0SpyM1i4zvwD
7TrXGD4iGcw4JRIJzV5Xm303wOgqoWUHI9d4WM6dDUU6LiThhyAkfhPZzvfj/78dvqKrYpHnulKw
xerK3VV4gbkzPEwyTU8UC8IxBPIww3A+jf+OA39BuWWGptEkljT0d78FCf/ppuiRWKStYJazR7ra
7urbDobiFJ7mS/zvV5L/9g5nx2eBSAu+/ztV+89LafzKsRCRQmc6elcmm8/dKzBGZB4q8NdLjxIR
KH2JrOYKpxldfvUiN87QX4ziYbgEykGuaTrs5HJ2TFrmkEwCBgHf4AIhPIE3X6PJYkb2vw/7L6i3
/N+j/lLbo12oIvJYbKa7tRwlbqHC+pyA9+vFD1mWOP+qrxGRsAwdh6iofOs4TIu+K6RaKLeGuC7G
R31k0Odoj+Vv2wv8pK463bXF8VbuboC9+VM6pj9co7+uQjI9EVcaaIUYrf6ZLpsZXb5WHcrtKJwy
NbKD5gN1BEtCXtSI3M8B+eawG+rzv0/yN4umeTeScAT/n1XIXI4/X3dMhDLs47Hc1t1rkK3765HG
vyi/EMxCXDtJqsQfXvIvLZQ/XvHL9hMFXW1UISdbaQDGi7UonbHeKeWPuN1l7Uuu/LCOfnyLX/YS
9DFKnVx5QQatWtFipuLZOSkvMG5+3bXqx61aB432wxWV/naD/+fMfo0rxVWta2MhIvhgBUl1A7P3
LhcWllLs5eEprS+CfhT7z7k86+DNZwGzvGfV0OSmdQAJCbmTNFgZtjuDDhuM7SpbUNhkpzhDuPKC
7Mb838QkkjH8BjSWBGSbPxeDHgphE0w3Dhn/nW4dDrtFheTwCFX638vub9WhLOGKpNG0ZVSA/GW5
d1qq5G2BDtdITLtFwhMWn/OyXxQvVcaepJq+0ufeNJGgRpesiWeutNieoUGHnLC8XsfSPpEkHNeS
ZVPaXeoitf3hIP+WhCAHm9nIsI6+mWZcmZwbNmZfMsfFleDTlOjzr0wLQBhvQtCG2DkLmmclVeYo
wy6WF652Pd1kzYZPSvrAPaunQEnyAGP9RY6gbzEQUxneGbb170P9W6yUEAWSzckC0y7nlO8/EV5V
btNiSCkjdPMMgZLV3Yg7ztW/XwX3XH7P10CJnkAWYYQyqOWr6CBhvENQMKhvSy5Dx4zG4PO0Kp5v
e3ULtU6z8ZxxmY0IqsVop7vuob5rHoDuwAMDf3QDv6Hqk8G6VU+g+hOwOwQNVD2TbM1TbNlpjjJY
a3uHlHor02O1xv0M2huvpDN2cLnVXpjYyRMvtG75ekv9XzjMTQcfQF4CRMudzaO33o/CCvUVdT0+
JdZtO+M1aBzvBkohwTMBaXB9KFfdpXyYvwR8M1cEklftDRryn1RKzb7fGxiK290+f442gjOBeMFv
Aybo9vQKAGwFZ7GWtkgSnnGiCG16h8BhkAyWnY2Fpd2dkb7yV1kqS6CqpbLpdo0tWJSc8Kd4fhc7
yaniY+TG91ixWJGLPIB/00O1Ex7n78Eq41BRpSduNDdf/nfXkzGyigYDVf/KY88XuO4KQ11scVqb
0VhQxBlonGFVASBUA1jtnQUYLfovivboOCO5XK3aEj71A84BVrEy/Bm6BJa86L9/Cexut3ioX2cE
+HqRf4O7xszZA4xkMQD8+PzIK3ixP3ea53FUDR0Ifk+xoo3zhJzvhKmWPUOiOCrS8H/ATgKUhyHr
dmxPPkRIW9/19mCn2xZ8hw7dbiCIuosTon8coij8EYpyLSUKfiwi3Qk+wAzLMcz7CRweXAgzaCCC
m9e482P+vKehifSd34fxJzAJdjdgSVBHrBn1ZNz177/z/5nvw5oKwABBjJ5xkVkN/4ezM2tqm+26
9H/p41aVRks66BNbHrGNDZgETlyEYM2zrOnX97XJ99abECpUd/E8hMFY0j3sew9rr7WPbiKWCAR2
225NO9OMNPyMubwNKSkBxNyd99HOWktE+e8p/NS3A6BNhcmE5u+vaDJ0exTyena+nu1hMzGXk2Re
4bwKoCvfQdyGiTqvazgNOlQ9Z8iOkCFMfljPw0EhbtheH6q36w/Ae1dY/yIIiuDFoUT9Rcz5N4kX
boY4uXihgp/4aKDqmPRlkjvZ1mLDd/t6JhAOUsJeP701N5LQut7B1EDe/Ac8V7PqdkHOfCTT/oYU
KONN/9i0oUKik7z69oQ63ywG3wEb8SykxiRfx57rnefnucu//x5jXORPzJ5w9gLlRBEeXfg/zevQ
1nalcEhz98gqeuF+mKEzNv2ZzTIyBPSdsFsk2S4pqx8p9YJ2Sxp/4SMPwzMli3Hqz/2NPLDk0Mel
fh9io/qb6JYCkvcaQsGXXWTRQeq/kQU2YRE70OrNS7j5MjJ38E6vt8tkuhz3UnuQdDrt0bPze2L0
DiMTkbu7dKTvfm725N9f7uHSmRaUZW+UBfUPL9gS0c7VvUU2qyPTBoMTqT/JWV6C6UkMF9So/Pwr
qhFxGf48MbAgFIvglSF/aXzUL2jPY2gbZ/xaGqTy6iQOTwJ8ZSftTWH8RUz1yTL742ofaS+Ts99d
TRWfq1eOjXNSEhp6I2OXF/YsuYUT/s3v1ItqkOhLNo0Gyex1GbbPOr2E5zydT1AQM9t1SUdJb9BR
WCwnRP+j3nr0So9jOi+at6yDsI9owKfmX9SHnvblOozvfN1c9DFJf36Hxzw0yE08nyfLQfVcqPL8
drKoLX+hdv5Wqeft5Nm4vsW0t2HXk2UvWDn7qGZHnV6HYPwK0DjRP/NkflvAH31Ro1NipdHYfgVJ
+HreLxoPqFzw0AD9mId3iD1jlaU42i+co/ze4gQAv06OHfwstTuO9O34MK6hvPN+sEVHUrTAb4+A
VfDdTwLGypfoBM8TaqTJIllU9/a3xKMAFs6zRQymxv3WnUqgQWS17nG85zUWXWpMsj/k5E48TvI5
Pz/SrEQFAD4krBmxKKnfnCojTcNYh+TdCr/Fs9cz+brz9KmfkeI+r+UdAhLE0SK6zYHajtNo8aCe
AG1szLkLl017a86rJ8Ipr1ikK5yV8CZeZVTsnkKQAf1D9FTfhYCRIPnQoelo1sr3Zn2+jGA6nyC5
+gmJBzILVHmmOzLuw5yONKlT/KBlkoeQqpq4KKQm57c/+GHgUWyehzw3Jxdlt5D7U9iuCoAkf5Mu
+YqamH5w+DdYvAoogX2/BCUsLdR3UupIcG/IW/MVtBSzV4qGUrxbhnMG23t9fZVr5jOy3zN9jSU4
0KKMXbCxDFQksCTUoLAUYkPTWbW6C6fP/nT6LVwjBPduOV6b6eF1pGgpRTb4tbEy2oyaAOOqSc2E
lDnmSMoFj+b0Fe5vL9mjoihWisKJ/MG3b1JLgOmSF02mvB8I4b1K4l0M2BtolWXJvff8Vt6UVNQM
Ez273/sHChG0ESzII/DHIVU0nV/6XjJz9hxFJJvTKWrqeEJSl+iXPq4WTCU/JW8rZ6y4XyofoVfs
smU26258Tlnc6+nFPpznVHVBYK0TkvrK1uDfkPeS71xwCPFtcAxv44X+Q07maGb/jJak/fmdz1q+
V9Z8sQDJ4i8K+s124JE8uVTEjb5s777tUV7nSsVy8yTFT50nkGe5ruUE6niKYnZ6ekpIQm/3tEpO
Lz/Jg1HzSPlMyzgfxtT2gp3NYcUjLvxbHxchpPBU4VQ8fYspnMqUiAOZYZ3l1iBVwkWUV8idvEhl
lfeGl2gXTdslzib3dmZe4nW3cKanzZ7izuznz3L+s+P1NFMvgufqxOc56FxuP100VFqlAipuDFd9
ulseODP4StaDPA+Nnl61iz2UyngpJVguIf/+Wie/Jv6lmTnfgul9wVls4QspyzPzwne3Mf6qytcy
6QUP4VNk0d+9X5pktj7VJnk02rVn408wVls5temc/pbtlIPPEnG+9JPof/gsRkKnj+wKDCoEMB9C
zkqPFasJrGz7KDgBqtzYmvdCGqf3RkAC5524mzVlNKkvwsLIxuErIB6yc3/ZKIWSPJhcr1tB0sW5
D6JnepQZFlSm1LaM23i6egnAFkCiNRe0Jm/NMMg4B7y48a6I1EzDPXMDdSGXVVbG9Gd6P7zDEWRM
Ej7kaIZ578GmYAqdiyf/13Nz6d6blMvGxQjA4rx0QQTIR8dfUZzCYaZaw/8/3tEO3wG58S02cPpd
YA7wrvC87xYLY6BSbvFfhlk5/1V6k1uR2/31VNXWlr9YR/xMPdL3wVPDvCADt4evuG0xgcCrCOcG
ajDDXMK3cS31W3MWrtCleI8Yei85TDAj3mRTHEyMfn7sdvHc8Lo7AkaMfTyvbgGCYvozr1//kKKm
WFXpztJwE6UWLO/kLAkpwKQKLCJZ9wv5kNFoF9z9LYN+D6DHk/Ji4ek7fecwWvoOwYSZjsNj7pUt
ozmf3L2vs4XLGhuogcmGAF+I9xhRFRMbI1GCBRWRrHkfr1McMqkVy9onAXnEzaJaDGGxl52Kne+J
jyXTzMR/l9XTeAmIWjlNVe7fZFyMRfJkEOwKQk1+qs77Bzn5MJb012DbA44F2CQ8ElFLsghMCsiP
2+BhAiRGJpgEubUAIsaXZ34k72KAwoXThNOFI4LBhSCLzwqzay5JrcuYPdI7zuTTBsOMSem0vDPf
DxQi5z1rIPHwU+TvSSrJgXismRyD9jvNC1dyl/leW2QP7qtgc65zKpPbboYgNSu+Ao3dU8Kt55XX
4ifwnafOWRXU7KBaArE24diSCU0W+Ameeun4+5G/oJKOc8TW7qS8DrpFojx56cCzazyCLEkydHjW
gzgfoG8kIJUNifs8h4V5l3AEtjdyCMqYyYkrg9wBhXZ24At4UMkigM16FmzNgGQEDIXWKlvoJzn2
y80V9LG7EDcA7aolxWQZn/cboqrk8421oNFWjmv8mJRcBirPfPyqvjOkPKo+LxYaGLCRtrPoHsqt
m3oHgvgdy0Opcjsu4EHyym+2QeWUYstKvwmwp8T4nDEOtjD0ylv6wqi/xmQCfgoKiXLjy5WNnswe
v0vIAPyBQILjSCIMMRT5Da0C7EjZnS0mROJyegpYLOx+BkCwVPK7+OV8/BW7O8dHMbM06PE/btgN
8nfrZ+eizyKi+H7Ba9nR3SzZio/16z3FBuSrin0kBfmEa8vVDXb/lVdKSA5UivMUHmWeTfZRxDVl
BLFmOMVcS2agAJkgP4zWNcYFZNWDvk9v8hsXSknWkABLxbo5+1+4A+dHeQ8N/ikGVZHeF8tgPqzk
9zIsAhQpWVMw6vI/UKYbuQCiHKzcyIMBCyep28lnwYepXF6WDfYPIUsgWBGhl6kIaPsVFBL4EPXJ
nTuedafMlblzUObtSvwvKKc82gaDhfMkTpsgouC/2ImTKlskp4Hrl0fGV/hipvhbgE7SEy2SJzTI
WI/XJQD5eQOIpbhNcHjTubizuM/4wgDONzHfqztJV8lGM+cp3AZbdwGOnh9ZN3KRd/+OS9s3cnn+
kFMIbMu6uXnfAMecizY/3rEvS3rX+5t0R2s5ASWUpZgqZ+of6DUEzST/gq56wFXyaM3la1/41Sj3
A1fia0FpAfgUV9p7g4WRN5CcWbwLT+e1OLPJLR4ry1Bh4ZRMJf2vzL6MsMzBOWEfICmLse8A7DNG
r/TX305m7X17L8+H03usbuuljMCvXTquAf2xRMWNp7HgfW5+iHV6P7Fwl2cyeoY37Ls7g3GSpF8+
e6NblbtLMQYyt/KRgwREG+ZWDME43aG/R5ggmD/5SN5xf7SDT3HRZcvioxMHCOgNf3z3cEf/McdM
wOiOUx78lW5wBgHOoWmy/+UKiceCRAcfwPlwtzgbcF4rfBmAabNvIGHjrTo97b89CYTtHVyPp3Pm
FQ4h+9UjV0wGSXJI4kkJ+KufazNjAwADnxp8OZhOMkp8B+qNeB1Y2B6qwPewH1T1zH0JZ4JZGm7r
BTmCWTXfbucA4qrpSwfQLCWtBcLtfY6Bl3rn22gvCa2rR8kKnEdAghNQKH466S3m+lfCs/NozX4H
PLVcWP6ueJRXV48qfyV/WTyi21pNYWp4cG6pzJAHkwxby+KSnBuienj1cOSSJaPC+35Beb5gejmu
AAFKphVaIE7Ml/odDpcetEf5dpyBrd/UHgVy2YEthlzWr8CUZAEKyE9yFvhSvNfmyVoWZHnEbT45
0/3pp4FReRQjwUglywsZ1+nlcqKSzA9WfJLooFoG77EDssdL/kogfLBLCyZrdsEqyWQKJvF0fwbB
QxcHH/IGBV4wOZM1bcAHuQ1wP7OLzL7MPwji6RPgxW/F9EU8WvFh5T4f28WxvpW3AOQoCV/uB8pc
vhsv40zmHmHXHY97K9lJQaC1zGYxb0jqlERUjlyed7tkO2wzDghZ3xRvWW7H4zTA38bjzhcxGJ3k
uVrqZI2bpXkzslCX7bJ/tt/C7/0yX9hv8XcIZpbJKn3l/2wxQs76lNGM9TKBxheocLdOVvnT9acA
XOxHtIXIv75oRE+0Alx0whaSVC9iEJRlwXLJpvVCZnEEKSfxWw/MMsY/knV/3TKd7/OLMVmkD+nD
iEckZgUoJSv86Wk7nc/nMz7tX/YyghJcoKfJc0iSXGI3uZKArnoBDczin+2LgCUFliSxBVw7/Pb8
vXmhMUMBFq0D0QKEuo4w4jB2SnPGdZuvY4fWk3JNn0a5ztdQCFoba8MX6/GSr/2DC3BavvvPR71V
wWOqi/6ikgYut+3cXpqvsuKvniYJ46vXzJPH2qvmcHt5wZ22gXia+42ffj0fNYFH2TyDV7ykDzab
SF2Yr/p33hLAqcQ2ckZdWS+SgRx3EpdiF/AjZSSh6lxT+Zmzp3htRvxpTLX1dWbugZrNE4JhiRZl
bRnTAP9K/G/K7zhIMXg99ta/05ikWv/KxQH3IfiRTJB0LH4AjCamWZ47p8q2yTZ4CO/q/biGV2lH
C9ERcmeIFeKZ9i2HkSG8kc6D9qE4lHcZpG/lrHqoHq4vOKNBC1HJzP0e33WP3WP5otIfq16SB9uY
1Y+0LQQuWII5rxLkfXSo91ZLjsWcQ8dSH8ujSzMZ0gocKie5EH3G9g1HxVHdqePUXnEQ7oLb9qa6
KVYxrss9ZJ5Yiul2C/HZ4lUOLGcd71Bosc+z4D4k/xFxDLc/0lP/I33zn2mJokPda8nQH6TXK7jv
f3D80qeWbqwb+B0QttmFN1xpFW8QPFm3sNeVJ+1Hwou0b/Gz9sPUFxVszArcb7P0WcHoHvNn4aig
LY345eSi2pIfs1vYj2lta24AQy2RS9gG+2AfPpREvRmVCMAWj3TK8rPJbbpVf55X3Xf3CJn5eRoe
wkN0p83I7O5T0gd7dSu4u2rfbcuH+BAfsj1ytYLtd16l6RrkKiwXs8n34I4/OOQPBZ+bfcPfNXfq
dthWNLA0nJFbdRtUs2FdbfodHVT0UKX38X3LY9wnx/QWhvzkGN+r38hyHGi92tU0AupECGSD71A/
36FOftvw2TpoaxYkqfpbc6fupZnQeApOurzOOph7qNInd+U35w7WB+NgHJx9QqdPMJm5B4gAMtq1
hnrGf/69jxZD6kyD5+zkwsjB+3Mj9+a3szrNb82bdjdZQfC3jFb2ho1yXYwbbdNt+2VLv1qDNeQR
qtP7A0R0e9H0pDzxTjitEK9S41hIwxnsxNHs4q7Pd8FJW/97z2iyJf6bvgZzSzEA0V1AuJI2QL6H
37++3IWZX/+f/6X97/6MYrpaZeHWaUgKQ/Bj6ruzaywnerGpofxJJlRNqFFftd2AIPyQldNz+/jF
Tfy5b//nJlwLdIhB8+df8JSm7sw2MdJkG54hLVnndKFz8r0EvhfAdAwvPmLF+SrUFqO/a7Vdbc5y
OMoARRdz9/oFXEr/E0z09818MCJ5xSi1fZ5uNbOeFhMdRddsXsNqlcBveoU+idS5YBiTcVef3yKD
6q11oZmc2yJ45vdVRbVubkXZqjkHQKyMr6qaf7ap/LpD2sEcOsPoGGLm/pwzRdOCWHd65K+ZlHx5
NXZXGJScfmnA51YjZVI/l8X833P0J9jj4zX1j/SI7pi4WdbE0dZmwdfPEMaB7lO6Y3L9As2i/1mL
+s+VEOYEpWFblvlhRaa+ZYdj4wRbIyaZ0FACH0n8NCHhK50d1Sw/q8gR97vOJjvFIojGnUELXneq
JrDxaPh9wJvwXSD8bBPc0LCYCQQGIHv9lRDvZ+vW4Zix0DE1ATV9QCUorVqGaeaG25E2JUIkQ1Bu
Qsc0WcOLB3fRv+fgHTn7cbPCD+Mg6eVSB5p8GJqJq5SD2wQRIMjOY6PCgqv5j9BrQbQFw9Oo7kBw
+QWHj/XFrPxZ5fqfSXHoxVAFr/8Xm0ZrG4Nagy7ddsXhu5puKLoWZB/M71/CBv/MYv7nShaCzMLf
wdj+ubghKbazidsm26IW2CDEiGAG4Z7891B+tpxdHsRBMsKE4uDDVTRI2Yow77E46tIsZ+2qbHdR
NdPPX+3Vzwbu9wt9SMqqesakjZMYpSAo0jeTbKnQQ0sbvdu9df2m4iyN05fzdZmkWI5sE1b1oro+
s4U1Gsyr5/+Px9aBZSLuDerHlrv9zdpH5RirWmuGWyjqwPXkVGqqI2vmXHyxVPVPB/i/V/rIEBRq
16uSX5NomxbDFDxRb0Ab71+qopiNYBl0/aiHR6N8iB607BjgPJW07BjLAW69TqV01Pw8t991uO6q
4DLWb4aWziP4/WV9n5+EEuzfA/Pp1gIiaIHWguUCNuE/R2ZUSgD8mRFuoRSd4N+QMcw22FdzPAXl
XBjJhEYN0LDTvX1x6c8MHjQ1DmKGcLJY+oe1mNd1OckbO9wKBGtC3lIIBo3JeQ2hnLBTX6uD5dbC
fnLtadVSb5uggyXQsL4YA+szX8AFnolgBo3Hk79K2VlXJvH1HG2D8TC0z6H1fcxOtoLswDJD421U
dgMNqD7JpEnoWcGdO36bVNtyODn+d18Bl3JVvZYEpAFB4V1SbDL7OzIXTHVkJyvGEha7WAk8K53b
5709Lt3xWA/3Fh5j2l8aJZ3pxeoMqowe/U4ZEDXaay2jkb8qkLvW1qUsW2ahXajaMQl+Xv392Tdm
X0wGGD1m+qOR/W0UPpbYtS6l3avtom0JSzdHSeNe7NqZBSPpg26jQ0uYhI88VDyYMCmehFCxDSPE
wJYpg4Q96WBVKGDrVtL2jjK8EaMO5b+EIE9Ejc5hFU/Oz5kGuTFq23lnizyjHV+66pmzlWGy+AMb
VRqQJjPoZoSmFkbXiX1Mms1YH10Ak3nEAlB7SbSVN8pIb4NxsSEZ7yJqzY7IGF9MOJNjFlNdOZuJ
8ibU3ANXhsK1yAbwYG/yQDak50FGC13uP+CErQs4WiOLqoJ/UjrkLaGjKumVOPbR0hKn2D3ZxV0k
YD9VfakLJCVnrkPrQk11PKRZLduAquTwUfsTDJMMUp233pkbTsZxZgN/5G9keNQS/sHumF6ZZTh1
o46GFj2bZ8abCZOmampTWJIBcav+LBu8lGIJKjtvfarBGbFzaQ8qYfY24ZdVX+w62QD7XgqtfZkm
Kzgwo2YDOSAUtA5hdRNuDMMU01q2aAEC5E5YVDogvgTTi7JVo27S1/Pws+1vCh9NHvIHFtn8ApBO
U9106BgGOWyQ2jwZDrHQ7SEjq4SUOjN75utHETKcMBVDuUz1p3aCcEn3aiuQTvF7WK4XQ3nRafEI
1We7h6aiW2YU4EcTVRbsYI2cwblF7u66zwiBfFweh809dCiGtc5Mrd843WMkN6waDKjKAUXy1MGo
vuS16+n2GoqtcIzhioJiMCPWEkUO/3qKrHluPiTDt7g4xBVqKciICa+oDLwz7jKQO+IOyaAF9c6v
T4pKQti/DCH5f0dFTuuMtAYl7LqeYQ4n8aUN1NkZUEiOVByTDOcYBG1zaI+mmY5Awp3BchI+Rpnx
rO69MmfGMxwSMl9XmJDjdZ6xdcxwprXjVEvfYCG1NKT2HPz9dZrftRrIbOBt9OxV/SwyT72KQIF+
Mosj3Q0eTidanYH6fDYtL8uKGyXTp5rGWyH94YfOLrKPBpszquZG+qBkdL1ppyjR5jkq5BGk3oYP
4mM45ddh48KwL+TNgYQZODPd8VqOdMXA6oDzVBKQihl2fXvB/hsnkJ9cdzSgSlzUILkiDPuCkUlY
ul1zkW85QNME9QPKVoyK7DLZ65Z7YqvIaXXOm0M42SjmgX6kGvUbNkFj0+xceELmGkLsOEHYhffI
/I1Rn0zr2TV+KoaCWDO7ZnKsmmPJdWSnsB/pO52Npjbvr5sJjxhl0ltRIFBgA0BadgqZGAOsMctf
uoCIETjVQMvGeB/pUWeDsjUDXZ3DScs0sIpl08PNitsBTlkO2sCmfkOPgFmfEnfBmIm7bdCvA2D6
Cuc027R1cxT+snUKB2NEDJvVykEvh2VhFmssjkpui4WCG3s7GZ5YW11+oxSR12n4WUMByz25wgZr
b2/88KJHHeKh5qqbFF5/hZNtPHGrShqcchRASoWMXYDSb+7e9yELzZ8j2puBY4JY23VTb7jq+ImT
J9VAiTUlCjoJg+rVJlq97my7eNDtQ2XQ2T5oyzoYEC961oOX4Ao2BvQF21Pp3IUOLzs0q0UAaSUd
lVfdIp5Anpd8F6QmkAaWUcxaLGaQdsdsDDuG+aHYCQ22ASF6l8Iwqc2ETTcvrRNpqrnaUHWFhqfc
2NqwLUCJMRTQgQ8A3dUWrbXndjKg3PDMCDBWMvBD/6bm87gLoTtl/xFoahM60CfmItfNG6jPIdQu
INz0O6/L5/KUGq1WgJU3MXk8KOld9A7OFHP7yUKtX7Rm3oLLMtQB2XmKvQotwy3aW4SqJZdgLmRi
pX3LRZy7Lk3PDzZNTdqqqqD34cnKpVJuMs4MPx1WClI6HTpRxVtTpDeijsHCU8/BqirmkfV0riez
aw9pSklzqb8UpHsPlYRvLArMQe38BIS+4hdsa7t5dHQfIw8CJ9nQiCbUrmxvM3nWYQLy6WFwEELj
8hr7BzWfAeqVuoaRPnzMM3LdjvjPesRZ5j+6FMDA8Bf+i59Hc532rs6n6tR7QvveN0s2opqurOYB
ymIcuJ4WWAjk2Kn9cF1PxgF+dWNHi8yOrQfVVQ6i7QrFRIQ2BkzoEQRCLmNUHzQavaBeR2VultDd
RX9COwHDjPKmiXMYT1ZlCAnv5Lkc3sxkpmEOC1nBjK6f5DJUIZnuc0AVqzT34uv29PsQtRtMoxVt
aMFpo7ewBLAU7BXmI27QZCwWDtcCyY3QaQogBiniwV002m0ON6WiHTNDQ1AJ4iKVejKWl/eDJjhM
njv7TXk/lan3sfZraKe78ii3GHMUZ529IvroNaQ5fMQLtaN4uWEB5A2/JzmjcOeVMf2oLJ90gCwi
3ZnOGrJeA7eFwU7aaCHHic1WN8D9GBTWoBUWvzSnC5+eE0sXVmwoIar5aFocS/DYV0utz+H03WH1
6pi6PZq1tXESTeEgRGLOWSfxm4wMwsEOFuTaMGAKVNbOgt6ZhMGos2NRqc8SV0Thto8ixB7ncvpE
tCawli10Twz2aQ89MJqNVLS7x9h9wD9jbvWbsHwsUT7F8hluv4DRWVxb8Tp66uD5pYbm9jzYoImp
vkLy3WBC5HZk9YmRrJK7zMmWbjG9Xka5qLQy1c954s6I2Rc8n0VHxASAXgHKCiswPjgaPFc5Yq7V
MSvg0ZusmnSJEeCkI/pi9U7o+HSrNyHGT1yg/pwcfgoO137r7XTZ4gpH9dKmjwTKaq+hH5NH9/3T
mfcVZ9CqECBq8pOsK0ttbmNt6sIheaOZFFxyBf0wWBsm6dIivdsd2Ww2+6r3aTrXVxq+Zue8kjkg
NmRne5Of+LPW+Dw8dEilcdS/BDVa8vNxgGR6ViFISdq6oxgeTiW1CwABNdHxCklqOedpCO80dm+U
vrREcSk6Oehaad1rYsAcb9cLX2ft4C3Tl3lwWOBKChkZayPD7YonOzXd6TUEB2dAz1gse8hWZNsc
E3oqXlcfkycnx7dZjdFtpUBS4J7iVF0qNpVMZ+2O9mzSYMQ42a/JC88EDNfPLW9ITg1sT6FF+R88
e0i9rzj2/pGVpkIrALqsm0yrCXgxugd7Z4ZGg7U3myc14OzktAEbohYbhZx6C+SkwsdMCUAAGWK/
oKwWc6Wh/lE4xSIZ8cLQ2M6k89lUgEapz4Aqr2/jdTzRR7uOMOgm6I7eZq8+FyRttGohZhPrWbnR
rQ7OFjUJze68ArtESklpHwsI0hQTPLNBo0fdSzzdGCcsq+zLa/tGWMp2vzbNAtWIePI29DDl4C2Q
FNNwNNXRWQ5QrhJPGlTo6Cl6j/txfyNSOFV8b5Mr0/Jk5+SENLwoAYfYn5CZQKciTvwTqk+sjTct
pMejPnGUi/2wycgLb/okgcjlmaOM9Iac8pa+qsEPQbh7xVF8PLcOCFIQf6JmfCVsDJE1MaY5Z3fM
ZKn5s6xhIS6fIDfCzSutuGFvgIwbHX2tGGYtHW5clEv79GDrLD1sIDHXMJVuseYmCO+VGPCYdcut
F+buyqw0YbbOS/Ai/qVQKe73tBwmDyXuqNjn7KE6NQrsv+zLkOwyelJWhdhLcKSRZEHazjhTgSmW
Q0tLcbgJrzf+dUWHNjS8MSh3uFuyudUsuu5g+ltYuOPkYtE36aAcxsKi+dhPdxkCiOzp0QA2CB4T
8+wMoCd94AEF6UxHOhFu++iRNdgmARImuFqItbVoWxvpiJjHwTFJc/ogU1BCOz8tkD5hD5RWvdi7
7nfxOZ0zgk68A5yA3QbBqIh2ZgVxc5y0oT1i6SVC5LQUcv6M5xUlqnfmYDL9uIBVNU4zWq2bKFja
oP3BgOWPrMmwSe8kFjFMOnbwJSD+xwvq8Mm4V9mr5PEXtTYbAgTkxmopZ2/bniaDv+8ayQqLW5w5
1lqEqaz0pYLjs0fbLIeZQocq0LV7mtCh5TF3Bk6mn/prslHkBlLrW3/tvYqQhoCE/ZOp3zuYp9DX
oQ5GaaJw3sK9r66JSa99updQnLM9Li5BkXi2JM6aY9Ivxa6cs0dWJPG6m/aPeQ29Bp4OzaXa8GI9
1u43AwyCg59oLBFEwWsOGHOOGcXzJ/Y0zDcc6ZECvNtCMwHEOnHCkFXLPKXsyyyTQVlEKAHC9z7p
yITHEDElt23xo7KrhWU9yTmYNstx4kHE3zg0g2VHhVVOS6MY+R72+gsYFdhHERWztcWqztzZ2dwp
JcxM2F/amQhp7CXJBIlydQuTwzobHYS/45sm/PnvpMenubr/5n3cD7mv5Owm2WAO4TYvkLSjeCEN
9Mhsft2pKqmsf+VWPiTMzTKgbFFPwm1w3iHTE3ckBUH9hI/mQ+UDQDi/cYY4r3gIHKS4wV9mlz9N
x9L7CceXptKw8eFRc4bxXJckdxB1IAYyrB0aPeKhF7Mv0/VfXMv4kPrVoCl3iyvXkoM8ORLHIo7D
hXg0IVf49xx+nsBE4stCXcaEVlZqFb+ldtMGNtfW6UKRcCIED0ACoHBGUUgsQ7RRabWdvMOPx9d/
X/mzIgjCUf+58Ht38m8XbtymD3vbCbdwttoQrZPncom6v+Me4E2Hnf7Vk36aoPvtgh/mMCgHw8ij
KNoqzsvZbhYxqj1jcKM1pzAyYIJHh7nbRIQVxaEYyXOAla+6dQRLihZ/lS6Ua/21oGn3giyXuoxj
y9b67eFJZ4RNPyF3S1jPbiXOSPVnVMUlKcGyItaQIxqD9e8x/3xp/feyH/L43TU4x2FKBVCyCdkm
1d8VpcZnaeAvvuAq+dQ6/PaIHxaWkkzsXOm5VnFdksnhECINiK38/7sQhDn6hP5bW1c/iAokxrWD
iT6NJAXfUh5Pd3jIWCKpOf97+D7fLHDv0xQKQwUP9+e0nZtgUJMO9c+2PDJtbFCSDfQV499yQQ5s
tzsV4/LLedM+3SxCggA+H8bj93L8b+vlWuvxuSEZJnWnSVHfuBOOgzO5gnqh4BGdx/Ge5IKBD+y3
6arvaB8ynggGbdx1FCORjUnQgqWCBMvJF2Py6Ty7lm7bkDBTefuwrbpoDPsgPYfboaV36gACXm7I
Wp7fmgTQAx6LVY8rtDxsDkbctiZZ1enWGJaG6f37VnQ5Bv7aVb/divz+t1GqKvfchaUTb6VGFLz8
stUqfR7v2XO8LyRp4+8kgeJ4mRJImfg+S1vfxEQkVilUJli8L8+OT+0OUkGa4eCFI3zx4a4082oO
WUdl0t3hGLM4iaWoK//74T9DZFjSkE+h10aD/WM5SIsMXclVi/q3Vs7OenYvFYbYSOdUyK5BPhcZ
JfZ5iiMRG/FNNaBf6jRf3cUnU/DHXXw4vMrKb303jmLp5kuyWX19Htpb18DSuvvBQrHijXC8JqFh
/b+XKP+48IetGYxjUYeqG4kskxa8JIig5e8JKab03yNtmn8vM9g+Ydanacamg/PDM4Z9Xg+stGgr
lRFS8Av7/DwquSeCT6QtXPqHebz0XEnoLsE/rqikY4n3a99aElzIVhgqkN6maHy95LjNgZVuRmh3
zw4A84AECH5fq7OTWrLEXg8DUEw1CfBI31xKFiv2RtXp7eVPQ33XXR9TSJqSECmzRRE//vuJtU/2
+B9P/GFwk0bvFctoo62hUBlqw5l5Bryk/KhKeOfOJRKUCQ5so5HnO159mtkAw487Ld0Ir0PgXL64
nU+ALH/czodjLM4j/ZyHdbSVLIpWHym2SlY0mIvhgxOmoSHsq6PzqyH4sIvh3DE6LVAAsoCQJHOE
il0xPlMs+vJK2ifeLo/nIqCCfhwO0ofRLrJzQa4opjqj3GfVKvIfe5tOCZImSvWt7G5xfdGClGxO
XNOSAbBmoBekb7847d4txgdzauH9uaZl4Rvy6U/D1dlj4fZ+lm1VZ2a5zyE8kaBQnbvgemM8GxQ7
0IlLF0m+hISd5G4N532wr7O1qIHAFWg2c4c6BPwAV88uvri5TzyZ3+/tY82Z7MA1U2w3le3e648i
8p2VYlsn1BTJKf17xX1xtY+13aoLkwE6z3QbxuqWBcfTmpSFHHakTdjWL/99uV9QrL+G3jQMh4K6
Lrwzfw69NVDk090o2VKT5HpWkJDTzyC+Kda9Yk9JNGjVxg2bGxq1AxL7/osECzq4fhJKCpWughRa
lX4/90BxfXJn6dyhjoT4TxkpixBlrJBsbDsiCNGSDXTSPeclAxiQ86JcHKqQJVPjPW/ijG44QBfn
J+qWtC2DbkcNNdEvfkz+xjF39RWL59915VvRkWHiO43SUdHBQ1tQ8hlz8tv1IVWzjam234TEieJd
nraInsEEMehHrGYTd4dz/6N5CurxWHIr5o1ZW4tGb7w+uiWo5zU25b7rYujMZaUipQi8lLJbjYqJ
XNYgDYCb/eBH4701wo5ybVdjP6wBX02VeuLZ7ZmyU7nqJ8+92dDh/mpk/T4gixEoYnK54fRSRNUU
fZgOSfKyu4w8Hq7YJk5nWR+SVVHn7rgj10NyjASN0K51Fal3kk9XWmyVZUa2gOQ/5LNejojW0Cyl
eFKY7hPVfp9ikJN0B3lR3uR39hXyrOjNrfINOJZStRdxn3uSMA54rFiBrbN6QxzPi/SJN9oHMug9
prShm9mqFlG+Zyhsw0snyz411hOm5Br/kHsiq1O6pGnTfF4tyaRp2YgAt7bok+td08I+nh0n3KE7
utQtLxFyehkahZYCzNUykW53DnoxHBsE2ZKo21KaqvXyJmnJ0Q+OF7l+OG0y4zXQipXJCissupR7
rgoIKQ4pBSrVJTkZeXconPg5pGj71cb47Oi1AL0ghgrxl/HBNKqV2pr5UCRbNJX19pTr7rqJTnUF
Bx7YKKABuempNLE38PHF502pbJKh3NATy1z2s46kcoIZHZt8/e8b+8Q/t4jkhMkBj4A4+s/9OgZZ
6brDJBCWMvYpQouM00Zcrp4qgbH80qn89DiaqNZEA0Vo2q7x5wWT0PcNNQL6CtyLYgSINwqsoiMM
A9S/H+1T2/fblcQb+s2pdq1Rta205kqUOqm6O4DU5Vo11SPEFV3/i+t99WQfhrL/v6Sd13LcSJum
rwgR8Oa0fBWLFEmJbIknCKpFwnuPq98nqdmZIogpxP7brehQqCUlkEjzmdfEmW6VCbcOUzlq7260
lUrCIcIgyp7XX00Eal9OWcsin1JV7GOmWVXQVn6ca6wmOk0WuKkWjjCddKKr6+Oo4mt8GYjSEQEj
t6ksi6j5Yg49pW10NWcgydtUECA4KK2T09LHWWcjFu8nI/mZD9/G4s54wJ6JNixbP4At1d576D0c
HfO7dq80Szf87FRfPNZkEclKqPuZYVIRafbiCKVpKhp+gYUr6BISdGGsjxDzYgr6oY67NE9hWHB3
tZxLDyBUEmKpEbnN69M9Gz9hfoBoqBDWmSZckqWHJc0wDonmxJHAJ10UhFNmcwDblnVke1S0AsXr
XrxO5/eB7yaWjz7xE97fSvbSQElgEdGgo1+LLa44zLkPlOBB6qLDYpVw7iUVxeAsJFAkuRRr++IB
8rSV7DKJoVBYN8jFUa3z2vvr86jPLdvLMSYv2ZeZ3mdtlJxzQzlHhnLTDwQMAHrMKr5r3W8f8YOk
aqtaMXDjg9jAjVq21qnLMeeBz1Q9O/a4y0eAESU2RKYBgArUSo8lT/Nel4/glbEqHDZNYO0C1SBk
KL7ppX0WwVXeNP90irWvOjytQm7hKL5LCLhMK7xzR/lUnasu29kEFgk32PU3n1usly8+Cb+kOI0T
1SiS85DeAdCughNFHgHoWYwsP8qc06PhcqhJXqF4HaFFzByL0jb4n5ReGhiVFrvq/BZcQxi9m4vQ
0fkPa6OH51DFwuLs8+JRh7hTS52aDQCtykefCZyg8uYQ9clAMyIaNRRGEPR18+qn6DxERDnXZ/jD
fe7re//PI0yOedmK9NEoR3K4BA1qp94OwYHMuNBPRA1O4++o4bT5QUCAsRJHNwIFULiBKiVbmUrN
nUDjxG5+A/iX7jRfiGaQZb+0PdzvCLSHjIC6+hJoD2r0j2t5R7l+US26jvUJXzwUI9EhrtSjlnR3
SfQkAe0DfkGYKaA0DTY9pv4U0u8SNRQVYI6Rg04jlm5LFObLY25sB5hZPUoHOZJU0FIBoervSFOO
uCTbNMDKjd390yfA2R7K9x7DYmxnDTpZ9AfXNOmcKNvjYI2btxNAyO33ggBCP4niaFSgliiXSyt6
7q5TAOL/308+OS/cunKbuux8yB8PlGOjVD4aNA5t6S2QnEctedCcB2rQcvM7ryqkGfdJw3KHmhkd
0/rwgU3V1D2VFYe8QO2UQ6OBYwTa49jVDl3TOxsAhyhYjNrGMp9lAFv1N13AVihkwAgSPuOi4916
5UEMjrQpZbBQl3eB+ZbSiR9Le0MDxwZpmaQvjnuXad2PQSluvEzaFgpRdSo/Ah/UtPqmdACHSzDy
40ffpGuY2LeKjU5CjEpraYhWWtBZD32jHCpLJuvpH11l66VPoWrccp6dvBDec4xckdyfr6/r2YuB
cIJuCrcDbniTqz72rcryei4fK4QlHbm34mxkfwEQC/VQ4G4UlXDtPWPaiPHRkLZpGV9/iLmQ7UOt
VLZV5MU0sf0v7oZAeLTWaZiKMj8grJbiEa2FugZu+E/XPl8fbK7qSghqIn9p4mchf8zIxWgRC6Ck
kBGemwHhCVJLZnet07EdIxBipnboXG2dEVRVAToJHnZO2m3kPI0cNMV4cMALNwMOM7fUBiV+l+eC
WC36h+tPacyu/4unnJw3klz1+lDCUlc4P1oZzJjOlgbHmoN69JtiT/dAl1/UMLzRKJLn2lHCFjis
oAFyx1JtS2VpHaLTQBcQjzS+ZLweKeoBtW1kbBlsKkL5WQeimaZIfsivkqJuqti/0TJlq7fSUQHz
BIAnI7LryUXo8qQpQtF5mt/VJiYban6radJOKImHurGnb58XgAPBX4TsU0Tb4ojjxQYhOmSbKqWP
r/RnoRZ3faJmr77/mSdtMk89aBipH7ToXDcC9mpEApgAzG6xbTPXTEEy0LSE5L8gCE2iC0lSIrlR
WDdlD13Sf2URQS0FmNLIa79G0qd7IlvtHfShMlAOSwXj2ZtXwyBGLF6EF83JzTuC6YCHRRmX2wXU
AOjUipq4uCSoJIIfSTm4Sgin/+/zezGqNSmqGVLZ4ncx0K0CyAK/O9/Ta+UKom9+faD591PoOliU
OQxzmivHOjyePPGic9msuUwpW6/ke5og9OBc91f14aJ8fUhrpq1paBdDTuImaKJAkmyfBkytbYPw
PfQesThYGQozbB8cHRPeET0zz7ztg3wVFOWuk/40/YOEgEWGTuCw7hV0Sip2Z/8tyx+rwNuW9XtX
/TGMvUlHgfpuEJLoQ86Tq5PnPhf4IAHGBqGDhIGCPkW/sbA3wAMOe2mleRoRqhPld+IG7d7C6sB1
v6mjtDHct4Ji1sDNwD1gNy7p5tpCrjatgQCnAmXL9ZQoANKDV7WlybfOnGNc3McAitKU/uKPMsdv
IF+6P+Zq27pFRM/Bzbb4iMkvTlM7j21UhhtO0+4FzCGrkrYBURB4Y2CeZD3rsV1YKbNx/uWYk3Cw
IBS0q441OQbUdEpe++CGHNNAR7+3wU2Mh4pTH5vku58Ti3mUN2iu3qTenRzgKiKdg1zFB/J71v0S
950EgJWm4y9gyF68y0Z11eDu5m1zuqRjToSJJgDcgWavug8F6iLhTZX/qGgsACJStRgQ4v/vnE7P
tAauSuzRtmXPgecUMDiaxFiz5ysK+JJ5b1b/wS6nKmNRxzdw95l6LyuZHsp5MoIzrfck1kRZrCYC
AXBXC1uOq3waRl8ONHk1WzH81GwZaLRvWSssW4ApkScottcHmj2udbH2yKs1qm+T47qIAzdTU45L
9wM1IHgK4NNDULMcYODvwHvR2mvqW4HVXBh7Lts20IyHSaobpjw9NAHeelT+6D+J+w+gStidjFZw
PTL2Ja1lqOhA3wSPWekfYMBBerr+BB8h03SewRcIDwQFW81pvs9C73OvjOJzVv0bliiVKStf+51y
WlXtj8HjqUDeVtWTbaHcgiFo42T7QcnvXQB0jYsiKKBbzXI3ZgslpZAp7wIZ8M616KjEv/PC3UWy
ffCGP1oCihujJZnr995QvL3pJNvrLzN3xWPoYIn4lLvBnqyZqo0TuzegHyOKTu2C1BZkhlCzNxcO
lrk4FO8IuHIwnTnStM9xqKJ2HrAjaKNg6iAUsDgtnZYgEMuTau+uv9TsdXc52OQQA9pSqokNRqzY
VkohBquQSsmRDWphDK7LW2tzfcS5abRkLFJYkzZvORnQaAMl8JOUjiBoewveyh4UOiH9Yqlnrrh8
OdDkewVOKlVGB+mYWm//J672Kp5O/sGyv48vTq0vZOazQILL4UQkfXEDxS115dqmkw7WxO5fQDUG
BA3xCeK4aDwT2tIs4S4CLypzY1+f1P9ldKzdZJ2SLNben0eXMKRQTF8Oz5CO2u+yiuMDR0zQHbRh
U0OOtNqVFu8z+GPmqK8ja6H6PNt8BUSkUjlU6b6pk6jQ7Qa7LUrQRIJnJFpu/gmgTcnh4r9m/gOA
BsGdEcjnmkjBhTGSLbuPzH5xFcEIXaMRzD3yeRLkos3MqjMC8cWBG/4lzoum41+YMA9wfdbnNqql
IgEqq5Zhs10/jzeUjuW5SQ3ksNwK6WeweBRVwFR69MPihbN07uU4yRkLJR6LH58H62PABFmeR2fD
PTneS48dbZGsCvs5QKRJpnk2bq+/3cc3mx7eKJSrls4hBAJncg6R9jW6rgq6o4a2loziU78fxt8d
kiU0ajwUWINdWxT0hU7KsCvRyvHORCZmdWzTn0D11rL32zCo/rg/rbhZj4INeKqcx1K0v2ywqHQz
tUUozVwwffnUk/NlbDUHY6EMHUIIEOpwTJyftUTPM36kVbcqB9pee934VjaH69M1uwUuB56sBqe0
5a6wh4iQWPBOqUYKWiPQOmiD/FeQjohmaJVq+VtLFUjlFzglrj/FzCrB/knV0fJAmZb85fMq0cKq
LcwGORWWJCUrGI44/blnM9inoGPw37k+3MxhThdQlW1FYHw5zyfDNXYVjkOCeku9brQHG1gNxXuM
xBbz3rkXoxyimORJqFVMAbf92EqpixKLCA3R7AseYeXBmBXcucoXP66/2Ac0ebL4Tfa2LAuhAM7T
yeL3Ajdqsk4HStCsC2hs8B/w+A5XRbHz47X5bOByuvP9lfboQV3WbsNh03NpopvMAfxAKLPwPCoz
+eV5QDbY6JDI/DNZ1kNqd5mT2kJqy4p22BPv+nCVKOsiXCdQeNA8TB5kpPPKo1fCQ4JRvQqfnX31
x0TnaKsvmhiIhXTteSarvbHjqCKKDQV+EbGN1njzzfGGAt8eoXYF1bInoKuysx+hZKNkFBvWKW2/
ATldOqVmMj/T0iyaVpTn6FtNzkUKoxFK/MB+RhWCt/lg5rYogo+i7K10f2nG7DRkPxxduoGGGnkv
JmwCqp3wN9eUN1mrNZGwKSlLu2PmLDJBOxDk0ObWwPx/3h66IbV5PNApVFCc9cydwJ+2XXKI/z6C
ZT10gf0j7BEdq/qj4TsnWYFhaQt1AiCyCZQfu13B6xZYiFx5rOF0O943ooi4fEtrIvr0FFdvlZId
XLtZ03rg2gk5dSREN/XvAuMEz6oytp38l5DInxTCGlj/tZGA34pDKUDdCSjFSQsgGMOXEh59lSXI
kvqqpcrXwQUJpWJdt/K7VLnr/9I2EHIK1OIDegyw6DIFJcigOYU+RuOlD1VxX0dYUi+VZ2aX3cWM
im1yEWV1jeVldcOMUp1AlQigP8wyHmNht82dawASaFQS6htoP30exrQc6EUBQSpCWQfRGOEA16th
5aBIUJE6vUjWSwthPoZF26YnkUi1vbTS7PSQ9OQfN8XwL+G6J3wwIUgl3ks8nKC1j3QHIKG4rroQ
AH4kBdP9SI4pK4qpo7QzhVI0uVPVRsVJLAfmyoHflxjVGojXOFgIS7yiktXhv5mDkqR5LEQycFMG
AATrD46Xk3KAowJ2qK2jKPJqiLD40YvevrggxEzjFylPViab1HoVf7Rs7LWe4DBKMV7Q+EvnJYYF
lCntzurezPGhZ8Zqaq295e0ohToJQn+ix0nhFv9vorEh3XoIwgkjPNZiPdzCW980mr4jHUV6oApZ
adCNJDgpHoXeEco7+g5BBskO/hMlbw0r+LL4TYlEb9ZySZStHPMwXjh155YBPrKgkJHwoSM+uQT8
zLO8YBBkCzQuNOhYR02DWIkNyn9SJyA/dnBTJHKlWjBZcZFDl39UhCxNLGJJuXjSKiIHvMuoFmQn
wTHUzF3unHv0Eq+v9rmr9XLoyQmqB/3YufiYil5qyOpoEoFBBgcsTgOLdh7k4f9gRJ33pTZhQaee
VHObpIGeFkgflzm5LnZ2KzCILQa20r0so1mw8IaQjWauK3YFwFCbDEU1J+dGn/m5krpafC7He2e4
4XfeOs6xbNegy8XGtgKEm2HZDs6vIa3PSvAY08CVhxfMaG7Ah6PRMqwMctYfI5IfXYcNV/+iBHsv
ong6NhvbG47cOnKEXHANHdgvzxSyvrl1j7les2tB0kUuNAMJFnKjrDoXLVI0SN50+KWsr2FEmzf0
tjY1j7C5b8nfbPPkfactlNqbCvl5K6E5e08TFLsGEzPNjHAcHq3S/4EGGIYPiiirIjcwWA1SGsGm
R90oVPOV48Ok9o+O6621YT3+Y1TSWq3RQNbNLZAEC+nEsUB+23xCNGal9Q1lfPw6qJ9Sx1eQYixQ
WhuxbvZ4+gB5JKc4DSNStSr9Q3y3UfYf8ERXBgrI/1qK8kP2wDWb0sJOVOauUgeyBLco4S2YoM8n
spVIUeb3HrlWvVfsfE/rmt4g7VB41jSF6Ib+1fG4vlBnMjxMmhTiQDodSDdOFqqG2EZUtOhUwcJc
sy0FSRh8ZlAbK/iii0EuqdXcOrVFBk1Q46gfQl8X99uQtrE+DmqMg1qy+vkiFNKFjquFUvszvwDP
dgWIffXbQaWaTXO0du3uJ7rVz3B8tw/Dwd+a/wQ7QJb826zkfYP4a7IS4tXjJnsUVgLC0KFafyv2
WOusoNCulNVv97nBQUHd/g5W/Ai/0eZFPhzhI4SV0Z/68WZsP+SWkVy+ydb7N1g0q/7g8f+REuev
6Ff3r3fn1SPRzUpfne3V+rx/3D16q329wtwu2T3d4UWzD/aPx3b1lh6MrVALP69P6B6/Uu9e+zfq
CiHm94c/z0K8WfijvArjEnf1RFNj9d1fqav13RYx6DM+KQhTv8tHfXNPAsBfg6Is4s8ANvkvSqtI
SvfbM9Ku5Dv8PR8WIqg352sxO91BSNALS4zmQFC4qnfofW8zfp6tbh0mCkUDJoyoaOds/jzfPL9v
xETvfv9GDZGpMte/X7KP3/Dn4c97vH7Rty/denPzJ3wStiqQZjbyjVBgFlr3zgY+MX/X9TU5V7IT
irv0uzRu/C8duDRQs0SvWZRZ+ixUhshCkCnIqu2gbGJkcfql01PE8pPYQti66gagegPky+TwDPOQ
PEmj5Zhk94r9WLq4aWb2WkvRrg9+99HRGH7l/okOk0kIWRyTGD+CxXrEXIJtaTonuAZZCYvZyW08
yJ6UG2Ucn90wP7ptgZRBtWtkUWgSgBOT85VzV0T6AmFOQ/xADxZORZq9Xv8CM2EBD4KMK3w2QkF1
GtZHihVLA7koUm2F921UXqGaDu6PxfNg7tT7NNJk5p3Sd5VKLz9qmAgnFkkvsgFReg62aBAgSwH+
hrD/+vstDjuZaUuOqzj0A2pNvlBWAlRmC20oNJ+QGKC+hWSigfQ0sJWFgedW2uXMTrLcyNaapLSA
OyImws0MSVsIj3igImwyEMV4gPoe0p4coFVsM2nTEgzxm64/xUyO8WnSxUNenMEVigCBUfL2qMNB
96QkTk99oLt6fZjZVWSIMx4GIKSVyTBa4oDbiylUtYmQ7qIdBG6cUGuRFzET39mi+yKq7fSNP4hZ
F+8jM3W251CbJU9XyePAhsG9fBUdWv2bc3/9reZOJ6pBsoW2IjhSebo5tA7BSd2At0f5G8JPbd6y
Vv/2z6NyL2mrwF04n2YWDWwPONiUacSYk9DZQEe5jFWwgCC6BeBQvl1Ec88xSW1VkK6JPJBKnaZX
7aChjRtwBAJ288h84+6fTPnR/qvG7qaq97n5g8QgPMe6BZFQO1IANtWNJb/QHFKkZreMRZwJFGzu
AJJTx9EwQpycQaGcmH3oUnum8gbeO0vekbyDzCrK7GmDsM5rBDSbepzknCUoGosx/EfENbkVqA2L
ZoNtqtZfZceLZZX3ut0DpgEG7b0iAAE6WYSMdvA8sCmLst4hpYHykGh2eDwU2S+hGwDpQvrBobWw
6mb2LKAtE34Du4l63SRQA3st+73D9+E+AC9RPXeesy4bOj9Iyei3rInW3oAYC/Qn4IYhYHwDWeWl
82smXGQn0+Q16QeA65qcm23XG52SgWKTFHSpiRPsbW6Du7RQ9ztH8sIB8vFSX74AYQDxKVkjrIbP
B1XcB3KMkCM1SudJIZ0WguINakptFh78zNmKnEWp0MNkPfhbnftZ6IpwWQtRty4LjohMKfJ7i1/k
IOU31z+JNvdJNFmmi88daXzpxuQB5s6Gy2TY8j5R9qN2UMxDax04rwf1kOCV0e20G8vaaU8mSiAY
Gqpb3f8+/IrrrVuBX6XcsOpfBG5seNT1xxiLsIFgUVm1tz22Bvm6QI3O27bo+o776w9vzBzOtsD/
GCJpFJjEz1OLWnGnxgX5Yv6zNYQ7o4Os3vqWCQ0evZtauRvirbNFuKr/3g8bM9zGv5V9QXz6YXmH
2QuxJ5HqK1naHp+MV37Kz7tvT+/fv6+HFbEjCtur/PYdFRSkuXDZ+nX9DebucACLBp1zaIiyNj2H
oyBXjMjmFsviEyLIaIRSvRY1WQ/xzCc4Tp5EHcNYQijPITltZk0R+9DBCHpyrfmS2yl6QGFYgA7o
BFIsE0q7tEOg9gDOZuTEPcr6Gx1AWjEoyFx/8b/Fuem2uHyCybZIx7BM1YJObKFiIGF/o2aI0yeF
jc4Ths6/TSPHdAgNHxgVyquACmagP6icZsoDSOA1ip0i4vjQZSpohwuG1BNySwYyR119tspDirVx
4H6P1Q2FLOCZKFSB1S2M9KAxqeqb3B/JoKlHN0BIw3VOAd47I/817gudykr3rYw2nrQ2mkNornuM
cMJf8CGPDhbQzZkSY+KvYKORluvq1jNu6/hFV5CTdP8JMnOdh+paicl/0I+jviohLspsojwkCCg1
qlQgPdTqiVNZaBwMMNnoSAt9WaVyQFj7a1s5yQgl5alEXRiTOPW2tJ80Xztq1r1UNicbZa9k/IDV
s7eiAePuFNwPNMoHMS9qQirs/THu5SjeCkmqws93BQuJqrbhrrWOtLJ6atMC6em3um92kl9sPOWm
phYa/bRknPOOiY1TiAaj8F1HCqjK3n3ZP4ZGtG5E1cH/ZwjvVe+brdwIMTKhTFqGDuJv5xjZOy2U
NrJ5Lp3vhrtxEvlH1B4HrJtlylYc8gPCT6GkkZbS8bePNSeOEFZMUQe02a02HyKCcbeRPdKV/OgZ
B3XchPK26neck+I9UsEL7n7GGIr/KbBjTQVXPBDNO4T+aG8FlECFypPQ3jPR/eWOp7eeQ7caCmZN
NIBN091SyEKWXisegwKOO7jebGvnTwHvqyPENPgvXb7h8xfmA/BqB+XiWNxOtJQ3TRbtUucB2iUl
egJdF/tIHDGNTQ/OK8x+SgWKHchJ5f/Y7drHNgH8nR8A/jvwpePoLpVhmr9KFIJ7zMVH4E0oOayQ
Cv6WwPVcyb+lXySpP91/FWPFtqhw7cUTBwQhi74q9j6yXKl+64jadtlvmvCpRMcrVek2l7cFmlGF
TOlhQDorAiAyPImeRWr/SELrJgS86LiorQsMKhKOO1s/CaXJMTQ3ifUSlMFOx5NYCxM+f7AGwL4X
agA2NySbz9XjgwaUNTUWU1hxXk/PBKhqsJuIEjnYxXl/EaykqprZcQgP3Q+2Y06/ClQ3otaoTqK2
mWONZwuf5esn0Rwog/omohKgBAnTpkAeaYjTWnch3AsxXE4cwRxAUZkCN9+VUmdbvCHyxXIBW4pa
1sLoM6/M6LomAOYCljE5BuNIKc3KBLptpSvVuDERPtwb2TbBi+8dFDmp+vUBZ9IMxkMlxxTcGAgT
n6fYcQzfkkeAs4bybILw+C/6T7ZtXVyHhzd0J68P+L/M73+PqE0u6diO4d3VgK4HBbc609qO1gFk
sGG8yBGflF1mKs8dDnOo7uenRX2tufiLhr9CuIngJ7fsJNwzUfevnJAZ9t1TIzTFQDEp+qbXn6GE
cGeQaXW1sRtaoRecZt6OcNjHPCO31lIZrnqobzKCiYvR8IeB/GS1f3qwSRqtRl1nIE5Fl0zZa86+
LPC5y3AsNoUqoUDFB7dd4iN/h/JvJX2oMMaDDUAVP2xUdrP+RwtSKO5fbP/VbIsV3UZByhWimBD1
Un3k2VUCuVUWIx3AcSgCShvppXYfys0RIoqQ8SUBadHzRGqR++NDOhM1QnQ/uZ9goDQe0D7FW0lS
taopeyNsio7nYJjituk6cydh9mWhCMr1jF45Et11vwCWMGaSKMeRQUfyr0V1a7KAktG0OnruNF3K
aLUrVOPBd9QDAe1m9PrbKEGMEkoVwcw+KaxzQrgCkycMKiEKXdfpGizWrQi8o745IhGJEFarY9TG
dSPsanq8NVshsSFkveE97jJ8iKzx3CExL5qsqo+YKlOC+gc3QOw9Cuj8AP43R1g9Tjeh5XyL5eqM
eu3GlMaTNDbHrkINlTxeqO5FUL6igNAZVnm9kFvMpfGfpkb9vJvzQEuNpKVFE4ZPYYAxN+oISs9N
0bj7xvRXhsyvddhDZEsji10zXbyXH2WyePGTcYxY9F7Jaoi6RIu3eRYNadXH4LFBAXFb6S9wU4WK
IAvp+qHycWh8HZ6ery6osNZUQyJLAtlOPKDBplPvcjSJhxjivz4cDYr+lkqsjlsnyuyq7e8E+QpV
1CwoaGdCwaCyQgqGwQChLsLFtDZto9iNxZ9EfxYSlzg53NoFdmBmiU4rryO1xTJFY+4gJhv87zeY
HMSwNloXjg1YPESJxx+i2MN1k+7h1IIIGLuF8osqIvorMzY9htva5OIO5A8wtSHtcmTl+1vffmzc
n0H3LQO3nu1K41QeVOloqXheClH+lV7Q7cP+mG5YPCCCWq8a6bfnSqshX6q0zVVvWMz/PSNT56As
r5RUUpQPzKkQvkDXmwgZfOoaJfB0vM3wOaMB6fFlY2MvWswITRU6zrLyc0fhL1IQGc6KhYmbeSzc
jFSFegGZEpHJpIajD4hrJD347IAO5G2u6LsY5XwlxRSgekI1NsBnoCmlb5H0ViINPULMo+yK2YIg
DFfcaDzSctN75lT8/FiTrZ/YUp5WBoUdal1lkD5UPVgn4mLyIgAOR7fO1umYhusWnqME4VPRH2tz
3NiWh2YDTrjwr2j6lyMeMh7i5F56I/Q/qOMOCrJq8nPmv4uSzPCScN5Vw5PwETBplKJ3JbaQR5oi
9BOTHtZYG/4gQktguOiPSfJWFXQ1HXvdW9TcEI3qeATay8gmZXv+dPJvGN5haLSpmuDH9XNBFW/9
eZV/npXJZa8nbZ7LIUD+FAOQrkYl2kHnGF9nVrTwMHBQKm3G+C726x02SkLe6b6PwpuwwGXNeBO9
dCFS1WYfatJONAgh7uvP+LVoIR5R1y0CEiqDU2qW6yqO3eTEmzlETxC4qMRT+ELbhCVzfaSZ6+HT
UNPGaNK7+LY4eXKOiOZVbmikyTZatUJxpSm3ObayycK98LWcxIjUTql4IhygTuH3ZFSKrzsUu4S+
eXNiiknIuAuuv9jXs1OMgkcfvluyQw/287WnmeMg+yP4Imr/vvdECpam+/6dZi9tNXdcNKz6enZ+
Hm9y2SUmksUDygtn6gV0WHJ9r/+JYwSKcojODx/S1bdy+47vm9u8m/iTLmJcvj4BqQkoBhWsE2SR
aXNPStTOHEcWjSgiGpzJ98ttrK/fjjGYUBU2swkIQDzDRfZVxY6COxWsdeFzQY//ZCjjVmI3uAbn
hcI0Y8zBBSo8WoRBTt+ivI7JnobijNg0gl5+/TsrM6XaT480yY7AWKeKVFI/d3LcdATdBF4b1BgR
q6kdXeBQaANvhbo5cbAevwiVuT5+N4kCUp66H8eNihzQwmPNJW2OrcMG/CiifdCJLmbK1nKv0iUM
zEAcCWOqtvphGLcEERTUsnE3wr2CMXN90DkPQESRGBJtIAIeTczVxaBjYSetO+A2CKoe9XTlBWRF
hR1kQdEog3yrW+Gmjim5/kEUUSQOPlwlaLibusFmnO/VRiMGv3qRbTQKRAH+Yr5G7Q3VReHedP1p
P57m80HMYnJEJi92KViQz0/rF4U7eq3GZZ61Z+FyRBa4ccxuN47pAZpF2IGYomhV+O+oGK2q7iP+
JgryNHVDOcnBhYhrJjc1zCmoXrWrYviO3KFNnYJcEzRrdKQ2GQ7KgXCpLPA0Fv49irka5XYnwgDe
CdKdqII07RLweK6t8un1xD108TEircjbpKGXxDmXlHiqjqXwb4PYjPkgpEbiFPwHhcQUWtXw8IS2
fUqDJ4jXy2RYMdjnuaaCDzcd5hYcAKr4nx8mzJ2yDbFtOnP3Rxz1f/uUBOGMHyiidMETiLQFa6jr
n3mGfcDQikHTDeDNV0ZJEPhFDCgvOLMeSdNWfd6cQzwWqtzddhr1OljHCr2lEkxt2u3V+iVojUfX
zTYS5iepEhwk6qNJvFbzauemxsan6IRHh+W+R5F/Ei2pJgfcYhy7HmJVvIQ5m7tJQGkIJUKuYmN6
k6R9aJrgFT5uEtxTqIUOjdBusL0XodFuLdW9ZwrvTNjFgJOrxAu82k4S9gVFQKFg0J4SG814lATD
Ihd9MHpArflL7E6hky/s0/4TGOPnh5ic9HU7qBWVh/KsITtn1hsnwKh+0OCAbIP8B6BjZoBXl0L3
qdCthdPz61UmBqdEDzndAeg3ORkwEMiiIRUddUk4WVLdW57luRhLBpn1QQ9ngU7ujSAPoq6XVLqe
JrVchEwt+eg1jyHNNay9YOyJtoeLnprw3nJKfo5PiFC2k4AdDgNim1RLr2+V2WBMRl9c1dgoOCpO
ghaI1zLhILuUgJ24ZfTv6LZQbsYegW5LGZxSCjsLY4q5/HIygHoj4ERpB7WMzydDh0o++ZNOAPie
xTRQVqHwQVlJr+DQB3cVv5hLAeAMlZbPS3ERACBofwBAn4c0arNK7ZYhZRWrYrwSNQ6ENe2Z/rf/
DZWMne3d2OZr3h4W3vXrpczAlmYK0X4HetlkUce+6tgpKH2ay0cVPZAkelOKfYg9yEGOb0cS2cVL
Tkzfl+m9GHKyzBylG62qNJDOlDETqZBEOSnFC47A65GoIKFD4xZ42nkPJrQCE1fkJAMjw2dOlSe2
mIFbIhFMmWIMH/lbnlbRfkU400QwH+oa3u2I0SRspEDCdgqUIQmoUCPkGlyE7H+NtMTsWZRHFXxm
ZX0SXQTp6FiVpLFSMPpUyftX/nf7R+svc4RmN4KmEMPwlXTAxZMDwKsKpwZChJqx+iDR3kIFbwhF
DiRQzOBk6V8I1tXC8pj7VhpsK1NQPIRT8Od16WOh67gJ9Q9aGEpk7IldREIEgHrAloTwtqDEGYGV
t/0e2zbhk7HwBOJon66WyyeYxAy6HwyemRHM5u2J5m7dbOHrh82DgwnWOr1z3O8BrQfwUoggIKt4
ffS576uhqObAfsXndjrpQYIgiRb20ARxiC7UI88g4URGnNJ71JmNp+vDfYAovrzsxXiTly2DMtSV
uk3OVf5cqc2WkvHBroqDy36sqJxGtvszrBpYttqt2/4OFYQ7Mg8/rHMQJyARJKwUy5Oc1A85xV3A
g1WY75pWwc1llSQ3fQI3aGzu7FK6Q6VGoUZuDM6NqI0rFaaXXrBu9WpdInOTsgVJmQDLhy01ifgh
baA//lCdaoeAFUZyOBNtyeQkUMNUdPitrHo/T/ZRFpz0pFoTeeDVme0RhAIhIt+NukeTCFKSVeN2
YjGip0PSSe2db94YHHaCOGGVSKwiUO8pqBiH7QNNxhZR+EzDu0627ihbwUS9LbQnKc5oz+ErSmAL
XPIk2y/U4mnDFfrL4FTnBD+QCiEVJD9C992L3+l0rK9/rNkz+3JxTK4JrYh8aLkEJbFPGfCeZUlc
AiaM1UHjckDkohbousV7+qNMe22VTKKhtM6BJyUDvTf5Hp/VVYr5ALay6ZPI6gRcFBVav35FVO9Q
ashtIbsnElKU4qnhals6xwLeaEdPSpRsSwRzZfUpAZonchonxrDOOJKXB7gyLczY0naaXDZpmetq
5cG6FdBeSXqCelMAu/yuiJyLsln/1lj7xLlFB4tDLWzSjX5AQ2CFs85yLXDx+03uodIzczPQ2NyA
qspN6qz6lJIkXaB1gv+IUE9cWdEmX4T7i0187fNNEo/edqMWSbDobL7Q2W41Wmx7bjEDfexdhMKn
j4D3uvp9fe7nYrvLxTq5qSRHSzxDUj/sIrTxrU2eCvQn6uGpWcKrzY5kqQaoTOG+IU8uKjmPZbko
sV1HoIrpxAZIp4tGwNrRm77+UjOVDkpM4N+ElITgs052AszLKGy7FnUh9cEcnzBwwuZM2E9yQTCl
mH/9bV2JyoZOeAAIocoeehpuDidQm44LK3wuMYKDrSClIZL4qfAZ/phNhjMR0Wqz9og7IDiJ/cjL
f9hlSffZEp55vnZ7MeRkTxm9VJRWJNQR/sJaag87OfM7oQh9izXmp51V4JHWnl0LLgsQmjqMDyoC
el0HSETzT0X0wxwfyxqVkvgBsQorX7jVZnc9nXO+EVYsMJQ+xxBqVVa9V0Lfi4pnuIah6e08Dde3
6E10rvE5vb4o5r/B/ww3OZbL1lWVpIImXvnlfgAUAOw4O5UGhCDpHjx5vMRvs8RB8WVDX7zgZBXC
jjfNTOJYQwQ9Cvut365l/x+ipTHcOyEci63F+vM65cHA/gs8qdfl9zZ3o8FnKL14X3s3nS4RPkKM
Wwfti04X1LEDeBsJxLHex1cTKiJt29hPj1rbb/LkqHr/ekHyu8DOrlDCW2oCLrekkENtrH9bWzvS
wF2XmXtblHtyZD8qn4jyVkJojrKXCKdzMjixMaiP7bk/RZ+bGJnmYyOfkk67M+jTcjPQueZqV7vi
GKLQlCnqXjxBmGvM7FNpxEK1sgrybeXryBjTRc1u/7Mz5WKGJ4vcBptVkx37Qp8G7iCqxI7FOzFz
wd311SP+pum31KkLIV4I+hTd7s+L1ZOzIonSGrHGGlDcFmNYv10A9M4PQUf+I+GTp+llHRgGCutp
IjSWCaRJY4GiXX+LGfiIRtYMlwxZAXKGKULSC4yxzmVSebAi2X3dYMauP6mQ6BP/QHwigjM2X8ui
AzxtL6GD5jaEbhjotSAeolIm+jyJZizJjQzS65xXIk+h3cd1uihSNnfRXI4y2XZaq2tjJHcwLTHq
RiwMpGKpvNKPEwYEC/P5cWt9WRciC4IAgEDh1zarbVpjajCY+qzayUlEMEM3brMbHUhEi5y8jdkz
LNOEfQ25OOuHXaKG+zHhpG2DrfJ/CDuv5biRIF0/ESLgzW1779hsUrxBUBIJ730//fmKs2dXanWw
gzPiaGiAAqqysjJ/k/o/as2ZZY48qbvXdFCXXvJi+91Cr6r1QJEZSQu5OqEzPIkdJGbjeFGrxSwE
WGmi+O+qw1SR4mMrOOiYiX7EmLtQAsSWGsGrQb0er5Ezhj04rgeNxmS8NLp8ZlyP5UAWuApKJNqF
gW77PECOBtw6yiRuuslaHDv0Ua6iADF8hQMxNxwkx9O4n4J0Ix5YBaC7T5Rt5lJCYZIR4fJAJncu
413xpNUVSed175fpDP0BzFak9EJJjgNGAAf7v76Lh/FrJ6eQJYBoKT9aRZ7IwD1AlWAAPeTa2mZ3
Fv3D1py5oE5CGp2POyN3V54JLReQnAz1+SaM6HR2w8Qh4+MICyeFI/PD6ob+JVbz70z5v4vcpJVy
o2EzajfRxuYwo3fmKQUy1BqzAHNlgReEsW61PoBDrOOjK1BvzFGS8gokthn1T9idX/HgDdZ0zIrm
rVNxa4rmApIpWvcoXi9K+HD+MHcjZ5Hj5koyd429eeS9COuG3Co3AdcMTQ0PK/kg7uFK39/NL7Ux
7aslKuvaqYglNNOGqaTbM1yDw9Kb4QVu0caV7a2bvbNLq/iLhtWcZoLYUiQ5nZR42xhv6PE6SX1A
/lBfq+wDIDsRSB1XlXbUooR9xJoU4aeNcwRQQCl9CzV/k/TUrTFl0YwJzXEt/RSM+FKZJ3k6L51k
fL0uhl6dC1p8Lk+M4RK2aLvgMdpSDypsHwgqljEY1Xe4tUb5QXfQFZffhKmu3EF9oGkt3F4E2pKo
zbvNk2SMGtygzFRtkhnJhK6CIc9BiIMTF3J/V3UeuU8c1ypvXOEO1VKImsflJDSmIeV4AJ0K450i
UFwYp4z01W7q2dUYlq2mofgNKGoSXnvctO01WgQ7Q3KflDgbId4sBLvZNwREGLO1GJVsxX0tI3VU
6P0kivul243MVh/Z/VHAZSUUlIXNfNK9W7j79uneCK1ZhhZGEZkT2yaLMQ+dy0ClkQq7KBogOfl0
ofFkH1zsQG1n0gUadf5RSonSoA5FT4FWSkDrSqBcUbwWGg/I0CvtJ88kzYxLX8LnVNuZBGzHwquD
Fsm4w++6IgcE1xOJUg7C1GVdLyg7XtHQkBdl2fBLKLci5iEKLqLErmnlLN46UCxKBuem6lvNkdyX
UkpFTNvk2XaipUSCZyGSIHCzjoaCEm730sGn6wFyILUVQfRTgx+lv/Cu69TdibTUrrZ2uS2zz6bY
FlEzCgeKorl6UqpNqkazMpNWuWEcTNyufTTHqH4JSRQlVKak+0KIRKahSa3GSuQpzSXLJ552+ijJ
rwSg1857wmglo1jFCRcn3kK9BLIBzX3dta+xsm3lZUkZkdnSdm+EL9RK8Hv3jbFF580wAagFcwNg
Ri+D2ZpoMs96C+Q5h7jbyNOiaLFXecMThmC50MAbi8fr0RzuwHpjxNV57lYjE3Ms0BJUYEQLVqSH
/KeDCQ59p85pZqXdTVBc75jJHmZKuORRvATGOxjYBlPsCi/X+g2BFwFDoao8ujpQkbxnxA7hwPjA
3r3yy2383ZKG2QA1znbbCbRK4nDfbklUA6Snh6u99lVlYqMrY7YxXAAORXq3jjVkhl0xH5lp/ie4
TmFgjpyj2qL7+cOsMS+bpfF1SqtwgMTiBXuBgfRLd311WW1OfhaTEw+itrnOmnjHWV9nYcgA1WsH
bJlXjh19cnVXNhpaDgdRWUknsQebu38WDrZNR96O+zu+uQkv1TkFdjqy/LXv8LjmWTZhDKUzxj5O
jd8qBIxUoJ+WjaNz3qEchEFpVK5ad5ISEmV8sMXpCyhiwCbTge4UAvaZ/UEhREm7davh/5J+IG9G
lwMMKHkbGyE4Rhspc2YtugfXbM1mvtWbdM7eIgTeAuu6ajt7LiyWAyBLPRLMwmCwVyhVP/XGs6i8
aG2Epk01zmIT7+lh+bkI7GppcTaLcOwasg/Oh0Qseq4cTDO2CUWZhEo2Ut1o2dYu8HSSB+O51wHj
G/0kvgYL3gWJm5Oiq4DeucQE6+gEkkU0M7dcaxVpOIQU/yK8lMjj7RRlaJTCGvu3E7tTNc7nKLDT
8oxHGmewxpX9EaeDoMItuVK3MnAlxSeH0MbUXb+0VOoe0rPyHNqApMqjnZWHgJ3/sUXH3WyOTFWl
JasjTXNToGgNPXM7mTovvFyoNSw60KVetXU4qXyfzN3BNpMc/3Gpm2ZL4cS0103YW1RZk8wBE5GO
6uzYWWgOQ/ar+1kVyhsMdPywfKHX1FbuxG76dwp+a2HCilq5AHEJrPNDgq5IWv/JHv7v3uyb84ec
yVrceGBTPWgVHh6dqfSwcCnS73+vQeMWwTFojsZNhmK3oV5IusCWs52+y9sAXAO13awbq7+sz+i1
yqf2o9rfHYtE8dABHiHaqoJtuHnofiCHWVXJ/kZtWDEaUGIBvlaySaOmizDG5NsYUlzYlUV/JSjG
WH8AQtD+Yxd0oQl75DNZVLSXE48KsR4o+yQFxIh0TnNd2lgkQNgcvRgsHxsvKqys5LjdBP5cpzaq
BR+ll08MO5uYAlncGi9fFDEy4it2ZnUPno+IToTrbHX//XS7g3r4a+S3GFLAm41RZ+RBnIaopxs0
+vPk6LPU4u6DXZnduoAI2D8H4FdFTSpKUKz9IczPH6rW3sVl6rR4NaH8Q/P+9t2DOtCVBBs5gx2p
DZCtXfZZietCP+KEKGhsRj5P0FhqQCXTfBGdNMzGGwAZGE7r1VwI8j8u2txd/X/clvj6H8gQnLKG
3LNpfBBDpZZQgxxjYwib88fk3nsFIpwCEX0EG4b7xc0SK64S0GcF4YFEWZldMLNx/miTYao1q1Q7
eHXE3/AIQdRbxpLOGZVgLhoy0myik1oM4DI0rZvC9v1+ntwNS3/e103hVC0iY8gs7quE24aF7lhl
anZKDuD+ukytt1J/KytzPiT2oiU4OJwHKvSNc2UvznhmssMiHn5KWTlTsLePTsD3muIIZEB2RTYT
LNXNmX7QYtOvVeXrqZXJM0DXAXZhseJwb3rzJnjXjDMeJtPvH8q9efHnVW/O+MSHsvZUNGMQ+eKk
Q7mEPN6M3zRaFd9f6d7ZUDDsydlBC4IJ+nsGmoUWej1Gcf9j5giy9GHj5l4hFDYNpAxbg1Z++wh7
Ja4NzPq+VDSpjKOVjWUoSZ7azh9SpL60AW+DvGDzw1dCgB/Pzr/H4xuSFg51nWy6aNUpbw2ttz7m
9J4edZUKxfXdK7yR6UXjGCsFRzBIeZ1RkU5s5aW1g8nXufCnIm0iNMHouU80AyklbOebtz6SxpEB
PJjg7HFicp9QxVTrXT8Y0C37tSP9tvhFyJ2T9R+/f013lFI06mb/f1yU6v4el6HlQ5Ub7h/K7QIQ
hwQy502ia5YI49FGWjl1MCnTlQhXot7/4C7urQbQnkxNii90h29mS5DkztWVXZwqGqhGpHLTVHsu
0jFLwZQmcFxV7FUewqDEGvvnnVo6SmomzQ75tn4hXVU6qO4Qb7DXFCVlu/Cm11LlQPYm9Ami4JIr
RxQRXkUNR6meqd5+P+47i0QxUb8AKkLPBfHHvx9+7GIeNSRANzhn1vQQMVKzqgfl0Xsdjb8uchNp
8rI2lFil1IbrZuyR0n8W2ty0J0KtRdCtU/MZGhyG7OOkXfT14T/eTIad0lCLCnZtrxv5RbKyxyJW
dwqbiqmjVCoyNMu+zZwiy5E82SZEM34Km0mzhcL6sIZ0J078dZWbzVC3XTuFf0qvrnlHpAWW5Tup
joj3TdbvUv/z+5d6J8ZSDgMGSaEYYwLzJvP2giiyJZNZ5WMTTqiA0+cgqFvJHzSEvr/UF4TsZgaD
/pVlARsE6nr7AMuiQAxQpXVd1e+wuA2U4OQGeoS+FUd2C54D9AqNIlPMaUWwHZjCcQNtLMLN+sG4
771MXiEDZzURUm4ec9ClSBC5ZrIRsZFaF3VxkXM8BAnde75/Xufm+cqOXKdFjN4Cq5ZuDfg1qmrw
Nh/GxnurU0Cd6QbaKpIZ4ut/JFGeHdt9GZpfNALmDXGQM++DF3jnfEJfE7ATf6CJfIt4qpwa7GqJ
JK2OEXn3DIRL4JGSI1U3A/gRqmWiyNAL7KygjT2E7d4dI9MUqBounfJtM9H3HAlPL8YI05ITGmO0
jB/fj/HO+2J7EQI0Qv9cuxV+jhq1TJsuiDcI/pb1kZJSq8/hfVbdgwl4JxG1hbKPUDYVjLybaJqU
dmbrmY/oF6UOigwyHYWRG4/hsZcZ/J/R9+P6Eti7WXy2EFhmcqCWpN2agIVZ28pWytY56DRDPcj6
lEVKSO+m+olkMJUnQVYXC1FuKG1l70V8GnxrlmOmC+UPqpaXH1N5744+4yDEq0gZ28CE9E7f0QPU
r4+ImncWKPdr0oyQEdPkP/6ez1kpJaEhziqSI5xMOo5GcnV8SCm+1ywDbY97sOOQmOm3SPA2DhRJ
ztlwagkTGqAo1lsc1csqRi3W2OY9KpU9FZisAxVijf2knD08lNwJ+X/dwk2MQEOha0I0KDcIqtM7
oUxO9dhI59ByUaN+kL3c4YFqeAmBzzDIc4mxNzlU3g72cKWDhY4JL58KErLuJaLjSW2xfIspqlYm
GaGjr4QIcICPcmT4kxSmoNpWGE0AxQSVT0y+JiuTirR4RACRUPh472H4pbZHrYiSLxKkarURVooP
O5z3Tkt/jUFkaH8EOzdNC4vfLsYA8Vy4lpBPi9u1JWWMbgzYOVFB6pnqUuatjQpJR8ScjGUjW4tC
ssCbMXUdb9b0+oMe8r0AYsjUOVhsYlrdHFoCDQ+2uMCr4b9uBILDFJHoi9VAQb5f0vdWCPLbhshB
Bc37ZgtrpFq+IpWElI+bUJYSnjNvefmcI4z6/YXurhGQ56iFovqAmeHNmJJyaE3VB2lD/EAGluy2
nZeiC4lOq3HM0/VQnh1KSeEPcB3w3R9c/s62Y/95+ZutLTKTuiiHOhOY4QhxES838ZOlUkHcTNxP
17w4mTa1LQQ8wm7iebSr7IPcXb6/ja+2+W0EJW8xhLCvIoT0/p50RqkkZmVhR6W5IiKJldGW2kSY
XNJoIW4gsxJjBBSEb3bZzwxq3mqN+i5LLOZOFVbPoG0r+0WXffy7Tt/fnnLnVGL/eXs3AdNp/dir
0yrYlPIlULdDeHGp5PRIwdM0pCmAOzidrM/BeIh7EhHjnwcDQpYuuAJN8+s0+sdqrHOlK2pd+Poo
W6DdKNz0EyGoI1sDHZJPrc2WSetNQmRlmubiq+XC7JBpZR6p8udVrpYCR9rm7sHzjw7NUT2SNxhI
XNN4ZCX2pH7LzJGvGDtVsIOVrRAlIjobYb5w2JjRX+OkO4La5QVH4QQa5vKqoGxTVLKgrAu7xExF
yCKTl7XeT1X5zUOlJcAuDh3TqzJOEJND4ofWJ0UWgTGvhnnnLIagngE2jetixyeX0m8J5USncnat
McQOL0ZWo62PGhB6NIMTHJBFIUx2E3o7i8HSKBhpq0qnIU47CZtX11QXgUrXPYSrjt6WwF8ExpvV
RWOK+pV8ndt1NXtcd/h7XpgoJML2Z9/XTGEfp9we29QkzO1W8dNNtwp2zt4/Rzs8N1lEn85Imykg
Vd+vmx7BXW9Rb9pNtIj30i7ZRiv1XVlIu2Dbr6nyLI15sQRau6H8vXS29j6/WFt1GT3ThQ6eabxu
nGN5yQ72OtsXKCgcy6Oy7XfuunrKnpq19aS8pptwHq7URTZTpricz9njVrSg1+FRfoH08MPcyQ9i
8VdB8/9m5r9jvzlNZm3t544YO1231/QsX3AejI7Fc+iP+hfpJJ26rbJJTiHy0hcc/M5+MKE7VZzK
3/3Z2FyX+RN0sLfsOdhqp1KZOtv0Ih3dX147dl9BayJBlCoL2iXeyF+H65bhyudqHx+jJwQLn/Xd
9SDv+h/OOXxOnlxlnOEp8OYfH205X+Wc74Z5E59RlZWjsmCY+aSezCbK7DoLUYcdGfvkYh/j5St0
QLQ/lL2yN56ue3OrH4fP6n24xOfiIn86v7qL+5mdotPEPvobZ8GWsozW8pa2yLbZyTya6JTt4oOy
MRbVs7/PF9XsurKO3tndS8fGn0TnboPA1944GsdkQ3N96+6Dc7iThqmMnv3FOqYs2KP6isJksQGx
yXemO39NoXcZLpKDs4oX9sJcZHvpYCy/D4z63zvyf5OAbEF2DIiVnPZuno4ie7IVJtjf5pN2ps71
ebz0djaiWuf4nC+zXbDw1s46nbk/rKk5kcbuBHWCyTBDO6q8DLN6Wk+LCdxs1JevU6xrD81SG4ej
qTqijDf3V/HcmBiT72/aMu8tWwFV4UhHtqbeng9CRQtyQwlSXoe2148cmlfZelhll+Q9PKNEQIAL
Tt0lPFh79ThQDtpqe+cpeneP0j48O/E42LUbZdPtshUGx+tyGS3apTNLVvydlyk+JIKB+PZ0Yzw1
K38D7m1vH4tLeLZ+eSfjtbuk5/RQ7cqDsSn39VOz1dbNNlm4q2CtT9MfJV+7bopddIrPVjPO3ukg
J++DPY7es0t2ub5G79WneYwu0SW4aNym86Qe61efHuec/sIWcMg6D0faUt0ZS3vn7Yc1Du6zZmnP
0lWxz0V0WISrblGtFWlUvJjDxDi00sjchVvr0L0M63zr7eNn54C6/rrd2otuma7qrbxu1v5W2nAy
OTgLaVGtKkbnb8ytvSUL3Lpb+2gfxcjdY3BSP/1DcEoPzQ55tG4XrIN1fQjW1iJZoLq0wvtyaS4r
vHnqjfjGaBft6k3DY0338V48kGwVrZVNsDaSscYnZXPdaDOQAttihKS2NXp7Q0uez+mS8uTUGm2R
Pl9142raTG1+rTJBbHnuLt1lNPdn1ZhEdnZd9At3AiFjTGSayTMUvxc0zcb66NdSWYQomEfjetSP
m0k9Lafw8fhby9d75qf4yJbi/xdouIyaH+7M4Rus8Ue+Vg/uWT/kcEfGCLbUk/LF2TlIFXmjlnBo
ZJPomXb7s95BtxoHz9GHa4yjrfsjoo4q4iVp9NjfJ9n4+pMDX/GMilyMVdALDW3O+81zb4+APijj
dN88R4AiRskxfyqfipWYJsXO9sfRrt/EB3mKavsu2UXUpVHVO0n7ZBef07O3zlbxE6384hnLly2r
EjWps8IPtxumdTIuN80lPlhIr5+qXbPTNsamOoo5fV26K15PMLZe+cWn7BSsozVFbkQMh1190HAi
GNWH+hCttU3Fz1a77CRemnjJxcp4qbbZ1l4G85ExtZdgUfY50502NAOUJtGb9jM4hvvri/dWPAfH
6FhBwaV6vr/+DN68Y7ZtrxP/ybd5Sv2L+6Nd2wfzEGzLRT5VVvEu3VmrbBktr6t+FSyvgI1G6QL1
ED7MpX2QTsiVrrVFsMq23rHQR9e1u8wXeK4vNbRSxsEh3XUb5ZIc5HYkrcrdsJFW0griNjH0pNGq
X4Vw/HdROwp39YWfqNmmInazcbxLzu3F/ZVC8EnG0cFaWavgYL7y93Bn1iv/FJ35xpOHQe7YfA0O
3CyBhQsGB/BW/okYfjS1cZ2t/Z20zTbeOb/Ir+Rr3tk7m/tsQ1Z+do7ya7GpNjG32SylVbjo5zQF
1jXn51G2z/a4+SyG5bUa2etibxL2zUW9RT1sX67MRfLLem+WOaNqd/Zi3M/57mPyFOzFKrYO0ddP
V7/jRUGyoK5JGEYq0vrYaRMo+rm9NtfZU7JP9uGxfAbn8eQfhxcPi+GDao3cU/osER9sd+w9dTCT
XroXKZzH9tTbe0/+h7RRltbG2SgH7WDuinXxUqyVJaIRfDgLa3Jp1s6PnJASrzDD7bf6JtJG+iZc
9zvHHLU7setr7/WpO1eH6iD+bE/VoTxVv5tzfmp33dlMxsWh3RW/yxPKgMXhv/8vt+P6pLuj6tDw
IX7CuDQHZeuu1Y26efYXMK7qU0leOAkUrsuV1/Chttm+3bZz+0XRsQ9YUYeZZLNkok4oyc/ltXSw
+DAOxYv0SPX273rV/+yimINCw8Us1LkVow5KACdJzemnIG4ps3ZTL/WpcgbUyv6SrKJjsLqu23W9
sKaHeDTMJN5xye6Yz7395yJ5Al8+onc5R/12msyC2SP7zS/jstskCLmz/73Bm+NwFeuVnrsuLNq5
PO9/xUtnr67Kjbrqpluchmf1JtrlS2nfTFu8JeKlf7BX6Kd6C3NeT5qxPrfnhKepPSkmCZlueLJH
Fdv+MKNRTB+YssdFwKz8qfxaXrqNuw5Xj1KV/6DZ3w3i5oxZNxxt4ZAnm3qmz70djsgX79RcpF+A
DjV/wsHKem0u2TvqHRPt1T5KT/1rdFFI6bSnZJ2sKcxeDwof0sbeVT9xxXout1hnkZG2227/NTMP
DSsyegqfpc1wVETSQC4Q7JSlvY123Xu2y8kEUt6uiEjXdfHcE84S4qO2dmbuKj20G3MYZQRya9Ft
8337RBDmV/gHZ19c/EN6qM/Bul8qG6Iwod3as//v2uV1aayLrX3gIHdIX0zCXqmMnVP9Yu3KF+M0
HDwcyZd9ODZO6dreAMxyN+pB26VrjnfuzCNvvK60VbOh1GGswl2xMebdbPjVzdgCl9YxWCrzYNmv
wNZvDXJT9RcYUbon/kQaxvKrAcD11SEHTd/Td/M1OXg/5I25iEkYEMnDz3Sdk3SkfLYXKPRxSKnn
6Tac+3N3+ls6rNKxhqLgPGWZYbT48t7N+mk2gWWyCOfmNJu6424hTYIZunWTySIeaw+qMGSsf52z
/1uCaG4qFsUQjnTmTSJbtb4qp6Wckgqqc2gavIFgEZGn4JUztz/iyfCcTLs5YE3ssCC+zKjlLnMS
gWaCtfkEfcSxx+firEyVqTEGWLgsSW7FLqOQWuijryc5Rlt4Qg1QH2mLdJbzQdY4zWeARLxwXC+Z
GfN61u/tcfLibIwlQdY4+FvgnVE9spa2+Gu1NnfGwSCN2EpLHEfC0bCOyO3dHembQaf0pO+YffPr
U81KzJfBQp82GLcU8+a5GO9BzuVPFh6AW3ba54o/6TEcyyeQe9oaoP/T0I+HZ88al3vjpQCw+pTu
lbV3nMV7g8NqMEcqfDzMtLE+K8iE2qn7ZD81r9Wr/gQutJ8mr/99pDS/n7H5Anz5DCHxLb0EJPfp
tJx3pJDxV3LpPUX7fFs+89YJwVk9rp7qNzsaX7f5qt/mR5UDb7XvnhxvXK5sAt3wAmLmxT6ZJ4TR
9ZN2yH465+BF3j0Kyea9gw3tHpBVkLQ167bL3yoK1pFRnxKSmROYuO39Q/HuvJqf3bvIi9qn+ql7
Tt5EEiY+X19wbs9/5j8REc5f+p+Qo8jo5HBi/6hfyPmsaTVT5vV0o78Kge9yHM1Uopxdj+pteiye
+m39HL7R3EZf3o9GOXtoPnF++MimwRh49tnLQ/bJRzYIN5UtMe/hsdgo8nMSwrDylohdKkYXJ0ZH
poH9ZNyObf1IDUh0f6SD5oiUCBBu+ghscOPx/e9l1b/rfV6a6r1cyNmmRUj5qkgzAJMzmSaXySkW
KIUk0wNvKrjMHPV7xIyq62Uon6PhWLT9WDFDslTEC5DaCuV5HbYTKZedcYEAdqit5fo6MwGIh5K7
RtBZYHqAgbpNNhOafD4IF7d75Juuizv+e3fBeFuHyW+gIiCM6P8eEQaKqRrooum58pflxjtVl+gU
HhKC93WTz5RFtpV2CBZG83YBUPfFXp77ESLR425mzbOl8emsqmW9CzmrY8ezDVjR0iH9EGet74+/
Nyzn/569kDXGbkDXaLbf7IPX8tpCGLaSTQoBYZCBnl5R/cBtD9EgPUc+H1RsHQEzIVu9mtG+iFe8
kVoBuWpMwAgI/8dB/ciogMbAW3vKD2WnzZI2WGmW8hk73ahF44l5g/739/f+9RRvnzJQIsfUQEsg
jnwzb/oKooYSDsnG09MFrIASioIL2L5eeZyTQKp44BhUQOAGDOiAxjdgDjfYmvqxotdGA0iXP7t0
EBwKYbQrMQ/oH1hFOGdEnuFMAEA41UhDoVTQM7KZ7h6r3llj2R5GRwqYovhIf5lquZ5+1hgZG95U
V4QABsq1Lrl7VxxjJYbkQBYEvwEQOrylLINNj/5GCxSIguT3D+XeGlbBPaHjQssC9OFNdTpqmg5+
QEOpwR+VElUgZWukI8magacN1XNJhLZhJj1odqmiwHfzLv687C2idrCiqJSyNhWtA836qbpPOQDD
kHqJgbBNqvbTkm6Qqx+C4lVQMqzoM+AkG7h40Mr6uFYhTXqfffyr0H42kYcJ8FF2zg+ezZ1liX+s
zIavYjYMLvHvZZnKQ1uaCgUqLBI1cFakesY0GVByX3TW1Fu23itC2qH3oDD2d//oa42p0ATxf8Pj
SoZE+vdlc0/J01DL2T6ULfh30ITwA5io34/u33MDtnaghejhyvhNGDerIcvlvjTDIt3IOeLQU9o2
kJtAtMC/MrX3YPb91f7dErkaInNCsAPdoFt4p9fneh84GY9SPUI+p3fvRgJF+nBYdy9EB1XnOkTT
WzVdZGYaNZeSVLT5aP2AnRUk9/j4UAPl/oUMgDNs8Px7E7N1O81NtaMOiIwhI6I7ywpX/NXDuHX3
RdnCng/+ChT2m75wAXjPTyUOeDjQ4jBfXd9QXOFyqMxoVYjsyQOo1xcR9HZtsrHjfI08H0ruN/PP
rRtDa6/IHsFp2cqCywVvo+opbGQ/BjvHl0Be9NaHB/sEgA7GP0aIRWAwV7u5kk8LsH14xY376Nxj
cyd9DO0RaE0MeImXIcXFWNz78Na8RuRhUq2P/eGtLxALh8EGY8dDCzFsMaMI5RXhDqclRO/yH25q
zo7fz8l76wzuKKALoeyn/tNwl1ByKxQerAfSm/6gEq6acvsQRXDv/WEThQIBIvW0nm/en9c4rl1F
kMYIdcJlTEJb+4MnUsI0rOYP0YBfgKJ/Xp/BeAxIG+jw30zMuuvy3suQP/IMGxeUZVZfEIB29LFW
LeQIc86O8l+xS+I1+7UkBRjmnvUrTjg7K9802jjJt2zorouNydbJR3a2tKujoSz1aCyFCw2d4itl
QJCmxesma0ZqOtLGbrMaVHAnbGSnUDmH3ixyZ0O6KouJaq5qaVbQWHqSk3nqLnplZis4Z+BIMXKK
Cfr1sTNnj6sWdrRV6n0QPtps7sVxcIH/qag5KDj+HVCveakUXqSQtAQjLRsF79Q27c/huTr2NIxm
ymf4Lr2F7/qv+l37NH/5H4Cmf7QPuuX3pgEvgy61LVxqbnv1qebZ9dWDYI6yYU5BsFq2zdSvTiCz
gqdCX3w/t+9FJ3oqpiYjXQsu7GYSyFU7JG5GrgOdncwFPW6Ecq8kVtmDBOLRhcTX/+gxm2keeEXP
hYhOFIU5urCHgEhGp+z7Ed1brX+O6GYzNuyi6zFB/EK5EnYIIrj6PNw+xG+5XTx/XkW8xT+GY1Sm
HRviudXyxVOPjT3x/FUKMQsmyMPk6+6U+N+XhGjZ3xdzUq80TYOLQSRGbtsL51660T7zt46Gijz7
/vndyDX+l1bQaUZBj1RPWD//fbUg1t22dMHSV+GChSD9KqqR9TP9WVeb7vV67D9RJAoxkzh8f90v
T4N/Hun/Xfd263ct6YrAsbguPMYz7l/BSP4EOQCT0fj6pz1Xb645dn5yKJOSkf/CByCmafUKB+l9
aHCkGcEkLi/XY/5CpeC9PV4/9J/ui3yG0XfUf3Y/rXP9av3y25H2ZOHB+mF6o+Rn9PL9SO69Lg4P
oHJB3JA63TzAQnLNoQM/v4nteQHPMmKXQvTC5u2JTUtQwUGGfX/Ne7P+j2ve5sldVqXYI3PN0lmh
sXlNzyG0ZfLB7y/ztSncviQkFDgF4IRA5nmzuizIUteu4SW1v/zfs2Fn5rPuo3jL3vQn89y9h7/l
Z+Pl+tM+62fnOf9sP/N37VJ/BP7Ifsnf0o/wY4D+nfLow49F/IH+1fc3+KXvfXODGuh6QxPaQugK
3aSrdeBJGMywVojdCtZDOfAI9ZPGpidmkfdefPbZyPklcfsoN/VP+Q+qLZ/2m3E2fjSfb9rr8N4e
ho/kI/igxnlWf1x3xWtD4cl/D9RRpU/NXzpSxOdnjv0/Bnrj78O5PgY/0g94A8qlfq/f6Zgnv5Vt
fYpfhn3+nrx0R5VGFn22H8qP74f7haL8Z7jYT0PJE2SR2y5zXubmtW8revbGOq+WBWi9AQcPU7bX
rXRs6acJrSShXNBCSTc82oFgs/V+GxbN3OzOdtNM+0yfwXrPQAU2EE+NK6r3EMvNjrYjPxyE52s3
8vRneKaCnAolRcjK24h8ITUgqdhmccoFyYPu26xGkQLyupaT6XEvjqvMZOsgNOrqEDKrAyQV8Zww
HQt14EBO1xq1W4e4iRwNDOikXxvFL/iuht5MKk2fyUUzMYJ4IXRyO2jmFhTDNuqFOq7lAS0KnAfb
BxC/f0O7qMlRuEDo4F+YmGq6gd/jlb7p8FyWx+kmxts6G4E9WGTTSzP6Xc5+f9IjH73ir0IgKSfi
26DvjzTMsI3RfvtzH4xOtCxGqIFMCnoSxKhxNU4n53MzD0bV6CyNpXG+NxbpJJri33xkro7Ov0QX
+GWXjoy5TtVGP+uTBvQC7bn5MLlOXUynjVVOFmXO2p1Mzwg1uI0oCkMaJjH9cnb+DdE/fbCm7pWd
INw5KmowZIpAxP7eEexgyEojxce0lKIl3kHXIBXnQJVA7bfawh3aaQwGS/O7SxQivNDOKx9hAkxG
O3PpF5y6p9fQm8c04Dp5b0H8x1yhRyoAW1C3O4KXlXp636sawb+G1WVE8pNuUEoxoc8hdjIo5lQ3
rjPXjydyjaxqLu2Kspkktn1GBu7BcJV7BSCBs3IcFIT44xZw0nXR1Sg6ZkAb2Ysm++xb+vUKekX+
LpVksLNluCBtmuIouMDafoZijNvak6aF/al4M1Hbyi15IXnasjb1PX5nE63wTj5QOiwkBHezHORn
PwNcYzUTSyBzrYOs4mFvB0sX0K2FHUuK55ib2b+APU/q2r6U2rPKSQr3BE0NxhwNEmyOdH9hqzNg
bxalSBNtVeiowFUbVk6ATEYBOsGFtwrlFqnTRVyao3IhSf+Ps/NajltZ1vQTdQS8uYVrSytSNDcI
kmrCm254PP18xXUiRmx1sM/M5l4SJYoEUKjKysr8zXh7GPoAM1a12w8GlcoWEseix510BuZ23M/2
8EcLo7Wq7WEixOpjfFxiHIVysW5QUrbe4desjuQGkbnK59V/v5bDTm1BJuFuXRTNanar6UmOmQ0p
W3K1hwwKj9euaYoX/X0RS5sMNqQ6rIxZ883w18FQuHl9NUUo7FPZqzgO2mnhR3m27Oj2SibSAK2D
oST6ELEnFAvmOt/qKi50SI9QCCTNm+tr41nIrYhyrGpPS3OuvTlfkpSZZrQWUgjjHQfhrv0c5tIr
ATRmaIoJbbXI9qwO96CCBbTosZIqPGJdidB8TBu+4hJHU/HibXJo/U/60AKoCHiZikE1zqsOFZCQ
0f05un8Vxk+ju2zAWVKwVMeo9GThaVV6qO0WvgTnwah5HJPmCVbRaDYB94aIdE94KawgwvgQ5yHk
Rb5EnKeZWivSnG09BiJSk/zW4eQWBOx43kN+guHt54xSJ0L4ji8Lt00oGVoLooTZqENwDgG/Uv4M
kwagY+wCAxW2Ii3vBG2FQ+F1+nQ9SrML6Fyd7KUdK5zwJy9D6SAp3tS5vdYw9eJYH9qzK7Q6+g50
olqvpfhPgrmguT4ifZQUd/Bej02gVltFea/dXRsTdllv8YJ42rY7e76a6Pw1hXVljPzeLmU4pArx
l2VkU2XIimpz6Hm8HNtTafKTWX3qJ+RxdMUfYJcJjQWSowtnRRo057YJG8FtiSISKiAnJyd7tOZD
iK75rotAt8bz7fTZqulVIYc7bOk/mizGPwsdFuSgtHHahPlTengRthEmcBeOPzalX/bhCT0JwZkH
Ie0I88v+aLnDomZ+Ha7xEw6U8lO8A7Uor8dxmyHlMyaKGyOpk1yrfyIDANaOvbdtFoGcKc8zJSBH
E8hmPQoIBmlLbxXNGnUlAL3HY7WCf8tRcqADPMWTXxefeB26le53GX1ZYjp7vHnA+BBX80WOSMdr
Pt4Bx25aslYUSuVik2h7oPdOFxZXUsg6V/do0tHNETV7Ck+wvwve+ZhttAdjeNaVx6hZDaDnqRRT
B2elCq/POrum1782kS+IlezWkgdXS6VV1K5nw1EA6vQ1nJp0LRTKNboDjfWYS4J2a9+0ivKoYnqb
qbMf86hWWPlxqfgIjabz4zg31+iLy3UUWBZIkzq6ythxFsbghY26+gqeFOyt8LWC8Dz9oR+E3ItJ
VjQUOMVYodPlv8ronqKXm44ggMrS0+spI/VBuX/IVsohuR/NixPq3HxSJMlEXwFYAQS775vsMWNX
iVM735G7U8E2JilAzgTxQ5pk8CIldFOStHYmamg/R5n/9rPTMMM1sajG7F3mWPv90lox1ewfOrIC
juTO3riefPEBCM7VsHD4SmMaPpV8DKD82J38A+Q0QICVX39Ir51LeEYSa3VY6V7xFC+b1SKYfxm+
7lW+spyf5+cxMJbGMnvj5XkDOVLtITsGDqXxx2Dg14NvezFt23p53KPSQu8dIwIH0TQPAlPQ/yp8
6630GtdwyU25RYW7Ufma6hm/ZQ+oKz+TJIOfZWxsEizFxZIkUD/YieePaSMAI/ovzFq9GqcIp9pa
run9uVPXd526/uMlfRD69i50hUmsE7qHbcqnqcsEWCJ3GUQezqFe6Id+urTubc++jTzx5+4Jk2Q+
Yj+m+xfUYAvsNcDh1wx8TBIgSrU0X/g7T/yIYTWs8quF+EY39MUNhK7umZ7lK/fStVw7YrzMxFfJ
Nd8fsEAAx7pwI0BthQvkbyu95O/TC7U11/IMz3bFZ6hGP0JQCMLbOKbpnwZpEN1FfgR0IPEPy4TP
Ih/UiV9dpZaA/nmFm3r0Lz3gievQy/b9Fqvaa+uF3dTJNpAcEBNh5TvvMthyjZEmYPOr7FF+dQXn
3MULG5gk8vYugYZ/ia2cs4+fegd4AR/qChsSD2km9+A8DyTGEi+xvjXcaKvwJ5wHvQUvqHDHLbgO
ngUi8DLyEbVcH1ekc+toj2La8r/nyx7TQLx2cfnwU+Y2jreqp/jzTtyS6on0mYdbpkEcZI+MAz8x
BlzZO7ZbrkBoAaqcr/f7j5dHBCCULY5vZMqRK3+BLHVXcRSPnq838CGDrCgeZLfZdV7nWY4SUNN0
dr1L4AJqASTe4SC1M93aR+BLj584GHpOFwDwfE5/y0vzVb47+uNd7QvEBvxGf77TYcF6+ldXHlEo
/rr1G08HFlisp2eBa8AI18XSBhRo4wk0aA9caQrCXxVHTDAfjde7CCp7IA4dZI24heu3R5Hq8wvW
FfyAKdBp+HceUDbAzQIVou2Om8LjKZ9hq7rTLxnIm/71vOpvaae6IJ+cgZ9t8XSIIXnWjbiR3h+8
iTEA+gmOL3mYGAEAhVxz3ghkibgCYHm+B/NwI0CREniB5EgOQp7ifr7uSgLN9t8EV8FrVc6rzSLu
vZ5VR5vTr/k99PUX+iwCKA7UJgpsVoAJeqv2Dv7Rk+4G1wRS0gbWI7HYSd3cNVh2Nj82J8pYbttx
ygLtw9q8pCFBk+nMls45Gm48Rrz2P80nI471o5GRbhWm136Er/1z89k+2w+H9/Y5ejtySPuQP/rn
9rn/iH6bD+leeldf2o/2mUDzWVJP+hM/d6/9r+4u/uju+ls7dOKP9lf+YldUIaS3+eHAJkp3kmgB
AZcqqOb079E+0gBxiP+XT+FD+R7+yd9RjAPj2xco+1gUIcB92E/1e+IymZ67D+VhiDzlg7zI+ji+
Wc/Zn/lt8an/7u/buyZ2pPfpvUYj9Eb9bf/WM7/7lbyEz/Ob9BA+9ft2XyHVU4qCBGFLeh8RY99j
+vzOF0iALzRHvw6H/2wuNmY5eIDowAFOKkaLxSxnYa3hffKRvC0+GKOX5m2mwJ446QtOAALTMqWO
eOiY0nr05/iGhR9Gnvlb8dL9st6l93ofi0rddK9YF4qdJ2Y+X8VOvNuAZHG6pVp0Wv9u2oRUdToU
u2p4NH7Pi3eKZ9nWrngj7asoW8yRzvnzF4ROk/N8WDqz8YKYIobb4thRCT8BRMazGDdZr9Bv8u5G
y6/kcVPLQYke2EUVCZEGnAwn2A9RqZc0qjinVdLuiIRGz9mQIwE2ZLxlkTRy1E7117jUN6BoRM1m
gY87cBQBDvg5WfgqKP1zfbqz0BpwVPhH/7ZWJxQMMerYyS0p9wai2gidML0ydovi00IAudqgypP8
+vmyZ0qqrEnT0GmLaJSlTzIUwAfpkExIN8Bax3p1Yl/HsjhvXoU0beVKhwvl1DPlffSVmA5UcXXK
ACfJmFaW5PcTnn7U9kWlY6pdFMnpsNvtQlBnf346WTQ//hnUvy4nAtNf3YRY7/VSMRtyPwgOyh0F
FBOonPCi47hPaU6CbnZETIN8tgM7aK2hUed2+nUKFpJYP9/OpYc/aYPlc77oTJ3B7gofRjNSGVyb
FB+t48G60Fs9UYT5WoBCbR2JG4MDLmZv3x99bJpaiyXk3JhJnDC5WI28K+pZVocjxR4xCVzswZwg
v4AGMXLWFxUeUIw4N/x/3cPJ2241K2qiemR2lcmqPD4XenQnD1vE/276w127WGZ24g3dbwFWAmvB
GUdYoY6T6bH2fVVBBm2eVgptUmus/BSRTLu+qqprvVL+5AOKpRygK6wZSg1Nff3+oKvrLpN9S1XX
mnJlTfJG2NlHzSeIIebYoOMxikLnMB+CQ2e4wt26kiGFoIh6oDpmv1MU8A4mAE9ddWzrTl5Ua1l9
7aXey9FMxDlk7kmhjndxZftG/Uedr0NdWgklf+GTxqc2Mu4CRGNQOtQ4nGsxNUwc6oBRHo63nUrz
/ng3NOZVVWwT+zbXjU1M4YC6n/iXC+N3ax93Qwwga0Tqs1ccVF98Q2VrGzZFvvB7zsSpQtE9N3F3
sQN2ByRz8dXAaFW83MjeD8reOlRrIUTJUZETGyK29ANLAmv5ChMaoDCVQwSGmXkgTkLjMeo2dXwF
OIBFbwNhNOTeT9Giy8aYYjC+I9TFRHGtAtcnPFh15Ir7St+go5EN+wmW54waZFxAtFEUDDWuskHz
6ZJ0krKk2iTqRnqpLpE+FadBVWWXDGfvOOD1ne6HjtGq71pdey7K+b61MISk7M3ht5bAWxwlNysy
yimQQvve9I+Vr7VrO+33BzXzMmCBMXKATZovUbMtDhucLd0hGTcTQ3qkWBpml+rYglR9GlNM4Gsy
W69E2DwJmRm5zDGUBw51bKWxf0BbtvQtZTkelhX+x4DKStR1/X5608wbmTPBJcfSr63onzsAzANg
USWhOuVbZ4t5ntOmZufHJyR8BdGjFBswcwLoB6vUrZ2aavDilugSUj4GFqPMe0X9KubRQ73Ygj4X
19BLRGFFU2zkj05GJOlCzbJj+PaMCKgfoiz6fbS7GzwXhwvDfy6iI0Vmoy5F4vMPt39Ba79PMsIa
8ULgABM/BWsZbS7q4Jy9EIgfhVwAhNapzIZWROBBZSQnw3yjLmBb1ZusWeND5VzcFM9twkjumWBF
dB7ry//or12qDXv0W8YWbez5Co46BUNOnYi6FSmakPYjXOif9yHkWs7MYZGPo+mmorTzxbH864ra
4ZiNcou2B8lB0KOV1VFVU6rRX9gk0BVup+lIU66+T1Eej1n+ZQmweySOFwEYyaFjAw+1dTFmV5pe
bETKNEyma2AYaVPnLA38dbB/VuNrRm+uCZ02rWXr4DI9sra6DVEYfWqQE5abu3YCNNyOGE7HT6PW
3i0WkmdEB1+oVuhUPUX7bDDbmykqaFKMa50SaGwPV8DgC9PcokUzJcSM7g5tt6ue5keDd8+spI5N
GevNjORnRNumjg6S/oJgh5Cp1bOeghS9IOpBooBGDBzRqwcn5KTFKpZeF+EBpeP+lpClR2pg0mhW
ssJhVrrGlwlmDxVPSE9RxFyLMlmOqwg+W+yk/HhhACibg2cCHj0m1IzNK1H0OgAxKNF+Ri/cmCx/
ADVpUiGXQmmnZAgQV+pSyMuWAM6F0rzwjBwQB0/pPtR0AOcwBYc4UBZE85rOBST8/uBIiOOoSs3D
1iuduBnm3a5DxLigOzCrnJEQIoH/sy5pEPRSflMrii/KhIciD4A4LgfprtsINGdGEdBoQ4yHLsF/
zgEf0EeU8PAzhUDSKYCuL8MwVsH+ChgnwUo0OHVIE0IUHMFEpgQgy0jbi7cy4cUlGWsUlC9M+TNr
jFUsWSJkYCd9GjOH9mCkSMgSM7Xsxo5ejay9rw+SYyqxJ0FfWtAHjQzKg4nfZDVa25ToCkipx8cK
+S2Ey3eiktpRrAUmeCH3V89sKfRXZLrNqgpE7XRLCSOlsKsFNyfbQd1AIScDYl4v5MckB6kEFZWJ
R5X3EFdYi9EcVK4AOhLhRTOvQuDV6N0j3aKEUh1Gp7XsKjPKPH/GAwLdB29hjh5QcdHaEbZ48Xgl
qro5u/Xg6N2FzvmJntJX4okqEdorAsKo4HRP7PkrtlRdZSZqgoxOiSueTQgrqigQGGpe/bFDcgLr
C7lcd/lbAphfyMebOsybwvlqtSV+zi1Ov6zuSRFasIg4R5S/xYHrS55GqI5Kmx5d9p8nyJlwj7yV
ULEjYaZFfZKbzzIyNMcIFSimI6H+AD6etJylquiXMvMzWTGwTs4/OHdy2tRPBigpzWgRJ7iQ9ORH
+TgBfaQILjzZ9FdkdxxxCFPT2ZuImciHNvi6EZ8KbL+i4u5/USAX2/NJOoGgFA0XA1yHEDH9/sLC
hRofJx0TrHkhcgmOZaLhQPIQpfQx0AYPvYvg3TPaA/q3i55UL6Yka5soZwfSOzdV3GETW0u6Xkh9
F0+phhycl7+Y7wX+BcAbKaQpCPq7Y7U+UrDS3+bUrdWHKL3P52UXL4doCd7NPTZO+obfyKJ1FN1t
S2fsl4fsttcqJGH9etqUpdtNO63eqPGKXCUlCtC9u7Caz0UambMQOzkY0H9QrUc169KsHLNdn+NZ
nGzMDNnc4kt2HpYBB70kuzSjxOT85w2iZQFICH0l+zTAdiiCTYscD3EpbBE8J0DMpT9lAm2Icilw
jqz7ysIPIQbsmnrToFRLkaXJZu/nVXSiZPjf4pdRwCPYo5lIDPg+l6JkmIbElLLdgm4Tp548uhZC
9jjAIEsXYp9gRq+m/trgqYiwmtrrW2GwFGI4QQP553s5t6Jp96CHB+aAGtnJMhuipJ50Hb1IMmPw
ikfhxeTT8GE6/3yhc6Ub4X8jkPx8kDJ9f+hZG6pKGQsMVBh64sch35o1qJrXHpzFLDJhO/PNZnkR
v3huZ7WgjghUK00m/ZQgkSoL7RAeyRxFN3RR0dMytCtxDuwSCDX8zqYhMpsKaqGS0K8H6AAIiHz5
5yFQz81ARbMI9xB84E6cDAFhBYH8RU0MEY1LxdqiGOccED/rcUFFAgOV4rqc/DDGccB6MTq6QMYe
vZ8xKrGVMHepUq9Njm6kasIeU6RW84guL2mT6JySnCwLrH3Qx0wyZSXSIrEFgJQW9ra5vnDEfL7w
TOfiIsVLHVVOFtU/slaSlSVRlue81lkBK7VcEJxa+fPQ4oaYrVPa4gbw7Om4V2OEtVD9HZFfaNI/
Tf8wZ79i/UWjA1/u28VurnIXxpWf2BiCqEC8THQh0e/U7Fd85dqmcLpLvCJV1HdOYwIq9ijZoS8v
iorfJ2XT9Wm1qJCkjNL2JaRGzTFdaqYbwScAihICARFiUREVOIss9JD95hDtzCmZB5oJiSL5Czlx
lTTZ7HKkwI02fajQ6Rwjetgz7iWUftG1dBeUKEVhFGvMUAYcg4z7z6/hXCHLwkVYGAiKzfm0kNUW
c22aR2zVidii4EMVBlPPsXcOo0fWT8dfrnyBAdXRZZAPf0gfVaojP9/FuWDCUUnQB9ixUcz5PprT
tGiPjcV2NeIpjH4TllPC7fbu4vn27JL++0oie/grfQIvMzS4e36ZuieTEEbBwjGiXngNlsUt608M
koQhXfOKm2JZvf38nOc2LxX7FfCmkiVj4Pz96gki62UTjulOPQoPDlbof6QkHD+IYZeVb8/Fjb+v
dxKkIXXPFT446S7ual8tyD+WFObi/AGfrJolrep34tX28+DHKsoOX756Pz/yGfY40ggatAAsGGxw
2acj3ksFMrjsniSWnXpH9lfFtyYYzXwDF6VMl8pFY/Ozj83C1IVDp4rk5PdhTm1FjYDPZQK0Dw4u
bkSJFmMYcUzWmkdK4sJqRdgLFJrh/m82rbMT+q87OHnR6mylY1Vht5rSGVceocNQJgLBZWkXtobz
w/vXlU5ecSHlc5EsuNIEWs98w3QHDyLyohJFnyKF8gtN6f9ntUK/MQBeoEp9KgCpLwx7bKkP7tpm
k4ScKDHBjn5j4oRJxoVLnVswJF0SlFZOuP+wSuw6r7U2OqBKjfa1AOGVCPeAZKSvEW9EYf0yjPJc
ZKdVw9EBfVzT/gJQ/RUhFnI4lrlipTszdqhKZyBBjHVS7xK60TSnc6/NfK32f14lZ2p84uyMJq9t
kFV9aUD+dVFljjLcKMqv8xHoZEpvzBdCLYfJi4Q79dLFTqaMleo0X1qyCZMjuEZBQipNB5FJP5Re
Kcw5h7BcVuq27CjPh39qnKBaE3hF3gVyjvcfnqKYZ4XeMSPLqKmkfShD84a95LrKG1dB/4BqMeWj
Rlm1tGzL4neN7l2Z7hOw0xy35GO5OhbqSuosH4VU0N3j+ufRPJsyEnLE+1M5B55q1ktKPVt2ye4M
mJzGFAAQZeRst4fISB1eFHZqyl4i9TEuEYZO7IH/y9E5fOnoOAvK8SkqqVTUTD0utHQnog31OWyo
IoOTXiAqbhRvwZmxVCCcgTMfFkTiOyOCV/1KZcu4dHQ5t3w4bdMPhBVGon4SCOd8gP+rsrmz2XAr
dG2EXyVoF9KQ4n9B5zhX+UQJh4M3njscz75aVn/N40U9SEfb5IJ0XeZxXkaUARXlOVd98ZkG8Y7i
0KJC7yHHIKu5mmT7C8B/LFLMRDiQ1xDnyU4lpC7t8XWCU8jEQk0UXyosIXr5VdeBbtR7mi2dUbnA
4YO83YiWTzzp7mYomyDmSjKmXzB9czrhCj+yXADIoT5TRqZzYaqdi/S6zV6uI9/NOV/9vtfEc2Rl
ZWySP9mPBuh/9jdRQ6pnKpdOhYRN9igcfqB1LMBoLbzx8CiBdAZ4OycXu9znYtffN3NyTiiS8BDT
1cCBFRLewgsnM4hpmfy323I+qgCn1b8O0aXwdXYXMqCR06GwVVqSJ6PQLUI9q2yKLjLizqLQB9ye
BjuvgGAgmlp4IAPYvTD25wp75It0iejCErNPdtm0C1u7GVlq7aHaLPoxUAYvQzGmirxDjK6EIryF
VKKOyh0JFL6ozy3KFCO/S2jEsyGHgwybBluGYp02NND7lEp9xmSgVCkNUw9fQC8g+QCJXg/jTmgk
D1cT2ne6nPnifn4eC/3cUsf9G6drCxgxLYHv8/BQJFmogOTd4SaWcaJQpnZHFXqVY6yoHHACnR8T
rloc98d8wsnqOUMHoUZXWYj2Z9NKlSe09OaNKBuzA4GLtciR6q7yJaC+PWsNLt96ij4XKQaxh9rt
+uOWcq7o6lNqFyMqyC7iaCloO9lguxRjwjRcLgCjk/vlWLtClZkwhiw5p1pHFAzxurSN7HpAjNZh
eIrxNZePKMZ9qtZnkSAMoGoenLNYNoOfh+vcFvj3aJ0c32y9qubckpk5zSa01SWOizzLIgnpEyz/
fyjSvBSOi8KDx6Cx+f3dxFEZjknJ3GDYMBk8Hq8AR4TdFfsAhKDLdYtzYYDrEIR1RQThk3XRq83B
KBbJ1/Wa2RCq0awFjlR698g1MZcWVWAyqJ8H9ZzYBlrMxAB2Xg1A7skxTlMyutQH1qNsPsrpYy8F
+rinOCbI8ZTTydoojQhewoXrnisl/H3dk/Gdj7HSM/tZex89ykdwwiUA/oF13GjHFTH3ciHu3PxB
YUVwJSkIUo/8/kZNK0mLVs7BsFN+k0UxDu2okMKMlcIB6bAIBeAtpCaKN+pTpc4arKoArUN2ecbA
xOUcfY8Lw3DutXPcESRH7g0a2PebOsS93izmNN3VmBOJxFwkPUgafolekGGIzg9CK4vF/c8X/iKY
nxZD8DNBZgCvPY7wJ/OtqPuBppeR7DSgXPhHBjimS2Ddc8eGEUQ0yaguU/iGMdU1oCiaNkDwRDSk
FDSwFkbPdumyRDat7U9z7GTVuhpA6i/aCzvGmSAJ31CwxiGmSKipfx8h+XiUszyhlLhocO9Ohd0q
RzNRKv06+WLz+fPInDjffSWDVC5VciISIrQ0ThKwNBuQYVcpcmFqSkrEshd8mPwOvIkpAd0fN5yc
SGfAcaSl6AYQ7UTSQlP60M6Oykj9fEdnSokc2QRWlAOVECs5iXxFG+lHM2vQ9UjAmPcVROlK8iGd
SAiNx1TyA6Qi5vfxHe3V3gpSgbae71MI9qAzbaS3noGuJB/GO7+NqP49Gu81HSVMkPbQLX++2TPc
anGzGsvMNE1RBP7+vrBNS0K7GMpdC4L18Cl/1IcrWCXS20gH/11HSczJNGd8L0vUVscH45P/fvMg
tI+tP91L+j4XWLAGysux8MEmN43foy8OkOZAa9Rp9zrAg9SPxZ1Dt9F4iFdOLIfYmfkZ7xo6akit
XyxPnCH78lhYsJAJGzgMnDYU4qrNTBMj6t1ChrXh0KEHaQsQFxLyu/wQ0RqyvBRk+s1BaIU4SeSI
RjarKXHCz+73AYJ5jUj0s/RaYLh7N8tOEbst4F7U8R5zHqRxwkfpE56j/sFk6siKcv65/iCU4wVs
Fd4YCAKqi970Fj+PxwcFisozyOE8sJAoYrD5NsS7e7pHvSNhcf2Bcws3maaMe1C8dnvpke6++a72
AfS2bE+vU3k5DI70S4LbhN206mWKU84+atbpW/iRhI4KZuujSxxFxbrMeeELcKUOsWd9GB+W7YAK
bj+lKTDBI7A6ebDGVxqfRnoGH/qtgP78mH5SU3Xm68VeOXjA2XsSDRy3bP5qlFzVdNL3/IlLSy9A
jXEWfaHvSQd/xir3LnopPqZf/T2Mw+LFwgCcJtwrs0Bp3Hqvhd7nYnBzCrduWK7NAakAZ3gHrYVZ
XbqPI6ImW5gYvZ+n+JmCJHMB3zAyN3qD/xSSlRESmKWm1Y5jjA7JCDwhYELSr7F/jHVjJVhkEifJ
prgqofQIqZ/u7ud7+DcqcgtEA4FYUYARnITvMtFbczgiz8YtALSjPFasYxQca7e0duX/M8Lo+8WU
70ta1kutoiUgVGlczqP4zBOBSSJF+/znx1L+PR4g/AQaEUATvhnqaSd4kcmhpVcS7oqtqzHXlPQO
aJ12BIcfXfewsjUsNYX0WJuQLJSuAONxfGO/Ah2U0OPL9F2S34zq9gDofRzAAjZIZugvF2UQvjSH
vu+goJJBCPOfAtDrFCgsZVplyeqInkmfBlKY/Bly6GTcnqx4XXlcZhQLjrLtZOqyDZd5uNSk1TSv
Wku5NWg60HxQk8ErRyWgft/ZYG+A7ZHUgm3nLNz4NcKyUwnxsFjPknHTdOw0ibockizo4spHfeBh
MWebSZ783H5YYywYXwl8VGdCc4fKLByIobqjawQBTcerHrFYpw39NqLHoe0xpBMHgNYEnoeLBQBn
lHF62VFiJC4zxa8Qf6sMHKFjGG0cBzJgosUYgOLk2/wmDXJlOwJPCclOjo+HDOhyZHr6PHh6OD4Z
9ktk3EgmwpCcLGK79OX1z1MF6ATT7vQFqBIeX/AndDpsJ5nBPCk1SChLcMkmV6imQ80KbLTTxWe2
Q3iCwDHc/X696ZaIN7nqtnFil+O1mzjFMkO8tHD397JD1dX9GG6Xgow0b1ExXC4FAV4LfGeXuPNS
81rn4+n67fr6+uXtzQqOrrJC1BqiSI3sZewMEH0OgeR8Erjc6vdv+i58PG8r/w8If+/xsBY0oMfI
/dVdWC7mmeXCzPu/Q3CSGWjyMDR5zRBs6/X7woGDHXuTn93fCIbUGmaXLx48gTklHlNfwaOGfRUH
lbvn2WFT3SMD0HkvpfPyZgTHawSnYeFUu9J5u44h3KCE7XWrxMs8PO9QtB2c7ev71XPHp1FQujV/
Wbql+ye78GCqyBL+77slgdABFAt7b4BJX8fz7yGniKsmmaSFfR3CR4TDZrmAYiGWoaoxu9lr/8Gu
Ft0Z++oR4bHU6zqkNZ30qQEo9ma0rn2ncoC9VWnbPaMv1e8RikDo+BbGv4rHBqbRFybj98PF1/1+
6dbRkCNFoFP0/X4HvTWgKQ+4VoPoK0Fkv03HIpAjaEnI48+aCpP/STF/EzULbV0pLQCAnfBwXmSI
+xvQPbvm0hHr3D1R0KTAQAda/O/7PZllF8U4GNvXWfPWAe8D1eUOwzpi3SpsEw+JuWpwZa38Vnm2
npLpU4OgCkJbYpu/MDzf5+l/wwNCWNF06qvitPn9VlTjaIWHUQ6vyzxo5hsqTdlhZ6TXsbZMykdx
3AIHJ993sMJMfwrdo3rB3uUkq/+fO0BNkkIXBliGeRIsBiVqxiznDrD0iZ9ztNnlddlCtXjKhAyE
tDSV9XBYxXSfxu2grQfpHdh2B5kZtW/1woaKmuX3lyNOGeyp4Ew5YgARAPX0fUSkujaG3s7L3TGo
nwGVI0Cu8SGUxo/rft1cZytSR3ix/KWyydctPivaRvyXr5XNwbf8eHnwp68/CZ+J+NbYIM0NOoh/
ctzVO3QNl0Jr2vxzWKkPR7STUT1bS/hIdH6JonnI77lbokm9WNtrDSjnetoOK3NN9Wg5bKw7cc64
AfR1VBxhY2EgIm1sjI21/DLvaFFLrzEB0W+mDZTzq3rX4tWxERLe8boNjsGwaT/itbRMUQgXt1mv
2QE31oap7giubbIKcbTQECxRfNUbltE2WQk3moG/GR7rYGQU6j/zblE57brv+UWMzH/Plq8R4vsS
tjaWaExvhF67wk2k62ljLPXARIW6WzZLzhgYS5AbLSGRz1t51SyRdNpoPmI8QXclr+QVmhKbaFPt
5W3DN0CKWGFMUfgmKtPopSznbbVPNvK2W9aB+POIZr1+dLU/0bLdZldwWteISN/J/OwD398dHJD5
84pthK8Y+JG2DvCA7KrAGmlGIz3ZhLfheuQfRJt5lbG31H5y1a6+fl/Xn5pHvyXArpYbq5bJJtsg
lrZu1xBQ0dyNyG0347Z6TCGf3tC540ds1K0Q1Y8/zG17U6DwjYMG+unyjgEtnPahu9Z7J9qikCcc
WNqH/LYiIDg5hiztHzpD23kXbvodBhuQPlGrep70IEPjnSkGE1kQigVp0oCPzBypngxmh7SJ+Afx
g5hkKRr603KxgiVGgOaPxhWmLfnOukJF4YoS+434bODlqDfDRrvLdxUbCd9o3oRX5a74bd50qIFA
S7gCjbaLHxLmWoxufHYPoKF+iG/bnZh8TMR2J/SHe4TMDRfHaNfwND4UyLw2xOQ4SF7DNQgURpTG
+bIL4Fc8txsEH5bCF+WwXiyVALl+z4K6C2HXH6GwkqqtR4w35E37qS8pZFo3uG6E/ow0fLGzr4RI
vH2FngcV1g2ZzOEjRHsJxm20TJbZ1bga38M1mTCX1X0NP4Car0i4A8Hm38LLXUbrdHJ0P4F03G8X
PnLJXNnkTmRfuFIUmGXRo1s2ge7jUfYWrvj5Edv0Olrj+7GKduVqXvIVspV6W6+MP/p1u3KQAF63
OG5lTJ3jSltH/HhmG2Ow0Veo5qxLDwL2cmZSiomJQPMyw1REXE1d1twFFKt1xWzGg8HVPNt3oEaa
X+PWfiL54iXLcWMuD2vFC7e5r61y3717pBrmyr6EQJC9VDdowaNU8pmCWN1w3EvWYqzKz2QXrXmG
5mPmoaKlGCfgNV4cCHp46jXL1Ds8supex+24Ig3jI2EZdLCL1Q284N9CbKi6Jf3fptD0i0DHqkbY
KY1c1YSBPAQIkrzSMH8eeJ1KgFSKnwTHpQ6rWvJaV1D7p1XG9yGq7eku59n/+XvBk8/4XHCQR3/Y
aYER5LOTrrq1EVQv6WojefFKCip+6rSLV2LCiGuyH7JbfQgutclcqnmt4n1FSyqVASBzn/Pz4g1z
e3KSZf6uYQLUMrLgoyCME4UCdVXc8StRTyHaEXqWwglj8d4sF6g1LVFQ5Z+JF4XT3AZA87V4ceIb
7XdkJFY96pgbQ3NKQhDs8yXcc1+8rGSt8lqHwLyTN9m6BuvDPJ43QxCtDWb5QRhTBQcvI4plRDO+
1e03KLRjVtG72bJd4SizJoitxNw0TQee/jq+6bfCwmeLWVu1/ApmTDBPZt5AQA9MTC/uiXq31fKA
EQ0S2Ssk8moybPEAIuyNBNT05oADRLbhS+UNv+D5QZhS9ov3ibMJRjoKtGTTmdfJdrru/4zraEsP
e+SPR+yURvynRnZAEcLG9XBNqmcHQvRfxOqKuAt6k6EdVwt/we0kS+zKrjXvlgXoWLEjRMjFooHX
228SN9p1wYHJKFYUC2uBFs0HS3wDNYHYwHJl1sKTt6DJTwFabvggsuKhaigdIiZfC7Hf8HlSfX3e
BMMt/dEbRvG2+xDvIFpLN9I630qdcysuv2s32i/8AzfIBOocAcVxCvabU32UK/4cBtzctekq6wDS
XxjkWyvx1Gu8K57069tkiabLk36v3yvC/EJ3jVvz3rxOHo2X5LGG7UdIf2qfwlst9QC1W7fl7Nn3
UeVaLzrKEffGi/FCR9+4hdJt3keP2q32YnBMvgebJof8PiFN8c532tfGrRq6GGtgr9E+HZ84TNvX
fIH/L+7b98xwF9fFY7Hvn6wX6zZ8KfEweOJMHd5a8M6ehAkUn95yQ9ljojmLa35Uw7fa18k+Q76H
w1VxFd6O79FdSj3mpqkQDnL+D2fvuqQos0VrXxERiBz/ckYUT+Wh6o9RRxBBFBCUq99PVn9fxNu1
Orpj73C93b2qVCBJMuccc8wxRrtmc15rLbri9tm0i7XYCCvW0cMzO+Yzfy+6N5QmkGCaDbuhYZvL
5lQlS6zk9J4LFOfNyTIaOr5JQk+ifePUTTwqkFrAlnZjrICRjMRYietOxOu4Yex26ew4s1a8l3fx
XmtVyKyj6QyjK7Ble5QcpriT0ikWp7M21iN1gULE90qv8jibEQJAKZZXtBda3BF4w/x6YyS0IvBi
UvIMlY79ycFPzmMhdoAWL5LpOMGfJJEX4k/6utH5w6fkMFU56li4m8SPRRELExPhdSJ+dpgOK944
SnDfNKf6VPx+WI2SnhwnkSMxs45TC+2cCZpUM2PGIz3RZkiVM0lpevDaiXgTGdEhPE47bKTEq5sI
F6kzZnwp63SF7cmAyyXGTtS9ERHs3WZxWdWr8jlH2eHKMlelSDWxG0rI9zkyaQzdQkuYw8s7sijr
Own3TJspcywe5/IcWO+C/EkiXiecT8T5rrLdKOHFv+hW5X83yDjJeCUveD13uXPtnctOxeBjYSTj
yuW2vp02ShrC0+3erFX3xuTBRIukL5/jHNZg7mHIrCdYVMwvWMz1sxrnrQeeahqGWLgPzsRbhA1N
Pq+woMnmwhurnEkrXWJ6dju8yPANXRbzMy+cQNcVZmDCqI6vLfyj9xRZK5qkzIiJP+PN0kpYc/26
UeOkiHGZuV1A2+0xLehDku30qZg0zJNFOjtMzWm/OE5ZBcTIyPN0qs3yLXoeILpLtWD0im2JPtJc
mRuz8dKY0csxXlZjR5lrsyNvHi/HWCI+9npB+ppilGXOhXFW/soPzDU6Tepc5cPZVp1bM0uMvbgX
31+g8BvxMtcWE0JdK3PxhWJasAaxILFo2Nz9WGGZGiVMSlvEFVpja4nKM2QlEhNYjZgw7CgWM+oS
gr9SK37m4WVDOPgHX8V9bHgDy18OJK/z06yOi1hML/1mi48cI5QNpua8mV6jW3T19fAeXD+yWGyy
aPj5ICWT9rMOjv4j5F+BeFU+IQUEMVvB7QmnL/z8GsI01ZcCKWBmXrH6gnMSoj7omry3Deq701H0
mAlHiUdMnRyM9xELxxglNmMNczBhCaiHKoZi3UYJhUeP8AG7nW01LP12hpocH37EEsog50CKJLKe
8+yAsV1ErEu8WzhfQi8k3JxcukTRPqlX+MzmYYFhSRYLS7VqUS36g31ZlR/NU3fkFIhXqs4pFxQV
L0mdnBbF6rw68/clKRd1ws8g96tOdbBPi9MiX4k/u22+qp5KXhispciMu+lCWtIYaIHnJbdpTofS
FIAgDyVw/Uia0DuRh8Iu7TIRrzaYnCcmRkR6jEvaTA8pWApPojELK7/WQ53LbuZqfOZ9wiOxmQP3
YRDWzQ48RvyIUtCdZYROG/zXTPRVAFmX9FjP2pmKgZruqwSpJvFV5RIAThQGMp/kkxMuN2h61LTl
hMcTGWT+mc7Ps6z3UOnuQ2GAhqursuNdc4XPUUJzMu5vsWwZd2txWJmrgntQTPJlE+reFVOkG4pF
YuXhaHxBj5+OuC/Z5Di3IhM1F5Wcg1wjkpB9KtA6sqLi+94h8MWe09uP3dF92Bdkh6AymFgJ0UiO
16Mw4+lUO1+W8xaHb/6h7tpZioH5mhor54eYRnn1juvTut4oOzFpMKBbththRNdhZHN5wUJtloIT
UCKed598Cvs48ZtuU6354fkFIYoLGjVL8SvlTZc5yN30TnOZS81m+HAGY1Ig7FUfdrtXl6RH3/aS
wqSzjKudhglbPstnZoJvpbagFI7HXDO5TXJSKOG+engxZyPs5BAf+qK6Qm+i+OBhsJVE/EPh+/Ip
PSVzad5si6d8cXk6roy9sT9h0tpvx1bQb419hroWpolX+vFvzm0r7DqFp+mjdOk7EeYu1y2EtwNO
l9lTmuD3kgx7a27h90laT+4GnLrOI9I0keuLjD+L+omwAr1xDiU2eI/AwkTTelITFWs8E0sn0GiZ
K7K+zbBU8NlFvjEWEpvyopgdkmJDbaYZOVRvgL5uO6t3pOeefRl9oJ2kuhRxjut0fSRIEI5BmMeo
dkra23vp+lw5D8SkIgM9VAuwVw8agXSgK2/nfLW10HOOYib6Sk+ymXgdktvbYWUsRr2dzXSPURQO
pgqJbxqmocnf6MSkqwtAggATcD0GHV4VC/xK+e+2bbbanr6sZmuMGa7iqS/donQYuwaHtfJVYqiE
w5pIaeVAGKRa4Siq4vP7Fq0tJCVCZWVhs6ZjR3qLc9yibvE4uvsmkEwapzFgjz9E98jC1BKNwYkR
amT11d2+rCntloAAGuaTIgqWZ6VXLkvCeYoFwNkjuw8oh38H2KNYRFMs04TefWBgwIZbMz7N+ULb
/4JvrixQ6HI9pSt9QitWMIoroAnNsEkk4yMBkhopH9W74XXhYKceeMWSMB+Q4bjswpTE4+weQ5P2
YKzd0lAlKQY4MEGFzlHnx61feZCKsfzSN8BarpxUyLPhoIi3H6u2WEBKP59Qq9VbW477WDim6YBY
MhBXPaUiki0E2qUwvy5MwWpLGRRD5qU1P5H3nxcWqJEYsvbbBawnBbmTZYl8XyUNOJHPChiHS8fq
7BiK9438E+4OCMKZgE8CvqoS80s4oYlxHnNhDe7VAoK6AFAJnA3SE+a/wsgNgDvoQyHElkV5dJmq
E4Gy5QBn+qR+OgBltej1Cr03EP/U7wK2loDnKzJ4XVGoY8JP4I5+71sKex7mYJvLrP02tqZnAvva
LlBjsdQKm8NHmPrIRzItJJ+FgYFrQjFz8a8Fn8uW7adYfsXWlU3KeTaxIgHF1D78LTcPqrj2cXE+
YtQrIJLzwb5P337NLXGePNaLfjvg2H2PrpML6dlxmS7xKt3V88fsMbtOHrN23mOSesPqtGlskYWZ
3NXHxJxVnhDGuoUNosRycA1v8f1TDuVYjoW51+QW4nIZHEGEkLtmAINhYbhnkvAcUbDxFt9Nygpj
Lwt1asLsA8LVG4W0UHxFgRPa1QbiD8+zgos90n4c3diYBSrZx9j8hgrbtvgPhz089NS4+z72jfER
in+skS85N66dVpjGnheXhbgxNY5VbBgcj1WKrnBPXmXsMan/QHSMzYPxCms/B3vNAolzhVqLCzaA
VmQG+D4zTdBd5MHJFkVE26UjcCIheKa41HnYDjWn8E6I8D3CW6hFfP0kZ+JwNhuEcEPTY1fDtpcX
kpfvcnAWLg/iLIV7nRGPAQsFRHhl6hXzhsBVC7O94XdRGnbTGqAHSBOOQT2tuapTiO75N4Zwov/E
Fm8XiIEGQAmEyqWak+IpI7IABD5x+zVEm6naQwSouC0S88P0rru4QGCQCcUPLkIqcdZib936kj9m
qubB9U36yAMjGkc4q+eOeKPJenrj+sRspgDjaVHD8yp+VsyOfu4hmMIoUNLkEcki80UJLu7ScnuC
sSPT8xEjUk6MoLQ2nIwCXYCY7n0lJvbIJ2L+EFAwGVRM4GhFiIk9UBMrJt/eiksLsjcGeSbBDtX0
KI+p4Zhh9XwPhDfsI8IrNaqeYbqEJtFhFp4TKbAC2b+5qYIzITBehhIsjo/tV/1lBMZE9QVmJeCQ
NFLRNBTZWRoYLBsNoa3maR6VYgFC3fxqinObbwQwQQUm5wl0AFtEX6wwAuYzwPKGQFmLdxsvQzAC
WSDvsjz1+SgwQQGr4LUKNCww3FHYb0bAXJedcGymaEqeATAMyiuk+3pfAFFiHAU0JZ5jgbfWDgCY
W/Cfwkv1e/T68GcGpxPw4tVt+JtMgqtDk08mVhYYlwUBQAuEC+mANqAWaBOFa5YYlA5Y5DAFs+RV
vApztgf6e9hBg5T0OD0KGT1uuSfkMoFlXEh/QT2TQ+FraEV1ULNgiajvfGHtFs+g6Z8Q0mv9S2V3
PmgwDxM1JF9EBbi1fCmQH/hn+YWn2IsUpl86M0nMqJwXzy0pVCyWffHI7fUAZ230dJBjFXHIEUPR
25f4uL6877U5AYdBIisCoOFm3yZWWL/rGzngb0oMtd89P4IH6zMr9LT6UtEF5tiiCmDO7ovGy1me
x2skW1kfKZeELYt15wsl0MaTfN27OZ0vtDxvHqmu0zvuMbmhDTg8m96Yj+oBewJwnTC31JEiHXyh
MKnxdgGN54G8QlmTfaIPhSIni0HM5X0Qm86KT5jvv54d8cTQHNjERiQeoWuIEYHOimqFGedpEGGJ
/e88HSw7TVKuX8Qg4tVvxZLWsQyZLGkojWCl3kWaf4n0QGHUlQDCj/iHuPx+IoUyD/cA4QHT2nIr
jOu1OT8Kqe3vcbvhBmgXlFMl/0Gy45cGQYlOaI17LAHR6RvYZ5kSGqYX4YtRRDCvcJa9egdWNTHA
eTS8166BPoj9ZT1JHw1rA0wrEYmLTQn3xx2PNVt6L6pS4uzkiVY4IP7soQaKjNm0ofyUhpdIDHm1
NQP8dqvXUyLWTiHxeuQsrmEVax+s7txiSguiqsM6DqmJFTal6ICaN/HHTJSWatQbx5Sb+Ooru5MY
/hvXhAjrvmYyl/be0VgDxSSt/RFVKbGNK4z2r5LVg4kaaNytPhT54EVEZpw9E4Po5cq4ZdHh5fG9
jveE4/2k4iAUQZrwGktMvjKWuIf1u9ipG8aVYBgmAvNR8lUZZdeGx6enpCZFGfu2WBLFDl6Tgqok
Z1f8qE97cmTiAJSAx58qWx1SFUhBkTvkk3Xuiecum7BLLn/lUSrp7Pl7uSSrWxaT+o41AslwDfrj
kt4o32svwfUKGY98RjRsEm+KiPO8gaXE18px14cy6d+MnJffjReP0h4zMTVmadPaJExBx6siHGGT
9CRuAoEMWXJPlixeOcv2r7PC+48TXPKl/ODMAnSd5kmejHHdTUZeRwDQhMw43BP4bpPqPBuEGlCa
ZCMUpU4RPWUBe/5OBDhk4wzRaQ4YIKaSbNcr7RNZ0ZcCUrvNrUWXw8aY6Sh+7/DA3XYFTyyJoSNe
vVc86YG41+JpNz0rugQnX5yZHFL9Z+dhdMefYtPhCmKS1oAeSlfI+3IZn739JWIO6BqI6SKi5ZII
O/ztZ8u1HF+IXzluzwxDqi3iWm6xFknTLOieq/AfpXIa8Sn9/pf7IDjnyE4ISyZLhZz9g4Da5sVl
rKFln5ywXwSBTq5XZyB1NKYshP7gHmMjLj1auQBQy8/DBxatg91RIdaX4/eK1VNxBGzOerFqI+hQ
sdzYVUn1IH/vV1dyB5iY/erhlUwPDFnhRoW9M/Ib+7R8M/bnaOzXC1osfcmzgHi7kYN2b2sDqS2v
TrtuoxIpWdq/97jmNK9wDEfA89Rcb0gM4aaDFJuxR2KnIFq/rR6vzSuxh7rLKAY44ulkvaIOhBTa
9hTClEJLO7zNAHG+Mhya2OpIwwbvosAy8opoTJGQSEhUyTVkZpzr1ljDbsSjMTnMhr2i+eO9vjzZ
X0J+Fl6U3b0fZhUFTDzuyXhZeQpIKuU8dYeFxpJ2Wg1EuFZ8tW/IN2s+vE2avlfwl83XAVJqQ3aV
YkOeMp6PzeiJ/EChUEzBeAqrx81xLx3m2hr3DeRS2THVibRWJ/12NJV2ymf5XY09Q0WNgeinVnIH
JBe13w7UTXKGNzSMhP6oO25toR5ccDNp6epnV+fwbFBWaT4P7rv0grmQsaT1KtIXI8qLOZxW4NHj
ROIt+CbPoK0D+t+xUNen8FpCiFkOaMwee+IQ4B3t9om5hWLxYgEGF9vj02G9EAwgrGSvdvNSUakx
dmROL8D5HcWgVemNpkZ8RRyZ8iR8Lq8FszzMG6TrcEbyF9SOnRot36QPsndLJghNJypGwBm877sD
/4bCNPxdSkhnGbNRp2Hbt08bLXdOsyc/FXV997LGiw9HZqQkVxQn0k2/IOUMsh1tvjjAzJV3eu2T
OvNHD7fq7WtOcKavFUyppRnRTzBeIcE1p7Hx+FIGGnzbZbcbq6R818o5UQx4HxwjgO9DJCY9qH5K
5f4eqvDFP3kzdXLK8gdntIKDalNNdO7L4/Q4vcRQXiigBbdp79YPIqKDC9asyZRS9UXxJtF/kTCK
xEqTfH2aMRDLwrUohAfZmouG6Lrs3u76BNyYIgzPCPcAJYDz9FdNIvMRaxnexm8G/itloEdCKLp9
E8O1oE4cWRyv5tnaUEPBlQTJQkuUZ5geqRhKWAspooOBvDjNzju+OPfHce6LKSX0qjO/DFgG3o4r
6m93G3dEdKK5oSIr9hrqd8uKqTdOQFLI767cVxWoFl1HaoQLbQXEa73I83I6noxp9bHl1KOhaLzk
YmeqSylLvdnq2rJw6bMFVfcSQB/3QCYpRRA5Qulz7tDjxjio94tdw9H1eXdx9INPOeUc35F4j8D9
KRrOMPw41RGT+r14Pdzsq1vHiI/4zIOsCg8fB3eIsRCGqLzK3OsMA0DBlrgB5rfgEKTpy9zXVqln
LsZxNu/soHBVr9/C9ptDJhF3FyLDpo6HpLv5XQmj2aTqB8bw3EuUZNEKAOm+pu74RaMX2FP3QLDP
6pRty9ket8QWm/GzktA8XO7w6mIxsGE5OgWb4XU+fu7faDtgM3iuXMyEPDDhwt585U6NsPrp6+qt
768iim7iM1tGnRz22hepSYz+d/AF+s2jTmW2tqVZ90Ux4L1iChwj6NSIveFNvsi2NXrva8q3pBnv
8rtKfWBIIJkYmKGxcVHXZEQdnrXMHVONNvfYHzIIp8kdWgDU94WJBrn0MjgbcwUEEypB7YIfBNVC
CrLkGfm3OVo/yXV67exhe8TW5/XAPHj4z+XH6WO6uiP3H6DwiTUiJXT23OD6tMG73rYCU4iYY54H
Y0h6lx36I53b9D3IucgsrJHM/kAMzz6AaxUOLiagurglXwKdQOPwdkR2/rGixkiyX4k9lfMqou34
WYqKJbpDtjGnnTY8QYvEiANO0xcld3BtgZj09s3R5miwkW0TyzDSH+jqz2+TjxLWpUXEN2YVxgzA
TnR0wjctluK3OJXtYX5wlg8ik/HnaWRX83ppQtZEe2byvZXm8F/KEJn3NymBBH91XvimBTs6SqrH
9WEFdW9+ICrW1tW2QW2PSLXGzIEYqXdetLczGvGYfDkf3HkQiYHjH31zReD1RhjsPwgLrKfUR6c/
GOawq5zS/yCKAuDBcv1ZBCxE1mwdSbvfgiCGss1KR0wMhlT5d+ipzJmaXeXu35w1fksJEovk2svt
6TV9FZQbbX56rafSO3AW4ZmC01iU+u2G21QFG3a51v1SpxLlFwoUpM44DKgBKub+hz77oIZ2sRWI
q6V9d7FEYFBzAh4rFKd5IpMZcOLcPAJE3V47dwsXcGWG1va60LbNWoq4uxMAKs/gRr6yatrSU2+D
ygQbxdV9DrXSaEwEqL/Z4TWq3K9t51r7kXuOysSwueFUZcIbu3QTowGE+qtNozw9GzEVmyYKKFCz
ElpsZLiH8yAREjvKtHWO4C/GOoSpET6woNJ3nPQ9Uaan59bhITRnW2TCPC6YT3EZN66PaVDMzMz/
eqWp1xsn2MCjxD8OTHvMCkjnYO9+0lCNiUEXjiH30MhkDx5q9FG9ape5d57hUePJeDgc+BpyxLD5
uCdqfGDCi8kxtr9SJtQRbOWjDZZKEGeeEIvPCIi+TN29+2PV0963BZehbTM+0Xjq8kFYKjCoGoeG
Ixk3wnvuNdGmzax5SWGmdfMqabYxblYxATpguLw7rXMot5gJ+MAq8IvjsU3aYWN7sXPlXe7hCPFx
E6mXc+dr9QQt/HdRXji89F+IghN8I43PWeMN0TE7cicLLk6676OvA1NRD0Q+dAhoOvX28C+6M1GP
RU4vhecoJvRy+rDlAwcHifwn+uO8yxJdV+r6br6k6HJy26SHMQYIJC0angSsAOAM+YVAeA0SxTJB
u8yDhQ7mLnJiYjHCKOo74cfDaTE9M9xJ+YGp0F7E5AUQIcZMjpLQkhKePy+bbkmkDsXYmSS04XvJ
ZvM6fPOvSZKK2dmhOdtZy/ZkvRGOZB8UEuzwTI3LJ9jqQomAob/YKostZpJOCmu7WFIxLFRbB/DG
UWB1goMyF+UOkxb2yJzBc1vRihOacb2RIpN6wQX3AdnPVtnrjck3fOYvY1wIjj5WMdc3ijQ84rTK
sUS1AVKo5GLyjv6Uk5tw2Nn787AZY7UwAuBJ6q+7p7htACzGGUBawllAGA8AmtIESWgPV90WCyex
B2PxBcFzcvD4ekemEMiKxhvu/okMntzHbv3RvoYVCCJIBZxxoIJZkJylbEOaq7+gn2RbLg4nxIVv
lE0oUUmo5bFUC+46vVPWk54I8vY4+shfzgB3unBN0ObdHkx3uWzANCkROL96ivjzAulbmvbA22SE
LKh7a02rMSxN2evgB7ZcCfqlbypP8QwpircB1Q8mKOi/xehQxLXZBnCu+2gID9kXSlvkTl8mN7gC
wOcrUp+n625LIadQ2B8n+OX6ahSNomx6tuzl5uh/gDTzufftw/Z0f1M4mDnsP2pH7MvVG/1R95bN
oYO5jkSibG9HH3/PzdTfOw4QpvmRmf3oujkafVUaylAnJAHzwScTAbXCvvd+sJtTWL5enjRfcY6x
msPh0lbQT0vKHs+ap8+F6wcclfFEG8KHr2BroYtq4zrz+vUwO/mUu9hBXP1fvOcfjZ7//zkLZQe0
5TV00X4nGh8rfKALSycuuduPgjvMDnSo7YHutQhx2jHo7iaPtPeC2TuGye/SzuAo4Pmd5mUfqaBq
WSbcUXN7nfSb0iFAZ9sEzcRusMGkBZOXZb7uGriouEFCCBMBKsUFglgYM1DKSJae65gX7RFziRj5
HtewDjFfpR/utU3u4tF6MiAaf523BW6D+WownZHgFeTbK5it20eMHW1jT6w29cT0m8WBIOzqVE+H
94u9HkWiKMzC5lyS5wQvo49icmDBt6b5p+bSPnR4NV8Aaz7wM1IOTvnW00/H+v/099lh/DFvR5gL
hUPk9egL+32k5bKr+4s2xkyLYM+Cu43GYRqeEmBNFlQaU3z1QSMKGoRgLiJVfpCXr8bT0clRPm+E
qDuy5jVx+/XzEJFxpxiD3uBa4b5y/bhFw6uiiik00TZZLFxijG26V+ILWoKTYkNlvXeuxVLs6rIr
AOyDXS+1LbZpHsk2M5EJ+Ixh9slnPf+/bTUQD4Yly3RC0cIsxOF+v/Sszk/y5dQeYkRLhgeNMSbm
bwQ2Ryno9cOkSt8tA1bafVf1KASUQnGQ/lHHzJ+Ol2HTyF1UK7u/344f6g6/Jj7twjTxoycjjCx+
nFNZyBdTGmtJWqI3HMP3xyD8qLmXm4+14DGNiyIasvD6L0OHH/Js/9+B8eKlMYejq9aPVoPmmMtG
LptWrAxU6TE3vB5ZsnV0XiXIhdrkgKoVigXwIg8H/tMA7zOUhsuzdwZ4+Mco/GlSokAu46NB4ztd
ub+PAjasV7M93a8JJehJ/k5P2OFZp0rQTEfeIdbfiAbf/nFIRVzgTwDrP8cc/QCwHtqtMRvDuMIh
F45bPUnDFwul4Z99kmucaBCfEDw/AyqztjpM5Ui4T0GrXels120s0m34zujkBqWz4oH4zCCeZr7p
TvvpPWiTaeUYocFCBAaCV9DnhX6njthDmgTNJ7mx88kROki3grxUvLHtPaUkr4cQGuvknIxfmzmB
zD4HE9SJyG7sjQO/jvWdhqw1W2ooieQiY8ulDIYLUUKlwGL7leyBuIYWZHMlC0STmGajrGoXf0nv
BRyVEiHoNzaYTxS03eYNeO1fzxqaRP8Y3h+7UH7Oe6Uw0zoBEhPQGxzaypYTUcooVOIqgVB/HJYP
IGiAUJfNfvRdeCCuB/RSGbr24j54EBSnXqMMi+8E8dMa1UAXBI/6IbgbyPiNmzc/Xr+xRdG4ocGy
G94KGhGk3OHeJNBLYP2OZZt2v54k/OzKWEy56ctpAyR5cupQt3dVBJrHOq9NYHdNjQBXKMpZ6ach
qPAxcE49153Ls+pYPqakgeLRmuAKxsH9jQCOr5kdYfxmc5K12+cd1EpYlB0iQX4ofFipIEl4WYXo
fdPrMXmAzOL45Nf2rg4XxPwT+KsSRbyjDzglFJXFN3J2NFW/o5o1K+ZQTcV2xCopcqZ6q1Eyg/tV
rW9Pp4+7bpdPxvKyHbxHBEAP6MEhiBVbiqgqaS848+zgGQsCwER/y15KzKykGaopIm8Jll9j3kuY
/500yeGHQh1EirFH3VyCyu0CGQct+amkeiQK7IRVwXmZvVBjYIodCNDBVJ9h0RDvtqBAbAkSuKat
wxLoZhTUZldotlXIjr1BzlSL6P6l4ZDsYVVBo2simaCr3RTLS7CBYBDlXg+WrRAjtdK/1pk/PPNC
RwJNSh0RZ/74fZ0p7jdUkx/9lRwE972wAD2GX5sR7GEERi0sHn9AvbG/8n8e+WdvGXsPRx6bKBXi
LEjD4O9HVrW+rG91e6UD6Pwk7ekisiUgAzcAh5ua/hEI8Dn++xI3/sMjaCFPLsuYyON68dOfoLZy
zRoGRU1aI7xBxjnTNfWAy0FlMlulmI/QZzZ4XRM81KfrLawt59KuDv0OG47LxTscJ4r0Xg/Lq0Vn
U0j2e4JoHHTd62gUp2VAEP338/0hcPa9JVm4Nmiq0PhCTuPHGPXtWZfbph4SHFUxXRzHl3XqKdHd
gTPtwZ+0jzwsX3kwrP9+YEVssj+2AqybkBsWEksoxv7cCmpDInK4igO/lbR+VJgMIr0PPb/ZN+5r
Q5WNeltyDgQGRL7t/bOe8qdb9d8z+LFaqkreKnnNGViUAt8EgA4h11meSKX+fq3fE+1v16r8PhEv
fTEqZPS2kg7mLUEuPW2X9QBvli4HKs7A8u2kBgaGXlt4OkJ9KorIcaoGfz+PHz30v272SNZ1Zic2
aCiZ/H4eWaXeze7SPBJlhsZ8+XVCMfhCJXTPbmFL9jz1KCCcSQImBa3Q9I/gLkGP7y1W/pF8/FAt
FGeCKQw1LBYElJT+R1evOnTy2epvoIMlPbodGGF5cgwTjYYblrBZYMFvPZuFn7NU3JEAykb+Darh
sZqn1Ns6qp1HFfUVNOGPzy2SFjJaVwe6mSHbPpraM9hvx90hLK9740DP0rh3jvkzXs12ZWHleTmF
B7QPtbTzjuZGbikv5f+657+3cf66QmVE+7+QAfhfObOm0VPrUp31pGJjLPxHlYyoWLHIM7OLRLW2
t8uyJ+lnyU+XnIKUhSNannzdcv9+1/94IvoYQTekE9Cl+JHmtae67Qy91JLS2KNXhQvv6Bgx54Zh
oqmLvx/rDwEeBtE0rY7Qz0OrUP6x2F+N6vgw8xOYOo1HCDXCCmn85kGkh7Qk7igwzp0DQiG4HYyo
gDjDywgWgmSbo4k5eKfKvyCS0mJ1jQvZk1FlTj6k7un6L5uNPzwJ4jyNsYoSOXJzP5e92725deqQ
c55QtPE1AwnV/AzeZjaTszBnP8XpOWhPYUrhf7DlDwOZPygRLUYlnrVV6FP9vBZrpbNHvff3MTT+
eMP+c24/nlI5T/VDWnBuJwpL9pgKYodytq1Sl01nPWdHexkyXGdQULb+x0shndyricIKSaO1G5mz
Ro8l6tdn5yAdgZRCiU5Z6bA3JOoc2uxqZR5a1/bQrTP5fUyhxPgcU8vV8xelnY3gieNEm0alZd+6
ihgRsgXcdgKX1mvBAssurnqc70BkoTqkk9uwHsygPMLDgUPQocyDtkzu6sqmZ0EdCJHxlb7DgTee
lcGXdF+BsOKoF0/TnYPsviP5XZw9WXLR0zr/S3H2j0OJEotQr+RB/J4G/1GwTI951+pHhlKSp6ML
jqxF4wtP48u8S1NP/ZdCJwDJ/+xqFk3sCM7iTsTckn/sKfnBOpeng6kmALJxjeKCf4WFLEQncM/x
apgytVu7lm0GwoS24qdv+NzOv1fflzfZieP1ehlut/sXdys7Cp97EOyZL1UsO+doH09MapQP95WO
I2cdxgYmwxXIV2l/gN0fVyNfBvqKhbfxEuaCwHJbd/DjbwQUI21gva3ATVM3vPEejIOmIjmgOjs1
SGI6V6aiI8heOBnjPfxBrxuh2TIRXrQSKHlHxC5gzoxQF2sdWDrYweHBa+EXzEfC0l6uX58nAsHc
d+RDvWfZLx2wN/kem3gNFgicR5iJnc9ExmVWGL5e7KQQPrAT2hyClLP70HhnD3ItkicZq98WmJwS
j1e+EvhSnhBw+5e4HNYGu3bDyfMrMChwfOvetjdIXHlUAm+4+gxQkOvr3JF/d29knMTCRDa3Ka1s
wQMDWjGOjKQYn2+im7QucY01AwwfMCHG4TmoSKWEbIjigBFxPygA8E4xUuLn4g7SA2q/vDyNwkVn
7872yJl2FOTeKbc7z977TlQXslAIfZD0fObMCfybImjR7ikRTe0FqiSopXigVpgWgwEFFpV2mkec
FB628BM+QfAbBQ9aFUmQqdVS+PfpcUxIUI4bklkip4ObTq6CmYGRsegPB00LiLSxRT6SHhcQCioy
ZvH/ScMmkAS+D1GHGUkb6ChV/IzDjJLdM6p2froAWfZxGMGol4qnlyU7w9kFNKC7vW/SEyZ8gYUS
Cv+mUfJGSUbAai1F4AfExNeBFlptcnk9J8Lgd7Ez7QvVwtxG6cTzPNl/ZRphw0RTLwlXOsOzyd4t
dHu6EKdCkzEjJz5o2gl0HwHUM6ywbJgviBBOdIgJ+AIwIQV5U2YO0dE4EcbDrfNqb4Ql8OTVSZ4x
vrW/mlAYeYuXsPwmQXM+ln9fr9nO//HQ/wjvTL3s8tvFUkm7ZTy/Sbaju/tyZ4ow9fGdBh/g3y1+
0XhVu29H+wmGPdOmYeLQ5cvTg8goMEXuwmfD0/pF5qGWeax4u73qCEtRBOJmnHFAvjNlefqTxe7p
7L7d7VVrT5OpqBDzOHEfmNxuNRUTm76m764/A79ebOdtnhDKD6wJuROGa1E7oVZ3cdZUReOHeOzt
r4m4SZnNL5dje89qtPyGToWYC626nGfv+axBr88A6SRS3PKHvf37aArU6fdQWSygpiZITmgdf1Og
/rNio7iY6tIZ7SQjXY2YHaMuwLVgkD3E3amIBP2/zB+UP949gEAh9go8+zM+amRryA+dSqoxHtxz
gwZ2+nZ/yvo9MaXSP19REqvOrw0QuJVHxzSsoKu90fw9zC8oUtDBa+SLHo5+EZ0N1MjYa/8+In8+
QY1wSniXIHz1I4A74K6n1rmuJqWs2k3Rug+0H5BGyFq3sz5GMDOyjnqrBJI7GnuDrjgXAPjLKc5r
xdGarxQrsULCuosNUC/3w+hlfNgWJ9cs//Ek/Gm3ZdMbK5qCmrw8/pFLjozhqN9lpZz256Sm1/hs
LQcYnqbsIClVPP4lUPrHvfY/h/sRJ2X6Ub0hW1pOzwZPFgp4ak8L9ykZvUHdqV9zJRDOc3KbOjeJ
Inv+j1j3jzNVB81EpkX93/JJ+1BagyAS7bN8p7UTHdYL/VR0qVCwQw/J/H8ZXKAFwyBJ10DVeXD+
82BIJrY5ul7oiXbwFT3WaOiVYmKZ/I7PXvfy9zn3h4wVgx4VcVuTEVRM5UccgxJYkZ/Mmm5mSsuj
hYppS89ONJj+VY6xfGhzZ3wOnossKi9RTh8BIJcS/f0k/lBU4ySw10DfUsfBciQmwH8u+aH1WX+U
L1J8bV8fZ8rQGA7rhG2a6Ryvsn+5SJuqcu6NyCguZIbWGC6jIfmtWU0x9I0eBeZueRmdK9MRSsiW
3xEL6C9yI5JKBFxDK9NX2bleD51rtiPqLQN2b2NfObdRpqYb3doc8/9D2nktt61tXfqJUIUcbkkA
zEFUsKQblGTLIHIGATx9f0u762+bUpnV3YdlbR1KIoAV5pphzDGA4/NZCamXWJ8W9tyqqupGiKaJ
E+LK6v35pF94PANNipKssPakis5IMVhLLXysGnNx7lMvjFcOTDtAWuL3ojnExVGejkG1a6dDEXpd
vBd6NN2BYFKalpdGYCaq0Lt0XhXsAsUtMd/DrwmEfXX/7wn6Zr/bqATCT23gCavW1bkXFUFbGnpj
7jNzY+m/p+GUGhsiS8fYF7ekZD9X3NUQIanAygf6Cj3w9WK4OGmtJaZq7RVoKJTFEC5iUOPOFtDp
EbVN3ZhD4JBcNnBXDaE/ny6raeK0cG1tqY+IVN/IpQhb9uV2FAonKqqncJZfsTR11LXORS4T3oNS
DmiqP9iU5rJ7Jfr1fz3IFuqA/3OhK6NK/BtlTsWFepCCwSJSNxqUBOaGaa1vmbQrJfr/khb/0Rba
DiW76/DdKIauTY2RsxC6Jl2Zk6SjKJdBXAaEXTWXic1mA8ddSbNIpwFaiQ/mVC5LarBadHaDS7xX
02rFOTDTj3J2CorXvk6eAvunStN2DAzGNkI/GX8O6ck0X/49Uor8zTZirATr4n+3f3VSNrZUGlLW
WvvBPqRxPosBiA7IUXkGPQPSxgZ0k27JgYQUqSFStkfc0GqYVSCCTJXuaDpKZNrsi8d6gCKy+30u
0VsLfunBKe1w2OZ1DdUxhEPLAZLXD4VqRT+PGjexdyTtLBQjjRk0Yarungq4n+i7AONgrAv4pMYV
6mKBs7aBRVEhaVmfXg7An94xhiw+IOfedEcjP9Vcq3x06FafY+iV9MRa7/A7TP9CfAzoSfOH0s3j
mUYd2aBHzrVrYKJ0oQevFg0/0BGcl1a0kXLBT85eSU1iluBk9s0sNLIZhrottmdp2Q5rud2EVG9K
n9wjvdHNrSwLNuDbXfJ/JuRql/TpmDtSY9E6BoKqgiV7MTVLLVjTAoEfSotD7RfWc1H9MqAGaAkN
dQhywcHoyT2/iAiDM+7D+r0x7yza1OhyNeC+UR5TGZTR09lex/Le6hahmc2rEY2nWd7BwcvnVCGi
uvJdAQ9MsEEpmwsntEiGbzFuXAvpkulrkSun67JeX8qTgcY4xSjjF1Uy0vStutVM2s7qdwqUljpL
AYkl77Z+TIAedy4Z3Kzyz7JL1VjLVuTxSnuvl4Q4DaDMNJ5ftKdq8odpqYZeqT8M2b1Mk0gG6eWT
fqmQBP9VRARj5F/V30YGrV5zmdGUd9RDALAA3+qEYhvvBwNJ2vpOdUhQQY1XPdXN1mhIl9DRFeLU
N6uUWhOwTtu3zG0LOCv1e/U38+7AlDEsio6C3HvQ+3l414Wbs3MssrukXLMc+Nqnxyg5sE7+vQu/
SezDhKwq0J4ibkcZ5Mp1GGU1iOhTsPZJuJumIynPRgZdu7XSA+OsyQtz2FTKkaeogQ1lh5QArdlK
dDOSFoj8sDuyATQL+cEbp6z5zXn1151dnVcZwsaXWoms/RQ3bi5PeMSwL44tehabc0FAWntlRXxv
QHqsLKKONgilmNXFAyshn45KfqDl+kwbiMyeV5VZPhwubNT2mTNHYU8Pwyk/+yN08Jo0zI1YgaL1
QaPrKtzE+pZvwJlL8q5U7/rgRzj8EJ6iNcdCCG5XAzUdlBw8Rgcc0YzV05cQqkh3ZGtVPgOhGVj9
6ju5X0j2FjMRnA+5cVSohKb1axi+sPxvnrqKqMJ8Oeaozyim4LamWsLP/3DBkEQ35SJP8LE7wJFP
VSa7+nmj0bOF+IF9p2UkWCDZ/vcS+gy5vlzVBJNEJEHUo1yZjUHXdK2OA1gDaq8yoHmRdiTP++pB
rX4pk+84P7Vpaxo/9P4lKx8lOkNsA2aA1dSvL+mxy09QNqrNuqVFRt1Gl2VP5Z/tkCxK6Fu6V2X6
6PR+bpLDbCAkq4f0TguNDYcq4j2xrYh3Zmr1MBi+cgFC56wb+pTgDGs3Y3OPT9HhfMsrIxeb71xs
M22ljqsSxjgLBe4lEteljEN0xGw5561mLcr8oEtbjYC+EKgSth12V499RfWlfhcxjsjV2QPNDuOJ
nTyU0+ysbjgZ+NuivVGi1L8zypSAKAWoOugPWwTEf8xpVozJJVZh/7SBWrTrNnnF5cyDg149le0q
rr0g/HluWFbjT3latDSpUGLH2IY0qzWbTLvHFR2TTZO8c6yxkhPtSYiD685jHNxb3daU3ot6rU7b
5uLzDGzoS/TghD+LBGg3hRaS6GUKAKq5UVRSxI1fL5s/H+z6+M+KvC6DytrLw2Ea/BAE+mVhFasO
LFTns0mhEx0pvxi0F/mYmn+v2m/3ioV6jZBRc1AHuPLUmkC9hGESm3sr9Q2Ob2ipszvci7B1WVpK
DUmQtvx/uSbzCHUpISj//p7Loan0qLkM5r40IPiESyyB041W+dwtq3klH9ESn910Ez85xK8HmgfV
ZNOmvm5eu4mFmVjaFJrG/jKQZQp/2FRwWgpqwSEt91iGtkWG2RuY5BuP+53X/eeFr2Y4CVPTHPKM
GQZ0AWNzu1Ae2PqXYYEdKIxjayOoOkPieLL2lepFwPlbV1UP/y+3QbIIDWjq5l+UuJSsClIFvZZ9
Wr4k9SZq/VxelP1TE5x6SMnG3YUiPpzakWbNUgM8irQwtYN12dTVrUD9uywEdTZbN/kCY6z4+R+b
OSn7KawqzrRwfFUR16qjV6dbB+0h7by2/yjOgCzjxZCsW6lHMcY15F3V/BjNhaPtW3sb3VJM+zZO
E0eFoaPMqeMH/H1DmlrFrI5O2tTQydTzNoWGtabtKm3hUgJpo6vzUBnw7Tat9CzBEVA8kB1yoAas
YFOUS/qdg2AR9rTLEs7fFCA2xNlxtXYJWFVNEEhDOyxfLSGlystzGTrWvqZ7tIUwITrUzY7aFV2G
Ab1JWIyLOZ9gLZ28M51Kauc6PX3RDjRKGwt9zTR4jOgvJzdpNF4NW0+6GMs721xaEgnXZK1bC8N8
4FQnMuccSpEvoCORTqTyUMAWl99FZOu6CS/nFFQ/OlwwGP4cz6LdGjau6SC1b0QJfXAcKfqNMCUJ
rr9+/u8l/I0r9FfofjVLDnpJejdiq3CREdSrDEjahtMI/WDUzZNbdbHPA/t60BUFNSvEQ1WkZa4O
dAv8QxvluSOwL8AtGcLhciR+p9baFFs8HBS1EtpTsvUwrQeITKXlzXSS+s25h5IfOtucERTmr/HO
ImtZqmoAp5zixvbCgTMsWHdEeNqsrxaavhCuquVfzIcAGg7CNQiCm7U1nlJzkw47zv2Ihqv2Rpbr
M337ZWzAYoAL1R0DNZe/N0yVOHUuZdg00Khqe+obAGxmtK6VE6ODAzkNv2rnxYLFDYwcJRi4Yy8e
sZMJwE007F9Wwl+AMyWDaWuZxt6/V8o3oFUHTmqZOrlNzVz/HNY/LExc61ZrilSgST9B6lapx5Fa
mutztuukJaYXjxRZJg3bUvqR4+P+3LgDsRi/jJBI+Ri2pQBWuoIKJWNWJXHUYfXpsBz3trpwmItk
0RhzdkpFY0qL+gBmZZbdqg5Y35kLFfMqVo2joxv/9+wUet6lyYXMHItDlrwy9AjLo3iVFN7FvCev
oCQP5N+KaYGx04N9rbogFhqdSHw+OMsAkDGN+gLa4PV0UQWXuzNxfsvJsebISusNGT2l2CiGn9Hu
gUKBupqyDV8RV+iqByNbkHEw4G2U90w7WS2LdrnCm2CsATlCFQ5BrGJHBgLXkp8KhxT4ZDrnPjLJ
izJxu8R7eB6E/Ur/AnX5uSDbIcJxC6gTYbiNZgO6uTeirW9TyH+O3NW67uKyUMykhAdTcaX6jgFg
hPAunfROyZYtIwTVsO45xQJPOEWGDkCtucVbvLV6vnEa8JCoKaEbgO6QfTWFU5z3eoAbs7e4eEvm
Z67LO9mASKDepc4qmJYiQxT7BPUKdKikFMIN9xyVT2caLfPumXQs+L0egg46+60V+5Q0C+YAmNYE
3Qu04Yw9PLKXRZD5vE8aB/tCtqE0flpQjLanwtnX7QUlIOiAp6MEWVfq9sOajxnCXwFEhKCfHeUj
BgYWiNVCsuo8vuO08k2I0qAO9B8TXdITb+2oS5GRcoDmauqhI/Q0fIJpybofoB+gKHfZ9Y5f5W5L
qRy6sNwlcxHRRAjLeLjhHac5kU5o2twjlnWQbg3XpU5vd3zfpG+kIUZyLupWLg6KvU+LPQglDaJw
seimBUsMx57nJR1e6X5RPJVo9rCKArB7k7ADjAI4D+fjbLhE2CS7yH1M6oOuAUXJFwZ0a9VD5ywk
Goshukg2GeQMFrAWxKfIhv177r9pvKC9BWQjQFBMP1izv3dvfdHQX0/JRZw7EbIgEWgM+/GOtsvo
SO4JkEx4x+SHznYMn838JGV+DhD+nD/b5hYFyFmWAT/M32rtkQCIXgFyROfyYBRrzizZXErZpiye
KhxdEhnkAmSaA+1tqMLmqVN+JoiaNMTXVWr5DsXcofJC8LtEImTcYulD7vyL/cASUETXGBJhJJMv
QzdTMzhl3ax5qPtX2VhKjT1TCWnsXRxa88neMmwUB6BlhJ918Armokh3HCSzynkhtffvQdSER3Rt
fjUUzjWkdxE1usZKmZU8WLkszG+5KdJ1a61A9tj0mEbLNN3GNNOyjkTwqD3GNNmF7WuPvJWoE6HI
SB9+c9Quz73lp1Bi636G+5TOSURN598DyYsmeamT0h3U5zF7rpxNHq6lmxmFT6/zyzMgIC6YMzSh
Lnq1EOxzO46XDNYTYCPhHTls4+KnoEmkJbnsxnnExCbwNxdLp78h6WB8Z38Itv/n2lfx9nk4O4MV
yNY+y3854LHHvQFRIJ3b3Z3TP0vlutPWEiII9brE1IOAjehuVp5L52eWg9jX79Hl4MSoW2g/jlb2
rhRiA5JuZg2ayBvlIrzMU5f0BDjC/9pXAnoge49FfOkf4uEg1U8UQYyQvuXyp67tJYxh9k4/jldX
uwB8Wftio+9x7nbn4U63QFv0D/9eRd/PgJBJA39qGV96oEqT02BsDPgfYX2x3KnzJGutQ20ePenS
qlcXQ7sNk1PVbMz8RqX4O7QpJ7iFsqNQd0TR9e/ZV9S+7iq1tfeaQ/qhPJBbjtVjRH8gmCzlxO4G
RkoJjQwzyfpyIFtzl1zu2dqcwuT6+ZoUb7QlBdXK1j8kdSPpd6TCBuU5z37asOWqe0VrZnXI5tbS
OeBH8g9lvHfsjxvD+J0/YrAHsWVCJ965WshVdAaunWXmniwvdClTK7KLquoLIw77YLUgW6VZ8owi
IFaCMJljCyzxv+/iu+iBUpuJMqjCsr7OCqZdP3R53xp727jHrA7aslRfKHrHJG6V+39f67tkAwK8
hLcaRR0wm1exw6W+5GEgk2wgwcnzkJmlDIaXXNKuYc1Z+ix6RGL+P696lczp2kSKw2Kk3BhDP+mL
yhtERDQtUBvIvf/y7jfF3L9LIfGsDpLbNkIwVP2uFmos60Yckvhsig+8pSY+juSaZeUHlUU5e5Yy
2oyotd141m8MvKNDK0QnGFaeoPjvq7blJS+cgdOeE52tUU4+T0yLAmZddcgubyxljX+Nc4MLSmjW
KTeiUfWbVe2YTC9ZSQ3JumuRpKGl8p7Xjb3HDZ/1/YeJ0MH5/YL3kESIjZLEsNlaJoQldDxe5sLM
1R5pVJiwHA8VVjyTsnPHYlWllPXKH6Hx2vUfsvr475H6YsmJHJkeoPMmhkS7zh1kplE29pQFqBN9
4DY4ildb0Bu9F8kta/klVuVKFhkdma5RjtzrDHjV1klcGdSVHMoM8DmWgHm8LNlgnkhi8rgit9rD
R/DvB/xasBPXpZots93EQXm1AM+SqTa5OCcNSGzW2Gk9/kGmWDiueMsVXMgm9SnnZQx/SaRy8/6J
/c84tCW6kcoHq4TwQ1gCsGzGq95/SLiuefLEhknPP1IPN5GJ+vdNf3YQ/XW4i5umQK6QeVU11EX/
Xr9xNVRaW8a20JBympUG7EHzq3SJv4bNCCq4H+hsxuG0d8HFzTqf5k4KYPjglrM4mzsqM7VytIN7
2dwEzT4iCmt3TrjgRBin9dTc89zEvJymHQ0b476GuHPCk/Pi4Fj1GwppwvsvD3RxNPqpHlyAF/wO
1UKKQjx5ErsXadEra1HkGu4yYHfFBgcPA036n6Cd6nHn+P8elc/I9F+jIoz4H3G7rAfWVESMijXT
7AVRTpZSq/Ipk5TJA2GAFXgmtCadnxT0qWf3tjQndO+N97S/O4/r3/++na9mnEmy8cRVIU5Jy9FV
OCgXiiwFZowggrpl7yTSh245rpI8Y9ok6GLtZNfEDoKApxsXFtbrehz+vPDV4Z+DDm+SiQiMSFgs
hD6EgaHcYF4v4X0Hu1HATALeGIYJ8dZqpoQR7Qq3NvS3d6GKzYwBobJ1lXCL1VzNA/3s7PNyF+a/
E0N2FXjPqB8HodsZl3ne19QqjmIoRMlejrvFjYH4cmqLGcB2aQrqeeaXzGw1nqcAzUX2NrXqTt9B
1dbLR6v/lSeHCCrFSDqd4eLqf6TKUrM3ig3RNY2wzT6Pf2bTjWmh5fm7ebEUzRJxGdZfnEp/rM9a
NfrSLiRbgDXs4VUJ3zLkFSo/i+gEPq8mc3JHBQqW+q7XtzkEudEIAoyylEXPPwQKaUHLGopSCewZ
0ymNdZfyJ3XQTHkkxq6htBji0+Wt637Wuc++V8cD9DYNMpvrCmpkY0EuJomfL5cDADcWhGy5jgNA
sqZMQz5mZQ/yrBjK+UAnRGZQKdsVNij3dNtYxyqixxfas+CYQrOrLshpStb7gF4ctJ3kiBku0hkq
qBNYoSsfKIJ1BhkOFSlQzGwb6PfNhy2WXr+bKmmen/fn5OTAv2yusRTki8PwmIcPZri3QzedkUIK
i20AYxgGl0pm2lPVSE8EnNgkCnTkwsgqhVBuNB/h+cEO7zP6xQsN1lMYRhekqzBfRDtqtecYQae6
1V+a8KhKa/ICmPJxfBZvZjvHpohsHKljZD3DviB8wzg6ujAc5Nzwf0YVCgP4+aKVLriv6Ns7/8a2
KC0nsQ/aM6CMfvZpbyL+IzomOUdkAlIBYAbxCd+THxA9jejijJBA+kQyEWRTpcihZM5ydBA1eAql
B9u6A9wPvZf04YS/ysuDlr6fQ+pb5RJwQ2luVOuxCtbgRTrjUUeR0tyMYTZvQA2Tx106H3zJwLv+
pBRJNmOsdgX9p9l8KPZETpG8xeySCLOCdA5NLTQV3Ypia2qcImefhqezdsovHkmKVoHZLfLIsVCY
t1QSIB5wnfayJA9H3g6TDwCIbJxOZgcthuqYF/eU5blhEkE8tILqI4Z22MTKIUge63TJkDCF4/kV
a5vaC1ZIrP/gKOCTDXtD+NafESKAG01dhCzcjUSvBPl/houhI07CDRtDpDHmWHJbeiqSJ44wPXLx
+APpUZHopEhRSryrASrbGeTLrFUGF7+N87CffhDCk8RKoydEiEHqlRFiIavq4gO5KKPXpgLDoh54
Fs7p+rKjo9gabsRjX1PKwhJZOh7uZwnRujKGQWx0iSPlWKJqpcOYEnlTVS6qxMXhBSRjdI8VNeWH
OF4LIeEGSW3dqG/4nMKT+XIs/HEPwmD/YX6sJos7O+F4HPtHboAz0ezuyE1RvsSdu4mk+DTwX64n
CmNo0toa7Zd/X88MJztL7SmgtrErVwWMKJg7HBamA5tCHR58H8gu/aWMfsjyU76UyvdG/s0az1C4
RhOlP5mVCLLwFMjxkGBUct+ma5JcM4ZFfm2UOSXPG2eGmInruwbiiEcI8yhtuleHp16N6IjqA3nt
ypWrn5olfEDMkYpoGRwv7fMlWAFHkZQN2pz/vvbXqJ32KVk0UaGnbZsQdfw9YkqVaWVhUDTKyr3M
eMEqrWJnZ07uF+g20GTR3MvWs36m/VOJ/DamJcQ8jSzm9Wjsh/g+DY6YyIYOZmmh6Lz5VIQpuxmz
vjHbe1veCwPb3ZndolOoPeYrG8aVpr0/a7egCV9CLPEs5J8ZQx2AvHYVtvdqY9lxyPFPBeVcwBdl
S37Q0FOUiirxS4Ea0OVjdOBd5PxJNNpBJdCWjjmrpP/b2P3zTkz4TwCuKsb1OrSNuNIk+wLBawLe
WZ+x9kUSTEiDoatwK5D5Wg4Wl4PzhgSsSRvedT+8XZ5b245MZx/bh4klYxdHVb0brWeTDAqiFhCc
qxuOGeohUrC9kHQZX53LozzeU1YyjUczfrnpe3zNRYmbIrwiVADFQFXn75VV19ZYBSYuoYn2ylma
1d0qC44gx2vgGlH4OzhG2o8BGYRBwAlvTMDXwsjV1a+sHy7RKAcUBCkpweS4UKxHCwqRcIhXZBly
qLmVH/qouHJ9oI+Bwv9MoVbBKTdB+wMS59+77Nux0JkYtjjpJAB7f4/FOZcvYR3HMJ5GpL/v0g5i
i+B3mxNHx64yPMYZGnXBvC+2yXCS28H99/W/C1OUP65/nXyIykQfB6OPtkX71seQMFnwNIS0MUbr
UC+XVk6S1vltyLC90CbsADTWAH/fBfE4j7o7HFo6XoY5J9W/7+srmIhZMmQYHNBxZ5Fcc/WkqtKe
daiLtl1Dd3x9h9GLkve2hCWhe5JB6JUTYOyU2sdKutzFMR0vp3/fwjf+OjULUfDUZAcy6KuIaZCa
EoiFEgnFe2LaAvZM2MahUOvXYXXL0H/JwIjHpcTqAI1QgFBfeePxOLJXWg6SIH/CoVXz3yokAcVb
0+IFF2/nZm+V9Tx76FFqtrf5bqKHwi6lG0HrV2ombkNADVVFJU6RP9Ebf5zKRmKoo9Wilp1A85V7
4XAXIs2Yn1+qM8rUSEYl3kV9VIPAHfK3fw/399d2wL0bgp7pS4dBbdZFIaF0jbYA4Fp5dAXgMLpr
8+cqz90eVGg3ULLqaSUsdmQ3/j8vf3XcVeOUX9rCOh9UJ54rAVxD4XPtvArAf7aSxoPTMDGKW+dr
XMYb1/7GGRJx6f88+tXsW4VhBOcsjQ6G8pRO5tzOs0WenV9CIqIpUGD/lV0pgOC8dvwaNmTlYoFR
eLSSwbWrdTweh/NJugDqtm44Ad/tAebConpLuo0evb+tkzrqIcVHMSjmBuB+JVOM9QXM0PiBB3tj
FMQIXzk7qqwB68LrgKfm+mh07EgLFbuy9zKwX0f/CT5cVZbp5UiehHiI04tsM9xgTrpP0NBqbzzr
V5QMHA2KYptgMmkfJ9X998O2nR2b3Rm3GFcwHTdaezehQQMpOEmCaYMPSB0iaJdUBMk3USME/39T
gPw7u0c/G1L1JAjwVu2r86C1ora6jMihE5sQFYdER9pCpsCgu3EEuAPV6gO+aAzmjYAlunE4Gt9M
OEkSE78EjA7TfuUo6VrbJ1YbRttGu2tM2ZO7aK6e11WFUgwJSbQMYLNYqdbRjrsV8OR5W4TLi3m+
Nxy4KBEyzcN2M5ndr6Ql7gmygRwfHlX4ejFfu2xVB8tzCiGI+VFDslxH65y/6uT10IyuIv9OYI3q
s3geqdj8xIvN0ZWTcY6Nh5rt/JpYNFCAO0z0R+XcL0vTnF0a2kKit6IU2TN4GMqNBEcl4hfV+DGE
5JiqfHvpbq1U4aBcrVQNb1I1DEwkEMSrURp78xy0xnDedsqCDlnFhlaas8g8b5qzV6PzFT8pFqHo
W6bewmBeTxDwG5XFqeqiVRY4ztX6MKOLkttND38aVW4cFmDYOCzWCF5/fdNZ/ZI1/LzaJz0RHaXw
9V35SqUcnitVmT7PQGTIpQNGoPmoam3R01Xa7Eq05Zzw1ikkrMqfw3t91StTjDcwRNLUxIdBdP3C
A9CfyAWDpGiY/IYeEcqptF1kqxsGiHH868rUfD7RrRhi6pSCRUr8/I/zT54aw7kMdgpVmwPdgDQT
4k/STPVeS3JLvCdeBmQGkw8jjifk7XQEUnq4qCsPxMUrSJ4dWPJP4ofGgwvB5a/ngwsVbO9CM0Az
vA1/AuAiCBNES/zID2lJp/hL5zlyGbyl/oawhVf1JngpGvGa63SsCyoGQcem8ycKZBE0U8KQh9wP
dA2CokFdGPdCQidGUCV9FncR7H8lXAFWiTkk8zPtp6BnaD9/2YQ8okRRgi4Mz6QtPj8qkCBcuOXe
j57EAyGz86qh+kXxddbSQJ/tYVBd0j1veSR6FqJznnt8MhcDqjbWfeXRH7HoyxnHxNKBlTj0Ue1w
y/WbYBKAiB0C2IVgLRa80RqfKBg4Brg4khytSzgqxOv8IFR/xEeKl444HEEhXyu8cD9fwZAKsGfV
I1UiXjbycdEblNweMhl0bInB25C/hZ6C9EwMx1p0D5cvEwdaZib0MGAgYzoMWCRoVf78RSwWjBjI
J/L6jTAN4p5zE9aJavYf/4cxK5ZgeNExEdNIW5F/4TqC16NCWgmi7s/Jnn4K4u5sn686L9nvxKON
zBbyIPAMiI/S52deQDUQWbCRAEdfYCv+K3nQ4HkIeqAvkPBPKGib6GBFc3trweKfQAWGkaX5TfxM
Qjc5/IDnmc99fzdgPXQ+V+Xr4fTw8P7ezA6IA8Lh0M9+Hn/8QBbQR6wC/gKItbyfR7JvDMKZT5Gg
iRXfa5vQQ7OcK/8ETrsE+Dg35+nLu6A+KHhopoXlEW6mz6Urnip9gDrFA1jkntFdEt+LJ8NL8aX7
HP0Y+Nbe7MXgCgWhEpE/tO34BBppWGIIpCBuIjgYZD5BKLxIs3cN0gUCHZY44cWaN70L5NQ6TOdi
poI1W5BXDylYNnv6tbm72/xyU7ibxay+Qn5/yPYyLCcAf7hbcYeCGkQs1W6fc5eCjlBbQkj5ni2n
FV0S3C1gLj5anycnaUbn6lwsfWUr9hXQI34eGjDCaq4Yi341ISv1+qpX8347emrDflHcBGDSKVjU
q/+ehkS5J1hFuif0VXiycKOzN7jk6078yECDxfB7hAn5o7X61q/QaUyW/criIrrH67FEeF6oynd3
pT/uR7ROdC9nKOSdGGc+jWfkosiioIlZwF3qWehemXPNBQnF0L2fjyNUMOI22MNP9ap605Cw1Pzo
pPHuxcN2i9kUpCkQ4IrfhA/Zo5fRNdfhqW6gwc1XyEcZs19i94jNIAgmyOvyfQ5lBXhy7A0SpCdh
F7kmz9fM3hWW9ztU8QuYcAQ9PVp2MvPlWjDNCMqPyzqBsBKpTZvPEBsOCUEMAXyKMHs6GAJ2nMy+
GlyOFoZOTI8wd2D23W6XQMBS3iPlwWD89y/yyB69pq70jswmBJsU/fgZDV9uC01m6ovfh+sATRPj
HRcVVTflR/VYLTq03mJ+GqHr18Hx4uX3QP6iNZUWCN5R0Vx3H6lfob8iGC6R7hg/iLs12BLz+5q0
/wEKFxfVh+V5zik0r7kpLuNXr2KF0VIIQXD1mq1Tlxvk8tzUJ+lLhR4G/UYe+tcVyiTRXbGgYz6E
8wZ9jmV8H3/ew3t+D//tXbIGgAZ7jNjCxY49wb1pKMakB4viLurY6X2F0ioMzsWOaLggge5PyxWC
JzmKoHyUELETK6lCQTNZk7s/ROthQ+BG1+HnCNKV4Bs/SGqL+xPDJd6GJHFjvjHsi9hHyhYcEBIr
wUv/HrxgGjBNAWZKMNYIo0TGZN6jeVejkQexyY68+EaYpwbdvMtRaOF1foUKXo16nuo7i2J14f8J
8TvYq3ih3QeFSuNCEweXjLNA8MWDKu5J4yu0Y66yS34qO1r5dnDuesajBquM7g+es0BFkE7Qk+KJ
t0JohJojUF/+TOEXNe8RwZx9x1vnjZBF5r9k3f3iSIsuf6OipgeJrG+gZGOiKFA9CHFCQV+j+/2b
tEBXfd3y3+gXxRiXrjCobTR+NroDvC5Cn895bdxo1flAQr3mmaLtavSzlfkTdb+Hbks7abUaPDqv
4ZLPkfIzFi0aghBl1ygBGov4zb4f/fCh2prwwliL43z+k6k8QvCDfCVkP660QD5jISOXncPCL2Sb
R7RmqPDvEjQbhQYX2o130QGEOYz9CRLblOloaEHTuf4QShQXQSRNWzLPihAu40N/LEOaoGhw9iBB
hYAUTScYqFU3Xire9CQkq3WUpGUXSrNls1IQse4gJ6U11+tWfH2ikRl9xuGtQcPyhT9h2KCLR79E
9UF68Ks6dOniJS2036pvP4cvQqHRYRgn5h+yax5OTJfQ59S8S8S1DSbZ+eAN7qhwER93EVFwW+5Y
MOwEM5mZEncpbw0kTyAyci+uJ8iHgyVi2zANTZ72RBPkdtgX6E30jzStovPRzTYwaglJKUGhAxXS
XuMDB+5CrEFrIWi3BX+suM9i5aAqVPFVXECsL93PT9Ob8mT6yYsYINklbX387xNown8a/fypfLJo
+01WjSsUJ0132ov9QPAhJB2hmBLT2m0nPp+aSjQbnsTHZvDfBzg7wl0Qzg7kRFjACy8hPYeCI/zy
4iWE57p7hCV9SmkFpI9CzdGYVz75Dp5TR4IbxTQkQSCkRf8MVIOHogYf36LEEXslzw3V7P/2qj59
lXXrGrMa7wQRtfmvgEGSjtLx/Br597/n958UYjVLomBemAYmIkU1A75RiJfL1/qVBhik5qBUwcc7
CGlVofx+RucjRu9j3HYrFCFcePig3c2R+KgY++V4b72xg72UZRS9CF12mubZaJeVwcjCXOKLVQDx
4pHFRYMnnyimRRiK0fXkrcS3bIXVsEfy401mnvj3UDyITQqa3h1Z8GeWzeUgtrNYaRW/IfRAW08o
b9YePRqzFo12wXclQ7ZEI8Bm+Xt5d/d7fc/yzWcv4ifBjFZSONDOnjjewMQLHiU+MebQc1zSjPws
cxFuWZ4hOOvw17WH8fSL4ZldeMEtw4c/Qt4kxEBu9eyLHMP/CX2+BiBXAVc1FWYmTWq6HdrFyGmR
eCbVT06W5EbGkYTCjUtdRVmZWudWBmH1Vrj6gy8iGlwbzi/BN20SMsCLRUwh3FyI6vDtwOAt8Ulw
J4TGAmhHJCYUoRPnC/HnfhudbNL5x/MR8ngRK+bqTLo3z3MJBXT7zjggentfIy3A7sC1z3FSchQz
9UWJu5AvIv5RbIfhpfeFhiQilq6NxKW2EiKOBgq49FagAnleaCjjIiU4p1q3UHy3XR2EDyR4vAQ5
HFAWwqvQd/AvUJw5EwUImjqkQRfBYnKFKyU/iVBK5fATHgMH9Lri8Js47bUf2rLDETM23SJD1jtb
xs8Fkt31ixDznlYZMs2QMKpej2BwuIxfwiXA+subCQ03Mn8IZEd7iKhWQkZRRDHq4lmbPQkBDyH/
mcyGo4hSRLgm2PBEZCbiBmj8nvWF4L3Di2NAxcvkWD3qXuZp7jjhl7e/hFupbbn0g+IO2/9C0Rr1
AuHU4fSuJbTofcQ/OMqZNnsuBN9T4WYdcbuId0TcJwJSEQKgdcuZXsPZTX8sPtwDLr/QjBDO+bRV
tvzD8dTc/tD/wknGdHFHuD7C/Uk2Kp7aiPcoONKmh8l1fgodORPfLWNMmwUjiFshnFhKA6gILtoD
FOS7/pdOzKDOZf6h/cAsYaOIqPh0cTXCl3eEihgXhF4/F6RYlOPvyQfgRbgggt+MK+OwLP8LiqfZ
cbH4mFC9iN2SRTDuxEIAsccyhruW2U2REqK4fC9+QwRjOPp4luL/4V/9qBbVY+QJBw2HkN+L+RvK
lvw17hwbQDi5YnReReQvsgAgjbm0+AiIrHEI58i7eymeZ4WHJV64fThVpU8r2aM5x7Ga94fMszbi
jjS4/sTaujyWuGlktzokDsW3CoQb3vArY4TlnfgtMennubFpCecqgr3AzQjRoCH8JUJD4Y2Jd2zX
Qk6H157/ryFeCAEM3uCJ/+kK6UpS9EuThnhY6Mzt8XRuCQtRzJvRdTqXD8JLG06GV2f4KPRB8BK6
zComNJ8dX7ztgCt38aNVtFLWghsyPBrjTIXJFP1BC2LYPU4P78CHsafXEqk6ZMz4CvR6nWz/+zNp
Zx+CA+Tya+ErCI+hWmlrC6m0zlcWzU90TH5A/M/5Oa013rPm7RI2G25HviextoaWYvG/KDuvpsih
JQn/IkXIm9dWe994eFHADMi0vJd+/X6HuRuX6SHo3SDGAYOkI+lUVVZWJm5ppFoFl4ZIzKrkq+M6
WwkVdXU63Irw0xxIYkjGyK1m1mKNwIjwnSGWdrc1nubJvGF9lyAP2CXjGyqSqUW5iMlKMuJnOqsw
38WyiiESFeMvkLxldQezh+hHUtnd2nNzTgaJL0x+M9yRWBLQCA3kTsIUDWYNqyr+WFWck0ilHK62
WJlACJ+fEOFL/K0iZSpWLGC3rVFoLI5kMmQLPV92Fh05MnYi5BPhPbOo7ngTkmWnmMGV5MwENNIs
lB/IDbw3kgRhj/Cmk/0hCbAbiEM4ySK9RKaoYmnkhlxltNaX/pP3KK5ceLTHsxLH1njWHZi7xM8G
DumSxIuvfWYStyV/i1+iWY8EqLACaLFiHImLwvGLMSVKNbGHgCYt8Fhko4ViiTWQUCkVHnD2jUhp
fPQol8MbZ7EUWU2CXZzIaZR7fOVZzj+h+08W2nNZFaXAtpjyDC4tjL6xA1zo+DAe+3UDrWzFJCo6
HGsoaAsHbR+34pkRz4rI3/R5Q15ApoVhvRDpJzhjcOwREjDL5jUN0Av9VCqdCYd0sd/CBiIjUFlB
4Y3uz7GGPqB0E/Us3rBhbqbDpNh2+yMYv2tTrwpvMJBorqMEthI1hnhgolnJg5QuyMP5PSANwy3g
xOKKz753yxw3pIR0XJiEZ9PXe0SCucXCCVxYiVtEWoETfnoKLIV77YBvk4PbLo4V/Mx0kQNBcE/F
aooTMqY/Q5yfrfV/8guFaRhL+RzFuUCuVXOsgtQY/gR9neALdsYHhnCU9f6ymBwoxcWGOs8wFEoW
Z6zVlRvtxhQl25N1ivaifKt5ODquryZ9AuJjlXCI4kEYFiJdEuunAcddM9hgvOG7lOXL2V+0o8C9
g7g1OXuR46Z3Qp02XGLDvdDmGukL0ZTEYsDkWnyMRA9hapzsbRyzclCzvQkkgl0i/0kgKN1Nh0ju
XEZaaklSMNM/BCiSPsMpn9dgQjGhMnHf8e90EQfFbLxZUJEvDT4SSuxkGf/K8b1a+ptk2f6uf4MV
/xa4zhkHFGsOcaDFB0ybOsA8YqMXKRWT7cBe9dTHzvwPHgwKjKsJZcIsXhjP3cZPJ9WbeCa6JaNq
OJVT0CykOdyIuRAMLufBAktpdGsJyQRjGcB2wEep+UwqfHPisRaY74LwgGQSo4NnYh6xOZndKRPr
kYBIgD6vh/c/wIe4KFKgl+oFRJdUSOPSml2zQ0opWSdrY5nP8TTmTz4pPtXx/zDlFf9Zflf4nTHI
BGupgp+p8Y3ZelyJ/yK+AXhm7pBIpfPhXUXufSkTU16MZfBLJQQSOvkQyYKx7Bb53FgO78YmxlUN
wyU+48xrxI6n8S/SoHtn3r3wi086j7BDN9AJd+MGNRk8q5x9u/FW9dJcWTN9NTz7i3yprtCne8N0
d4Pd3P68M/E2CBc23xW+SzMBc2QL1FceAWOP0r7GL/UxuJX29rOEsbJ9hJnC794xuW/5vCCi3mOt
gnAvThm35/vgII6u8AHAIk8EbCTwIbtbZS/AJ8oyPbvFYtyw0DNgIfYj5ljx2Ek/s81+yTmRfzl7
4dQl5Ke9ByL+Uvy8aieWRFmCTKGBzpPH9eFDsUKQmChYA0Z4v7JVRaTtiIntEs8udI6XAukZNz2X
a68YP+YA4lJBeB8BvibWBgfpjfoePCEjialLeajc7p6E9xFo5/ficVFNt+FRWt83t4aLYPhkYk71
qdhu4ck+lTP5l3jndSAeU/zatkgUy2AnYj8UqIWPNXcwYxaEPU+UlONO2RGoMEcUgWjYyJSVwVp/
o4QFDcTohFjDrp2B1VDHTTWgCCY5qNshlwAEUFkZFGOG26kTEX+wMeR3b5MAZEDCxMOzePTnKduv
z86PIxCTKW8IV7G7EgJu0s+Y/yfyaPf1KZmGTxFWhDUWiTGxWyAbIoLbc+X1TySvVjKmrRimQiBd
96/mXFrHxPGAOjb6/A98BuDoNfKJ9OQyH+L7mi1gkgj3qNwsU8Rf9tUq3ad7Pss3bNM9aRHQKZ+V
wAVivlIxiboKj8ENa80+ijLPMdorJD4CChOJTrNy1gKXKubOQzxTWbMUrEdUPiIcEJ6xqBcm9eoS
mrwOZFC/mJ/RXUQ0TNp3BS6naIEutZUwl3dW/kEU/RJOOPnufJsLCIkfUaV4ruNmuFTJGIh52LIH
i2bjYZkjjuft0cGIKL/YwnFUmoLcLnBUxHSWTSneddxOUTkj58ZCy0sGUncExZeM+j7lETiDIuT6
ROKbPbwOgTpUcY5EXnkq4rU+F2gQN5h76XGu5izDWqRZq4t8m+Me7u/zrcp+XdObshd/1NCrtXJQ
DqLRFbk4J4lIiV/OLjjxZG1Axm79Q4gb/IDhZrmrd5i+bnT8dw4lkR0Bjw0T75mr4+qn8h1iKcDU
eBJJUghfZD3iiSQjXIvAzclhDYynqUgAU8zcWawaYE5aYXXP2faYI6ZbeZ2TEeG0ugoP8jIHhWNV
1iJm4wfKyQ0bCs/hjd9IFVDi5VEVoPjPwRw25pV4eNmuNMam6WI5Fh7oB6o7Iou9E3VeS2Ul789k
auG+p5aglnHfkKtulwh+U7mIj5RAb9JOFK6B4MeUD5moesgDVFebz0XsE2VHDfj2C1emFWzu1Y03
XZGmvT8eH5l/JpUVgMrz66t4YTH75LnQN/actGBy3y/+qFljfQT6hFXzlMXCAuk+nyBQD1Aw+fj4
/fOC6JfNcSiewtrENhWonpZpXTTHB8dyjMZIvb097BjQREIgJg50G/QWrPwE0xi2QZF/zsx7xgmS
OV9DmxACsAI5lY6VuYY0r2LNHfsTxmOg9zOZUsVui+uWGqIKSEWQHGr7VspmSMwgNTkaO7jgVYhv
1zLzqQt3KG02RogoxhbFuKh86ZoPDTP2ny+Vy/ru3uMdqfJYQGn+fDa+tKqTNE8DPQW+SZ9ystua
tu/4JK+HtXqKViIHshfxnUJ1Lbo9sObIi008gL0XcAe+y6R3KvIjea39Et+v/KLvCzt3lm75o553
a/tefann7RxppSeudtnzBgarFkyjJhlBEm/OamKOAKxiLvxXRPnnFjX4Sf7s3o5kYqIlJG2kubW1
Z+oNXtoz4xlSPFVDQZta+AuMNHXNhQCXRC+3+VDX/fz8qq6VeXAUnd8/GaqAp4CLHtqpuiif/nRe
TTxhReO7op+NTu+dd2oxBRbdY+VJ4Dwa1fl5ZmCiRhhcFsT7cC0aHCL22lP9qNHhp6dquYgG8UoA
4LvpnL4Or4WAhgjcwALnF/Ff/Vmxo/OCgj8fAV0iUenTTeLnC7hMtFDtqXkMEeh3Pms4Ucmdt1i6
8+98eUbbn2T69g/O8AcnAEsBm8gJxMJyQHx4ODAR86WZeRRFvjn9Vc1DVyE6W27w1jx3iCK68eOZ
st/hnfRXQl2+XbfC5/1lONSTd1HdS+6NgAsWq8mN/8LrfO9jP0A+gNW5w9uMhCY98h2Zg4sByEyn
9oo+qrlBxY3V66yYxht/gSwTGIGwPwAPmcein8a10mPbNnvRdBQoEGkkPlXSzLpxWE3vzr5jTUV/
iNpV/FJO2DvzS71Fvpmf3Mz7U8WvHAM1YmUyUfa8OjcFoZtLxWiQi/68tL24O1wiORsSnVwKTHIa
2lzX4XBAcWz+BksCxFGd4a/HBxDTgzHvXuuV+gBxlduuit4pidZ5Td55n85FG01Z+nTC7FW/ER/+
GnVY/t1vaHSRJ4kksd30j+LRcOjEVx20b9zpdb4mUspw4eNcKMrTAZ+a934jsj86iXO6cxws4vWf
jHRz83m1C8lpobNzdKxgcMcrdhHOcAeaiekn6CNajTAc38N1tgsO5GycjbT312fU21acDF5cuPNx
i3XW07sDB1hY3JdyFtFVil9FP8N7So75nszpTuDYoq0jugGifsdSnRlPUWYLCKS+sV7phc0rmSwt
EKD3vL0X3wYcgMsdmdmb9CzSqHhBrJ4JlBVpgKX0WwQ6Z1W9NdS4xjMmeuQAG/nGFH+ZNRuE5rpl
RKZAD+pgJ8RAQvEaWyhpNRAK+bWIyF7IV2YJh09n40t3YOMUUV8jpKrT4qjhFI4lx05zQ/osIPrU
5dAcqehFG05gPs7CAEcRyEjKzCC+FphVgOzoONngGzeFm7cTOV7JsQS8IUK3qKVtFC0Ai0VSk4lo
fSiAK2YDJ5/NiI8nDKDu0JKd9Tlm3f0zADP4QLHRb4ypNMfgGiPCabH0MLJ3iNcd1tkQuvjpAs+I
ZvZjehLrV2IUVbrlqTrYG1EFi0wY76QFadiCvhwrRH8HIor4U3TsmuV/1vXN+8y29Bv64KSu6iP5
yOfPysB34pnInOnigR6UtHmSubyEQjOvbnGk57bWfEZ89/mWpJcUjwbwOzUiIynL5A1oocMTU5SR
wyOQ97x6FLmdyN9+jjzKd0mHjhUCfDBUegznIsjKfSqXpRzFW0/N16ZC4pG38DFI1aKZp0bLOv2o
9H5a291U1wAKJVouOBRflYYSrZC/oQwk/jTHYOxYaFpcDq0XiXf2yhIJlKwO572PxwZ0RCeRoQ2+
Z6Nr6jQNMx+hyRNs6kD+0NOPrv5Qz+WkUkH+URW22n7Rx8zH4VMw4iThJ2ySmXlTmslUj8unXmNo
+ay9p+mLmERUshfVHyZFRBJhFJOBDT4djk13G8o0MDMwXmyhClLkkTTC79wgbe5qFfvSs850DHwt
6tcKtFvbDdBXBsi6uQKhSis2Upy52siJJC9eAK2mOCXpS5AOD4p2F6lIjTFW2G7HMV2ea2Oiq0d+
zqrtsFzQEaKKYCGp5sQIwv//rUYuBDcxEylBbHMv2aBWY4dR6fTIk5YnHTvg8YWkKNPeW5iwjbMK
050UnCxKDErj9KEtr3Gy/81xHMbhEaCFmYtoiXaR33YpegRNEJ63mpquhgx82OwZnT3PfG2YSakx
FSfiEOm6U2PFz/DCtdFmkkgv1sWoXKEHmt88b4IZz8QKZiCqIr7+JeFS0tCsSsmItoFHDbWWlHtu
F7MHP79e4u25fKqxb0MBADEI5CYuLnnUMc00KvW8DWH+IpANUqvc88iwypDvS+/958NdSM6LhiP6
TJpuGmTL/FW/ID2HnR0556E+o+W/b+o3D+Cn59Wo4nLCaGmFQlDe4Js4Kc7HcnO2lpW9wuzbG24d
B7u28danoLRXzExGGu7qc87aKlaxtDK1pVousM38+Xy/gQBxE0VF0OaJQKniUklojMuqdPwm3LZN
gRMaUSs8dWa6jM0K8e14XifJsmpuGj4V0KR0CGHohffjXmFAs+uLTW5FrlkUc78BsWmZS5bQvWzk
l7JiKhnxKW0gPNXqpCgRozLkU9PikKjwtdxym9zfseO44Rn62QjWFyiu+HwYqVQ+3lymX2703T6v
2Q3h+Pjp08+X/6/GPlseczHIamHOw0pcDorEma+YqYkYEeNKK2DQ9fSBvu38t7DfKpYWvTqRBLVk
xvJnar57ySYv87vVHPIXrPrJLpzMvQXl4Q7nsIPocx3Cye7QLebFhJpvJNlCmRgU6f1P6edjQyla
Qo+Pvft4jCdbY4ev41Y6jVh4ifAMs0xkF+AW8lzEaeHAZdKaEMADlfpG3xfLa96hn4Xcf98S2/pc
BUXD5waXV91URWz48i52WtG3ZZA1mNpSaNDrXCd7LBMQUrgb+oluujCgcLWHmfbs/Wbk78l4Cw6A
fb8dt0FR7Gi5/so5mbf1epIvi6m2kw89ZlvmnFbOLdSF/X25i+6zN/2G2upJXui7BpDJpivxKmPv
JkNrY0wDe/fFQ3fyHzwIFWD8HzDmZtVGnbyG9FcwLrKubUF/7w7/XreIzV+uO88jB1P1rsH22n4J
P0x5QQ02oqeZHZzzvGZC0+0xv5KNCYICMIGPVrkUHdP8loE6klzyWlqF+aOM/fFHPQPnmNQfzbbd
c89IxI31r6aDK1oOsFkEYzeYSeThVDcTUhPXv0OOOy5c5j9e0oduCxOFxvSiOuxbKFl87/TK0/43
G+LzcqHZf7r5mQwlXKotGVngjFJgOQgdo+WxZTxc814ZhEc6AFFpPXhA/6UJ7xkqT62nvNgj62Y6
mF3X107k70D074lcNB70ymIctvS9PfrijP42yFI5SyQsqNjyykUVBthAqEGyZdBiy6fq/9u7/hPa
YCjDdFRLWIlexIXWtDLLHlP/wMx2a/1iLiTBH4ve/AZpAiNFj/OFiU0hR5kvGSM1jWtD4988evh0
Mpuj4OWMXpHAXr48eoMcRVKrOh5Dm3u92kb58+idoOWTFUXhc+ZTjKOgl4+rUZcng8k+RHXHdBIe
rExoQLEe4ZUiD3TlERENq4ud4OtpXRrBII+anhU/Qtfw06UDIQTVmrUULWTCmRCA4YG4cshvVwLA
hR4aY7z/in7rSeDkHuPjoEfcDYXJnEhIfTbGEw8pEpdoNujZPZIQ6IhmgK82FiNblAUYG0Kg9crZ
iBt/uQBYbKLQJYIC8wt/3xc/V3DalThGqgJjwECGf98+q6gsUDg10daEE9s959n/QVb47wz8861g
plg4vjBYjxPYxW7kB0bXKTpqRZpG+PPt42AYO62SMJSY1N6+GMLJoFqrLIWl3t72ZMhpfDVH/Tst
+/ckxKv75blMgs4eq7ZHPauca+PcK+7jhqRFPiNk9Ts+k0m7qF14Pe6s57s2fa2R30u3OAT8fB++
gx5txuSQjBJjQZepqhwnRVGGavCfadEgnLWQ3DqIId7KuZYkXjvYRfhjTDqqcNMIhEtfHb7C58XC
ok0YETFXVwst5ZtdmNv830u7uM1hGRhKVErOfuhnZ6BsRbj6sPUgtm0WqyjFW2dpGWs0MNSSnW/G
GBIysrZ2ZSTYuhwLElugbTgGWTEjVwzl/n2n0yisw8TKpT2CKoi09vk6lrfdAg1ZRtoxU0AdIbHl
CbO6+J6c42oihS8DkRBrkUF+duQ5Ok92pEyESmo45+VFh0NDMh6QV74DA+6SR8SepXGY9MyVqEsG
AFH3MKpHlFk059muXhAbruA69vpKTzzQoF92GrloURX+a+ccjPMtAlVsPJ7+23YOHdw27RVT8San
R2h+VHj9DHeoNRj2NEmQttqg8lEdEZgbEyG/giPQz4+k+u3WwHtJ6BS+dZeK223jD5lhc+PQ7ZN9
sTmhRoi8Fm7PJMVcMbKLUgteEd7ZoI+Y3A63kfc4ZnvOKNAoWvdSfUDg4ufz+iNy8M+eRTmHxSTb
JyYGf99JzY8DpWjiaJvHc9V2k4cACmfoGsymTKx6ZtkTNBqymzSETqhQZoRMBboOZDCc50o3lA+M
KqDMZlSr8IY7dAwPxflwTnYlyDZNdvzVrdvmvMpumpv0yPBogtyua78JcsW9Zs6cu0RxNW2SZugu
bxztWEZTFSKL71qaOzyUx2Rf3OT4OJ5h+jem2+1QLMLUld7Ji/xs3UDoh9vlv3X+RIvQ1ZloQC83
6b1z9Kc1RVr8UOB191TJrmZPkngqn5y3FAJ0sMyP/a3xaKOC6QGQTFCUi+O7FCz5PrwZD96HDU8d
NBhPrPNxwLdiWd0ESMssGAGZ+cA6TGS2nYsfN35yiXof3Vl31tE6YI7z7B/OEjO6iDa5PRqBwAR7
5XYqKRMbnc09pt4dcw+wd3a9fgibaXpIAPOkm+wlNJBRPoR0tSWwLJ2eehJtvKN+jJ1p/pip81FB
488977y7Ahrcw3lX3EfZsmqf88c6FQ11kuqWYdBp/tYzfXTCQejBkmcWfM8HyzjVbwWHextvkmNy
VzU4PLktOt1zf9hmj974Ju2q5mRY89RcV4Amj/IBKe5sQJx4qT+lN6jVGjeMStC86F1FX0n6gUHY
jtkS2vPGprhvj7I5r6p5Gkz1vX/oBoaC9Actmjf3I7kZk07Gbng2cfOiz8UzFE7943CkezMcFeZL
/XXLeIu2Ck82B9tp+sS+Dfb+78iaLCL686BHLtoZUF1P1kmJpzqUtmjJ3nOim10te4SiluHtOZyM
++BdtMk7Ceqy+ivcFkj5U1oy6feIJOI6uk2LNb0Epj9m+IOHtHihM7FfAJ7tW6h3+bznifIYr4NY
YM+kcE7pLT+Pe++uHaaibNUeRzSmYxerACps2MdMqp86jXtVqEx2MANiglDvtEf7mN0b0dwYp3W2
tJ/FrQaHevbvxxvlZDBSFLsq3OZ2Ez2cswMLoANi7mWUyY/Sa/5YUh+Yt/m+OBaHwlw3j/V7DVH0
ECquvDVvfRTFd8VxuM2OCczsoxMykuv2e3mjMdWk03lNHiENoDnuSul0eDY4zZtEc6XBHQ7KjX/f
UFFO9fdqX0ww/mrvqlN6CHuXJov6HMU7BA2t8OCpboxAbsDqBzcxczDlPFYW/DuE2pgvqpqEcyIB
k/JDMiy3puPGhzsnuSp8ptvch2sVhVOlpWFxYPFaZYYlHM8yA8uoZFX9pERi8ylLZoFQ1550lkuw
iGmVPOn3aE3BAWrmFa9ZO2ubuRnsGwQI/JmKQheDKJAFX5irOLvdm2K4wY5LbiYDdofRPEBYyxHj
FokbEJHLJWuLsIbjuOWLspPQN7qlaXyw1qY1aYK5dmvdjrfFmxVNNeVR7Er5a0G7hgkOeYbBuwzv
MV3WITF1jmB54kyl1A0PFlReSBpncp1Uf5RVdDoSKzgxwb6LtWAV5YwxltU8ZmIMOuUpUZcOkA12
W3MHWgxTqNm0vE+xfj5Vd7Y3qc+TEEtyyCPSTY5HNdksmww2g8GVfFUV2cIPe/8ljKbGY5xJBemh
UOKDrUWw4S2q16iY8RchSCMtRXLhzeixImoW6AvSSSRQhXqjucmE2uwUsS4zPl3X2v42mUReFOoZ
Yiy0Vv8OTE5ZjWfDN2g/FSNVC84f1e8Eg46u/qUHSET9atobvAYYwcOHIT0/YzeILSDpJd3t8xKh
MzgriQcKPI9KYas2yrskebHLfNKHOzuHoEYaqh8CGbfo7BTrTKIWpyC0Jj9H2O9TNlQMmE7HJAjh
8L+vo+pq0vBARsaVzqmPscgSec2oI46sFH+LfrqwPQhXTnZMIe7S79Zvh/FKnaR/m68JPV2VEG+B
S/x9EnqQ5GNdatEWgZuJ1cHeqUb0OBHLu023Wm67Nb7APlUauip5f18zbnJG7Jl5csvfK8Grra8r
uZnogznlP6q3dUWD1RqmuVbtkQCog52Z7lqgQCU8JQMNTa1cNOHerNeqOrpJa0xqVjaSJbcZmdjq
XwLs0q4s9DcpFjCt0M4lv8LR6+KBQc6iOkt6SNpPjsHotnoKISH576Pi6n49SZUTYjl2WU4SDCB/
PvY/2k7kw38d+yKLwiu7PCetjFd39NpVvSsxM9BmNePx5YFeg6l+GGM9iazhYFuYy3NqohSs55Ve
upLENIeBLZtxK0zkBvM5l6Irr/o3dQOq/7rQU9bQEPscQPlSmUW1pFhBYATbkCnx/MOyTngu2ulL
HF2R9/rmrUXYCxSQgX2A88tOkK6hmx8Wdbjt6TU30lQfkL8139PhSkL9+fpf7F1/HeiiAlELJ8iK
ccBRIbhxeL5QQ+jtk5m8yvhVSnSVEH7om/ZKvvxNtceDJXJ4njJUx8U6f1nHs1GlWjcWWB1BJTQQ
ygDn8e2pIR07le5q9PDzc/UNvMHhuF9IUWM6YF480koclUPcZ58SIKn9LjSfEmlRZx/npp8g42F0
V5b1u9uHEKGCHqFQubsUPcZvCocqJw+3crIeh2ESx2un4mW9+fm6lO8uTEg5KYjAqqahi3f5yzra
VmLotYEfRuDc192HpIPl5zM7fEC3w9AWbKfiffV4V1KiKpKVsd7ODTNceO2DrDBAc34w8d77+ayu
ndRFcW2ddSkpVARXrHqNqXik31vGiyK/sovFmIgIiaufD/jd0/RlFT4VYL6sAvbmOklCEm3RW+m1
DyNAU0FmloS389w9XUUPvtsEaODpmKNhX6l+moJ+OZypBp0Dqhlu1eYVwFQMtHVrvAqvNs6+fTm/
HMm+AEXss295VRidtwX0U4gZCQPz2sIMZtaHf1CbY80EzM9L+QnqXO4HCBYpNM8AZWXt4s0sh/6c
2LWDbm55Uxq/ZCZq8VctHkYVTcQMop2+rc6PqHqhohuMt3jboOyOfq5ePtnSS1r8MnMyUZlOgs5M
BUqjaH8jNzd3sgVhscedK3Jz/RbVblSzfz73f6RdRPTAshAsGYFz5gHEc/LlxpyRWm80JZUEpI08
b1tNsVqrI05F6BwBmfkoJ3jX3sFv33Uxe8D0Ae/hZXuzaTs9r6MGBnX4WCPnFRcnOfmoTIbJ0HZi
xDPRg5kpqTNhDUGrwdZ/hwkqkdK9TZ5/ZQm0b8BjmxhqWSqMQRUy3d9roHWR44SVFm6TcdgQA7vg
jleiAshU0R13xHZORO/GOylvju0wPjuqqD2araxCakhCN9Gdk0E91bR41ECdPAfHfiwoJNa2190m
mNdLMFK68sGwjV8RAIMcPdhtdldr9xLkrW7c6AzcWA9BheACZAnd7heloVAf/mrKZqLUCDQQntVz
MpMR0PWYD2vQ3UsmenFbtqsBisp5Gcg4l5qw5Z1RXWdJupEZWzPOB5ETldLtXgu1rZdRkMOGKGq6
pS91zmhtcgohE0AgfUgLxw19cBi669AQFvq2DFIXBSWfn0wWVpsfUU3+zVwhs0zoVuNipQ32NOfg
qsRsZQBTDIpTreBbhGsPq1eXizYp7i2Ga7IKLuQOX9c51Mu6LRZ1uO5gWwBMy+p9bSNiUX74Axgi
VF6EcOWwxDLjAaFTXuROPilwLlSpXTWy+epbIb6xCjW2Tc+LTOc9WfWtPWV73pKDm9dU4T43jcs3
nAbUZ1oBEeISXbdzQw+V/BxsR5wR+rjB/4FB0z6l9AtvitGb60iaj9WpjgeXlFVuP7QOUU/vJcYE
ih1W84YJ8CFP0QBV3IR3qzOjwXpnVbwfDBxS85n4EWQSCa0826ld/IkDuCtBiGdqcpNBavHawtVN
A1kr6HPnj3x8sWltWqw4OUBh0I/0AavQbwxLoXuVhoGbtTLiphVihbJLNCnA0yp7MfKemehjkyU3
xYm9Pva6gwyjScwi0s7t3nE7nETVxsA6ydFg/Dp0/kt7Enf38eAzto3Mg2aRBYAHMZ+Hlncjryvt
XutQy+i7adxfyX2+2y/oOGFAAoJp8Zb+/YZaWQR9QdXJfbKPsN8xDO15cOmuAerKd1Hx63EuwrCR
O15QDFa0TeK1RSvrMPjMk5xhpwL22cm0lzGqQp7cuRfoMcmAGkmYVoGHwXBrDk3tX9mcjG+aK/bX
M7qonkIrtE3fBuPn2XR9dVcEH+RH3CIeM9/u9pZW7xoZazQNaxRr4sEyzk8+Mrv+R6mo66Zwpjp3
BPHI1lGnZ+AsWVvkeJlb4HWmpG8yhgi8ZdtCVSbJyNOVV++S9jFNPige2iZw+5oaXF2GgbpUerID
c97SXMrsdxK0VoM3ybhRmi+I5CmbnMkPMUrUiobBzayXa1s19/mf91CFswXtA2Guz538S7TqqihV
1DEItgW6cTKDCQFgTZ47E890SV0co50MijJFgbtGo673P64+id8lMrrqQCtXxeScffGENPJQqLHW
BFvuBbs4mzaVHdce8qr8fLGfacM/FyucWFQodjz1lxm4c8aCCGrb1hwZpG62QQ8EWUUTDFriwZlo
6alrZDdS8M48z6yzvAt4IAMlXQfNqTdf4IhMnG4ajfeFdEczNk7wrDwz3iwvQdak6ghrpVZm9G6K
czORDJV9cylqVMono1+fs2VcGu7P16R+u3w6ooJCuE43LiH/1mmkzhq1YEuGlADfS+aDgoor18IZ
Sz4Ur9a+y9gC8+wx3EqofWa86BDL2ESlaNPpq7KWJ2im2wrIXboWsoJYWBe2PxdytT1kuJ/P+IJg
/9lY5EQtlChJ7IRB6N9bjzrqldR7lCU16J3k8HQT6FHb6T6GZqYhB9uQUMYYo+dthCahMc3NXShV
02xYJyOSN0M7CxymqmvdFe8NsrW1zu3sqbt9l4t2dHz/0DvJnxHWd5siccuoXKL0eubGDvKt16Iv
ofbRJmB3P/va1CLDCEzYt9Y7zrFSvhX7kN+ai7pbwGaaoFs3Gdudl9L1CoWXfSUz3dwtMhkeancy
+/M8t8ZV7CcTr/zQ/NcMmYakFUGrMWem86vqPjwZybRof5aLWU74qCUHI8YCy7zTz6v7bbZOFggq
hFc39nYXqbPSY29dqV1wQNncqmxBpkADHqIbGIFwRBE6q80142ixZ/7zYn056EXOG6Lu6SVyGmJz
+Ro0JYrCJcYxJhJ0TMjxQPHsQfzbSuV9590bBXqVA+4PJEEy4wI/L8A/wssi/9YFhQ1iJdvKJZHN
yEyriqs6OCj6zMeHsrsJSp0G7sYPl4EyzqwIjqgsbCOR+2SbDQqxUZ+klClw7R2qIz4IRnPttnyD
2XFWOu7RMD+FDuPfD33saAXJUBwcMKIBUcHV4IGSlyGYukchohf+CNgb5PLTldX4NtpZgoJow+bF
L/Lv45pVgx+SrnrCkiDq8CxCZHnI3JY+Q/yISHvQH8OJlyJM1JzQn+XyA3UzMtAePfFPsz96GEgP
G9W/v6qh/m2lhHK8rpCk67AsLh5Vi9cSMghrImcPrQwvclxgn8OLGqK8FVtPgNEcVPJ//bwm378i
X4578bQWXWH0sdmyGyKKQUcHCzx9HfOokrhhQJw2ABPXQMVv860vx7y4Dyrcw2LwQ94QB9FzxXdb
fVHCBTWYYrtyed/ectEAViAXaMjA/33LpUGztDYw/IOXfFANCm/vCCfTko7++dSU0M/U5xBldlaY
nIs2yJXjf3+p/z2++PqXlIIcQ82a/hwccKuy9N+ePUypyfDTMsmVuvSNl0/F04B9NJHSiTHei2e/
3yn++5UTEe/UP7vSl4W4uM92eVZLhF5p4GK4YXroejM46i1476BUCKlzO8omeBPRCa2vbYnfwU86
tl02tlBQmi/9ASwtr2LNSRB4Rg/PU+/YhvG8bZsHFt/0VtcVZUWa9O/F/u8BQeL+XvU4QlI27YLg
AI0sp5Ya/CclGqZZw7RAkq17LaQlvg80ddKaEhHxKGcvxTVbBLGiP53ExRtt90njR2fbPzQ4iHXa
REL8rL/BfQT+zNWDfb9/gHaolDA4r5gXe2oiS6rdkYBtPYVB1HzZSs+9bbmaRYFPXTixvWZSa1gX
Qxj6+dH69u5+ObJ4Bb884kmR+1nn6f4h0G5alAS63KPgP7CdezKCsGoqnGl+PuS3eR5DGYaDex0A
08UGIlV67atFcN46UUzj9NiyWVu7rIU7MZ6vXN63O6ShIEsMqIty/ie5/cv1yek5jELJCbYSKqra
q6Fv8xwn+YOdncboXcpew+waVv3do/PlkJ+uKV8OmVCyJWnp0dSwsMuJj2zMWvsx+J6rgHx4DCTK
ezvfAS4nwLem1U1ydJILS52FCF+XeY+HoucCTFZEkjExpj6MNYHgyMFxDKU55Ztyd3bwOiLzsB5i
0vI0QHGIPcGkUa2nkzL7qKI3DTdz+by3gxY7LTpdOKsAelpyiuC2N63iGyd2XITDLOndADbwMm3W
SiWK8ukkPNOcVsop1c6ik1CXwBu8hL9Jj9yRN5XtTQe92pQNzP5Iv9NoDApQx/S02c+PyucOf/ka
GpoYMKFFA/J/8XjqVd7bWmM7m7O01QqML1N4PtlELjC7LPPp2GRT2TMOKW5MtNlw2dbn9D9y16na
WR9CzknRhqcpgUL1TFXx6rrRmJjw8qnpIVHB8C941tDKE/9s37Uj6rYJIw7ZMgelanAUoHrsIOqm
OYBsp007w2TuF4kqezfqHkWG5m2tNrsXgzlFhiMhffefF+C7dwVHZDqk6M1rOF38/Xr2dh17Y6tI
wt3HHA81+nVkXM4hb59/PpByMbT1p5j5H87Oq7lxY03DvwhVyOGWmRRJpZHGoxuUxpaQc8av36fl
XVuCsGSVb85xbjY6feENn4eaXLtRUQVyYvvBkVpVSPEs1pDyUa1N5tAF5jNF3assv2bo4OhdtuMP
gy74Q07fIT9UfUz3FuuYcFdida9j/ZoZAJRQ+mpeStA8gVo+GjyRjYTklYV2rIvuJBDyIiWt6deh
gjCv09OePeDDFRloB4T5XuilZ5UDcevewHOH+sqAIaRi/yqQwmEk68EImmOybWyqUCQ/Q/lXbNe7
pNlHIbR0ycAGoNmOFRp+yonEBcJUqyET3D9EGSx25TXvThS2w1cKXRZupXnAcVDvm/ok4vm2fXKj
aDP2T53SnSQHyBNibB0N3Pbdo2nqyS+jHS1FLTeWaJqeyAcadPDJyzdgx0KpWIqH2Q+Xhs7ljR2S
o60rorGkBsbWHTxyJpV/AMzisqzVtQJzkWGL+lX0lCyqfAnm44zr06W4vNazFxT5NQL1ooAw7RaO
TW6YZccFRXxIp5BLgRCOkiFBY3MNyTc3Ftk8XUJqMvY3AHCrjLYw8gmO0XjCV6tmM9C9ioGj05Kn
znx5ZnOoBoyw/hlOn9wXdRWrQyV1FOk08xjp9zTLKKxSHSRm+dFjSpLGr4OJup1GOSG3Nyjxi8qU
qhHUDE8JN8WVHzTXPzBxFrd0layJ5vPXAxznfhi3shocmwQNeF/APAZS6uzVxSwrwNnIusMc/sqg
c7eGiV+QTXFIsP8ng3ajT8W7BPZAOxgxZ9leFsjLqMLXKaX8ReFdeW3QYmHm/fBS1SnluEMEUonC
7ZWfMjv/Tz9lEkd5qR5HQVyBwPBfdVU8egBe5JUz0qdGPbPIr7wY3+wpRNJM14h5y/hWOh+Qk0+v
L33GUWYr4lYUUo4332WEE2MVdLm7SClr0M9ddJSMwh81kE4lTU6FrTxJBpK0+YvsoqBoj1uJf1X9
KJjnq6RtVhFiA5xNLrPQeGnj96S8F40QUWeWGgoi8F2Ey1FyEA2atqTcAjZIjaONKJKXFO6LZASo
mjzItr2xJGVZ1c6+1TCdRcC3OUQKIgCKudCAv+Pava4y7eTqpzCPd8ImQn4fU1RcgmtYhbldYmF0
yuPimIIo+3VrNqOSK7acRUejPuTFIe4f6ChzB1xtq8/dASCmTJq4toq72gSF0niOr1oDNZVO2dLB
IUtlD+TikX7pmyvr/xERfI0YKMaRK8qGZagGbYGvs2p1yZUS+nlnUqUW78f8ZmwPvn3oAM/RfgNQ
rN5j0wj+atD3lze7Kb7Yt7FJkyzsWVR+weSLmr2fjkmhWGdzPFiUYaXwldZp229xqyVP0sNfpbTX
an1hpU+pf8ODpSEkiJRdnEKzC0Lca06KeZBh5mW3tvngm5ukvnWddOkbB4LW1oaZ1h3i9lkrb2pj
U2O84L4DhYPB0CB5lz7p3daKbqLih2+RIK9KY5NEt6Wx0uu7OD10EJWf/WNp7sIY5o0SrKriGf/O
uvvpa87C735Y/rOFnZOTvF7+NN/3mk7jHZQAtV3upSlNK6TNrFixCTtqPDWm/pfa7kieI89/u1rC
Ews8WQTto28sU49hf09unEJ3ncRyAbZV0lHEauOhwqUcAlbT33Q5OU16vDy379ubuZHKGKLNb3Dv
fN1xetHoaT8So6nZM16ZcieKYX767rxdzY1nP+OnoSYnKc1pmnuhKgmnZPyWICF05hFiGx6gl+c0
kzcxKVvUXaB3U4KdPCFuUHVpqAwYYOan0RqXtAWovIYo24LLFBbIHC/ND648F7Pzg0H9UVCXQR18
/ZRpMnqFaxGDpvo7rzekbYED8e8p8v+n+RH1yhgNCgr5ZCQvUjvVJePOFNCVVOfWQRcu6XBiYeYa
e4x5aB1cHnOmwcE3FYgpCtpUUKdkCwn+TOTHvX9bW3uAhr9t8Ng9AvDSjdqfBid6NbCs8c9RLC8s
AiS90Ja6CuA6eAr7jDL8IaFjjIlPKfnkL3u8d+uIxsif1FrTjPaOemUTzK7Gv793yu1PS1v3q4DV
wHjQCNayVy55IQiZRGfl8reZCdy4tpFlsrHeBnc1fSOsocuGusVyEVEmy4FRcgiGE8h7Jdn58LQh
41SbDmu1lQzddokZb5j8brTd5V/xzdBUxsBMDC5IjKaCeMXXXdH1NdzxerDOwjRaObDHsRAKEAHV
QO8JBrekr/Ho1aRNMaxdGYF+azGinKTt7GY/Dn9Gb2b6EHdHUODVcAfeF0Z5DwYdZ/kxeR+SX3Bn
Ily7pJ2JaEewgutnpA9YESvW8+WpzKwdzHdMWWFjiiK9+nUm8Rh4daTEpiA94hZYhXdkjRRJh/7K
7TczEAOAy1Pp1AhZra8D5VGZljh1mWefqDq/0cJbfJ0pgqJscmVG4uNPLnahrACz3wDCSUj9daQ4
NUrqGJJ57pU3K2oXNmfHA0eSEZi96tGjAcUQj29LfbeChUJJAtIC9t1F9Kwh7gQkG/UumA9QkgWP
Zd1iJDb+5PCxGnhrm+hPVjgMALhAAca96csbzH019Ratrzg7G+lfCHfxyPIZpeI3q9lHSPBYWxy1
baz1ol1Yb4x8g6m4i6k2Tka8+vmKi6tRlhZ9+AFoTLHFYbsrlxUandHWszG8PVnZidwe2L4GdcM+
KuoGKbLx2nb4Zm7Mzubj2bJsQJfGX36ys6U0sLtSYpks3Cnq16B+y9JyUZbdAoNtioyIxECHGfeq
ly/G+KlKzgHCdk56Sttzbxzz4XdSnvvSXhXJnzZwDxoAKBKlNwq8m6hdkfMvZAM4m/RsFui+WWji
JP3Stq/lrh/V38kuILTCg08FysvrNJmImShxFo5pfNRrNH1+Kh5GUbg3JAe1rZa9hmIvCgcpUjgt
mCBUCn5l/m+C2jTyVpf340zBRGfPQ6i1aAIjfzI5Yp6UO5luI4qhS8c8vVWzGwudV3+PAIo1nDRr
WUAl0t8bPKWaFdvhyvAfV+L0SxjI2tgYdQN7mEa6RlfqfdFnSPul2sZLCehEhxT4hkbFoKvyVauZ
lGXAqPlnQVmkdRHzZ4YKVuoxssI3ZQg3Zt7c+qm0jgvjyQJ9JnACQFwpwh+TTD6K/1wDzI9MHUis
r/qbBn0wXVpnCI2p3j4Mwo0dPlVxs1L0eqfYw0GCHxWm+FnVL4PvbmiCCYiKXEm3Xk+1LlvU+Z3A
rCbWC/awOliQMgVcxv876XNQ2ycf0EQJq0hBziq1lhFAppYIrixQ7WIVCzKUYUvzV0cSPdwjHGRl
G0l7FDoz0SHZe3m8dwcqpyhwKB3WG35OlQMVUlwD48rdRUAlHAG7k4eln5P/Mb2GRaJzRjAt8jxe
AR5TrhUfWA2q8Cb+gJDl3Bc1tNZxCWeatr6QEiJlcmm0pg/VgCR8CCcSC4nkvYBg78fdZsQZscrM
XfWHlCIwrRYP/eBuyubF4d81qcGaZrLNqC1mBjxAHKYrCX5gj1GCjypXcdCjbuX3GJlmSzVRXgW4
2pLHlVhEJZZXlfEGlEsDF7jr7WOFHqFXuzvN9DdB3a99U7oj/U+1dC1AGyWyGwEgHwK4xAQKhudP
DJRCICZE7sqj3qYPl3foTFxM9M0hxRwUDOm0cVRETsojlLjn0X7NrYdC/gMtBlqxRDC4kV8ea+7l
/jQYxJyvj4NZpIqfj9VHdzh3Ke/fZTDD0s2IEnO2bvKbfNzwB8l9/cMBBKQe/PEGyAUFVdo6dm2s
VHBsBpJMDnLFmIiGiFZb675da/YxHnay/UDGWEs72ziM3T6w76Xw9/DQBtdOtfid00ONsamtmHDm
abZNntNGqYYiC4Hx8PND6z00EenwV5a7/zs27Gh6Rn+OjgGh9MflTziTNwF5B35tA5dDvGuCXiqq
PJXQaLDPNDs97RcBX2zcWs4S9Ame9le7QLPDmSqlBwqRNryFrwvm2hX4rKz8WDDmytVFioGPaqz+
0KkLOb/+w+z+GY5E9OtwnZfKyTjSdKII2Y50Q8xTSw+B0o0o9hIYAYu5PKI6t/+peoiYH/A0Vu5f
hwzd0IysER93pie1QPB+QeZN0q2DiTxhWKRsM5Rx4nMcDEvRxNEJAHAUpCZwBFuttwuI8lDFpW6F
KoSIeHVYd9KSaBGC9uXfqszEVmCb//2tk2038rK3YcNqBMlfpiWcYwEYtU9QwkExwQHPlVcRx5LY
2jThHb1Zu4CsMiQULv8Q/Xu9kPj70w+ZbAuzR60hQXLqPOg3UvKL7itPq1k887VqN1jo9qNiv2rZ
D/hqEPxrNPy5QV8956jVxCmHNrvDod4wf2TWs9BVs35W5WvUPUbe1m/Qqc1QWFbuBHTdWFOSPkfY
AsmPg/UCi5186vJkvvlVE3QhxUKMYIkaG4XYrzsAGkVnSTI3YBA++vktMWhbIDfS3Ef271+Am4dF
ZJ4EP/PyuB+KXNNL5NO4HwTLTzXQrHaaYSwhISWGuxwijDBt2Lo8AWz+JsSlKj4YtB86O9jnWknf
zrpB5Auy77i0STzj4hBYdw49RXDJeqGsc9qHEkdFtAklIgJTvy99ZwHaNodOHoavMsT1uIGmV0Pc
QMHZ7VcC0Cbj5BC8jtWbl1mbgKC4z+S9gEkU0Z6+2b4v3mO2dx5dSX4++uXfPoDOqyMKcXR/J6+B
4zYNWE/DOuM5/NORnxXnUFp7t/xt0rWDP7Uw7B81BTj4+nGG3r4bLfNiN4RbC5eM5Dku6nVQEcbk
0jIhXHArZ1Hqf1TqXefSpXm0+4PrPyQ6xFrnTk8kBCRu7OQ2Up/L6LF2fxYoS3kW5JJo28i/B6Da
UEOwK/5TRV5K+5mglYp5lAvJs1wEQ7KIjfdcfxiR3c7CPwxrPcr5QrKfk/Ax8O7UdkuUuZCTaHl5
m8zdTxbKC6alweihqvR1d3a+abi9xpVIhdkkSsgPgtjkfFi4J+2VJZlL8BHoc6DAqLRxlY+z8mlP
jl2ZWJaXWOeC/SHv0+aPOvlRKg/oA5naufqV1w918awU597HMOUMoYVCHYnT5Tl/PCvfdsannzG5
6MK6rzpHx66Y7SwhzRGwTFR62qI8APfYG127rEL5lPK3ATcKxB9szVx/l93oXaAnDeepIxi1waeC
4gRRnyNiibRKU7yp3EcBxnLoYdHiE8zV1EA0L8NpJEXN3sX+otqaKco/NAXraNcr28G4V3HwNujF
aMTGLQotS9UZVhTKB9WE0kPTP/5Jditv2zhepCkNDGeXt4DPlZ05/GjrRTcONAzMZ1f9y0q4nTHP
7EOi0wdUZXTCWxo89ChE05V/UjA2wHqvMyByoKSHDjGoEvPVTOCE0VVPDmby4tfVPuv+CLvXFtaB
X/30csEMuakLyrbqPnTRFbYKtvQTwPLLyzMDsufGJMFnfxAyfisDjUFPRbJXpRsXU0ZyeEv/3faH
8KNA5zTvAYAJ233XtO0IMDXDp83Zmuab7P5a0je5/FvmApTPP2Vyh2CwrnWer5qi9c5TiC5VjcKL
uyc4BGZVXQtQZk/jp5lPNmaX9okpobN5jmwax2gDPiadCETpk9A9uDw1Ubz9dgj+HcuZVFKG0Stl
6p/UHVVo0QcCIaQ6YexcHmV2RgIWrdGO08EYfb1fglRtIhARtujEdMkjUQTYBUBjzAjQ1uWx5p9a
WxPCSqhimtP6YRVFOZJLnn22+rtE2SP0I6OlEp2qXygOlfHOrXdVt8muceRmvyTYDORPoRfTcfo6
R98IJKlx3OgYew+0VoFu12gsVeaVTzlXjqfWIeuazijaN2k1ObVNqVLBxg89FmUEk+1L2b2rSHKk
WxOghoZmrXxNUW7uBEAfF61rIRAwrZGz+5XCqE34DNxA6j1Co0l3T4EaVSdgQ0P7fmUN54JQASyl
omHSuJsKtcW0zkyobR8ZiN1ASFuKuE57AubYIdtOxFevad2F+o2pLFF2CMorWeRc85DX6X9/gegN
fF1Op9KLSnX16AiOVwQ80M5EZG5AMzRKtIbkIdsEqrUdWiTjh+ikp666yK8xIWYrS/TDSAGBx1Gv
Eyfr01vpeU6tBINOMbzcoGRlWTsSwAAMKtZ1wd4P90m1G+Fa4ZNRrEGuXFkHsWmn1wMlXVE/hkfD
8n8d3nX91A4KzTpTySwRnU6OPdAv3J9rIpG9jdMuAkTiEdlcHnjGnIGt9u/A5iT4H5wkSlXJt8+y
89gVqMxXewrXJuheZK7bRVvcp5jx6ZvSffV1TCjiXe7uS/s0lM+ZgSWncQOPSS+FMA8oIBUlHfck
yGyj+oNM4jaoDxTiA2uHHpdc/TCifR0ADSOgTZ/d/Af3Q6neMzeKthUFKmQBNWuLrqRsXbl/Z2+r
zxMVJ+HTAkeDmdt+mtOM9t1lUtobtcEtpLx3KoH70xN4j0CDEgo9lf2XcY3mLi7e7+uLJB+1Q4Jk
YzK667aqlhgI0RFW+CFa1ieK2CgVUya9vKDz84QXA3cfXw1K0F/n6SljXeRSa58VDJUwsvduyPMD
vFnqrZBrSVbsXyFxds0jdYY6IfA2hgLgRkWF3JmcoLr1I4oOGsIXYD78BLmfBO8fRGnrXVn4t4Pd
nprYXHSGf06zdtO55UJt9LU/aEdPg1Yb29IBUTiD+mNf5jcWpbLLn2Z2DT79wEnwHaXZmBchQCUC
SvDsxJLIJwixkvDKaZ4dSHx6klEKxdNGbu9KWsatmhypkgP0KMZtFZxpcqLMfXlGMyBmvvmnkSbv
fYtoCOosjERUEQPTp4FLcFGigCaLrir4uBQybnIlyb42v8lK95kSURQbpZtoWOqgKLqT3h3KYHkV
W3ZtoMmKFQOQj0qJQsG1aIJD2j4DK+xwrb0mdjH77P77HZ3JoXEHI2zbUP9YsUbZcmL8Yu2rr6Iz
XRyuvvLzrw3gWhrScHeRD/l6SMnWIs/0RwdQQb0YBpLQACumEWL4TQ4F3xHFn8ihB6qjiWz9OcrN
TXpVx10M8u1Ocij8qOTsQGgmd9JQNoqelbYllBtRQ5ClNfKKYXRr6Lcqabm7VseNgO3ga4C31jU4
wIxQDlBmA4aFIwJWyIdfv4HiW7WH0THsSft3hXxkai1si05Y+ZihFIijZHRnSm+mGux7LLLo+GKp
+y7jTpqPCw05r0CuFlqN+txVEsxcFO1Y9HngN8M3sSe7wcuCxgkSDIvq/gYWXwZKSIAnzRvEI73G
vHItzUZAn4ebvP1VXZRxUxJ6tDmM9WWdI7W3TnA0xU3VPRF3IOVOF542J4q2ly+QuUubGYLeslRH
db5pZejopIe93kTHQTSvpF/B+JQnmMHT9ygM0LI0+BQb0nGs/+AsINAlDnkHr7rn+oYntwFpuTQz
QHUBNRRnuFIvmbkANCg/VOdVavMUrb/uEb3oCYr6xj2jVbJw4zOqynQz1OokUvPLn2LmCmAoZIqE
3g05zfdVMBPHpxxLLZ7ck746UJ/avP9f/M31AWd2GQNagJMRvgE2MDl+hp7kgRfQy9ToBleIcQGb
UrCxh92UDojNXQu0Z/ImOqa6huaLLI6c+PufAqAG5oPmOzU68pSSWzdeRnm+oUPUufg3agmCF9lB
x7avpoU2mu0pM575EaUfbTQnXQdpfWXvzV2CFKUQogK1J2Bjky9uBZmayoQEZ7Cihr1FXgwkg7vp
H2qTzuaNPm7aaG3LS7A2hN2XV3suu/s8uDY542GRaK2X8vVZboSzW287aoAW1uRaKdZiYKavtl/m
x6TbYyCxCuV6qrqTKXFddYPinC1MGD/aPWONr9lOtMOgukkrocp9eZ5zi45Qwz9DTl5Q08jrMhDT
hMLqGmdqKRpE+fpaKUB8rclTAqz9n2GsyV0uFdWoB6TrQB2KRQ+niVYWbxmlKwjzS8ldc3NqHdiG
K9Obi3ZBVtCMpw5BcD2Nds2sMORB8rFHrIDW/1Fm9zKFXJqe7G+/e+qdQghM20v/KhZg7mqinA15
DOUB3q/JcTJNFOayAr1xC0dJc9DRLP3D6dUNexj6q+AJ82aIyyrCkhzvAyTWLOnZhk0mreL86fIy
f5yVbwvw6ddMLsoyUXujGkqwdVRJ6w6zAcXZGdUJnSdAT9RZ3ZPTGLhq2zs1eM9oLhQOpP0SMPVL
k4yrMuzxR0VJRnCYR3Ql4v+CIqEq9e8Hm2xFQ6fHWoejdAawqSYHBdljpAXGpUhPPkiVRWEsAhrm
gJmK7N5zQFS0REXXKKZz9y6tXnoUQPV5ViYnfyiiTDMGtOlz7xWYVoDhZrYRLTYOoKFfOxnzowEW
QaIOePJUHltTXDuDMwO8srwP1JMphGn8B5UuGtJiMoWlHwPiQyWQAI1wRtkWQoMnflGqJ8AaxrVd
O7dpmTiPjg0HBUXNr28A9Z8Am+naP6KkuWixPbJxlfF1lIlS5drRFGd+uiXx5UEAEJtErKkm6y31
ozRYHTQUVIpyJVvlqbWpupON8b1ngdt6l2qoGNdmONdWRTRKwwKL9gqTFJ/g0zNXJrnipBEIStER
gEBlxjd6CyM8PXVStVWBKpFDQF8dYPk5iAQ7m4RiXhffXz6Rc+v++WdMvnSc5XwWcuJbYgk32qXG
LVhedjZ9/aunfy50IeF2gHvDKqCE9HXKttXoNn45H19akm5Tu2QjZws/O+f6DVTDLPt5eXJznSXu
W43qqxBkdaaxi5I7odUaHXxLeUsNBaWOBb2sMvsp1y/wTbpBg6VVHVDrQ+5RiGyiQQdQrVg2lIZF
9/8//R50GxB9Aw853Wtt6QHhKNjXfb1tnr3qz2IALhRHyyYrlyu053t31Ye4Av0MgCoJPJGgbqaA
qf1odfm3zC48DmygJdHXtD5kZD7tP1XJjbSwwlQI3gnxKEtFD707UDTmU0imdeWCmT3RjIQOIuEx
kd3Xta9QiEmqyHJghi6V6p5cnOzfjp4q7coTc2Wgj1LEp3l1ke+1bWY6NxxnXnfQ2yT9hrK/enII
7OduDuhb3JgI++jTT4iKP0G6HwQ8E1i/ST9dzJySTD0AcTz0nXKy1HI9KFu7sQ8Bku3J4CxHo+Q+
G5ZgKfqQAq2ubCFZIKBb0PpIe+NVPGtEBmmjLFoJhSQB63ajW8VCy22rudLSUNFebvU11IJlg4Gi
k3+4Z6B8e8fjvzALWkMKzi46HnP+S0SJOhviTdL/1aSHvPKWgJOgCSwkDcxe3ZM+K5vEwqOdQMj5
5fYIwDY69ljPVv8iuuGtiTiT3ayNyIYpq6E6rh2jLNk37gDBoFqHsDmHTl7ivHB2lWpJoF7T0G+T
XeLHW83sjppbrdEfXYjuR6Cad0NgbCUNfXtv0WYScvT6SgmbrV5QzMYmsYvWboVvGfrnPHm9U2Ew
8AtCSGpb68b43arYb6p0p078b+P+idR9LT8QDXcp7dnmVlBKu0GwPs1VgSqOgOJSbl26Ab7UTrMu
R3yOAWDmmUq8lx9DD51zb22WWFNAOcnGZBcaYETM/JRBEem6eoF4xw4KPFXnZQaWXnxSGwifbpTL
1NaWcqqs1EG+8aDY8Jds588SYPo1wP3scUUoUrV0XKvozH89P24wyOgtQczcJ8yuReRfi7AMNBe6
ejs8XL4aZo/Qv2NNe4BB3LhWFUj+0YRHzfVAd8cD3ggL8mp1ZTbXEF5sVDAggCHG9nVehjr4chcg
oqhiDl9yQDCAscKfgWdsfc+jn1UtUR+SVOXaVazNHd5PA08+aJlEuq80PEZJ/ldj42+A0yo10O5k
Jg+SPi4WXvbkaKIjSTf78vedAyprnyb9gXT6dEeFrWbUlou2NZzyAb5be1Da9wJMuh2Oj42nryRk
ykUZtpAhghorN7kXjxHYhCu8k//n89uy4Pvig2lMgkwtCiK1kHmQUF38WyVG94eDZqQLX/64PIbS
pSeiXQm6ZncYpbz/G3byGthSrsRWyseXqxiuJF7hBUQle4lCFwiYy1/7ozf4LcCjdWcp1BUMQumv
W8zxemmQpQKifPc4JI+J9yMobix2XE/7J39CHG5pSO8mlc1erx8JGRaNuw7GfcmV0XOruBg5aClS
DFm77FFcl9N4aWG8UhICV22PHJ5yAJZ5dN8b3Er14q6sfESOzIWvFRsJyfmqfvL1N42vONjKQw9q
SJXcZRxCenf9lW9Vp9hQlynKJUqUbPUAYTBcQcLkrEcIP3TFiWjqtx68RqO/sO23tmmRhgCi4ROi
Sj8grp80poIEDSFjvHyTdWk3ACQ0qqNnP1S9u4h9D5WqHwWPisFzMST43OTPvbmR5L1TYKFc7aO6
WABjdRJeFaPcJcpvKf6t+M+X12J23W0dUpVq2RSxJkuRRYraJBEEPKoZAdYCdiR4FxSeN9yxl4f6
qBN9X/Z/x5qUbaKw8LwihV6NgHgMq7+sMZC+7+Exy9T/hM5F16PBihCooeRrR2KN+qMluwsUAQ28
PfTg3EIWyIdm6SI7IGqKuuztNLTSMTza2DEYuOCgGxXaJKxou018VACMZKFZz7VEdgsSPMrBTyB2
eHlqs9UEGu+wNaCxKt/oLrBMTT+X7PDoeK+eevJwjesPRfwgDGZR5xz5slwZffpKSnetGjabLjkM
i3UuXLWpOUATSa1SyxzdQuYbFc+y9K6COAciT+eOlIVXv4cNdmXGYmNMF1MUgOFvE7CCQf56hnvN
8MpaKEsRPpbtIhw3aDi0vwHII6dXlGJU+NBXBp2L70jQGI4sHKVm8Sk+XdO1opWwODo0/KSTQg+p
iYdukZrjj7ruduQc21zrTpHze6hxJPCr+661XvyRp0oA+K/8FjHB7x/g398yOTk+uP9OcyicBA7U
stRaO9rO5Rt0FJg7N7qB3VulJ6N4wlRRa1ADNNKnCst19VoLau4Io7jn4KIl3JOnVCuYn4qE/Cwp
lXpvO5ifsCJVSMQqr+Vkf2XWsysASJNkERo6Xp1fV6Ay8iT3e88/wrirIrDfyqmlrQbTXj4ANank
Z0m5BxPe5AcyPI/O/OUfoBpzn/3fHzAV0yQ4AeygotuJKPcudFsUeCOC+PXQHCMV8bj7Qt16EFDk
o2WdWm6L/A8Njo/2yy/+7GDzZbdB+zh6ONpRO4oDfzmE8nrgNrryO2e3BxJzyBfQaSXd/fqhbFcb
m9Fxw2MYxG8thhUuKV3mPMswyDOz/9mk8nvTl2c5khY5DLdQFwK+7ggZPXA3AftVCqr10P9CfLqu
wqe6aNZhhUJQ7d7GzlufIRqNmO3lXz3XFkZm5J9fPRXJjPwR5Vyb2iQgaKpsNDIG0paO8qus/KQm
mY4EgfFSrtQr6zrXy/oysvb1e2lx2cVujbsEsX8D7qy/QdqAShdEKD14i+x3LH/T9ybuVlcrP3NV
EMH1NYUfJ8bjk5M8RqLd2o4RjzPm9emDULPWoB6SwyDI3KKZqVju9vKXnj20JN8gJKk34YD8dbpu
Rnd1kCQa1M6pbw5mXKxNHwkoq15ktNH+w2A6n5cXCvjbNKQP5BBEb9t/+AsCHq61J0GExO/+Wqo/
W03mUqBsx5Mn6Kxfp2X7Wq2bvuPf+gAyOuBvpl0scINY2Za3t9FFHTXCIOsECnxtNE9hhEVZku3a
5FEJ/lLxSg8JtPNtgYlZmtqrtjJoGybXGlpiL327utHUIeqxuUpskdp9ekYcChJN6PRwpZ1+hS7s
Ii/RAXzW0c5KkF5BoF1BJXZnUHLNcCVHjujyetCymf0FGsg5bga+1GT5pSaUA6ttgXPTI019nNkC
HLUGyMkGUOFfopPKDxJXhlYhbzKKsAgrKenGz1W6pe3agS8QvQkCoFlDyAMFY+qPagqn0DQXcpfd
9ChmIIDiI1crUUYbLRvfqQdqMYsqJKGnmmkDWh+CpR8Vm8x7LPQPPfIoglKIq5GN2Lzas0PuCScQ
kAYAsyQi68qNBJu3se8qxOF11GtVDyFjyuCqv/TQp5aUbguXZpF47koIoYd/g9VT5CuQQKbyQQte
w8uVPNnOTxj/OvVN5jqgvsJFYIMKAbQPkE8dinWKYkuDgGw3PvXRq/iP8WehdS+Opxz81odimZdb
q0axCjWAPtuKjIwAkJAHuSLCLVSSEn5WZgAIlO5K5bX1khVMjqrc9nEi2HoiXXfLlBVQFlXw6jtk
XQ1032TVxenadfK9jiiM6Fj7iFp1vr00Yh8+3julBRP54I4pucjEqFKBtpi7xH1kWNv8R2Pt2dYP
DrYuCFkFzpMoHAodYDcdVxGAMaRnrKbetMoLCZYceVRCGANNeHxubO+F0lgJZa2C7gEWHE0tMu44
wNLQfS/7cOUjPSeKHm2/tzp4NRbUaUpR1KsyBKlMPsK5QjnPjGFG4FwY0TK4Mx0JpRD6xYLGoMFu
9N5D5iTkbIpIAq2YLaQ+/4DYX97sc3USssr/2+rTh1AZ3abMXR5skEZCJtkeHlghV8EaimUTfgH/
YTxQIVRS6SEg7/L1cHtx62sancRjXR3YfGh7Y+iTNFuIKxi/XB5rDopCmeSfwaY3SWo0blPHTiBk
edBj98c3p9mCRy1VmvK32LkK8U8Tim+ivsuY9OXOKhMQxhAtseTd6Z7E9x89dZlw61z+bbM5iSDr
0dyEiU8b6euHQA5O9xEqDo+8L3qHi4F1D79XcGY5RJwNFH0EtdcBhyEEAS+PLi6wb1fsp8HVr4Nn
9FBkJwYyh5RU5qY7z6Vhnd7DD7g8zuw7+mmcyWo3aRDngQs4s0vPkJ6RRgIg79DAuUoR/CiyXZqS
uNM/vRpuR1qieW14tLRmK6F152MG4dc//MTbippRh2AaWvX9QShyR3m00ox1V0H6UDvECgrca8Ak
FzijAJPo6hunlzdwu7jawk5b1v1bXdXrjBI058RK00VqgZ4xXwZxSOhHCJl/oVwOxHtNkqeo0bKN
0MuXcGrs3ixOd1vl2xAvkUwFXt6eBKov9l5cCeofgEXK3C7WpnLjrwpM4RVaaEK1MgnWSvfmUlTR
uVRoxXhw8ez9OOKVB+E5TNdt/9v1XrHmKOynkuaIrUFjfkq5SsSvjGj/iWuFC9ELXkz31ivQqUsO
qG4J6XPAvZqVH3rT/iCNRxZleGGoli2iSDn3mnkSlS2lfyr9bCvQQZd3x0e8emnNJlF4g5N2XzkB
GDXTuhEZo9tx2VurEJukvtSpp+Ly7tq3XnIGxCJk9dIHI3xV42pt8LYWwxNWMG49LsTe4h3xkKvk
wt9jkbIUkp4ojMPO3upOfyMHd5kJ4lq/g/ESl28lmWj/QEyPvjt7Q7DhU8QC+bgK7LCghc4PQ4+3
gfqAlPxhSQDluZqVFOyW9dClC69DjEJF+L8j1RrqddKZ98KapRoRc4/AtNGBEH+M9H6GYgDFYNQO
hU2eXUXLAuKPq5ZLsdmgTHETiYcYnw+2XGGOiz6Utq6FwhrPfcQlea2JO3vrfzqXkwAn1Cu/jBQT
0LRzgpTFLeywiZl8BlglUq7c+XO3ANIp4JPARIKIm9wC+RhXWslUj2q85gJGtwzjnRATzOvkjrnI
7fNQk1vAbAqvBuz1YfBFPCI2BDCSTYcBHxtepuaQHxRgjx6ehQ2uG7Rtr+vmzQWwOlMVmoF4Qk5b
1WqjZGYw+OGxkQ/CxkCC2dm550QClmFGx7D7abr2RrY5n+WD9XfI74jsEs0UOHQB15T1K1DspTYq
ew+oi0VDTNbWtoGkT7WOOBVNLy+Q2TRh3Q3gTrBTdb2zNfxC8Jmy/LHy/BsZm5nI7NC9fBfiEDV2
sKsssReIchZNvzI8dVXw4MCCxw+arC1JcJSpjPVVI78PksP0mBPPozAOt4cvMjnmroJyeqnyPYJ0
nWX+wvKfhMGPF9F+4ydzH1vYdmqkJOZLzs0H+mfZBT9c21t5vXLQxuzRHO5EaOTlBUnYk2jyOg0S
2vKLq/8cc5O+B9bN5kruAcCYxOyUoM3a3DkB7NnwLXS0LWvfqLgmYYkUUmnU42rjyhg2XO1Zz50t
Q0jMaiixIWsymW1FwNEEep7RyDuhV6gjaGuHWzf+zU1SJN6qx3GpbfA1ig8SeJ1O6Bimy55nyH+C
YIyHlXTl/M3GGlhDshNV4ewzlfLs0tqN4/HvU2GrL2TsTmRtlQwo9In+uiDlrAFfEnmjv3r5jp/t
3Xwee3IiCy8O4qTPOAwtGj7JvVGT0IG9FoIezQvXOkS9/yHtvHbjxtY2fUUEmMNpkRVUpZIs2ZJt
nRCy22bOmVc/z9I/2C1RNcWZPUCjYRu2Frm4whfeIBxdLVjDIncosgdJj7eBlns5sc/1p7n4bd5N
xOLbKF2r6mBWKPu0R5MPw0U804tm3YkIf1Wx9WLZ5N3LG4u+TR9lcI2VnGjX2hfUettTICikgXzC
JEY+96Yrfx+UbVOtiqVeOnNNBZ813XIQ/F+Gl9DMbbUfQulOyJRYEhScEkP6lgsdW8CZQtsuoYsX
/NMWfzgDx+zrjIZW0R/xuRjWdK0ueEGCKXn3MMtwU1d6eXZq6c4EEq87MZRPJCuxQE6cgZsxApv6
hZa1FdYbVb7zhSo/CQ+6AqwLKcaPhXqpoUPkRizv+oK4xJL98GiLu2ma4tCcmvhNFbpVsX86AdeX
9QSxEuW2yYVDQUfJGDUPoHffB4RvIqCQjo2BH1SYwXhdlde4iHR6P1uLHdNiL+2ocH3umqL2ovll
Rh5C4C9rWifGiFRh83VMsL1TqjMg0IOwKhGTEyenflpj/7zxxJZnN+Q5pPSF7Ki1xKGgaSB300iI
lsQUJ+jtpduqRYhphNM9nHr7UWzSeioPQO7agWII2l/G/L2K0Hg19U0V9Qen/0cBpWW+jCGELDPE
Wt73gkrDAKJEvUMjt08orTwa+U4FzkM6j8eP+8akj/CqRn+IZolUfAmJ6BS6czanVk6eOhf/tEij
WeaDFoJBTTCDzn9VHeoAo+kNfUiInN/UYblLEWefiz91DIJmOk/dk90gr4QyoGodqV9thRVAPapH
kdH/V8tL2NhSb4OKLQ6kd1nJHChaEfcA3Wv1Fq1W/76A40hAuAfxjtFbgmjarYCNiNU/bQWYRfor
h+UmmH6tPMnlA+E/T6ItjqLMyQGsp3F0a+fPtR665zwAPLPlsmJC/xEVEBThNqhXEwVyZWryCxQq
UbNJ/b8rjyIW8Kc1hf+F6OlDw13GA0asRXGslW+kOamjD3NMOY6zO4DUZCxCvyZB1akLn+MGDGmG
bfqwQrB6c8P+/Ag2ZGoTkL7ylk2++y46K7qBlfrmdMeN2CB2IuS7lYeseTb1bCdJ9AFu4l5oEu56
c5tKP0VSgkxHjYWg8yTUy2G17G0Fnwfrj/BndCzayygAEGHSFPDz51zWz/b0J5u2RvlAGO+IskLx
en0yL7hqcrZSH9cRF8UyZwmRI+AddLsFjtnTTqQDL8qVwqwMuRwguFhgAYf4WfXKk4iF0RcRyBTK
WEIvvY31r0J/uaPupivbNjhQdFCbkFLk+c11TwU4ZNQ3og4ngH5UkVCz6Vf2yKVaxLsXsBZdw7kG
BlaWafS/IRV0k1vtzYby+kRdLAYxRWAWTWyJnSX6rGMVpKGMwY9mH5oMTob6FIEOVuf8PLfm3pC/
DVPrNnOB0BUukMFrUyJ8mDMpyoTbd+WKHPENfDr9KqbfZvrj+gNe3KDgLsH0GGyMt9bauyUJ5zNP
o64pb/vc2COYQaUkRFYdA6h8jaN1KQwy3w21SP+Srqn9SqI7DI4WZpCGNXmEq1uxB69EdfL6e12+
z96NJl783Ys1k9Qlcw4PCjJaOp1m5+CkDwQgnXSQ431p7MZ83ztuGt5ECCx39/1qDHqphWSK7w5k
SgTmi1M4Hik7tkocCc8fYYMDmrAp/iDH1Mu9J0kUt+EgpUG1B41HmmjV1h3h8MjusQf7pqlnr8mQ
uCyM3fWpWXuuxZmcZvUsObTp76XyR2b9INZA/lS2nnFlI/IB6Hh9uIt5gFj5uH9QdVSWxdeO1sH/
mOxBVRbVhhJIS+b/xZGbY0AjVyINBFTMiZ+V0sq7XoyFUdJHw06h7vmZwBykVj2gXHNXpB7Cr6Nz
4OD3YyG4je3aFECmBcWFqwB0uLUE6E2AZ3neI0IghNPZWZ8ENOKgIwHO6Sm1Ku6ulrUFzre15zPW
RIQsD8I5Zjam20ErtsKejmM6xhZaiQVyKYYdf190KBtiCgvUnJZGipoMfNU0U7eg3Ux8YETVhuuD
JkyndV7QUbhK4yP+H2FKyFj+rQZrO+T+241qBXhmmGcje8WmGwXQXUHSK9yHbYae7PoGT4X8kPv4
00WnqJ5OipRs+lTTSHpHkf8qjX2kTSjkbTChfBMxzB8i/zZqwi/+iFl971p0F5z+D9UDb8rpOSnp
TRa89pnpgVgO8/xY4LNaixQUsj8q5TWdduFpQ3mN4kyXqluEaDfpXWMniJbpe4kfS70T/UuzxwU4
R7hGkugpPWSBcdurxpEykqislq3j9UTJ8/jHjyXcOurHKel3GtJQVeFseYahtZnU3KOcJwQXnYEL
CJvV5reFqhZKO1iITFF/xI1X/ErSnhqmdirGO6uSY7KHXRlIOy3ptxGlFQOiSSYd9Tokqyy+i6If
NbtwflKC4DY1i71pvzhJTOZAQKFTny1zj5KMh0b7YxQ8zTKC74a5DRC2vL7X3nLqTysODLSsy8J0
cOmxpwVyCsDJym4rooxIa3/rxbCvvxnGH7V97spfU0IBWWCD91nH82UPgrwzxNu2RZgIQaFUSbYj
VuGhct83v5XqpA032bBTKA7itaG1m+ZnnB6a4iG2vlTDvpp2tJxUZHx7w5OH7y22o4nzMlAlqaTR
DXS0S9eiqIu5vfXGO+F2ImVZnOxxaOXxIEOoBY5CSUr1lHbb93d10nkAqaTxHyXcQY/oi9+GlO5F
ejd3lHfgUOXdSkR38Xh59yxviuHvbpmIbqdVgBK9U6wnGGMOBuaDFd5D1iKwZr+QpxmaIiy4oGvN
q7Zyl2BelhA8scDdqIhvf7zkSjAKYztDT6HXACiiqp8oqqKBDiqCpqdAeK2S2y/d4tjzAgdBExGW
3qKDFCRKo89TK3TXz/Qp8CLxezcu/yJAaq45cV3+1O8GUz++X1pKWVjgPnEr2WdzOvvFM+fT3NwA
BlV8F5DgaHly8yMMcfcraaScxb7WVz7yxTd+K++Kvhl4yI8PkTtFrlQz7hcgT0TLhJMKmTyaGzRt
g2p7fQdfikvhKlC2fhts2RlNsiaUTETb33hOUuZRqpJQO1ktj16K+4AZEJpyNcP3WGwi6phWmOAM
JRxm4MoKbgnfkeqgkkQr5a+LtPB3Yy3hWWUw1VWiEWtz50UqJAGueYFBAE4t9Na6yNpg28TxaQ3V
vjYmj9qQUKi3hQpbdCfKrwLiEDnBbjVOvPhx/52H5XJ2gkKvsMwLb9voVXQJ3rqg43kob1Yr9Jfi
Lss0HFGVEuW5xc6py8oaRwuoK7bqtF85q9g8ACPp+GJAufqFLynqknb8O95i80yNNuaWDRjRnMvv
k/kjluPHrmzOAzgHuoV5fOrkwxSXd1Nj73z6sYggbzDA4rPQBWSJG7l8G4QaEOyHCRsT0Zqi9xcj
Nqn3eM0T02jdE1nFpgBfoP8eh+ymkqWdTB6o2OXR7utDbZpnSv/WWjZ/eU29e7lFBa02unyyeo4h
GuvDoN3WynMqvajUb+km3FhjhbNPGR4sSlXDSG0Hr7LUmV9tPcIHzfFE0QUF6jnQ6EEdactd38XG
xW0sgl40KfD+Xd7DhRWzjhGcuhUQlSH7A8/sGZeK0BmPGSWjucm+0HTZRpxiOmGYrUyYAfe7rq3d
3rbuyZBEb1evp8OY4iRdH7URQ6JyU6ZYog93LaWnbrrrx9+x+eDnJb5sf8ZEcdVIiCjhMYNcaKjZ
mzmg0Zum3qBhq0eaHtF8qjr8VjEED4xiF6DpUyGYZADawWH+JgeqgHZO0WxbBH/KZpfqPsWqfDfY
M/K2K9HKxTPoP5ME7P/jwer3Ez4zCNvf6gOOalCbSiz/AN8YN6so4Yvb3EbDFe4o+iRLPGxl0hpp
sxlveSRfcuJa84VMt8qeKCFtxjXl4MthwbvhxOO8Cws6a1YyPUlM9L+0zZTMWxOdKt5Q8J0ow8Hh
gn4lIhNBdHLMjvbnt5UVKJoKnyJBMB4Q2mVTwX/74yPEBr2F2Ugw6bRf9XR26QsheiPR/iWGh8si
tsqAgaZx39cJ1NYbtccUgECpMsBzWZAssx/81xr5dspfqwQbvCl1IwcHChr3NdExYs2bUaHWI1Hi
5MTosulukAcXpSZsT2j/U0conaNOz7y3gWRzxQglepGDqPvOR6VCSLsL2gw0GsJorfwD+DAvx11g
NDdwMLeozLnC6u/61HxadhbERqEpK5Sy4VIv8t8ATpGat3F2W2jHIKndoL1nIeRVRh1ypQpxadmB
9kU/mCIs+OjFR8gGdbSnmFBcOHSh3i8E4K0HkPAN994q0vJiW+H9cItGk54iyNFmGQDSDJEXK9kI
lI96JsEyh2PISdSkjyFsCVIcIGiJ8acTBmjDw3C0WzKkNaTFWyS+XIPvn0ecku+2wTBX81RMNKKq
8tmpH4xUpumF7uhe85yGYvwmekIqJGpu0ru2Kd7QICyKVTzQ2nMsEczlqEhRNUepCKpUSu9S7Jb2
A7NQYIs6VsMJGYuMCmYCdzsnj5YfMXPE9YwC5dMqI/ViSRBWiElbGrrzpwg6Goaw7bQgvS0LPg+b
pNFpn4PxIJN/A1+N8Q72Enlx4JHQsrOgoD8HAIuM6aewA3eM0VUtFGlzctkngfO4vkEuIr4x+qKf
jKWPIy8zLF0e474au/i2KO5YQpi0E/PSDonz/ZB2G7Yr9QedCO76uJ82Jofzu2GXos/hCDGqKBkW
YA3bpJ9Tl63CXSD419eHunhCQwZyOAveIAKLraI1TSpHg0pdKMYb4G7K92gaO6Wn6h5dEUpDGM3B
Licwg9n334xNdo5qMwwdFIk+botZNqqmmmMkmqpD7R+n4KEd9hESTXSu5NNk/fIVJLx3ZrGuk3X5
0wrvFRVFcyHa8HHs3rInKzXiBIw5WsjRVm1fiPcEhktgENl9wEk5mFr7+fpLXzwJbSSw0Cwk/l36
x42ZHpPnoX/a4skR6Q8oorGwWz33omYdDHP58/5nOPVtGt6dPHVOc7tpablT9BKa6dx69R4Msd+8
EHELUgpMHO0pQKFoNda4SNd0oCI5iObic7SsqcdDWZa9UOmICtwXVIE7aoC0spY5TIAAS/XT+hl3
qRTgCOQPSgoUBGyxud69sZw0jpJpGXl59lcEnQKHnVDbKkyBb7ZdG0Rf/yzgedc/7MVI/P3Ai1in
TSO7MaoouQVSBAcZtE07/oi+J3g0g0KDsUqxsICZMsG1BFe96cG70Q0CfS2gUDm4cGqaVdauHCY0
+nnj5e0jAiBaVNhJ8kE+zshMucSIRY8qBl6kejgMTfbtt5fU/McwI4hoENRkfV/EspdZmNqorefr
wA+9MIZi8ziXP1+yiBSnoqV7IyU/cqMFpyuQdZL91CUHnLlluM+Nk7jmEO6MlG5wBWW/CneB2Xi2
MmzkALBBQ6SkG+hjafscgKZufAnpONbBc6tIOykIvuWzujGlr8qg77tJ3gDfwskFL1KmxUYny9Zu
aGRs2n5AEzW9U2MApoG+RQ1sE4R/LR+cj5db6qlw/hhQl1jhsASSWtpgSb+Lup+a0PJHgkC2MJ2D
qC88ckk5fcMC/fC1seQ7sOuAuAAceAaxafYlCmxX4MAnrdwLC+VBH0/iXzphivDz8CCn1Smasy9Y
PdzVJO/QmrCi/RM5/4gYr5ICT4UpMyf5IcOmR8drGSjYWD2tIl0uHSqOaQMRkC0MpazFIW7mipyB
SE1ubRrJQz3sDGyvaSYL0JadpR6hzfXFfimFfz/g4vR0qrQ38g5K58hiRlB8h5a5z5YCvG7dzGtJ
7vXRLHmxgO2h0SOzI4RXIQNEr3b8Pet/YggBB0ngGFcrBhc11P59PQwoPu4YsMtVGch6LHRladoK
A14aM0QACLGIIjd2SVybOBNVb2j1uRDkguszfCkGAKxp4HQGbVFbKgjneHVD6OSdjTl0m3qjYvOe
B5wsOIDLztoZIV7o0xHxbrTFApKiUcK/AknQujkC6hX6Lnl/JF5WYM2IeodwWE5pG1Ak4OyWuxnQ
kL/2FGLVfH4KlCsJtjTtk2lmWQW+OeDefovcumsDiQUkQamsNenfnGlYIPIBcxjNoZzgj9/MFRZh
8gvY45Wz/NKRCSWMvjhVG/icy7JFGLbF2AvGvx36G394Ku0/xO0YgUTSH0zFauU8hfueS1sbz/Ka
3PyF5a6LfNWmW0f3Yhn+2e1kRvVc/o8DlPXYDQcK+RlMb+3bqsfshZNDpyuP5yuSXciGLlY6FWw9
DlGFuS3NrercivKno59RZ0Enq1r1c7k4mtCtQk/J1jVH/bivZLM0ikKfw3v6v4QiSGLTn3Dq39rw
rTdX7BwvtVt1En4ZmQi8a5QlzqWPUkfOLTkU7Ac0wtToIUifBfSz177hiQbap7A3pvxo9ysh3qXv
937gxeGo53qM/owvnaiTi1GlCc6+4xZoUYZ7wFK04VeIHpdiD3gsrBXhoMerLk7IsGsKX/cxDZvt
s9ejh+X8StSXchz3FZIPY9F5c5XjEvlbo/0ey4c8GLGc63Zt+5Spv1JwgHOQbK+fYBc/AHEHjsJ4
RuFxuKjzKhqZ0TxkqHXkd2xj1Okoqg6GvDWK4ww6Tc4fbOuFTsV/IxVNXRlaD/67MP+X3mO+Yvdy
jCjMLYD+MH+o4l9WLphtIqu8/pJvfYjFmYWTgfBq0KE6EWB9XNJJ0MxqN+lwvkUSgwkdFitwCuaq
3U2m7Ba+caLM3YDqlyf/NpSMrZzPbqK8jPboFnLnadIvCRGPNmu34xTtjCD0YD9BWAi6mz6XNmn/
WNqYrvbbNu69N5d7eTMC4dCkTV4Pbo1YUWfdaaBmgmgCby67kszgg7l7w/VOG5vWpGir0xhDM82a
gLQMD4CMxCmeRs8OVRGBP0lWF8CFUFx3gOEjngHwB5DUx7kJZKVBI9cP75GRpCmOdGWGxVA4/O7G
E53APrTcVX/QS4ndu0HRYPg4aDp2XaxNSXTfV98ciepafhQYV5JZ4X2IBiyHGzBb9KWur4RLxRXk
WhAMkykWCP3KjwNLyImhCUolXjHTXelD/UFkYKqe6xR3BUrOGXEEfkn1Y1gMOw3qJLorWE/MrdgC
lbkSoV04ankaE5N68noDvcCPT6MWUmBXA/ZAKA3IXbJtQ/VAoUcbkg1haf115eXFj1tsA2okJFyW
gwgkwMKPw2VQpoiEKWGjPSJIwxx9sXUedDCNmNMBfbA9VmNWHXnXlaEvvimyBswvk08Z4+PQtd/X
fqPBFjeVo5DCR29h5JQ3Nf8IsG0nIhcHDnGM0IWSb0n/aML02aPvtLelRTdNf6rTx5VnEvHS5+n4
95kWsz+Wie/UKc8knJZCTf5G7m3Vza7O7DsHNmPMfNgQTtrwjD2mKO2myR/BihEuTtefZW16FgdU
p1YafrkgT2OVgsYDhwD+niSdDWVRHTDN9dEu3H2chcgF0tijE79Edg4o96WKD8edLZ9Id23+A0wV
KICgvOfCXcVUvW2q5UQLYhPmHsITeIktq0q7bwaFI8YBop0pWJ3SOJmhg0sswsi4UdWf1YAkztx5
cZK4qdVtrM4+KVq415NoYwNMScgHS0QVlJd2Qig9Kkgdw804PwGm/i9iEs4H0KJAUgzUdcX0vStO
GDHE/cCPYX62biBI21TdxwfusS28uL5/ou1FJ33onuvI9q5/mUsx7fuxl1BVWlwIv7JNb4vxRSMO
UCDIoN5oQs1TTh3ic5OQZMKkKeWUiF0e4voDXFqI7959iTS1nDLjsmR88iiRWUD0E9lEeXQiWpb7
64OpYll/WhiKsM7g9CO8WpSBmrhr83am5F4qcL6ls+DtC/4+smF+e589icaN6D/Uewc/cxAMFHOt
9Feww9aLjo5gQG4Bk1CEKFlN/soBcSG7E85g/3k6MVfv1oEljWM8AbwXSAC/eSarKbp9q7xQ6rg+
D5fgnx9GWqy4VrYqKgBEwfSHDQC39L4KaiRPLTXeqbI3dRnB5PxOr5EiAYUJwaQHGrfyFJff1wSh
Q4SkGctKoCzzPZqO8zBEvAqowQGoBWsAm2LSuKJ4FdQjiNfUI1HeYEn4+rmwXsps3Kw3h8RV9Gll
YBijvu1DNNY+zn0iFQDwKgE/MHbScHJqzU3JBAKkKPP6rE2IPRfgtlFLHjxTO9iFt746L+4Foa8h
DKIIURers5zMvohmVFWEHISo+bFCOaj3I72noKqxlkRoFSJ1+HcE0KSfBaoOMsBExzbU6Az13RPi
ThI3SV38LXrMkssngUdoscTToXj1XLY5KzicwsP1T3npyU2yUlGSIEt984p9t3Lz1mLdKhUJY/To
J1up3GcTzFxwG8l2jn5dHwxo6oWPBbSNzi3ERZq3i4sUm7yuCE3iig5M5kS+n8AbU/O/ojsKYmeO
Y1cUeWei3aH/1vsnigWD8V2T8UL8O9cmttePefhA/yrA3qB2FVwihem11v6wFU77qfFkY9j0eCVT
1CnpyvnRi14+IL4RNYD2bdy2HyQz2OZh5jXNMS8etGbeY0DgzmXhVW2x0dBly6OdWd9Vauc1Zbwf
bHYTfkh62IPQCo+Jou74TsgjV1PgqnLuYoy1oynzRdBtCPXz5G5wvinWMzQdU6vc2ECRIP9C3A7o
E8TpYCq07HRX6J1UISVFuIMFRClehhjw0LTjpu5x4s5eLSHhRpyryK8CXs8Jx6jlgxxpbt9pAOiR
XJOPCsprMeIZ7DSmRcgsyMVWyI9QAQUNQnQwykQKqIea5U3fb0eaXZSFpuCv2uu4sMOQKR/z9qZT
XjKeRay4qvE9q72ZLSyBddmlmTAYz12vennXuPWfsXz1YbwZWb1rewcFkQfhCZ4FL3r6ksu2F0Vr
JheXinhcsUQiCHUyC8uyt4IyYTjMNIHzWt2KOCzuKKM42X1EPcssMYBnHUR0BEqan3LzgJGRq+uj
mIPrq/gNO/XhxOExAB8QGcPk0gmTP544QWK1fRZRy5tqDYxuVrq9KZ+yWd4piXqQQ0xCpqDYd3nw
kkbfRqM/dKHpxeZrL3uWk2+i8qHydHWEl3Qypd9qsbPKFpZOC/erfUjgW8n5CaEMQL13MX+/Cw0Q
LfRSVedGSWG/x4UXRPqXQQ2Q/yL6NJONZTxOZJeN0JTWui1QUkw5FUDLGfbV/c5CuUYOEN2RzZkO
fVLuHYlPK36RJWOx0aPY3mtl4LXQeEX3SHK0G5h8XhDQyQqbleAF75TlQWBB4KJPh6MHtgQEex/n
sIgg98zxSAvdrxBQG3bYmyPyMnz1o8ENhmCntMEf2ehP3Crp/BorMLtUC5t41TXz6Sav6kNJzhlQ
z2v9+NxLr4X9HdvQ05BPu3ikLxSfUNHNNzM9iYJYwflHR4gs2ljJnxTfJ7P5JqUHNdznxbQL5G4T
5SNxxdEvt3Q44Iq7iEl42Yh2jWWjWWltuGVcv5Y9nb+MpqbizMe0jHeBbj8UcXg0zTs11zZx88Oe
HwODyIQfU6HO3CFZ5AQeLPYvc59g5Bqc9aA4l5Z/X0WmK3Q4kzuAeoV0Jq8d9X1JJJUFWBo58xd8
ib/ngf8loCaajM1BSO8mttie9878aOsPZftQBMfR/qZL0s9We1GBRQfB/djHGxQUX6nxbrqx2UdJ
hpV35CqxCqEPiviMzCue3ZpVulpBItMH4CQPo+lwCqGMo+c3amQrmzg+Bpmy6ap9q1VUTgOqDsRU
neTq0G1T1dwPBsoQsyoUoK0Ep/qifGzpp5AdRGW/qet/jHnwins1wqhg+KH3X33pqbazzo3t8CT+
hZSP2wwbg6qTv6flTrIrN6xLLIh/6IH6Be0oN5N3wW8FSFkXvUqGstvsMpZ1htlpX31t8IYyHgp0
GNtvGZNZdMqpnOYTpZlNsKWDtwGSop3r4ncRPTYBIlP+3YBcCOJz/G5bBcZmRLPG7JuvddVtCgPp
EZxrKdUg/6GnB7EZxB+k/YvxJ40sNzExo54fSzl/fsja+afajFQAS43MGN/FoD3HMFx9J1grv4m8
98OpI3YMkt5YYamySR30446BFQo2Iu/VMyPdNw/aCee6G66Bvf49ur9+wn0G3DAWCAI86ugvkvot
TrjOiaPGN1GaYT0k/p29D80D6Hs34dXV/U3WT55Rf690hF3J0xoJHapthhIiX13vVrBGnw9+S5j0
wTNBBUIG9bUI8AK71mLVSOcTRxQ7dFTrTYohA4X2DXBPmt919Z3OY6QYd4M0H3zzKPlrkJ/P+QcP
gcISqTCNJIgIi4dQpi7yLWUMbg173+AF7dReNbqt/61h0SCKdEiKx6QzXmQOYQJ/DpMchmChwbFo
su/pHgfPTYwHSm9+CYLAjQgM83blVP1cobVkmltEccKiCQTOIrrSer8owyBEOhst2PKOeG6O7zU8
w8tsM3THGc7xV42WgIK9+PUV8ymuEyNToAL4gxCKvLycpTbRqFnPwS28TzPpRHEc4XUqwiyHKVxZ
npcGU0wZQACCylCLFqszA56qFNEQoIx6zCAU5bS46+g+VffWwLqQ8v31l/ucaiOUCLsVw1FkSDR7
CWxxjKJX5QLRZitH6mp0DeveyAr0k59zLAX0H50WsgnO7d08IgS3sv4vvC1ZhTDF1Km2aEvQUi6X
FXL5ZkqNYZuhAG9mv+L0K/TCXm7crFnRC9Q/pXa8q0NtFyiNQadludtI6OswqIrktp2BDFTQE2ok
32R4Nb9MvEB9LpS0ANBTvQYVJRkn9cwYwWpCEyqzko7ul2+7Y3yYOwUt+9KtAvzrx1e5QXGlhxhK
TBFTHw8j7WCp1XMnU82hUOHgyKO1xfNsjvQ1fA+YvDWVHmkfZ2q3keFsdYUCuie4KTtlW/ryjzRo
3clKvAH2cAj/5/pH/1T5EvOAwAc7SVatT6j20OlHM1VhsREUhVT5cUNoT0n+SORtJTc9wI/r412c
d2qutiFY5cRGH4/3vDDSNI+Z97CGGMdZC65ymPbEhFZprNS2Lywp8Wq4vxB4WYTTH8cyS7mrhjxI
bgf1CESrGJ0tCxmwqMHa4oq7/mafcUMIHagQRQVCClTYp75B2HWlHlMtIEoDlQ2LTd4P+l2tPWha
dTBcA91MdQhXJvSzToYY1hEeI5ivfMbJmLkfNopOcY7YeMiMLW8aWuc0czYm6XSZOii1bLL20P/5
69i3IYG0bN5Y0zGMxkeOl021srU+tzJ4IFjdFvcqtU1zKYQZjpB56gGROn86gNGFMTv6CBTN5P5s
ZM1Vg6fAOtvyr5X5/1QheRuXjIlgW6OMu/jcg9Y78VDP6a3N5q3YaKWk3VekvAztxyepKtyqxD86
7LGxfK3DB7kWcfD1p3irCX2MX6gW0oO3bHirGh3Ej4sO5kBeyFqS3eZ0rBq0HNMqcAW5Le9mT21e
DJplqvwrnLLzPOuPQ3AYOvt2RPc3JSWQ1P7HnP6R2scwbR7StLkzghuJlF/NEv5HbF5k4dp9Ki6S
T48sZM75WLrz6QxAhVxVOGGG28x2pZEIvMlgJARoc7oTv1UyDxXQ5harTaJWmJArG+eNZbcYn54D
DU9dqBQje/5xylQFcyi1beeTOuheYEG5A/Z2xC1qGwaPQK/raPKQpQED2O1TM/GUEVkB4tVee1Wy
A6aQLuUohdmruhipvcIbm5n0yYIWXLjCnb0an9N+5UNf2O7YFL57ajGr70pKda5lVRcO8skmKlIR
RnqRzCPZ7JgcJNx+hi/qGur181n9cUSxAd6NiI9ELqVlL58qaPH5Qzk+K3Slz1zJShByN6zFA58a
oWBZ3r/hIhgMZ3PGeqGbT5r2GPeC4qHo1KCZ8+ZGCzDDXNnBIrT/tA64kME+IH6O5NTH98udsK2q
sJRPgBBpvGbxCb4S2OnrO/TC+cRrvRtm8VrR1HT0MoHqEuMWuac+B+O5bSWXOwjWVNlRwMX3of7+
/znsIrGJtVgLBkuZTiK6Uo/Zy6hulUTZjM1jFT220x7p9aj3/9+vh49vKy7Jd4vGn8dydCSGnbUt
w6Lm5Id/Gyn8yq5yExTIneB+MoRWBzW3G2hWCEuORw35UrtEAi/ajkhNXp+Ki+v43QdYFPdVRHhJ
scfpVGQnCbuMifu/jTaqfgfLux7u/fnx+oBrn9xeHMp60kXK1EfyyS/ual91Df1JKgoP+7l4eNUM
f6dEDyo4+Q5JietDv1WWryxqe3FMRF1ZOq1RzCdMSm4MeNZSb1GTUIKN3v2SaO3OkUBUNAd56vdt
OW1Hzg09Kk5ROp2hUW8qioGbnhI6SuDnenqo9OFmLHfyYG+b6JfR7oJk1/n0rifKvN3a8hGb4drj
L/ZkUPZUI4NsxnL6MLUKOqWnKbwB2uHPzlaTfkTxkzFoW1F0kH5mrGyTjLFNd9dn8TNKQRxF/y6Z
N/uZd6tYK+J21vMEA6iB6p+EC1XyPZeepO4oVXjKnVs72qHWvIlqw6XS4jkF0rFfypkCSDzt9WFe
O/3FZ/s/zwvmVh+3layMGgmLMQnbc8R6Oh6JVDQWStRUPrU7Bd3ndDdTg6JY0CcrydL1HWS/pfHv
piN19Mge9Vo+Kb6IbE0AUxTNhPJZvneGlSX8mcb9YfLtJUSksu1OgXEpn1p4ZUOB/1p8woxaHSYS
Iu1g4h4QO9/nHlBrilylZedumdtuoiI1kBduUNtrs3/x/YE4igqFSqi1yCLsQI2C2gTP2B1bD06k
63to594T+XoU/M6K23ypdpHneNJttzYbF2/Fd2MvTi8lzjS5yiv5PGz7G1LDbXDuPP0WfsJaIC32
1qc19u9Iy/JU3WWOP9u85bDttqPne7GXHbFHcrMv/ibxKLberGwzdWXExW73s67tVSeYzuEXddj6
B/m34ipn9SR5tuu709qxLD7T5xc0LBS12NzK0vVdjbKxAciJw/u9smte+2/WIeY17dv2b/2a31U7
/SB56+N+xh2yoDVFoyRPsoCz4OJMNvIo1syeKC3hov87EgJonM0H/4t6M7oSgearc5y+iRVUnvsX
81CurKHPiSleqIbB+JaoQSxrnIU1qVqn5NMpNR7BUlDDB0dB4xSR3/W77/N6/TDY29347qyYY90I
Opv1OnrSJvY27QaRMulmbV+svNNb0e7dMHoHZRYD5gmLvhPUcnHLJtKeb4uBcKitBFOfF87Hd1p8
wCjOxxkrsvlE4E3UPWCdiLUgEJS1EsKFEvHHkRZRG55FpW9X/nzq/cTz+47lMd/bkXxTTrQgjBcf
H5VozHZchQMKb+ZNHcMBN5vbxgSCLreeEd6hqra2cz5v1A+P9amvVPbl1BTlfCqH76P/mg/Yyzxr
5XM439bFnZbsgVhyG0RrVboLd8HHgRenX62rfhNHLF26QMhXZ5tZM7egMzIp3BZO6NVl4rbtHUFl
bd8huOhxDetFuS0AsrRreJQLcd2Hp1lqe4SqVOb6qM+noX7GHpJraN44sbIhsMMrbM4Dz2dcXX+K
i5Uv8PkG+jjy4v5H0jLtNJ2AZBi3jgrdtHYzodb3I1Joa/3fzPzlNW+DTEUVwrLUxcwrTqmm+D7M
J6WcXHETa8i3/ENLqspSt2hB6zrbCHDYGFaeCEIQ/tvUCjhexHH9MdiU2prBoFj7H49v5kAAQWyo
D+AnF0+ETFCWSgF7Y7SefFQIpJOSY3xXrqQLl9fcv+MsCztd1iWZEsOE1vcor210F2qJe/PIQtuq
O3UDN2zjr0QYK6+27H0bUp+Wbc/CIraDeZbT62zOlbmiM3GhhvBhBpcyLvVkZEZrc46RnKl8r6h+
tYtXgxgb6qN0T2NhoGN5/ZJfe7XFV8t0tQlm25lPtBXo5pTheTahzaxMoHF9bSx35hxUthmb8iwy
rkH6C2SuWwWJXeiuf5g+XZyS7+4cY5jbPLGa+SQyArELEXZV4i3uca4GVAUWQ68Zd42cH0ynP8oI
OaRzSK5nHJBzP/rh114zd33aHXxA3rUWnSd7/NZMjSv3necX9lnWHyYtJhue7ws18KoZw3DN+1+k
Xddy7MiR/SJEwJtXuEbDdjeb5vIFQXMJ7z2+fg+oldgEsYRiNjSKmLmjUDXKZGVlHoPmr8bDNAY0
AXUkNQBL3K4GOoTU6ISGeHutFV18DNkBEjmHAiRDdu6sEc62ELMDSx4q/vizyY81PA4/SwBg6QEy
g3w18ADrK0SPHV0WCC6J9mqAVAJgGSLiA+UYuWIa1Zc4FdFeSJ0JGL+KfqRRYSTHVCPRIyaaVq5A
nBjpAzrbh4Gg7JSl72uy1EMSnbp2IS3Ghyj+kwsNCIPUfSmJClVRVpxEb8kcW4OfGuD9PxY+46DH
deogdAuRqgL8wUjrBMaZaslkGBQ201LlIBU3Egj7TbaTI20G2K9D/ymVdrO2VJXBTXgxYQjyD1+6
kxDBSGiq+ICUcN4g6QGxl25vBtibEVfJLx4agF+U07iU10aeUPwMgNtARv0anVeoMCl9yGp9HKpp
/DQACQtZPzE700V3blA9wp74/ZxuvHm/7+7liN3MAEGNBex0hNHimAs/efxhhqWoEDzHQiZD33bq
IQvcv7VZKCfMA+RP8dDseh6gDRpou50H53YedDM5qzJSCE3yMYyEyQJfJCvcoi51lGxlBpoQJVAg
KKjAM5Bl3EC6iKM7tBRUhT4yllNFFGyJ5IGJ937RJ4jul+uHXxV16paJ2AGOFA7lMeKBo+3ug/Bm
XID4C4jqh/gUwHxqVJrz9BxZeJoTLhT0UB9YrDIU9jQ++rGK59ughXdI/C/0UXB91TdAfzpKrn8C
sGx5WDK+Ip7GC1BtvYPSDHhHhVI7cOwuLAiq6JkaeLTlK4Ia/uVdQuXu+wMcgfBwAaDChXuW05qd
2iszOOwmL0OeQhkPpcIawBEASGkESqlAUUiRlFAFVIk+sdfcgPvpuVFzA4+9S6cOKmvFrBx5uRl4
viK9E1fCFk6tU54TNfJqaDBaoQYbXJW5FhbvxvdUrHJAxqAr7/qS0uxcyDs3CL/KvquWwcZlcYMU
wIvkSsodEN53pdT+j8sR8MnFVJj9ofgsMX1GEMtDu1YTI1UhaGSllwlTvadXvgEoWE7a10jLB9+c
tC6pWZbuatJhPP7cYzRCyQ3AW7gDLSNm7gSa7TjzNdry729GA/YfrEbp80EWKrFKHyc7e/w9dmw+
xm4+aHXHl1LCRVSED+o0gKgUEgCawdidts2X5dcoa2j8kIxZM3OfC9Sr/XE8xmorUx+zs0ex/RRC
/HnU/zNlwirbRoOqKpO0Gh1QeuVGbhReAVVGobX+xCvzE/74+dWb5ctVh5qZ/Hpk1frl7XTItRfl
zVYC9QOEchkIK+V0mJVcHrU7Uk4PlPLnrpNxccuxrKikkshWoMJxDf/4wexkXXu7WVjlKizREzO8
qpdneGI0sq9GimBCy1b5f4+0Op4EnSYTjFFIZylPSW6iUIg28OpT90bavqK/VmV1YYK1lMLQD5+E
JoKeonBDHymlPZOX3zcz+xMShuMpgNIMpQAAw9blkqmAe1IDlSqHMCAGbYvn3C49pONOcIYwVfGc
eplJRHrikEfyqQaR5iW9SGe+k0M3OA12pQM9FnmNJdkFcMRmbE+H2EH758TuOUNs4Ke+/9TV2e5a
YkilMJycwG20Wp3fANhz++vgcpakgxypATs36rE7HCmn5lXoTaiFtVvG25uw1WUNFX2I9vci6aCr
wiqlBRUHeVQYpVZSZdd5c3MXCKDvAmoBQvY6ClTEjFdgEZJWV7xl9J9eFfwjBcfLA8fOSjtlKkDO
INcd+/k1LO8G5mNBJ6YV3BViX+VYNOSbvYr1T34VRF0liPdB8BONRCDqvodYZCtB71cjyiOzm4Sw
rQR6rYyo14p+jqDCnM6x00ksxPgTfRT+kuMZmXfY+WpI5zKUpFhYd7wCeeX4bQ2AqwBpZTAYClrn
pcdxFHdwXhsIju+/dnVg64Yv+oItJyvu78imhvbspFQtbr06XeoKlfiw5FM5F+gTq7KhRZdQ7JUu
yPrSQM9rrDFEUwnwQn4/d9vvbsDAlr48Fndd0ov8IiIgKIFZjC5hjOZg4FFoNM1TJbdCoGWtBPeb
SzfFTik+NfPjFD6nQLoWAncC/nsvHd68bW5+zeqSJrp6iHgBkFcCRm7+sUcLqsnVfrpAfBSQEgi1
qN38+vsU/BT7WjbSzaCr89ySYsCSxYBUB88/tPi54pj6tZoCG5ULuR1Fg4kNhAYmR5l9mgqQZhyA
JoVCZ9YoVab3xB3PAsPf38ElXv0v+lDLD/hxM0J2YgGNshQUCr7v9Cwa42wAMcLhn1s1vqLoaqSQ
3DCgYOPBbsVlFFFPUL0vjJ2Z2Rl4fSUzaS8ysCcMnN7OjNEWjP4oPiQGZ8Re4iyEWiWzWY/1Qlc6
CyZpSaepUCEOcWJd5ijtMRQ3yw1f07DGXsUlLfEEi2nw/4ZXUgkspD0OVDSHE/kWu9U7obJu9Pj7
FGxXH2HSIogQf4ca12pzxODqRjkkT5xBgW2fknvRuUWcHZ8DT9x5DW/P9tdQq4gehyxwp1AkswCH
aTsNpUYUiXiYVA6N/P/8qtWOKtkyibsEX8U785tghUhUehO9RTk2JPX3sZiNl8S/NBbQxwPoe90A
iqGvGSUTlg3iTWf2Y4b5nQZbYWj9Oy3eRB3kjRUEGnA/Tv1RaJTlGiPOHGlA8bZHXVep/qRmhBaR
ZMC4RAn0ypKMvet0I5n+9iNXl4lfEh3EwpBPoa2sL0lOaYKRdfx9Kj7BLauD/G2U1SUg5CIBRQZM
hWTMquARABi/BLUcv1Wplr7Vf2rI4kN9E/Ij51gVT5gVEz7AmARRE1wClzx7Je8gF3qmBaOzl+bZ
eKgdoKR8BRYWKhBDRxFvm+gCeyiPtdLnEu9QsGdcCP23L6mBihMwRGcmQMMvUvtD7Iau+Ma9wBzz
wrupIp14UY+dvcfQVoTFdzPQokAIAyB0tbNrohv4JuqhD6T1KnU36sOhP/Y4ThCUMIJTKwuH1B2R
w8Zoee7nsD+Zpp9yNV/jr7b74EdxV7AN1NCx7UIksYXjn0oDxGsjd5a+J3HdW+sNqP8ikfOfMT/7
kzcvQIobCpqcMCa4qxpnNE6Ih5OPVz8kgGUaj5C95tzWC/fbiKsHlCSMPkv4GDG0ezVzYXSLYz0q
g+rLYDXsBKvPgvzPvfz1fasTQ/L9FDBRSzkFxNfwOhgU4W7pzUt4VjfKpLUqTqtGyYw1HuEtjj/3
DVRAwGJ8899gY1Dp0u5jZXcKVgcM8mNCncUdMAMYu9MAtLEbRbiAn6kCYLP3ZN0OGl9TsHobtXDK
rLIhRgqO597yhRLilLATPzeQk9hIFJRpIUgqQEBnNdHU0NJcU6Izkj3MT0Om+g53V9vDqOY6r5Ya
g8oTirdyIPcyoYCu43UoaADrBd6YHunhYTr8HsW2XrnfftDqs6tOJNOWh2jidEDpwZFQv2plWHXt
PjuWY/lji918+ao4ykVBygmhQOOWgjB248yQsIGsVqBMBr3XMdneOjeDrWIUeFENyOjYOowHEUG3
UQAWxE20qNahXrAXHjYgY99XdR2SRLaSmIijnfoJNHcJAG4vQ7cBza8GN6L82st/6Tf+DiH/CHYX
LaeNXFwpMzmSOsRkKY2Uw5113XpQ3a7rWmd/bBkYMgk40Z1GK6AHi7Kkz2qLblyg0Uff8HFmcTHj
YixRCZWMQF3u5b2Z2Q7WXwuxZv4gL4mrrsf2qpEvFG6PqMJZvlp/CCbYb39JGbS0nWC2eZC/hlzX
bYjJl6qW4OEe+BRkMEpRy0c0WSsGYuB7mddyOH7Z02vCT8qkKHhO1L9QTbEtOrNKYX5xDR57nGRR
D3feVNuXL7AwIEhAVwDO8avXQ8Hj3ZlTOK4K2gvqayV7z6l6HFErgy8ddnctg31mDfL7XqVkq6Gw
8Lc4AfgbEh3kVfW+pztQGnqgTisE48Ttj4xNyYTbI1RBxQKiASqvMxpo4QZ33QlSm1nnzdDry7CP
xQLdLdrh5EljFVaLtEL5W2vL56ZGrXygWLATqT8bxj/W9mbMVaTmozSUsgkhRDz7Joh1x0FjZN4N
HluVguySTHiNJnlAcRpoBIQyxMYfgKREAUWrellY4ribuugV/Be3yO5SrG7GhmCnjORm2rGeyhOt
JRZcqRTg6ZQ/vswpsIzQMj09vO+swvLFv8zImp2TjXHDE8uMdFpZyomRmYFGKI0KzuUoD3eSsTPe
5o3xtQLSatV9vqfyNsNeJxXfTKzXRAs00knVTOnlSl26LCGS4HDQAnV3s2/vOGhiQtAPlMU1b7Dt
qWEu2Il2ksvgJsaoLg/mZYZHvHG6I3L1e1JO9upKG2VAHLGvUZd4c5NmikRCi344DTCI+6imF3JA
0Rm2vehYM77evwjMGbznhNu5K/6P7fQ17KpQE7aM0FPT/x4v6LfJ89G7Hk5LdvtSqBxS3PPe83ir
VPXtU5f3882nNq0IO7EUW1iQHUoNrFL3jietdJvTvfG+07/Z+8C1LAyXQCsxRFcdjUf/XF7za34k
NUa99rKk1Fr+kLrZtXUZbdjZwptXEYo8C2xREKGO9v0jhbnooijAU6kzJfRA4DeJrDnew6T8PgoK
7t9HYamShlzKEg1enVdGjeTr5XA4uRD1ONzBtmTnet3qctMkQK7QM4cMHZhs34dLqbEGJRnFfSmU
RYfwfLNzkkUmhj0mdmHHCHvdsXQiUt5t+C/7/0cE+hqaWZ2PmgxhhyxF01LfBFIDfUzAmIVCbYYr
DklPHcA+lXptgIQ0cWXHy+8BadmSv42+Wk3oz5Bpx4dAkA8vkFOH3MeiQ0zTL7vN+89nwG9DrU5H
Br7lLIrEaEVM4bJCp8UTBxmeVqlDOFUXhcFE91GmokVevkq4e4VKcDihujBiC4meAvxY3pTq2AAL
3mbh953TmVWinrmwZsSEVqWJ0tmU0/MeFJasRAznBdXH/z/iS0ZSeiWi2RX56tw1GkFIcgA/Cz5O
Y5mRQg326vIIapM8SbRSDrRNQfA7i4WnvrkXMXAMpA3Ee3gZTWYgsKTg7fd12D7OX9tgDVUSy4Qs
42hBmhSnvIDsN50YVZ5Zwxx/AoF6qZRZSvDiSvwD1RtQ05rUl4McJYmW1EOoaNBuLYb6zs/aqHff
Hox1D0Pqua7MG/ITUIsNysx/MxTXRfotTU1ATyRgiLiB3MlBdzblOs/v61Ea8oobLYl5ADgMhH/s
Scx6G+0F0c3r+GvW16n80u9PCioDHUqG3CJHFWo+3WVgbUb9M0YeCl3s/gDf4sOCJszlxWEMmhDj
J8SlArgYyrA73779urj5Sat40Ah1S09xAABQewHqZwLhcYGzNgIn+3/4+YknTz6jQDSqTuDcjPkP
WUZp2MPOwm8/tgROJDlR4Gnwl7+HRJ4Lax+7MnAK8kBfRqTFkN3Dw85jceOgPBiowCHntuQFl/kp
e4mRpSF2nJpIgWFB5JbXLFKmD/+cXgkvvY6VU7xId8lL5IZ28MI74nPAW9FL8pC85DZ9blMltP1e
5TySkwVJ9k3B4KzgLLQuB3H4k+QSqROdIc5yzoGLuOscejILAHtO7DGyoQ5zaVFsZB7GzOQgCBkt
ZMz0ZRgs20cHlnTKwqp8J32I8Z9wkkdMpk3iyUg4KQ0nUZlAEcqrH3reYr3myc9l+ki+QRQ+dIt3
1obNRV0rgy/DCv0q6rzROsyfwkLIqs0M6hI7c7+9/7+mfhWUyT6ZcbszoDs1Whq4ccHJKfo3ZPI6
4X6Ka+j2PIyjBjPvTIIXBNg9mRNCoQXng+dqdefX0JtXxNevWcVtmvanJhcTEjXhpWAFFVyUknIj
NEC4UtOdxyCzmS7ebLslMbjJoYSmE8vK70GZMXmneAigSerBbt2dDoyXuZVbAbXwUJl0ojZOcQ8w
ldWaoxnDYjWWJbM7ptD6MFkjvRd3oF709jzA4xpGWGCHrvUnYyIKW2JG9VIyOE881yrqpuas04AB
A41Hyvlr8waKMGBVvNyjqLkwN3aWYnkD/bxC//MT1pcEBdAdSbDRUs9b5kLSYxSLIwX6DdzDwlHZ
w1ZsNZcQ/r8GXKVhVR6z8KpNlwE7zTchH3esVOGAut1+WWUz5bsZa5n/m5Wfqz6p8B4jnVmX9Gw0
mFf/BBl7i5UpBUpvCu8CxN8oEsBru3XZLRgf5I7ppbeF/A/L+33wIQLIEaqjUJm2c5sLNMajIWl0
KaHopc92Yki6YFUQETvndyKs9hi5tMKPwu7UKpIzxhbMeIkJpT1XMuiB3l7NaTMi3Py81RlM/Xhk
JjIANkwGUFARbaQ7O5vrs8zyY3PdjLHKgYdcKoWKQw5MeagDYHO1oKgSCrD7RnGB3GJ+mu3Imu0B
dYPC7NCiscq7UpQzSEoZaSlHFhQAe7u8cgY9GomRWJIVCfIwyv2jcGGvpcv2culiqtzOLt3yshxX
hjzGeKjEeLNcoH0lnagT2JR3wNfo3H11Eo3eReHWEDCtrJJfUhfaWoSJN/KhFbUYcrMXABKfy9lE
4LaIU3j/+4nbEFJAFfRrUj5REzebkpk7FgAzNJjZc+DCPcuHoI+dv0t6B+RPM2jJfeKgNGbzd50t
xnrhiQQ6WrSVePE9vROBNuRivv2YHx2bjO/HqmQI23dEYHvCa+ZmLi5cqHjhxJiMlXqRAw9b/kRc
RrsC9lR4q3g5fp9txuYsdHjuEofGfYlcgoXc3QXC5nGGJ9UI5PdBCtHQLLCzndIJAFSCXMbOZO7s
4s9C4M1kLhQKkhjYwJmQFcyfv0hw2SOOOcpRAFTk18jKPcKlLnA7h/Y6LuQBhYk0PAoQmMMV8Pvv
2f45eFvCYRPCRmuZqaBswiiikRxAUA2tSwY1l72H5QbJj17cuWiIcfC8BIXz73FlnGs/5Onat+Gk
7QYG5NHg7nyMOrV9rR/9a2pRynRkH2GdlQbH5BHQ2Z0LdfNhcfsLVpGNhr7+jHaIbxMhHi8KnjKl
LJqZRlm9kRwAMn6WHOqjug53/UXYvUCWbHUdVG5HXwWuhh/nEjFl+X4YvD8w0hWcodjNZzm0cjO6
w4gBup3G7yu7WVK+GZZbfXTTF21MTxh2lOTM5f/m9YGyCAFwDMLN8JwfbDRWgQcBoNl3o7f47Lt7
PeW9iV/r1PYJNZRcj+3ln5fMaUFcopB+Tu5LS3JpgGErnX70SUA/d2d92VW/zDq3SqJSjuI7Yox9
ewqVAGQ0nbJCr4PWYyTjr+JPiZsMGG7hfW/it95TEI2Dpy4kbjnY1n7f7hlXZELUf95TKC8eCRfB
SSeB+/x9fTd7YSwF6XJqMcZk1g7XNZs0FdwPgS7FrEZaptBHsGA0VPUCdQ9hs+yV9WTejrXaSyG6
YDHU1hYk69JCRWng+PvXbMWh2wFWZ0TICp6a4m5aNFzgfwZYDcRNFpPkPcmLzdsMislAC8HnfXE8
+b48FSnNDZwjSUe4g/huVkGvXI5wVSCRfPQ9lPIWArsWnUIrdIc36ezLwzGWA13YJ7Bv5fm3P2W1
U4aUE5ts2Slow2uVzOmiyr6hz1MCQfP79G7G4Juh1lmzX7RDK4QQNc1wf4NUji6Pld5BFZREeW95
BIbuZHP3LPI23yXsXSmqrYcDC60+1BXhzMRyS4y8ufbiLM+YOcZmZeTRRtsSm4gxSxmCQXIEaMfv
X0uRm9vpZrjVlSMI0SBROR7ujEfhIX0uCROSK90DvCmJ1qSeihdacmvY3BudKeBtRQV4ddeDHEoy
NCjPQaRUbuEi6bVAhPfCRInOhTkc2BffjKXj8BCech9BlUNTWP9MKe4ldzrBs8KNMzO+lA+oPT9E
NnMu7Pqhsyeb9g+SmWUK74UfnMufOGABzq31efUbpeEbEsquSoLNZscXcIcAa0xOwQl/5t/Rnm+w
dxQnIx8IrkvglkykLCKc8xREsdRsnYpUOy812de9c7khRUjTiyYAHDYh2o2nyfeF46mCZicGqjV0
fBeAZyTFBfTeMxliFzXvQH9BBgkr6f0DH7/wjYKq6e9ruRlNGehLCBTH0TAj+T5+EUAKoY/xIpqA
JYxVAnwcGpSevQPy2XT6EeG+xvkEyN1sULqg+S71m9F58giZk0XlSc80YBflV0F+GmTgtR9iRbFf
PnLFzBWLNTP8ryaQHwj59XWUH+1H29eBkZNJ5TlUKDnVU52S/7Yy2EPopGKZPDSrgVaIlLdchrG7
8oeWJxlWPAfN/leDt1UiFSQeBYW4h3sTA51LBad1n2WzdTXCnuzfc7omuyYJ6pk1OHw2vsJFpSq/
SyCUjwCUq/krhaRThIYVALQqCdO2PUj4Zk5wO/oqAIMhGk9+Hs2ogQPSNgJNhxrOrARgEITCYSGP
lwMqqjAPA7Q6Sgu9S0QZrLoC7LYKv66NMYn/RJ4JGx0wIQifQcRPElcbrafotkkm2Jp3JueVoRpe
owvQ1uAFCVqjZ/ZUYFQ5vORowCTqHrhhE69zO/wqQAo1A/WeRWLkmflEesKZGPeABATHPzlP//uZ
UNxdXbTQsaTTYAKGskE2BgI3ArFgoj+wF4I3M4Z/TyfGWa0yFcLJNOLjRTKFVlJVcvNXupSHP75B
AZki4o7xleKVJPfG3bxTv8b9RMTdnOOsGkSJ61GhKrSHRmtwnZ8O3JmU9z7wsyf1I2BAq5OS8HUS
vVay6imCjKORR9coGBTeRwEsyhSRDI4+ysDZSCsCWjsC/MnKFtTiqNFmkoUVKHHkJ8D247i9R3EZ
xQCah+ErCM400uAJPBgIJAhCbc4VY1ZRYFm0CEGhBoV3oq/RjUnepRzg14pXW0bUKql86IRs7720
OYmL2i00aFEOWvuBUn4bxEUvLInJeCz/lNbSMhZegAfezUw+6cM/5/FrrNWGhGZ71TQdQaDmlKFe
fcpxSdJmfMJN61F4CnO4ghs3uQBjawsImQ/QC+2c7FzcLwl94GT20pes5rvYpUWjWtDR1bV5hz6+
V92VjAWpMWy23w/RZh9vsa/49wStMjcOSp8EKfYhggXhVW79p3FiL79b8Pe+WbiIHDzynKLVUXMw
wOj2ur99LvMIsYCEedJFuGR41ItGjCJOaQ6eqNdm845ShN8pw7FNZHDJLd5IntJcHQ/JXemA60r+
o9f/12dAgOf75TrwRU1G6ec690ek9U//xTts8wL/z1SJ6+5ZyRNMXoZY3ypFZQyNRRDUYrW2DqWG
xBt14lGr5ULPPOnU7MS6TXjv7fcx378vy5paYoLP71uofinq5f/ixlV679QKlm8v/Gwmnjdfuwrj
DQhfeTmhvIMu5UlcaqZIDz32mFq9GVwrO8SqRhTqo7tVuq0u5e23rlLeQYoTuDp8fmvm9r0SXAZE
+EYGmVmBT9Cd71FK8Q6MIp78/mXvub1ZbbgdfvVCnEeOyGH7tKDHCQ9ISYDbkdcvlVKoc9n0Azif
wQFOWhN6TO1LLAvqHhl6i/JHw6mJRMOSpCg8776vdiHN0aLKGaJOSXj1e+c0DmcQXnbhDHiyHElv
NIVzcOINkMdFQwIbF68d+M39Hhs2+wVwKJIouKFCxfuzqXhzAzU+GgaZALWARnSXjHlJcSAWwJeN
FkgPaFjR0I+meNAApYffh/4k16xjKQfTEry0YJQEMsz3GYCef5SHlA8dNLP6gJTXk/CUXFC6zmT6
flHEY3TBCKz8lLipPZ+YI3XMbf9cX5dS7hJrM5Oyoxf6TB3nHF0AEBWc5ME/+06AVGi0eYVVijNB
ooSUnVNvUemSxLsQ1aTM5s7UmfaGUs4tUtAgz5FbnAO+IZDOuBaXWOZBwXZ6LJ3aQSVb1FFnBaTO
jk7RVTAlM7SSp0400zNX4BZFAVa8iKhHCTuRm9/KS26naLVJYjxnmInuQke688+9Pdrg7SxVes4Y
38fjbKPHKLzx5/AqovPWPQQWY6de6gWlPgtnVPs9VtIArsjw97FHHgc7hDXjFa7Cl97JRLm4m5/J
5ZQvZf4clpqQv0vNMlAKr9I7qD3LtQtLgQOLeymb7MhDJDjHzh4Nayvo3nzlDzrPDKEgNgbMrQOs
EtoKiABw+TS4vRrUEkB/2XDc6gJphYop6RHjzHal0Alewz4AfI0NT3OXB/Y4ePx9h2/WMW4+TFzF
V2kco5atgYl6quTyD6xKUTWZj8e/y0Xy5w+tFzB3Qp/MB4X895G3MAlQExfB7sNDmEUN4/vZkvII
vFsqz+y6Bi1IPM9RqLVcrvXo0YgF/FIhcPzg55VFkb4CKRtlsAb4BBDix84P2bhiIOoNiX4eBgiA
7a4OOR8PPCzh8UPKdpGE7qGQSyqU1MGEylnceXz60AaMIkHyY0jcjgbtXGTljh9hdQ+5C2iWVEG5
NzsbGwHVTrzPoVq9tMlX4b/2CVZqefyo9J0M4M2iQ8i+iA9ULXcgyZEqjzmhZHgn7Hr1Lgd2tQUx
Mo+ZgIIf7HpX0yFANHakUF6yO0GhinIhZk2BQWd2276Oe+2SjeixNDHAfgcehOfXgEO2k9KW6Ips
MbyAPYLQuXPp8nvablufJKAlAxV5mK/A7PH7Vpsg4MeUTYVcMpHrqx/LqQVghimddnbSRsoA54r/
jLMGGNISkYoxOWR2L3oSxepSIGmYu7o5ESmsRIdUm8sAMmb8TtjYOsXfBl7lZck8lwKbllgzHxpR
GgHxe5/4OzGcXIM3kcM9MYbFc3kgYTdzDsN3TrAb8dp3f5j5SYB5ztTcUf9Ewg4OsBS0TAVWxD5e
Zuvm3vbJjsD+nlI75iGs875YIgAq/gz8EXytKhaaVnX7saj2oxH3DxYCau8Qy0eDDEFmFUYLKkm4
hOOhqUAuyrUQUkxjvB+RO6DSVUPZFgA9am/QrSMLvhJ8lbnFlGHdPyjjpGOHUJrsATqKVCdD/0wp
Qd2GWtbcnJIGZm9K3akk9N7JWa2JvZCxUYUChFbgpWWyf1JOexjIzt2YZjaiUkaKqPyA7QjLrZi5
9wlCI+NY5im1rPSZrx1fRCUmopQQZRi+4pXfF+Dz2lgFERZOK7CZRuKGk71aezDPyYLoKtyXCirx
bmC1aEiJSggharND/goJ1nPmki/piZ+08go3vXfiDakCWhW+Kb6MRxS18bbpGVV8aX3gJJAzPC50
3VEJUPwT1K6Q648YXr6ZWkQyarlECSEiuVl85GXY9JQvxJn5IMzm1B+gHgQfNFU4gcMjKnmKJjDO
wTOJ4qsBboLBu9lrQsqimzySFgFGdaQyf9Fs35mUz5i9mhRcdgJs4YGUJ/Hf7weizlhYl86AY4oc
jgL3lxJeKcblGloLSb1H/73SARLSAkgNstQZJWISZl9TCGe58m/fPwGZbSWdA3CtDMlvNcd0JVFs
Dm17lUL+tR3Fh7CNnkXfYOCvlj/y0wMBO8NO7AD2hD4TvIU7opOzutZagNnA5ZfLFlVX2poLtG1Z
Q6pnOaHfhHTSozpXBPgw8kkpl4HelocBLomk8MEQF6m0kmZnbtiNBAsmDRTPw6oaU7OGZ5IlH1Kg
MACe2YdagsR6GAJt5JIDimtqWpFGMWbPYguoRAajxZl0G8Z/D6lKF+r5PHL3aZkcqFmda+6xn3Od
4CpbFB96mJvykDHNBQ2ASxCQVDOqjh2u0wDuZ2xCuV0ea0GHkARjHqB1FBB6NLhil6wIuwOc1+ke
2g+hWOuw4FQ5hJMBHA6BT+4JKIBSTWuz3fvvZ+ezdbPeJhScwhfTChDf14nR0FB9GwRCDEbrgNJp
eE0unbsgF8u76MzG6lyYRAHuFOfSf1pEtrthPAqPxGMAgprBwDlYFtzeFL3KbtGMs+NZZvXqiiqO
zlu0Fd3FogavJZO1WieFTyVxYY7jgN4tJwCx7EZAQ+28EbZgn4C2wTUZRvASZEtWqZ4f002cSjNp
sdlpIE1C7LUZjhwN2h4d0bz6kNOdejTNejBV5rccJkwdjD770sP2rguV6XQphaQ8Zj0a+kvFw3Sz
OHNz4iZidvx99jdShW8/dfXqb1tYKkUd5AjI2IDAI1wYCRgK9jACvOTz4fexttB/IM1QuKLQ2haQ
630PCPjuvPOXwYY+lcG6gPFSzYyf+HWBbXSfOotQSWn7WiZGIBySa6gO/j0JsbwmCo28obRhINQw
e+ciQ4IS3d77d+vpjT24yNMLJLxx11Q2oRwjYobsrJVnXs5dQE8UuAPFgS1YsSbB62KjFDycu9Fb
+H1qNvJCDIyEHAEBM75uKpNELgQllSJUFm41HxraBWOBFc6/j/IJl/hx1GAHB3we0DRwSP++AAlU
IatK6FJnMJEjwZIUED0I/waGwKg5DZ9PZQTJ14vc6cI/IEKgoJpkqoQ8IlaZ7EkEoSNxuVKD400r
A7bG3k8vzQv3Fr5X93CaQycRaV8hh0A2K/Aq6lhFxGUFRlYIzIRK06oPkp4gjzB4gd8tQNn30ntG
GxA+BFT8H5CmUM0BsmFRUwGnaHX9BENcTkIEOaMRwgsDLO7697B6JXsLf1v9hcodPan05fcZ3gjr
kNdBm1PgcPB/YCrKdGrHIU6gt5mqmF6SVXPYB7xP1/geh//3sbaqk1hLAU4/ArwPyfVb1pd66IR2
cJHBi1aTMvgWNLAkKkYdh6jLL1n82oAVMoXQEM0DeQkjSAczfkdDcCuCoOcF7XU8axhunfowE8/G
sJNFsEvkHrDC/B6mAggf8GQC3eD3T946JiLauOj/i5Am/Cyr36TYXESnUcXnoxXGl0WOFYEKN1a4
6w64PY64GCdCBgtOSt/PCQfjt67uMQ7jm3CJG7nFFjzdU57+RDuvjuPtqV+DKiI6yYuAZQZr7mCd
ovHViW/v59juWAsA/SrAZfAEDk6RWvDchl1GDjtewmN6k0POlhpUotOjE0KpDYmAr4n+fTOe8hSO
Pghb6szF6vCeQg6jUpqiAVxCKqzpyDzE5D95vX/7kNX7A81HasxnKM3Uao+mIP3gQycTQFZozYB1
vKtXuJUywOCKX/BRePEAEPJ9fZqCzBN/iAcrGwNtGks151/ZlLWxTeGyPB/z+kp3kRZNuUzCuANy
TwyI7kWmVeWb0PQyXaZKA51VspBJGMp2ZHqE7ngA3Wai4VTYI/ExsBloaKBlTGQUbNghlgXSZQ8E
RVOgjZY/F02o5VDNhDhdFYkynxKPHdxdk1RU+fKDlmJl2aDtSKsZU2o1Px4ZLlASiM+2BAUT7Zex
pA6BwCvDnpryVmcR1osQkUI1A0F+3ZVJ4p4DLWxEZbB6qtvoQCYQr2codSbGT5Ntv/ofys5ruW2s
y8JPhCrkcIvEJFI5+QYlyTZyznj6+aB/asaiNWbNjbvarRbAQ2CffdZeYSahXRtcWUgIX57sPJ0J
qpkhgXUCrnbHkBcqwHwhJ4HEwLhgbNqHZFFsgwFTOEZuPhbOmOAEe69bj0M+vmR9YptBRh4arlqD
ZYM+XBopfnPaXPMkwcM5bCryebGbJNMajBF3Y9Uiz/tKKB8IZQeiCgza5n207PCXEUNXxeoluVBo
v6twqklFBzWD3X5+uq61nHzfRBIPaflLzLzVSpik0io/YIwrFR//LnHf0fKw/+BQTWCoBCq1LsQf
NS7HHDMqY4lnO6PwPFakGyXhY45Fcw4OPzZwzpRhh+RqA9nAuWhW/CnTPC9KjB8U0DBaWGQaX69v
kNk7KU03HtqBWG7lyaxGpx0Ur+5/mFbiSeJsL33ry8tCyjLC9kNDzC6EejCYAsVhOsh+bSU+9oBk
qtbpR4VTiRydxOU5HnBJLDmB6r0r14trLpfCfD6HgX/dPJuQZVkSfe2527tOINnMEGM8KBNk7GFy
OywK1R6CvUrYTer1fbARwmtFfjMN00GgNqh3wvxr9eeLrMmNKtmfSKIxF1tKdTueB6eiqE3vuc5b
UlwjeUINPQi/VRxRZDhTo7xb7epGRnIh8kpFTNj0wAB64qKnyTemk4Wqclhes+mSL813ZoNrFjkH
MRPyNRyCr1/UKCO2oA8ZmZeczGbYZcpTaz6b5WKLDIfKt1rwEuMo53diqDnpg1H9LsyJHuEWkh0f
y3CKtLp08vkGk+GeLAZ5BD/jRnFWmHMhRuEzRtJBiUUvjczXXp4300JCtjTh8kUYOEIYR4x2Sb0G
EKOB7MLFiyi8jQml2rruk2rbTcDAnbGdkvk61x+zW7YAO+o6d/Uk/Pfbtt7PX8+L9tmykS3KzOvr
GhrTUFmZUU5rgFkvbYi/WKNO6qe2uXD2+a6jWK9DGB5nC1QwXy+k52CGUkdHscwrQkfJ4sHSLllp
f1epdOojYTSws0DSv16l6xKAqJwi2QQKueFvYI/TfBcXrUvWMHlw/168b0uVrmm4c4qofQxzvZ0/
SpUmjlklpZFyJD8q36JcGVWE8+1HnTuqbCPyer3kvvGdo84Kn4Od09lDnTl7wAypn4VayZWj0Oyq
nGAAh1TrHpvP5LBkx6HehJqXas5UOWNsd7+0n0wtCOgdHYSVJgD/5MyyM52aH5RVEsYI9gUr+/ey
fGI35w8VJ1xjtbte5yxn3VCPtabZFvTlYRzd1H3qtcS5TPd0rriDpHDWwui2CdTHXMgOZdCepHq5
rRmxGbjeRAWpfvnLGGXbobydyqMWvAUaH7E0PIlXRr8iwaLp3wJUlISGL8l9lhGfkXOYUfYFOAne
91uj+0ihWWo5PqNi4glj6GsdmSYAbU190xqdrROeKthCZoeduY2Wyh0ktLrFrk/ewkH2ClmGYlSB
Vt/S0Ni1kN8icLeH+qbHFx3J0L9X7DuSKF8oSLKom/Cqz/ccvUU4lZuJcmxrRv7QXPIQBMIWGfKa
PpSA6/H50pP03ZtvEI2uwCg2LPP82W0lOVWjsWNTnx1kM228Zg8hTM7SS53L+nWfPw6mCM7HmAwz
dePsLSnCOTZrg3jR8JQBaIyuDO5IcgQikt/gOnm17y9A85/ahL8uacC71RT6JescxzCDolT1vpBW
/bMcZrelOG/NZnHEXN6HQbtvxdjVig9JfhXC7tac9xMz5Ui4N0VGboq2XcoUIqoIEqkkL42aE4Jq
nHoVP/Apec2s2yEpnEXLXMY8qd2lwVWTda6lChuywRxt7bpNXOB6YSPnVNQiOojSc4zEvdD0uzTj
d886OZnN/Sgq+1lLd6RWbBMDNVwt4QU7eG0LBaXoiUPAxBv0DBZ/bOh2U9zpde9HwbS9aOLw3UxJ
NxkAcpamthBl9rWYtXo/WvIoMnWdt4b6K2ruU3kkg+FHSIxIwdSzTT9k5b4YBq8oP2LjBx2zw85s
x6VEONHThGXZMm2k6uKg47sHiEpHGDGgFJlBZw8QKS9hOnScsKGg6zOpaoNXYeMQk057S/RZk/ym
tGvChR3rW3iBS5oYesDi48z9dUHgv1MKZvATw9ysp6imu1Wm353yxovSxm9K8ry+MfVTRa2FEVOr
F1XT337wP+7g7INX4ThPYstjfOjFfQoNhi2NlEg2T6FsXBSkTxejaL4rC5RutugVZyBK4OuHnsw2
rWqSyNe1Zvfs40ONsUXjzdoFKOPChc5f0SGIEqpIPh1o29YDZ5ZTju+X4fWyDcH3y/g/n+ncjSxa
kN8MQksBkkt7YZAUefFyW+gAcZPHx2umzBlOU7i9UNW/A8M4QgD4Gjy0tD1f1zIXpshK+vwTGbIC
aHrLaU3X5AMPRmuvtt2xfCTah7ARnmQeqb4WvXUzotezCdvjYH13MXDz23X/46bWxfqjZ2GAq8tl
wE3R8a1wlXGMknva+eBS6st3Ix79z48vf73SYpmosctJOqwvT1iBBi57MdKxnRB3BBVPeekPjfqo
6b96AQ5nsuwrYXhsl4HjsyuSeBZOoLEDTPWEA1+ZET5OlY3k/rkCMJ328o2o3vR16g9jhqqEWdZw
vwJ9rao9iNaPVkXXZeV3ehfZuIys53m13TTZ9Jh39Xu8kAVe5TZu/TuLxLcwiL1ltPOIE85ySXT7
7ZoD2ZkmexJjkbOTCmxg0MPW+txrZVTL42+AOyG6vdiRfvvEwcCXsc/mz/MBgxbqBGt36XSQWzY4
9RHcax1mgKVrc+JIaWOPlzLNvmvsV9fO/77kJy//j+dpqEut7bRqIoTrGI4pppx7wVCBTm7//TZ9
ex1cdcG7AL3+OtnORtnWQUi94HwKOoV5PFCHYt39+yqfgZnnnQNdkc4QhKE1Q4KvD20x4sRJfPdI
s7K8EDpA/o70otBL4m1LDM/b8JGexo1yKPfh1tyYR3hKE6ERDIy0rdhTLG3lZsl/SNGmJgorciX2
R8WXgsfwGO7yDUFLN4ZnBwi40r12KmtcHpaM8XPgaGhXRFvfNj/aa+lJRDGhXsPUdjuC0bMn83rx
Sj/apz6+fnvN6a/jm+AaJ2Hf6/30p+4H79V+OMWv4WvwktxBqit/JmgmL9K41gX4vxdIOR9qw2rv
orLke+iX1BfrjyTchMn9nI2bwrqtmsENx9ohlM1ZwbIBtoGSPf37O/rMxP3rFgyZXnmViBKx/vU7
GjIpX6QhGA5C4xZIQ6VN1W3zRwa8nrGN8aRbPoIfwn3yoO/7N/k3Q/WmB8oEtLLx6oXSK20LPD/n
fXRlXaFffRd+Stj4IiG+JpD6GLyjn8SjUthMHgzLYKO9CvWx6HbtcGVZ18pPcXFSdbSr8bQQo/Xe
6lcUOLnfVu1JCA68cjHYy2xbwzaXiNl6ivOfRnEQjrJvuNmGzXsDcI2uLXqaewNE+xnefSnczvVe
Uy6cxT5PDn+tlamZkqwyioWr9HWtrEEutCBsxkOlqhQ5WJX4Zoe4EJX9Oge3g8UvMr9MdunJFJ5H
4ZQFt3NysNR2t4bDKYCJKV43wxQ5MW/ddAQnntrMm83ajVvJTgvmSPEtwNPGbH4pOjktw5M6YDdd
qujcLFdefhVx7MdV5g5p5XZp5MgSKg263WHCYid/r7vbaOT4l75VzY1plI5+UT35bfEwsSAxmYSZ
IA1fV2ERKzkWElk8xP2dgfnpSimeiEHt02c2QNq4FdXVk+ET9VUJKev2jIpKZFQX8cVv94I/buVs
V0zkcBETg3MXQYkiPda4Xj6Lj8Wlc9elC51981rQBuG0Ii4YwuXziuvg98SOczFZ9tLink37u75p
CDWvp/UkuYKH3Ynlu7i1fSd7Y1P73+/wrDPVpjQPBJGFYyZFKz42RGYUM5ltAJwBPpv1aA/yQ6T7
zWDYKed408Ce7WgZV81wOyVE6oqXSPuXPvn6Ffyx94nhrEV9xd7Hps7bQe6xTgXv/X/XO4Bbfs9f
L7Elw0tnRs6fZ/0D/BWlG6oIzFX92QnNVVsvjkxu3Ty851GyadlThICYOtGtLfrYtwaSeGTaclvf
jYY/+YLQHY1Y9iVpuNVCw9dTY1uSbt5sFZUJ+AJUiph/iLZZJ/nKXTvasWBLkT+/BskmPZYbhfpG
0LLhqZqjGL0tJyelfl7MB3PYjSEhi6qTY2NTyq9lsa9qbPN6TGaGq3axO7PamSBN8lDZFum+RYVI
qYk9K0VEXTd2UHfuEIN9mpFtCL1b5YgLFJhdmBiO3dEMy2Mo9Rt5/dZxqeqF0lE6w9aj7H7QZv5O
dEk29iDw2LqFAhQ6UZHlOz1WbkqwnQ4QXmre22G4yQIc6BJG/E33VMrjA8XCqWQBkspbN/3MTW/A
wqSrUztUcMWeE6rxsRIUr68jvyka14rwqGxWDG2xzSWxo0ix03orL+kuWyanVjpHwHtwkkfPqGs/
ZASmC+beEAWnmdCCmqIbps8SAww15WTV9g4wxHUWz96Y665h8GPC4DYLEgJp2M7tvJtMbZen+kET
tgKLmpAaOQgfhjr4SXGVDrobSsl7IL6KIzDerlkUN9M7guwIDJ2M7UgiptzewR3zB10+lSkEIpVz
qh473Si5aky4x8XAom870DVCl/GbyBjn7JUY+4qTXQSgfGhx0Vpr7Sz8mqqPlngd4dgMl2z+Pn/h
2bthiBAOdIPgSs08j40xGiGuywKL8drLSsTng3/toxT+hQty46GfeAud3/9+H7+bLyKmJihKkkyg
7PP5Yh/PTd9LDeSY63Gt4fUTYb6Zs3pcl/vETa6JX2p883pwlJkGLrDsCaXWQ/0y3Q2ORpO36jez
/SrCHm/LQ1tt/n2D3yEXRIxhB8GEmPCo8xucpLnro5o1iSIkTP7xYbXNz2z5Rfyg+3AvQYkrDHH+
FciYXhmiTINOwODXMtiSwqvqsPuPFc0wDMbUVn+aeGMmdnWp/fzOvojAaA3mPqNdyKZnm02mBxNp
xiClBKAFxEmarpY6Sr4TydCrKC4eZatVbb10BGbb/MyP5CNO3aJyZcyfDa8z9ubsh6VfCvaoQIrc
VIJHoqUiedLspI1XiY7eHZIQfOk0pG5ae4LRUP2gzR45DBgvnWwraAVUpjW+8PPCN7dCAn8t5R8f
72yTq4s5LYbCxMYcN/7arX4S3Sn+HNDJM08g//vC1vLN2/rnan5uPH9sYGlfjpZS880pko2EXGec
7MakUH/0P7ExvfDZvoFhDCheiqLoClEl53zpWIE5rswtHOE9k0ZUNekR473Tal5zKU7iL0B9HZQz
xJU0iRdUATr8+kg2IdCZPA7SYYbikPMA1AwXFuuxnW9DpqGR+li1MLg4qAbKbzlrnYv9CsOzs+/y
8x7gz6yjGlOh+/56DyKKvki2pOjU+NhjBD/it4z2G/jpqn2r7144eiB1RqHeO8a1cp3go957OFoT
qIiZgCM7L9ku1nxC0fjflI+IYIKnZmfutZ3xwBd2HxAQgJWGDY8VzjVWfrUjhRtzX5PpQNRqvrsi
2cGWiQhp72SP8c+0qxGdhcQLHORfha+44VboHXjhWmmbvyU/PNW8L7fRjfDSksNADPyWuWR3L7nm
Jn9b3IJYmWbxw8NwXeIvwH/a1adihwlMpzgYzTsjTnufGUaVG3gcVPe1TzK0H3hsfhtxr300u+lB
fcxeF44OhF9K2/qxcBV39rSX4args+mNTRnfdL5+m75p1/jT2g0k2MCtDuGmwb6ivI2wl+lWJw/m
MQoZmHDz3PIXbCFXuRU/pt/6S/yTVGdPcpa9SlZIdJ3dy6anLSQt9qkbvGKTEGNdJcR2ikt7uBHv
R74IPCb21TZ7V1+V0hUxVdnEV9JGOdEzSiflOOyNx/FFtOzqd/Imu60r3idPwX2X2daGM95J8qo3
WXFkf/YrD37Rsln2Mw6rD5M3X9U31l7bd96yUfFoX8hkzTpbxAQx39FHkYyEp/AGbowfujhH29Pv
0dXQ+I9beJ87FDnlNe3QTvESBlCwiUzf2Bub0u02zaPowm6CGup1RxEyO87H2/GqvElv0od0sM2P
aXHyh+pO9p9Zt9t0v9JIrzM/3HeH8GhexVf6NTcw+sIjnZm9eByJDrP9CGOOouoVb80b0vArZQ9O
+iDAbXzVt+p7wiNE+7PnBrhdQnfWRNbevj8te2J/tvF1cpR2oZt4q8d/9Eu7SZ+nm/lWrxws+XCJ
+whP+ia90zfEJcx2+SQTgjrgCBEdQ7/ZKAjTHiHeWDvztCIiLObt6Iu+7KZ+cptMTrIPsQf5ob/P
z9YuJEiascvdgpDtJhq8srPV0L6kV5fOO30Y/KtlJ6cPoCc4/WdbnNpZcy6JzLDk0U3q62I5yKRW
TYTF4oRG+aDLpJ+TpkeOtiVECKEj+xAR3SXe/F85OWc38omN/FGxuzkPEBxxklWTexC3Fv9ePe4j
G96Ob1WqX0CRX5bnFVyelfkXg9jnbmp4qCzCAkrIXC7SkEjAaTHNNmka7MUyYWC8CavGlREtqXHh
yHPLXiDEl7z7/upL/nPzYDYiKB4Y29mRNKlirZVqBjkrhQjQPxAamm2KF/8sw48KnLJdeH8UEizK
Ywqkm2iWm4fhhfngX2dJQ2MXWs14aN6U9U7OSrNYIuHLjexEbCYSCQt7yhyxqrLt3svCad4xBs+I
k1qekq00evoFD0bpL/4e11c/07rWlgk/jbMuubQGbLTMgIAsTdxh0JuUbwboQ8sISS0+LMmWA2m/
EskCKMQx6pF6BjopIDR24effl6V22wjNHTysMos2TbtTg/ug6LZajXo8IxUpH09tKrbUd3k/R9WT
rhZMKJlwN/E2xm1DL8cNXfV+gULZNtEPM59uWl20V16TYQReGSSID4ZjTdOUqdsGLzGTW4Q5tJKz
Zc2LJleqTDcE8gFbgAhnAOnEuW9m7TMBwZuAM1BbvzZNR4HLtmN1jFDgqLJkg93mOETpQb4VAQuT
cbHzl7RCtqPKJF8ChKrEHnf6NooeFiWkxK0IXuipJq6uxf0wYgoEhNVMaGWtzJ91bNWjuypvNmpy
ahpz12bsI22+X5T81Gf9zwHlgyk7DczFahk8LZn+c9sl8IF0JEzrhjGeOKGZMW9X3lb6NNV4dTxb
/c+VmsM50uYHCvCttD22OHg2ZeCJ+m7QS0+0yut4inx9bq7WgMxe/KWAtYdJS9OIilSTHpL0V2Ck
P4s6g1r5nmjFpkbBzjIKJlt4Y9iMp2y5PhqzBztpDJZrRdwIQr8LB9OpJdzqiVEV2tEvx99LMuzV
uL7Qm/1V3piTQ2FZJwaMOgELv74Pc1ZFiUqODE7xix3m3tB0XgW/SymVC2eTv3wOePTRHxPmocKY
FRmMfb1U17Sa0scWQfO1glrx1ERuZUAoNCWbQdRowRBIejcqaifUFacSXsirYg7Ov5p+0VZOR5Ci
hp953/9skfXp2aW1OD/NnN/g2bs5VK2i5oMhH+DUFv0GLjkjjYGJ0xxtLpIj4O3wef/s+NfLoYOl
HsK1hgJyNuOF6DJkahLLBxmWqikhdit4tsX2lFSiu2ReutxZbIM9YJYMcQHypyb0jHNwMy5Dzi/+
QJoOz0mXPxkl8QsvRZfcZcn7VI6OafyAYjWCWcjJcyE8rtVkwqVN5v+3/LRlBGFiC071XXrRHpPs
BNtGNKbGV2H/5Xm5Gav6Sk5Et6szJ5bLlyFRr9aQYdEC7cIABIqVSrcSvMWK/jRWi0cyn7dEd3AQ
AYIjT0Y7wiQZYYWA2EoOI/dzGDi/S4Hs6cMT49ACOUy1oRFIcEjXVFdST2a9h5zCnjS9AGA6w1A4
6yVyMmFJmejz2J3zU2VEcDDg9IPlahOOKGbiDXmxgROyWYLrcJT2ORIOkz5mimbPMPdLKjlx0N+O
auSvg8JBFewOZmc1oPRIAydnRDhbCHZDSD5MakbFK7iIGAJqF6mzKPOdHHBqWLyOYhma5TYF35D0
wg0UOoFRdtSeO60GL6oWPy30q0aswZkfFxQ89aC6ERJuTUXwM//S53arov8p1N/YXKjiD0NBvSly
9RS/5CRQSZ2A3oT270bCT6J9DAXGSeAZ4+KqxjFLZp9/9ALEZariaKV2DMMbYzC31K2HiRckbI+E
EtEm4wempNsuwykmjTZUmFm1HL15XXVFTbi8p/m0Fwrd9wejepdSDJTD4Lkpb0W9e4Ku6vBMRlbs
VKnpYKy04W0Y88RJ6m6/1n6phkgZBBy3pe2kIOiqOidS6SnTkx4/Zp1yFZKuDApojzFnZkYGcTd7
Cj91nVru6u8BHTAjnoNNpFEDX2Oz0fjprHiZag4UZeY0sWwPKdVwo7fb2toK0e+67zwlT+0AKyix
H22lkG77dr4qZHGXtd0jw3SYk4up8F7Ieyo3fVA++nWX+UtXuA1Dmm7oD1GbeDXJxwZrLsoDYdCe
zsiixWQXdCxdJs8U8p0gYiWWBwedKcVKmc8KuHWW/DEknc0g2kjcrIeqVT6b8uxnQcm8lVwBRmEX
DtCfzgR/1YrVGHX1zMJa6gz8CKcCrZ06UJqi4maosKyvfgxit9qDiR+xVNuNRgQ4SHdhHepG9+es
djQrxUcBvFhR7XThpOE3Ei8ORhqj7qaK6PRraRM1z4C/DrjyqseTK7a/irnbLWG6BXWewAKyiGSz
K8VqtqqFwTKCm1yuYb/IXkCpCJsAu7vc1cKtdRPJGC8f6gR65yrNrZ1CS3yz+B2mlr0ohTMD3+Yt
RywZT68ZbUDLwYnFL5SfhvEYNqSa47Ug1ugYq9SXsD0KmxfEILJMbO6iXEW69bRkUN2XX4lBpET+
0WoHMrgcy9jlJX1bojl5RnHiYRwBcHh7NW8oWlDPzN+Fgua2ynAVZsVxibLnGb1WGCXItJLCn/Pw
FEY1LX7qToK0b/KWyvCjz+Wfau80PxWxxqx93i45RHCViVaVu5FwE/e5W3eDY6GP07VfyUKxHFs3
KH4Ycukg6B0qeRsI3SHHfzzp/a5ejoZg2nafZvtAXqNnlE0sJb4sYobQeFKj7XXzetTeNahyQZ24
JGM6AvD3Uv7qCElMg8QP8xHGDHBb/1zWW0EO3KBp9pL0SMvrphNqDNUz8ztF2SZjslHi5yERHNjY
dtQrfisaG1SnfqMYTpVP/MKesjJslZb9wqhc3ntmKMtNqArOKEBAA4YQXVqeZGmdHra3ojWX2LTr
xvrX043MQNLQAIqKdobZdFUs5lNuSAe4NE6xRJ5JZZdMVMuIIWHEOUG9DZR7jX0nltKdrD059XCT
dvVerfoLbQqv07/vRj9rAyytKlVT0KESC36FLt2wrq3axBcjehAKcbAbZYTJQhvDTVrKk1zlm1jN
boYw8rH2NHrZC+VNIZcumzqNVEVZMQq7Q6CdWrE9E4No3iYSHU58ly6vivUja7QN1CCRldfhsGvU
1TBelYezP6OjTyIQkPyxUzdxnt1TLKUoclt+QGgAOajPI8r6RcR1vwRGKB5nhqsp+gR8TZJubxXo
cXg3KN6ycjWhRCzpslL2htp8qpe9IrxqnPxEtfPe4hbLRjiMsJo2iVQeReJskrX0SfiMy4WH8cR2
iIZda8qbsKZzFeUN49NwFJ90Br/r7+hCiniYuo3OaBW3Nl4eAXAJvw6IPY0XSp2tsV2F8/uojpuh
rD04BOvpp4LlswZHcfBow4gdK7mEsH7T3iGGBHeTeMg0TT2roXK6yGKp5xy9uGJ3l2FtzV73qeaY
jwzxlJa3JN4u0mudECaj4TS47xI8PaF3i8o2ni9IBs4hWPq/lfBrwpSEGY+QkOfwjwO9qsbRsKp+
DuQaO2V0i1YLC5GQPiOAS8oxWGWx/r2R/GUZeH7Ns3ZfnNQ8lvKqPDXuBOwnvDBfa22MA2tajivw
+xyVeX5bvVJl6KBeCXCA/vkR7vTr7kl8iXfytbXBomiDEVXliOWWWB0XivJmPhSPxWbRHVrY9vnf
d/1pCHlWH9apBla6EODhM5zVB2speqkU6vKU7ZKHyZ831W72Hujhyk13sLzERbbs55thG+6H+4dl
q3rJfboHxHyO/B/8cd+9a15LEmXzNu7y68bBSEtzIqC15TgSK7wHYXKNne5FN4ore+VduG3fDuMh
28tQyV3xqvbHbbt9GZ9kb3ZGXJKKuxKfCcQc8Mk15zfK3ot+eH+ByDwe62bPuUxlbz/n0odllCvK
BFIx7gXJTX5Wr9O7hQdcZBe/Kzbe3hagIl/0mP3mspgQoRumFqsQ+c/Wmq0g1LOWy4ob7aPfoHaG
Rz8VW+W4eBbsow4JoTcbFx7MT9zl61esMkgCZoOyzQ5wbq46ysNSj7KenUw6r9nOn9T2RGBwjyFw
cAxINR8PWu0OzM2erPdll/wcnwjy+aUmdlJs4VFo4obBU4Mw9qbbFW7kxw/9RyDZDa4hfIk/TCDw
fG+6whH0AvCWc9Ok+hIErNDuf8U/rDsVLZMtXrFN6h9oiXgpbCJFShdiV38ox6vmYmjbX+NEllc2
YF7jtAQShNr2awVY1F6KrYZjHKDAdDP0bC1O/7T4cGjgn9ArRc4QuQvhyWQl/p4BEX6CuRNIrt4p
12LuGsw8ixsI41d652LUt+92FQ1btZeeu/dgJz+0KB0YxBt2CT7qRD+tZzrx5Zlw1sz0Q/4j1MDE
KZ75ufKItXb9nG5iuFKP2QPaDVricBtcKRs4XcWmw9aFkc1obKK3xcuO4ra/yl/J8yGsyHrN79sW
kj2sIp6PjbzB+OWo9E7oLvl2KAhEZQojODopHU+zP37IL+PVLONq4sUbMr1frCe93OVsBpEtgVCS
nsusHAm+Rw/HN3tSTy2WMZ64bw/TzXQKH1TZLu4sxHePxuREt8YlgsffTcCXr+aTXfVHcW4FaSlk
acA6QzgqpulPWbMRM9P7f1e2lWSOOEKG324SEvn1CWgEQOcRav5h6kDHelhRgelJdflS0EHHWkg0
n0G4bjGAzqi/V69cWRMOHIkVgKdVZisVt7wg03p6lPdSC4kY42POjy1CvpQ+tQnmkwjdGfyEfIAG
33OrHnHASTp31qwdDcsqs5TTd01rHNW669vkQZiVXWTpG+gSNozznrZiDnNHUepV/ruefFu3J2mF
rlQo1Pvm8yCtunE5GrbBQaiZCrvuIc6N7amuyqvaemvHAZML1MQRh4+ImWvmhq3gs+EjZxiF8LYV
F3sFJ8N2RdbpbTh6Nz8s043oU5e4u82th3+v/d/IPtzVP9bePIOCp1woE9TC2sEcsYTnrEsPNpYI
DCjmgOiNfsROywGyLJqYc9FtTh+wmskwMLyowfhmYzYxCKH+QRYWscU5azqnzBqSckrUA99mMunP
VsDwC2rdMJlHfPsAUfODyaoZeeGJGof/eOk4COwk3UPO3QLSLPHodrTDNIiTAiVG0676DAZwKLmD
4a8tBW43ClwpiC1aQD4Ej4GqLk5W3tfLIdJwZ8Ip11JSL1vq667An15Su2utL+xk6a6zvgKvuDgY
OB97k9UGXYGhwKoaU0z9rCHRijYy0zapT92qnvf8mwyT8H1/YXv55CJ/3V5MNjTSuEEeMdw5Fzcs
iphLcRPXpx8YBbsp47jCfgyv5QvShr/8b9aP88d1zs/p3RR2aqUr1UnYio7iJ376SGLSBrMjLyVh
LyHwdnECG+WBndijPa9aI8f0yme1vfSR19Lx90cmmhyMUVSYv38tLZyvw1ms9OqU7BafTAaEvXbu
FFvMMl6sY02Eze9t4Qg31JvdhTfrLz/Z/yzD/1777GmeBwtbn9ggs+uI9JDonluoY92HZj/kmwQa
LhOpI95l5W8mg9I9VeNlxMhrF29Fj5mQPd8mO8GO7WvD1vAVIMk8/82eIMK8lvzgtifMAQ8XBugC
bmM12QDm62Lr+3eyahzd/hCc2EuZi5MrRq5AZl8NT88omJ9VCNjqrtuPr8Lb5AjHtxGatKds5utg
cIAl6o9JJLjcWXRX0V2VAdG8DUsmDh51IAg9/b6K1nBv+MHwT65fJe+xZBiB0yAKXyKYSic76ifl
Fe//ZCP8DCFmJes2zr9Hm38v8TetA5RAzLMQFiAvkc+FBcAQuloGA3T02UOts4rk16BHHB1xX4lt
TspBn95YODikqasMJNuI8zFqu6PU7Feu7qLjzffWEGorGad6VNxq0u/ETPAGBQO5Ltxq2bC1dkU4
Pc05Gy/HoW5iIp6dpijfq7l+geT/l0MSjwwfCKMBlUP+ysL/+rhORZwNcSDLq/dvifYNSnl8p0+P
PMZkCgfUO9m18CiLg19Gm3u4SbrDEwmDHDg4TjaiHTM0lIkaqZxI/ikwuPn3ikMf+fuF+nKHZ/uF
NAl5aBWqvCpXryZIlRHruGoLoYbToLG9igacHSy5hrVT1dwSsoQFTGmhQpYFsi/BaGvIJ0D8sLR4
4Hv609XiKrzWnxpZchtY0001gH5RIrqGN0CSVHsoUnRBACGgd5n8AKk3zZrWnl4GQfAR2tiZ8aMn
Bx33QQ0V/9KteaSTTfSrFyfazZjyBmaRrel7TVs9Lha5IQnC+Jg1oqHr/QozNBYjWSqvNUP4hsBp
KNFk923NuR0Mje1x6e+EcNxneopnb2huDcPatRATtSjfjKhnZOCItrWYXdG3FYInMND9L8bOa0dx
LVrXT2TJOdw6G5Oh4g2q6IBxxAbz9Ptzbens7urSqqMlrdTdBRh7zjH/KBLhkkEr6liAe0e/PjR9
lNEEebo/GrssP6+y274aVF/WWk8hJLEXgSP585SJ2NNUIOW2hvalbedGB712S9TgdpL5ZQUnJ9oX
684qkd9pv9FA//ghv/akP/bib1IsfWiHRLhc1MkJJ5y7wCgNd7poGQatETxGojy5c/IeqUwXZmDQ
5sByXvXOQXpNPYPo4vOij08H95c7cFo1/1nRSRegygVxEcahvx+RDp1wWSd9tZQRiyau6GS2ElJL
dn7osgCI9TpDKeSfF9mKcsPfvJjm9AD+16t/g0+qOhtPxYDeWX9uYiJ7vYvziqyAgQ4N3U5dtI/q
M8t2KL2rC9iO7B7WQNxYq9N9i3mC6qRsiSTW12LBTp0rYhS6tBP7Q2ab7D00fM6BA0xD+8s1lF6v
D+T4xdcwXemSryW2cpnL74ph5xJSJ6zkU/wj+b2aPFMglx5PvuQVS9x1m3E+eMasmg8b5hZYhP7s
oCgRfpkdrZ8vBrQdUlDyP78fzqtBUY8XvauW+Vx6vGaIrSgwiC7PwCjp0yk8ejANKceXi1fdlQih
uEcuvB2v/+g+OsrkhrhnIzwG2IReq4VE/swx4EbKuHLO+VXfCzQKXjdaMNi3mFaTR7zEgXDf3kuF
Xa3H+aQbmkCL0i4XfTiKhIj16wPPCpvh0REi4akNmp1o2hRdIMe6E6LCg80MLjHPqUaRVG6PW3WJ
GIToKnGLcemdB/BX89t0S/x7y/zfVfq2pg96p91w8lVLIQY7ZTlzTY+ehF1Cm4+fBuTrwKIHyK5f
zOAYD1EfNB/mExip90yeeoj52K90R4+wfnGwf1LJfrGNhe6e7tpXGgnZi5UgFWgcU99k3/rUnOFD
joULa7B9XozhMqD746GcCRdnWJC/gbgu5MV4E0Lc/toa+GVG/v5peTQnFINdmRiQvx/Pyw17t1q1
Zjyd3SZxhVCSeFB00YXTRIqJezpnGBaSVHYtbMdBMjyX+mUxMbxHdVOpig9kdeqmcJYiLebI4MfL
4FRAAJjIB1ENlduJ/AxUA1WBckYLCOiaSEWxflHx3w31rMwexhHrbuseal+ZoDuxc886Dua0iepC
9/qr4F0BXguskdNBTmx6tyXvrg5xUywEBCU6wdNCefCuDcs9DCohZ/szIXhSytAEuYhZJ9Hz1ZGp
HclvBzBTh7Q0Piri8As++k/IxrQOT3pyUlkoilHNb+uwWSttVymZGZsliNAUnYONkQ55bXw1EuoY
ujw69NeA627rlFffjq3/3ysu4Uo/3MHTPIJ2FYE5rXd/f6fssBWYcq7ESs75SGeHhbLqOsPpil3T
BML+SJO51UhT9iqBWzzmdZga61P+lN6WRb4UM3g44PtGcQxJmQ0sW3mfeo1R2waZU3Au4620UwI9
JWgNArUqDmTni90nj6ZUQQDRuqiTq19wR+efqkWcRWo4B3lF8DEfmqIntPaSKLnySdoUFM0e24Nr
gIodB8U+w3zpSGbK7qmUSgIOieVpPF3YnkveUoR1nXVU0L76o6h9Qzep6U7fvp+gi07D7myArF0f
Wor+ThekOee3/hKT1F5z72TNYsy2gvFwVHWHrnf7yndyWKrt7DzM8TIIz0W1xHlN8vAVbpAWWWiE
a/5wJh6ovtwX4/1NdPPrW1uZRNMCtwXFadEfqtDSWba7D61+0rTt0dR8NT0sJLFxhj4np1WOTkYS
HFsrEs0kskRtrmifPEepUbjHznQAMaqj4ReINwd5fTQbuEYa81o2ApYAoWEit7zywGJKIklOj6jR
104iPlTMHUmbeBpwr55uuhG17GJ1Pm4zcnNTgmBV42Egv+cknJzugFqXnKFbpkHizy/jaTUOegA3
5JXt4Mv13XXMSSMJzI9iEByhR8fbolYQH298BpXYLp2wJFMRZu31zRx1LwfrPNSXlZVc7ex8DW/k
ihvpotjWt5cDqXUGIvbKUcvtcHmp5VWX0ooh7TNqMhCSppE4cLKUnBKySeftk+Cb1rktVk8lK558
c6vjtiZCSDvITqJA7p0q+0hmW1m/K1WkHO/O1eIAGa9XczOjYEYFNQyPha8i0LjslSIUErR6iCTO
+E+T6FrNswPbfwf4fIqlkdUtyjr3Uj+pqeW1JoAfst/mbjx7R7VBeZUxwa1vWtzI85SsbLnbTARU
O+bBjaMT6TyTORmkQ8wvbtaTYw4W0N8cgaDU0Qp0Cp+NXU6E5OEoOgPRKMX4InWvFzF1rRPmOQEh
EcniKqjmxe3fWoDIc5he7nSwa2EpNqgPjO2xexKq9zT9aKznSU92TgVchyTel4zJuSMU4VgHBytO
h+2te23zEEuUa6Z4mi1gIbG3e50iyykseaUDhyIQVgZsrp9l5aXmevL+6JCtzSK7fsjWK4euEVdC
RljFcHeV9wbllOOuLN+SYtHdwp5S+jPSjC5K0MHDHWveLZubTLfZO5EPtsjgex7C/17KviaSf3Yn
uC+MoORlWl/CxD8ATUMCXuotidMLvqma80FdsnBfBNfIC1efGYpBQAt1ulkdi6eLwx1NQi9yIRq9
gShUzF3SR3Oso+lo0d6uPjkKl9OHpY62gCv2ho+rQuB3Fubt8SGv1ioeaONOVDyzmPfyvaD4er0a
xnBUPtoTUc3z7twAsx2Ds7nURmNbHmeXZN1XoFvFEIjm2THzJigvW4EZfxykBQ0JHMz9myXyQiTK
q7l/FgAy1ajOr78AGF9y1P+6WN92nktdNOyUphy31ovRn6Mry6dlndzuNjt+nNFlpa9i+Xq+7eB9
zxc+yOkVzZTdWW9NUrhlazlijq7c2mm3KFE/a3VvauHpRBWVn4lBma+vSjwm/HSvO/n1bzFM//oP
2DhpncQUBbeo6eq0q/3xXWtW3VoNJqF4OowS89YHJ7aDtGXmZPg7abCNy7OyqVNE5QrVgPpvMNhP
J5U/38A3WNtMD5ZwEUY5ttopsnuSz5S0R0vFqh/uVJLcWzQTkkHisYJuctynVbE4aGxbwMGKCyUN
MS1Ik3+zRvKeNUxAo+TnrNW5dHTaMl8gafgFUvknVW4aN/5409q3vb5QOPTKAletw0YK4W5c/eMt
EpXR74mQqtVPcBZy912lIHicKW7IyHYDDOrfqHl3k+FKstG8G38zgX41Y3y/Gf98X9/myr4QGA1h
EOIeKrNovS7/FMt6LsN3IRW56eSXd1e3Ob2UiHiv2maUwEQsuzTF1YBXG7AkV9anw8OFxnaSPwbc
AYRIXybVTPELn/GvSJ1raMLSAuUS42h+aUD/uPMEFAMJ8Us1XlSvLXxK5M/eIV0Y4GuI2M7O6flV
PZLuf5uivkXcGmVMPEhKINwNo8YM/1VDF70AKxUQOloPoaH/8hb/iZ6dvmYTjN1knLOoZv12jj0M
RExS6lstdUbmNzlofbaxx5HM1sHOQt0pV93TWWTHs6n2xFCZoonxxjW+s704hxQ0fUZpD1jG05zc
q47OcaeobiPgfwAudH97vz89ShYaXcIFNZH1+9sZqjwdtdO1F8z4dHkpEbykU8Kw8f9h5v4R9vjz
lb7BC1mmXizCGo34Ri7VxTyMrilYizElPq560LtDJB51d1JN5P3yDMWDogGbdenUGkKqvMsyVKd6
7FXS2kKqrq//ewP78TQAPKhRNAGmLX5v6EqGE63UQ2LGZJa19AHXBsfu2m841T0lh1A4eHIbJWjw
muv9f7/0j0/gny/9bT1tFKu7jmppxhoJekU1o6LwOAkIVAvw496Sex8tTVszZFq4fkbiST9JeuGr
utGsQ4IHGv92m2ZyDHV00K3dkL5nt/fxfHb++40qP7EpMIYqghKwYZwOfy/8CfyadMuhOQa/2Iv3
1T01R3a+AtV1jguV+5i5Pz4Fpnvwr84LMPoOrVV48ssg/xDWVvTbAUr64e4lTx5cl+wFSwIo+fsN
GWRKXcwUEiJ7IW5i/YqmbK0qtubhUXfl2OnD4s5wq1+e8R9cHsDihHfhmFcgfb7sKH8sQ1dFuGRE
0pgEoIeGcFqjOPDHuvZP0mk2Ia410voUEWO+66HIBnlyoethgQO8M3GKjbRDp5IPX/bf389PGzPp
JYjfJTzSEiaLvy9HeyoxE90uzVJbXV08cba2LWJ1dXNeMAPGxi8o1T/FWyx1xlRnh0GacCeiKv9+
Obnom9to6kKMqwdVHUem5bmNsyBXN3y28s7MU+Ix/RIvZB3EuKn+++N+kXffdq6/Xv/b2jUaJQr3
9naIxeb1ApmMCciTAVEnIETrTZuQ2E4/4hWhM4bzPHmL8BZHmCr+ccXTjsVQv4W1pTtX4VMWUQnT
qowfjDWA/aKzcP7VlHjU+HtNBGubXoX8Rk19Pn2eOWu2shMMt8gQ5H053KXd8ip6CopiTDJkN9gZ
4QEFbbMD+ujjNIuQrUD2B+Ji/3YNz8OBDbJxe/UxrxdYqh1xa9J+II2bw6tm/bbE/ACVGVSiEntM
bSxIw7ddKb9qUqE2WbusPJ5aiA3vvBpqlyiVKx6z4BgMJ1ufH6kLLG9Oty43OXPbwc0/EpTSlAL+
9gT99OD++X60v2+dWyepWdWNzTKNtDflsVnK9wjtX8s4i0Yk0DS1m34KmPcrK2/+wFv+dSW+PSO6
akE6XMxmeXHqqN0Pa45lMAGh5edrTq+zE8ZP4xm3hH3cKO51J75kcbsyaE05PuPRccYFIbN2isv1
vLssiQf1vsrEt3sUh3a2Ie0BjYt3iA5P4MfeOX4CPrTPtuQaUHgrtvNZtRgezrEMUwjU4uq1rb+L
T3VI1/ZcmgUDGhlSrqIdvcIeDql4CLWttDwFRL/ajduGk+Mfd6iHQX3xBBn/eQSxPfnpZqqIHaaZ
KCJ6YkMrCobLxDkRU+GhPnypZ6cVnpa70b0B1qLNPt+Vszy8y1xhfXAUvBsmBGM+k67O9eP6wQgK
V3/96F81fsKaNgvN5by2gnC8rs4u8Iu7ocu3D/GOeNobGOhTHilvmEV2pwtLruWm3u25pL9aCPXN
+Q66Azmc+spe8Mtx4F/3H+sQUkcCR6m5UYyvXeKP5fh2TqxbJ4yHOEEhUpUpfsSXo7KcZAod1T1S
gPpfH7DxzzB56uWZzMHfBGY/7kSkp8ucf5Hd/hMufjglt84cVXVptd7hFCPqLdpogJibLEdQtG5m
UIsUC43fdvO8xpkCPTG75r88WOxDPDnfF0WGGMrp4McnN+LfT9alHNrxrLEHwKoh62v3SHDWqM3B
ycCne6eM1BmhKrNqizu79+LEp0NkjFp0h4OvuYQuzQ4B3lMAvM/jVnscnc2w3HR8/TZDv0+umCuE
8lJzi7mOhA8LzlLanV1SnoK0p4S6dAoSx6Au1ecdZIPzCSYTvEPP+1DCc1T1zsmxbDWocGZ6BSMu
Dp598wCjHeeIPZUXnds2XxwflENYOPS5hztppW7SQHPVYHiT3i4zxR5jLQpJu3LNR9lFeuRhLAqM
N/LQbHQ+HsRiwBOAA+lg1yolaQ7DnDS34v6OuTvDR0HjAKXeuQsAmh8YGpRlGes7y5GCbeaV/vbY
wH1Vd3QKeCLWa/Qv/WPjqpGAuICMBhzm1rK6Oz43C9Wr38mmSCiYcYyHbDOEZTyJe+/Tl8ObMINM
jHCUzE6u5MnxU+eXra3vGrdyjkEdQzsSJtL7JCrzf9WVcHfdlA8HXwnWTXANSZFF0x9LzFSSDUS3
1l3TvrhJdPEPNo7owjFdWl2xF9BEiBi149rqKwsVSOeau+pxbnhmVMdqZG0vqgup2DZBM3j6u7RU
d8W9ujN3Wodp3do2jnpf+tdY28rvHcObYLAM4j2cS6ObeMh0PZzb3sVtefe893ole7Wfuyb/rm0P
c3F1W1p3UMrjW+8DR3GCOfPB+DdX2ozrY3ALr6EeKYs2zAJCJ4j9OczHFT/oScccSxLPHRSMGpWr
W5x8UIJwC4qpoMsWFhpm+yFUXX01kolmR5rPXyHZAo+CXfuXBSEb+N4172GK4ESNAannZ/xzmTh5
fFrD3xUvYH09Ug1enOA8+tnD/EFZsJZ6+ENsAHcc/uW9rU+HyFv4IXgXwbZONm8S3h/nMESo7jTP
ySxZlDE/KBA8Oaoee9cKer/+vLIYwxLxmgpl7A+Hdb3So8xWccQks5Gj++KQ83MPLryMmbm4E1mi
jhLkUhV1hA5Y3AAWul8UeesMxW9Y0o1ROe1MDcWJfDuxZNiFVzoQLX14TG1BsHNofxKT+N0co7aY
wvMALxv2Bmobg+XFnxUf2pr+jZj+EyzwrxyX48xeaDZkUPMgKLYQqbHwJIfpDNVlYvP8PBPnROxM
4l7Cc7C5roTQWN1/XvZ9ND1gn2UAx+9ULiCA5hT8NmG/e8jhDWbXWbocfU63XFxiaILhRSVwgD9k
rwsSJ54ONgL9UCCFULaZBu+7uXiw9ZMjLehFG2OAQWd0zvN8r63UZ6K+aIzDOEVX0nluxIR0KrJ7
JvDJubxc9ycvm1Gb4XVejaLaWt9pwWmvOLvGK+lHVmzCgBwffQ7+IPv96CPhmQsu2/vnBCC672m0
ebnzeTl5CqTIthdndY6rxcJ25cUUCdCFQojjLDo48nJaCWWSBFjl3I6clE/RdO4xGfE5ltLM4SpS
73f/atgpWRlDUDo04tF5O8w5wzuJn9/JZBc8ZP4QdBFqUqcLE//oQtngd2mdZNXFnGTnE3AWdYYr
YozGOUXZDL4Z92IvuTVDYQ2Ryndeef3oqM8hZquVEtT2p8EaLDRQ9IpPbsAApYkvzpMdQi8QMHG0
eMm2GgKwm1d6NLLtlHXrazZrd9w4jX129UAN2kf6owOCSiOonmB0dhqkLzoXX32tP4QIVpm6qTbQ
w3xWB1ZNoDkK2SLSVvWc0km+7Kh3qlcq31ap6r3XG5Da92LB2uwApDOKlI7Kl95xhx2QgOkL8w7F
v1d52sq8Y354OQSkf9gbeW76R7/8uISmx22523Tr2+LoI1YmzntKNbn/HJZqKIfvfCEbFItz0Ylz
73zH5sCORGSmT3mHrcawCE+Kl/J5p5SQ30ohfsJswToJa5h89VNE5N/7ag24RzAlE2v7qKyUN+kx
Z285Q644x22zNWL0W9PyvEPRRdQN+wYmk2RdrasoRclcLvGg6uEnyQ1Pzdl+/+UkJE0g3fddH1RM
gss0Efp+R52Q2x84+Ze8O1fg21SDFO12PoeoOX3qz6eXFjuB5SLr9Lk33SnphZR6biqae26P6bpQ
nXaf8h3fuI3urb1AvCdk5GPysigr29pRYTbOsIzzm29v4mdcO+/EGniv+yzYoyjnlma1fjEXjJ9e
OtdW5CNN4wGMUGzZ94l/8rsHa91No6QRJffq4uCwrHNQxuaY+NK6erDmQsjgOl1ZZox81XFgXI8P
xTP56glvW+bN88jx8+sIO7PXcQ9cIC3t42v1wNi6gWmIzk95kKyguDcQUogfu5HnOndmx/0Oxnnd
h19rHTZGHu3aze7NTfIyaSQDY4f637DrXe8xl5h3kNye4DYP+vL6dE5cKdLsV5RJtddbrrZH/zxO
ohQs9/PJLp3hJ+jJeopad2P6T63H7oNd121igSd5MzqLV8kXvWJ98h5rPl+27NhbV/la87eqLb+9
Ietysm3DOZFAHYWOW6fhlPF85jluI9WB5kLy8Wzw7lSHPZ4Uf5upO9SeTrHIO7Xs8eNZW/XeSuVP
16LdP8GVmHNMKRB10XVreOlOXbfkyNrgpfZDjV60jQFK9mgbUdjjgNtLy4/Xk/c8TXnHJYljzCT9
4pUAIb/2K2cIzzG9mEtpc4wMulMNorh2WPmRmj6VbKvbzjc23fzm0e3Cf7jKrHfLFzmzuz0bWBS8
Fi4KMydnQIPuDZCJ2qcFiUGWp2zVffNWPbLNDmzr+CSqeRXp7LuvyqMZZOEQ5WtM3+QMtbt8p4WJ
V7iH9WmWcha6rIsH9DqE7RxCBgQ2u7W6yubHiCDoRec/wI22XhnzGZkuqNHpnJvklZCouZsSO6SE
nNOibJHY8h17YIx017s9gM6a71gj1f0woxhWfMyXaVj51xeF3bWdgCV3Turqh/EsbQ8hgUjvelz5
ZNdISF9PLWuAfPSvW5J/9D2KEgLBP6XWljbDbPSN4BZUcySf/Op5Rl4Pw0ivMAxNqmGZLwHKlc+6
qOB+oUTj+rUNzzMapbrCGd9w3Q3nuUIR81QBhsLn46Gc2tydwZNXmld7yEXtgo0aO3pUv1Trk3ty
qUXwcT2zKg32U8o0MSyn9YjgA+Ue0c4dXm179KtICBJGjPhGmqy1eTly55JtG6gzzb6v/JIAnztS
fNhrCdtxpNWGYMAZ1hVbIWXLGVnpGUP8hj2uDPgTCA0d6QUfiDP4dTRw9kB9VNoH8IeLrT1BijMM
fKYBtzHaNtReX6P+IrWXvc9EorlnH80OP74JdcCa33rVvtTJ/6yXOh1eNGOA4VnfTklZLve5Io0t
7ieMk9YjxqvFLaSfIboUIfUnCALRi7/Q+Awks7QW6Uvynm/r+/7R2NCQ96TL3Nn9+hzAgaMIkvSv
oeG3dKCfVKvgNYY8RcqgKv9yrv1xsrWqepDa5tws60hm41b8IxJm1cOVbM/JaAgxymxr5+7iGgH7
4W/xez8CfPAtmoqTEF3gd/vIeJPqFlvGIb40mX+sP48F0rqjCcFj+vAFx2qKbGnTfD5pfSYvo8x1
Osm+dv0F6vtJYA9sJZI5ONXZojf/e/dF8jRmSVpbsUFuwpE8mJT83CPVT8TGTCEx59lNSOPDrdr9
98467er/3CeWykmaHA1T/SI1/vgCLkp1Jh0cT0xWUlbgTIoPdFNNy9p1V+KP+e9X+/GC/29BKg3G
k1/574+pD6podrKhktsQ3G7rXFiMyYZB44h8p9gS3iKSJE0WmxUoYlTjkPyNDfwZx5AkDGNwbKL8
RQH88YGtrDFS+BF1mZtU6d6VHOcZ0ZP4cg0uHLhzd7BcKYsO1sz6HC0kyShNwvzX7/snvJKWK7RZ
iKbAtL/hlVVRDp1CXsoSLGUSerIfXDz9sB3RGDG1zJGEkN+RLzAo/n4NJtz4+5dOuKWomQjDJG66
v7+FpAbkuSZEyDB349ZET2AbztNlztzOVPvLVz6tNN9fDNHtVL5HbJT5/cXac06YxnDRlkTXZqdQ
Tj7M8uE8fOTDe4EbUiUHgqxzaeAwgV9W9P/75X9CQ2mtlSQRByxOwW9TbWaJY3MqRW1pVmvu7xMR
Tli5ZE5G14cEA9bIIfi/X/FH8uTPl/xG3stXQTiZaaMvT6wZJakyfMGefKG0eSGmnOBIdmsdrdxe
lLC3/Ku2PHa7vl+nJGv+drf/xLzROvj/Pv739ZXYYgF1mawtJQYa8birk7VIieT1sDWtMWhqYVld
iBQnyas+LnQi5rpbSttlvbuNV0cVL5joOa4VVPMUlpMzjab5ydMUv8MXWpjDXLsmv9wv0wrwz+0y
1V+Tu0ZP5xe8/cfzyTJ4LS993S/JtcmQrhz9jHPIr8/fT48ABwmi6ZB3qLTu/v0IWPqNfhit7Jf1
1a9uYVMFZuKokj/Akhw85RYedc+QfOKXf7k7fjrI/PnC327IVq4zoTKyfpmYrLZugkWxcBrDy8BW
gHrkgFQS6benAA/cj5f1/z7vt5uyJBclNW/NsCTqV5yla/K7Hjvqo5Cib1IOtXlEdfMsrgMUxmE9
T+6LiLkBmPTiEbtsrI7L0xaM8RDA+2MjAqbYaKH8QYDL6rDmuIChBOS1WMsOcUsv7ZyDt0dTy8KI
O8LybLLuG9WmmN0f9vW63zab7gMbjIemPZDmStw+HBcN3t06YjEitbIBNjIjwblurrNhRlQbKZXy
ygSHQw83PsqPTOgOjmP/FGE1Tp6MgMYpJvMmSH2ycji+MBTK8+zN9Am69HTXWmYbqO5baLrK9rTI
CFBN5keAmadbcPa6xza2tsUrGkvCL7N5CZanujUnpXnqanMK17zLHdBnfPpQn1IyT3EHF6t6hS4y
Y6veIWqC8SA3SrvZAxxbvCcRFzWnPYm2s4W0/UCynvLuMAruLC91853pMvoyiD81jX14MrbEj7+i
j9XXcCdhzesfF5hOXut5Mb/53XJ8Jpi3uzs8Ia9oODugKgP3AOoI1b2yYNg2PCV35PU5bGNpedi3
aJNX9WiLb4fVYWUsOre28/C2qJ3TbpJwzmrH2rP+HUV7JxE+yTthwhsWoCLL00PjL1EKtlNGZ749
uiMUtxkWW4Db3jVmxky7b3z9IX1O/CauYuA1xAOc/beMDe4pFt7b4J6ztxigkzctp1VssXUM96V1
NhxF98nn0ZZ2R3tXk0OqriSODMNMCogLmtFY6pWLIymeJ1eNuxg0cYodsM8BAzeKgeD4esHXLTkH
4KZ80cUVriCnCvs4m2Zzt97knGQEoABi9HgVxZV25Gs+9T7p40HxAjxnU2ULxMUb93rMM+TD7dLI
Cq15OHweVvUSRRWTL5pCSCRIwm5nuQ/0n81VekUo8CK3CSU6l+MTEsRtt2osxl3IuSkQXzk7R59X
j1A8kkh8IkUXWqSLeGCckcKTsy/Mi0AMyQxzlI0GhL6k2eiLTcjnsCrGrrs/++KsmHM6nwHuc/8Q
PFJE13kW685z/cg1PbvJVvMV/+wX3u1lWDZPCkFZH9BknJPom+LcfMMJ/VzAPDhtAI72SwLktDD+
sz4TMIA2GPOG+v1gwV6jdeqZ9Rnuu1uaeZATHEGse/vL6/w4KpoMDSRjU8r6bxeimujyKb9pSxX1
mNm9X1oojmJ/klZF8ZzcAkE2aA7Gcdve5zpxA+2n0LwUxeGXAYJDyE+fGIM52hlVMf+xClrHa6pb
V/bpzlN2U3A5lDeRwxNgqQcVsbtqUEbV8kqBtRlc4RDLuThjsvAOQRJWy+P2EEw4pvF1kuzCKpyS
XFdwPovz03WtvN92yb3+3NIrPZMiMSjmQJfAi0AgHvpeXolUKWfk9WAnXdq5d8BQsFYX4MEL98Pj
BYxpd7HfR75trGf8hf9jtcdcRBTsnnvTYeLgDKw4gFZO+FkC3gLDepw8PR3kMo9ieZYCwkQRxA8s
rDsX1218DrMFvyZwTpxC0Per4VGeWbZIDwxzjX+jB0awMUISQnxzyUkXnccV4dTqRH45lbN/jVb7
KFqzRZTwNrrzlVtNSPOWwBsv90v+dwU4QwQPoETp5u7tlV4ab8DLg4XdvXgCn0N0imjCW3klB8aN
IyJ2UGcl87kvM+nRgqzLI1L6/fsrLqj/vVSYXkFIG2/6P1dIucG1uIxqkEdFpIOm5mtqBiDoSJO+
77AJYamaNhhhOUD9aAQqmJEema4ZHdZXmBfk8sEQHxfGEp5jbkHRbKffmH7ZqkBdyGp/1bb1Q/sw
kT5PIn4AWKAPjtV2wm+GNnDO4Ra9tPMGwebKa2N5WtwersBGVFUCBfp7QKkiWqiB5NPU7t5gwuoH
eU1QIM6dU8De5xynCs8NI+uHDgANAhxPJNgNIp1zPDw6WaArc50s1usSzJFQDw9qHESRAY5UaAO8
+HNHtDPrDeQGePfdGOYAZSA+0ItALb2vbKwFfxY2UAYBKuBmilnpybbITzMB2eT95Y2j6emL7gF5
O80VAB9QGO/M343nJErYnSeyJItaApuVRUbyhQ5SM/rney2AdPdGQJOXEoJP9IfJN/x4mmfRla1d
C/Q3GBbgticagtjaCdQJth+cDuzSBmhjzb74lNcv1NX01wX+UAl6kB+RDal3pdngSYBPZH/5okv/
Dv8t+wkYDNymS80Ff5f9ls81NQgUTlwEhfMJtSLRKWQFFKJF5SloZLcByxYI3658meszhkcIDUJ+
Yfon19ONrSRFRKAwUYCK+QbX2XlXlxWkSusLfg8WhFFzcX7kSeUW7LD4Efrh5exWIxfi5uAXYDOb
2qgoyY6VqAsbuA9E8NzDcmDNtUiJxgD02r0ArRpRHxrrwimChPajcpHOQNmI3Zl+pXBmD8j+Oa4R
7cW3OmDcvnqJA2S1mxhqzjjcBES58Wujq/BZWKnxdJUkkUCI+Gibp2vdkyzSwqJd0F42D2OQB30s
wxpNOHfiZ34fXuTVf0/AP57IVLp/TU1C6SpNk/kfA76lddV4EgZteZbuJVQh2Ha5nEesJCeOoXKg
SJffTmQ/nil4RZHg1KkO85sCWDtVZW0WubqkIaQ0X1ElteCWneAVWBgoEWOOQq5PAu+Z5ik9JUCS
hEu6cX6b/fUf34hOUA8bG9o67dtnV2pxvCYJOZ0tMOgFZwyCpORRTvCtgLMl1ceFrJkJh48psT7c
QumA8P0hSfe0q5bpQPjZ69DsNYm7iQI0fglNZAUPyvBcvxwhPMfdSVgm5Aqqzb3WRKowPxZRfY6v
VjicZ221B25QlAfjvDiIGzoxb+MOynzM7gflhaxBuXvrmSzqR0Ga9ycCkr0zTDynFMPPW68R7EaM
CWGQ86DQ8T77UoUt5WpLmg9kwtvedH1o1UFZuYc+0lqEBRogdOvo+6tzoWGkWl+6iOYIfqdqRgMH
DxYWcTnCnd6C9rI4XO714UNXVxZZAJVnoCVieK8iUQsHnqmM65TERRqd5ZgcuMPJPxIykMwQmiQX
Qk9XV3HRQwyY+54Uol4MauMpkR9G0T8m09ut0jVv9Sh9yEKINhnhgYDgmOSe7I6fRSrjQY2AharC
lZsAhEqi1DfF8rQWpAf4Pnyh46N12QjDQqcOoNoYVcCfOB43N3NO9kpprBtpSyvvwXzif6rGwiw2
nPJVfZ9a2/9+iowfH6MpiQNrncqTNMEufzxGelGdqtuVdJrGQ6wa6bMsNELDpzUOcUnKWtLPBl+d
CY+Sb0KD3qBHEYqGykrfJFtuKIzqiDLmogdlgDjjyqZzCiUXWhUK439IO6/dtpWwXV8RAfZyKorq
kiXXxCeE7cTsvfPq9zP+98ZKFMMG/g0vrBTHYhvOfPN+bwmXT84adt+TL8gR+EKwE9uxOYIWEnhv
ztqmRX2IztUhJYoNOmCbr3UEpCZFKcLZG3z2K0h2qScz63x93aTWflaOWYhwyFK1hSPy3xeearKk
2UOBB/R+2IVs/h7LGl4WiYO0U3bKPfDpPnsW/Ik4cwuUsof2HgIc2uG1IMCNWxrYVPC77EXoRQVv
CDtBvPiMhX1J77lj9Fzf0fFzJ9/w4NuUZ/kFYyFZ20E5ahbagVvecOf8i3GD64b1Ayjdh4hPdTIG
awunKfj5B39n7ONVSpmjregdStRJya3uNWthsyaETi7S5AscuU25Nw8lK7OzQ0iKoH8BT0LGMvPF
gutBL3x08eQ2fxksmNox2Rb33bJZNSuDLV3DHm3y+H/4AleDQLwLSVVrY1rQw4KcL4KwceryplWI
95wyLIeG5R07r/IFi4Hh0LGnKX6VzWI3wmmQLi3aVsTg6ezpeEyFy26rH/xXuuT74Y5V64BdMSvL
BDkJSjt5OMKxH9KM4hLg9daSYFFfXvDJ2j75NxIpC9VNyXZQ5FcQw9EfolN+T5qp7+n0HKEY/VR+
5W/5QTWX41t4Hz3KF9qoHNPEVCS7Sx9EoAO7+33usj595/9hfT6KTEPFNoo0ePkKD9GmWtWmTp1O
LNRbxIuCPVbBHrMWwwlWJBW3voaFsiyO2Ol72iHZK0vpZvK6R7H7UqAFhXTYYBW52clYVfAcoS8R
QkLgpaiKKzdaWxCEki30Dq99nvh1OMDV4a7fJ/4i+xmUmKWhOIaW9kEPWf5679cdARz5ScZNLz7+
r5odDm0O20HsIszK/35xbCmatKS3zJOM1rMFuiMHdJnNO0txNXzRw8zrEzGnNsNaGrYhJLjvln5V
FrTX693jH+fwQe77Y9YKa72N8dbvT8FjcNLe5h/JSVqQBg4RlN3dyqGyNzbw28+wJV7TdbWfLh0u
CMVe2fZvQbacNRf9NHPUcAR4+kmEw716ltzX8r4XOYzrdtveSa/ZDqQHi+S1ucUk4RS5NE7tfLEt
4HSIQNJijRzRP7RQoGiifjRP6w0bzZ/gJjR4CTM8Gw35J/We9wwPgX5Tbxa5tXir9xXktHBZrLMH
5UnIAMztDH1teghX/Ub9BWNuPZ9UGsdwbD1Mkl6hn2kn+r7vwUHFvGdeKxflmUbpD+nC8vyjfi/f
rbW66u5ZU6jtEP0taY6ctF/JE0XghfnNIuTjudo0rw7l5jF6cqg1lZuGSq5YgUO8Jjd8636ADLCj
QMXg0H3QQVbwWHS1s3okwGVNQ2dbn/ojnJLfxHzgierEy+6VrSFBo9JCO/s0JKWNtgVgCA+7cmFc
YOIsiFqjPv16/oao/9kQEEg8+RGmjn3f38Owb8rezKVME9oCP64XoZxvNVvaGEl91NAqq+F6KOFD
YgbexsGqNOx7FeKlTiiW76NXDrFhKpSdiXG5Dfvd1Svtl14+bAlIWsR2dT9jIGLrWKCo4S9pio7g
CNvYKLeFCYclKNxgdIVhK6Hr73ad4lWuPGDqMhXdds6lQ9Z1S0ODUmrhARDsapXJiKPhcwzrn34x
4Z9jBfzU6PsoeavsA5fp6jH7TSqgcHqNU2A5mhr7eXjsjYchGh/Rm4mDJHJ9KlX8RXBJjvrKTf1+
XSbOui3eQ+fcz/gIcjeGAQKm/Ty12HI47QIDy50yE0ISt2uDxthk9+uJC5yAp3Wi7NlfoQNwAnxD
YXzVofVz6MKdbOKsO+yiutj45OnGKJPt8hUxY4HzbQ7tP0yLfT7HS4NSOHEufcu+Xz+GdnxhBGYD
ltglg1FVSPTSoKqRohcp6IIc/JqDhfirpm9PwqleOPbgbOY1XXQMLbiubGDpX42EgOjOiKWGcY5N
dIsQytVwM8fpD+Fe2+iszEa5cnqJnwgWQ+dv9EBbfjPUPimRYArJROlpuqwp1lW1HTiFb1rzoO5D
zP6yjja70rodxkdRaVwcvP7UYpkJiwYHM9a+WWnWJbBQqEWRtU+bt1kYOUEjTytIKfo3dcxnakkb
lhX6UsRGBG6JBeqPmbCsJxuviwJjMZ66YyteNhJjUlWbqXMuUQdLRx3LjVZUvI3mUq7bOzIIVmPn
E2xGSOgMwzsh1b5m9zaF2wzg+eu791md9dcJXi0XsklPWqqyCmCL8qh7zO/nA9FWtKMLD0VAcMb1
PN7gGgLhCtpkAKYKdIo2mwpBUAG/86D7aMZfrR22SqfaUggCt1T7SlKh5nHpNIpSIv5pVyqkbOMN
4PddAUhK78uDA1kD7hQpxaBF0lt1C9frsdubHjYpwUn3cPlZpzfwGLrFM0vdE/xjmA/dAM9HvqMj
uTPWGIxjjuIO8K7IyaTr/gZTV3rof0v9PZTS0FPGRXXW97lXPw+/kBQSN7M3cdfB+vbru69/slDa
4I10pnRZVxGA/T08IrNP+wzb7L2wxcK6S1hXWk13IqkiKz4SJEoMr5ysdyPYVCainaF4S+VzQ5xT
A/s7HopdHzjPemrs/HRTpFu1gbmDcbmuc2HzQ1l6wphK6LdIbcGOwfAcmkDRcOtE021twgtNV4kN
iK39VEv91haPeza8NC4fMYH+pTvzjYgi/vq6lU92yH9e9wdP4o/XohkCXcau2BYm0wmvqrybCFGV
sjUmLbi4ONARRRZDWu0D907NjrnJ3t0Ov5k6Pjbi/4w1OCkIDCxb5h39+/aXWpbFTlsUp+6xuU3v
qVxN6rr6xsgX6qPoaxkbC+r0A2bPu3jln/sNgLRXv9LkYvP5c7wkmiu/ZfeTurQ7dzoU4cI55w+q
yCjPF1lO8I8b/2alh5kVLLK9cwiPNYO62Uz/q4kGMaMh/nPQEv59KX3Qx10sN/Z+qDUc+ei5MVhS
XmncuTpCfyu98rSgrXCteVazW57r2kie5J62QtJsHTVka2jmt3pzbMdv9HzMdxz8n/uMnThCYmKd
/gGD6DaT2mon1cl8kC822XzSYTynP9gUFO/JY/EOz/Psr+szllB7HGoQHY30EElMBwKZt6gdniUP
btm9f69hTHlm/D9YJ8J5N+3TuOmAuNmt7/V1trERfYzsiQcLCzlpkdFAG3GGglr/BCUAo0PJs88R
f2dvtb3YtBnbYa/cUM7nB/y3VoBChwm1U7bNgDwHyGHrdCfo+PjvrnQQcHstkOoIJ65W+FrjxajQ
xouO8QpLUY/guI25/oDA1zQjb61KdWPCs4BoyUMitk9lq9QByFvLztXgJtfriTg4/0QyLqF67rCH
Kc+kam3Jtd1LK/M0QJYuPczwu0W0rVb6BmdfhB/0/dT7+SJv41fzkIGEBr/sH/UpPUE53HSbWoXA
jm0LsZ9wPegL4B6cbUFXMbiaNuLTS5Bd6p0zu0r/RvHadbm2fsKWwZEN3yfC6UijOmbfNHs+ne7w
LNQ1dmSmChHp70EaBXHUYMVfnR4ZmPBhwvvkJHsyHQ72mM8NARy/cWMS9Mxhldzr81mbPBM8XTsJ
TmD0U+C9O2cbrq0z68LduFJpFyj7G9qEr4lPST3+rOFkf1PMfraL/CBNCYIdOMw1a6tMyyhpp6pF
a9fRU4DaTwemX4nWDA0gehfmpVu8025xf8x0IwhJxjSeK8wenZv4vmZEVSe0PKynOkzJBMrnzOYx
8PBo4/28eRvd2ou2wda4YCazkNGtjDsa4MUBf/tlc6gO1VYG9dYAsXHKBMktQLkFUf/Cs1r++mZu
/u5yP2bNPybnKfGTVlbM+sRam70HL+ouvZ9oTw1ct0zXRhNsRk/a9GygsZ6mD/PLZ0fNTHJXXPK7
6CKa/AJC6tFqvFqLG6iu7SJ5eJVdPBc37RL2wH7ep1jZCnkvhNqjsaJ8pAlSvvabe5stOYjUGrc+
uKEiXdP5YNvSeOn5OVogWwy+NiAKJbMCaMamo2NOgVk/Bdie0a5whRCRqUK+G+mEH0ZPEEvp7i5x
I/CUdXIoQEXE/jt8HmTgWRrPrauvcDYXOY6EVSy1cOO/al6zhS93l92IRjr4/CoBdQflvzQwqnBT
R0lgnDFb33GnKq+lGBJSxQe667eg+i4ZOnCukyf7Fs3IE5bCiDgIo+GZhZd2nazCBxLrqu+YSR+7
6+vZloYq5jX4NuMNdlVUzHJXxXrP87OP2Fe6v0T7AMQfM1lOd1Gcok1+nrcTfllv4S9AroHyHNzi
sT4bG9z2UExhnHXAccfVdx95q7TDYHOvyTF6n3fAR7O1dHAgeverpYPiqHwnmONkroK3/Bk9zITQ
Jj6yud0Ou/YN+c0BMgrtrA28gO+G6r/rikPMMeEQ6Njx/r8qXpWgn4AhwDp8fV81Z6wvBa47e9im
sA/oq7usv1TNTVzvCxwIccmKPL3Y5Mb5m/MQ89bVHaeGIKCMEh8NuX11HtggBVXch/QO87smYUVC
wxbz/LtjHWO8s52ci10uA/rI2k1hfLe8frLV5ippnpNIAP/uutXS59ogl1k/IUJG4KD9SG5j1Azj
oT1DsmcdIh/onJ8sknhQg6Ph+fVtGfsJ7UgYP5A3DVKtqNdgbWdWThwaRg/MhuzBHcFEXwFon2le
rCfR9f3RvUiv6B/QBjvM7S1tU15mthHxreZBbZjhDu0mVq5m0/5AavsrfXDO0v23dvXfnehVwRdq
g146cdudEKpH88Yk/TX12NbX7WK2ttV79eK8jbiBm1sD9k502xFrkJek0mDXuiZ3cDZ+W2iUlUWJ
COAphOGNhAwv1/FEtKhtPujmhu5pl7nqvO+zXSY/xchV8mOerJt67WfHSd/2tB0V3JlE/8nBfxDs
+dt4ik8sFEg1xzAcOY9YbY2rcjDqGquak6Y96fQIrBvB1Uo25m4Z7FEe7KdTvrpX9taehOGdtiE6
aRGr3vjUvkq3yUNynJFatLtmJW8RgT9IJ/1M9bVJ9zlIGSknhIifrGN4YokmEAFizyP5s1uHksL/
QYYq7BsYOMSsYqvxMB5jHGCsR+dMofWzgkzjLPNDAA7lM5Mmi0eh0SmQTMGqYjUVSrV6WdFQMGlv
wN3B8Q/azAZrlZNg5VtbojuPw24+48HoSauvX2Tj3/0YCYMWW3WaLTbzytXmcyg6wjadwTz1xquR
NtgknHPWD58Xi4t2RhqIcHhiz1JPsvxij89FtQ9L6zKp3WKgtG3SVZ2rK9Mo3WrOVzNqj5xNv8m3
9aFekO3kjapClCEAuwLvAcUjcQfurG+jAPuCrF04NanT7FBVtfUGTCP7HkVWDV1Y0pZRbroYz0X9
j1BVVymxh1GCmB6vJ99IXWscODAfRq2L0L0O3JIm3tc36B+NOvzavzLKr9oyRpNouVI26pFVD4YM
3DUb4sC5pfvc07+Olg5D6buDCgTnz+lVHFSXoZFjaqOpNJP/Lhu1VtHiKNDUY0vF0W8LIrxhW+zq
W3NTQqf5+hJV0VK7PhpIjSoyOBXRSP77aJZkxYMhzemRXLwz78rDgLgJp/TuCLzE4mh5waF6a2GS
LnyYdctYeKmGl3z8BppBxPHpmeC/ZNIAo4NxNRrngIzTTtPHfQEJzXIedcdHMED3D8dsLZd3Yzv8
ktN5BeQ3t7En8iSF8ZANTgjd37Vq2Zsi2DwGLUDUygOukloarmyc92y5XB6TSDCUjxM+/KSIzw/q
0ByFnbhEwnhLxQ0e6zs/rezGtKY9Q25jNP25n+5sZJSAqRrKTp2uovaiF1Ap54c2AZA0cNbFgxBv
SWDtcmPU9TmHUtoR5R7owS6ukN4Y7V6SYnJoIH2kmgvUoZFrFXa0xHJlyeXohnksKlR/L7ExL+WO
7oE2P/Dv6ZiZx5pWm0Xxp6osq+VHNlWMIk891+Njh71z/CoyP0R4sk7S7OSjetUtUgnNgyqTAGEw
m4flMR3Z2ln5bVf6XoTn+Jj051FGkBy/kocbArSW/S4E9+nMVaeQtNaWIsjMwAcB28NSO/TkS4h7
XqtPmC2JTGhSUGzRdQQwIYesrl/b9hRhQKbgzE6IVosfP8xnV6SPSKriikhj5iHcHZ6aDLNN+nbZ
zp926nBbZgcVS5MA60Tzt4RbsRzThSD9Y1BQJEfmqknI/CliN0WNHccv+L12GLQ004scCverhNts
+QeDWYDsk1ElKkR5gV6kvg5sKPFLEWCp0jsPQ6WiaMIBU2brWIdHR3NcracyF/C3cyzDC37ei2wa
8HXF740NuR9sleDQGslS2OlquEy33AjCVkRQok1s6BjTX7CaXVIAPEkQbPrmkKCqwexpkKFHarnn
qNpN5ctrerk6rZpmPcOnjbizBg8qd3p3Ti613CwYjVDSDyRgxoG6EFHLnYQzDb1Ycc6BURCRPe1w
ii9j1eUuv/u8ixWhhsA2CfB4GN+agNS5wvQIpj1uHO6EihMiIwVL1gwt47Sr+NmR2Mp4kH6QqplO
Pn7d1YJXx8VDt+uJDeVndZZr22Fj0/+apjWP1+bygvEonIZrctskzrpWMTXdtDr5PdFTUYybugpW
Y5+e84lgGnBo08anIEF/rr+LuBf1pLbrnNtGhCmJnEP2PHL/yopeZXgR2aW5MZImSEt3DL1GAdQo
LtJAn3mwd1q6VvR7U13oxNGV+MGqSvysSNAACThIVYALGZfRDjNw1E4TtG1SslNySHWpgcbxbunO
1m9RixbCwYl3s/YB9amaSYqeDJNNQblO699zNx8nHxWAkh3m6JgNsdfJZ7m8x53Q4dNGUvT6lhgF
OmAiClopjL3IgO3Y2/JJVuh7VovGHTdLo4w+MluDQtrGKrSPYYkR3sImvphr76dqk3PX5YGzN/ET
mhajfNMpr8zdCzN4VhlnpJIu+gEbVz61JPBbfKLuPCTxi52ly5khFoJnNGrliu8GzdEktlQ8tx7n
BHFWKFAm+Uw6j8SH9hjXJWO26Qrb9dGntI86LtFqhx69uZSk0ZL+7vZKvJvHi7gFPo0a8V0RFBuM
7y3khxDfUx6dXUs3pQW/yGMkyrSG+iFaCi1ZJTFRZa9ms+6l0k2Y4+KS5PiyX2VQoLIemg3QnBlb
+25ocLU5qWF609flqaoM2Bf6TdEPt6MaAW4bNzHur5FCa5F81qE4WnCUyZuMGrze7XFjRDTj9bUe
3hCFuRIhgkB7fg+w28GhC6A/MlyjudgYRNhUPvQRFZdqtWO2VPBSzXZUPF0v/a6tGVdsy50iCvAp
X4sEJd4RY6hXdU2iI6pk2Q+3ZmDcfkyyPDK8ha1acwcUk7zBeWbfYsWH3QGNdHvcJgTUJn6zaYzq
h1iBCNU5xCEolVq/O/5m1ttoieTkwTBOcWOsrOT3bKmHAk8IjJVOY0HKCI3ksmIXMUOzs56jPnDH
7/BTsUO7WvRt5GBgp3yB8Vwt+gXZ3qHaV+M+wT+QUI0aXl3uCWkara9vLb++O9rVftGsHcdo1UIR
Jn0GmA8uY/OtHL5kzkUun76uZ5TrPY9saYgeUaGpaGA051oDowxBF1l2ouy79jVTn3mYzDs9ftrO
8MAkgtle2vTf1C7/2AxwUKKxmURILCK+27kuXSrkUXmTDXt7TLw4hVdzAyWOcJQ1bycjrjdu1Hnt
yPgi4h0bv5gWMuGR9OXyJersFUuFpWFxgwqgVx03636UEe+8chTjwqgepfohTXcRa/TEOhXPDw32
N3MqfVN5fmxc/x4Wf1/GVbk76n5kRWEw7CtwElLVVxFNunktM81WkeGFTAPtSUzuvYHGl3VE8iP8
10mTXRq4CA0vLBWYiyjk7mhYKUyvhj7vaHCY/nutY3poDj9igg9mJraEQmdubvFAJ5wAw5FpPRi7
kBeqM5S1Hz2JwsnnSBLFh4R1vhS/qoClagYOTnO4Y4kLtVuHSar3mZniPSaoK+q1ukcZTRM4MZrt
1yPLvob1Px6yCSiKTMDRSdjhpfoDKHT6Sa5J1O4RrF5wzoal3S/Dnxg3EFPBTOtmsKvg0pD9yzxP
qczX5D6WS6DTHbYbO+sO8/zDsDPZ0OnrEbK5s3j9bQL96eegOkVOsAf7RiaJC9FJurAULlsPAxXc
g1pBXEBhgfUXXN93Es6XMYi6s8kWj7jgoxdnBgZ2j70IpjPAsbGWV8LL55tb8M+0wfhg2kBUi8RT
/hDm/XEH/KjouyRJ4W9TS+JsHO0oDKT5uWObYH1j9C/u5j9j8Y9jXY1FCbvloKxnwBUwLqpIc1yL
kccr/O1seN1S/58H+99lXT3YLjbVOe+7cc8C7ca8ZXPDxPTCgi6WaCEYduL3r++kmBD+vTq6cAQY
4PHvXE2J4WzJTtG0476a13YvHAYn+ZuHdY3S/c9V/b9D6PIVJhKXjUJAqjqKsEL6oty4ry9B+Xe/
JkbDfwcQ+9g/RoM0FyUJDfKwn6cTvpp4xWNXUyyTB/9GI5wzSt0Bj5mEie3rA3/6HlokvsKUlB0A
g7+PSxB3kceNNookHh8aG0tW1V7E7PD1cT4dgX8c52pYRKqSTmo8jHs53lCZsxNjJaEAa9PXrw/0
6WD470AfS9ofN3JqmLSiksFgRATMr6PIA8n6+hDfXMv1m1u3SiC1ozrsByruFiYQHTG2ZDblTfPN
oT7aWv+MbWSukPEY3opz1fbKjL5J7ZJYiKLUFl3/ooa7VLimS1gGIQAzyea02pAUicgV28Go7Jci
4KTHokBDxmijg5GOVtHf6NG0+Hi6BQZo7M6LRl44/g/NjryY+LG+TZY9wWCdAhu5P5aJthwMttgt
FO5QHJXoMKyvWY80eBDWW+5XhyhRXWAQtyeta9bmg5/NF7ERE4+1IsIJ6YpWZ27AeQXTaz1d8Cgo
df4QvlH5SsljZZS/6o5oIXoqs+81xYXiODFqoqpJTUtefcIWG00+NUTDNUyKavCQs4UR9Ca5rtyi
tPa2iU/4eJkJCQjl0p0CiOJ0L2NYtiH4xNcP/tO57Y+HIcbeH2MrHXgvQraAzAIrAzdb7ZE1WsJB
YymAs+abOeHzYfbfo796NedQJ6JTFwsEYa/2ZZxunXTHfK1P37wyn88B/x3o6t3McrvLrIxXRvg+
41L1MYUW5jfg2OeXg9BciBvwGL06SliYRt3ZzbgP/RcS1jAHHjrw83eKyK+f0qczAGbIiLZVOsYf
9eUfTymMhlbSlPxjrqbEGgFHjfXXh/gE6GO6/uMYV6/lqMVw33JWOfCnQN8FOAlGVE85SlNWOKo0
se+ZYA5Ht5KzszIGbXMbNO91Py6DEV1kRrLbQI5Z/lBl8YqWmxtn2t03Z/nJnTDJLiTrWRPUjo9F
5487MVB5IBdRyMaEQtISLSpjuCdHq6AlS649OQ27wdGrR2MR6v2Sc6UodbTSi/Oj34xrowFFiJ7E
phiL/A1b2xRcrHWQXHGRvJ9fn+7/LNT/THYf7XLctXH/uFplddCfdm4mJjsy9wBuV0xIyFRAoaqg
dVscyYdsOVq/Kz2CyuAsgbxCbnsC5YeZdy5fQlK6SmcHE4V4hBVo++Kl7J7HCAjSAFqfHwTwYrKL
7dvNZK4GJ3Yz7kWYP2TMKxHanrHbUa04IGPyeAEMC6vH1EDh6DykKmRgiD2FLE5hkEFWmP4tyulh
p9rKueleGhqyfor2EaPyeKTDjdFyLxxyj+GEj8OM66MJDAHHUARYCSjWDGFN+v1C7uOfAChUgEEK
l6O1N7EV74r7khsxD/Y+jLqVJwX0Vsu43cha7VFQZRTsY5x/wFOki2x09cgWlGC/PvSXlP0FSsM+
HLyqRS5YINhik2ETSC2mcWn6bcjtHQNXsmO3z0/MZHOGlK9ZOyBWTJ1NILF2pFg/BGQe/44GWOqs
dX2zLu3f2Ka45G9lDGxa6/AysOl/ZIdIsxGuKw15AEiT4s+sCS7Sl/oIljNjKcCiDCs+cXn7++Qe
DpnrQ3xmgyQbUPMKZxH3d4l872A+2sDp0PvnhEOIf1fbqPki8jbOHY1RO/7R68a6i4VCPQzam9Ln
pHm4mjZ4c/tcZ8SvSMVKqQjhorcwkqesESwMthWRFTkQrRWrF9VH/g44pHWQ9AgfSSp5Y+QoN0ce
rvIKnmDEp0IvvCpZy5WMQyEcX63ClypZHMlw3k2Vvg2TV5ZY8XaxwfNb9nLKQTHh2E2XIJeXg//o
SA8CapUaNhr9nRRD6j2RbYcluKeaRzVc9MVLm5xb+iJISyTjMZG3doZGo1yp6aMFlucjKUBoGSPp
fCzaWwhvVeavwlz3JLy+a80r8D8K0FoPh9nAJxYnLgO4mmOH2lIv9yqMPgUQy7GeRab0ZL+w1vpV
eadTKxQN6ldz3lEBzpAR4A/yuyhFcyJDUAHTNSvfS/J2A8lr0Wkv1IfkmYgo6STFfHXrK2g4JuAO
xkQkbj/DKGDqGIfAtQSSNWMAyJ+VxFzHfrmTDWPJ7xctZPN0VxCTEdnrLn3ts0tt4pY1khV19vWn
3rnnRZPbg2RtctzANHjBfjuSCFXdwt4/OPOMbSQ1UPluZmwP63A9tpBr3m1J3ahzf7HbZiWKAr+h
+Sj/DsyW+KjfGl2xydKW6UkacS7pcEOTKxZYrCLDW80yST0j0Yn37uPcVcMVu+A2crZBkC/FiGnU
p6RkEpij1WQ/z1GOwOwmp9JqCrgdESdmPYt/B9CWq8BzGeyQetxkYNJSPS3aYHbF7WBissJ8Je5E
B0t0wToYwbIf6NfREm7tRTE2tCoWtU1Prl6UPLey1Ly4iw4RlqBlZj+C9JbhdFNTBIpJWmAasVPf
DbH0c0gCwiKe6yFbGX5/zhNWJ/NnQXclbsJF1DAc7WmZKShLktQbidqhABSoZRzvNObUr6d23IE+
26M5io2JFHCSY10vmMNsOH0iZqhHpGU75LDLCOF7Rszim7DhNN+LdEOUScBU8K7iP5zeYYqL/6lJ
JtBJf9G9nN06lLg7I3YNpDbZY3wQFK46Xs0SvnmZ+3ZeWGv9B/pZV7iP5l54i7se1hQ4vaNkVhfj
b+wF7/OTfmhP7Ro4aVFgTOwcZ1Dx9jZC6wuLR0KzjDdxz2eh9D4gDD7gLPArvYBAe8MuecTrf9Mf
q9WwKr368QXqloyfZL/G+WHjb1BSbaq7Hi/P4Jvl8dP66Y87eFV8asOcl6VE/VQzabJaUWFQqVnl
e548fv20Pq0HHWhAhIWD/qlXhaefl1lQZ+zVjFa0lFiUMBBvoG5/fRj98zHx33Gu9u2KWuO6Y8gf
e0+xNqV0XegNir0LhcjkiM3VuCSocWER2R7d6vlbYySeWOqM8RYlZ63bq9rSn8zEXxn6g98QwaFa
LmRkIDH8CmgI2to7G4+5z1YdYGCKvU0BPjuwAk69fmAf34esxkO9VKRsIY33eaa6MxOZEUN2akfv
60v+F7ylbPzvzl5DxXGp90GjAiNgWZsVaxqO1MBz6qXTWvmOsPLZZsVB2mCSDgqJwxJ3/4/iT9UL
YnY7qnpK1DnEMiAT4EUOgBpQhOjmb6aHr6/OsD4pOA26fA79b9mChS/O6Y9j2tbQ11rvkL3qoTr0
nHtyxcHtgg3vM1HtFUJSAD5vPigHA74rQlK68j8EFXKExAEVECNykD7+CL92xiuC7+P3QwtvpfEZ
pGx5yDZXKgaA2rK5JRhxpb8YqxCf6QSO7synCaLgsIMHgnOFMMNAKo+Xsfh94wkjiGnXARxGJ3we
sMiQMckYl6Bvi/vM3XIWC+JC8KN5yjAYsJdkyqPCpE1F756+M27eZD+i2hI4IwYWCNKWeBVdKOQS
Lkb2hNerSAno3PQHe6nDiM3w5L7its5HYwtB7eP+CGEp+jg5aHxhRQ94iUHIBWdgF3P6BVP4QmcS
eajdaIXyb/GYLW6UxU20uHkWsOgPYd+BJ9uHzcUM9xH7IG7qkZ0Hfy0cN17F39AS/fiZaAGTajVz
eHn7dDo021O9ePDOzXJNr90lRvokGKVC2zviMxGuAn5HsxNVKN6diye8GJ7OB2yPFxQQGD+/vIhv
PAlLCVSnizdcxfFWEI7swiNC4Ku0lHbmDSUWX6hS+Yqwb4hcf0WB7S7W67MIlsj+rziSC8MYJOPg
zL/il9/hanvbu/hmIu/E7xRG0Ev92C2f9EXDp6SLp6c35+N5nC33t+W6v/uNUFoGCwhFTwV5tgl6
ZW1Jrbekr8dH9xitiqf4Jn5plsIPw181S1rtnMfM17hYP71tqVlhqBLX5r4KN3X+PeJa9/Dwtv4N
hOFRA2MeikgJRacG/zRa9HcYjkDnhvjJ4gNs7gLCL+8Xv32oHiEikQhCaUK2bo+jFExTfvT3bbBY
Y1jKLSTygowPqLgegplFdZfjzBB83D4aoa660vCQsHbEfa+F7nc6SO/WDnLpQfw9uZr8PD+seS94
Em5hVawIkdxhEn0Ycat2Are5o69xRzrPcTw2N83NfMx3H1+X4ibd1WsM1V2Cw/cPrsc9PN25u3Qt
vEYR5GMNjs8gztTFo+JA0K0h71KZfjBS7TVUz61QtzKy4fGIjN/Co5OAN3u/CKXbeNgOOvY1Bp8d
YWIRrNK1j3e6cIrIIcGGx27x+IsXnZjV5dezj/rp5AMADN0HtMy5lg3GQTwMo6wMe4PYjUNz6eMb
9nbsV/rgrKSMU9TeKv4YPN0Bcsh73t4G0TpnZ2njf2Xemc49OTg0+Q1Evd/Q1z9gx+utrWPBNiWU
QoXFfjUb52WcG3T1wQwxOUFWQSM4Ku98TIEqMttoZZki5PMbmOLTJQBKGqbdcDyVa8hlqAdoHwrL
DRnU9uR2OdsFz6y2pP2NpC807tdP4LMKhcPoDv+DA3UdihgWhIqRgfrRZTBzjwKF0C76zG1++/WB
Pqsm8SFHG2rQJYTaJc7kj3VmkPNqMvzh425KLS8CjCCxi+yz2E103nyZSq1goYHDMIXP4dyuDKia
35zFJ93RP8/iQ8f6x1lEph6UZQ5mj8FYwGIh7YLmQXA+nOKpRzOcTivd/+agnzzSv46p/n3ltuHH
k1TZ8l7xUaTCs0IMDVjfceF2MC2n4TEerNXXF/qP0I/igT4sjgoQlUX5flWomSRMObUUKftW8+wW
h2XIDjFUlBh2mKGEiwBmwkRJGpR4ygU7p99J2bMZ+Hhx/Fab56D5ZYbnGN2ZYxIDFkBlMDFdh+3U
1vpykuLNINGTwirh6/P+ZEIw0bFTjpg6ZHb9qo4tqrHO6DqMJCg8lCbxqsfOvvz/HeJqIHJQYxwx
OBGvNdBJL6Nk/aZm/GzqgHtpQ8ZFnSVAzb8fecZsQkOjhnM7nqjgYv0BYHhRBG8N6EwSnICE1ab/
Zpz9I7MTz5xaVaOeQ27DzPX3UdlJp0Vr+fK+am/r6MW2i1sBnvklj7809vBSHNFB7CFDpy70FW5A
H5I6TL5Q7BTfQLofPPSr6VOYD9v4+yuqrV2/akoPA7JqcnmfaOVNCdPOGm23Ekwc+8L+pLLrzahn
Xqbo24Zuhg7d5OsH/cl7ZzGp2VgEYQSNVvjv2yFnYY0Hcqfsa90jpbQXcb3mThB1nKRb8QjqxPjm
tftks8AhBQGCMCWq6qsnEE5NZUaSrIimbYyKE9YacHZFuF5tn7P5fzGnWopJih1eehpqwKsr1P1G
i4hNkkUnEHw+dSCvBBVxlJCqnoYW3jrE5Ho9JA4r17zpo++WSJ1bePWMIVATrShyDOlIXi2R/pCn
XeRXMFsclCJHLb6N+mdQWBqFpd1vxHADd2KcNQmGPTjxfNej/KDnXp+Bij+hjthaWGyLM/xzQm/k
KW+KVtk3EvcbgCsjZDWXlmZ8AnoMnFtD2aX/h7PzWq7b2NrtE6EKOdyunJlJkTcoSiKRc8bT/6Pp
qmMSXMV1vL1V0rZkuxEas2f4At7sgBt14GHKOIIUFditCB8ijvOft9y5Dx/dcyghHHT4J04ZvjDH
/ExrgPoUYMU8oC0VAio8gWCv0LhutGzRoAzf5ZcEmc/ETWK9zGEtkBlMOb4+BtsMx7JWK2XPRIBN
rrpH2qA/35sIvdMnrckQlxWMREAXTUJzVRqda+qdTGgu16O8BJfjIm0WXrTHPL+QhV+nzc2Y6mSk
YMZ9pzT1KO9T7KKLpltJbrOuK+PQPOpl+eIX5Y3Shc/+iO1BA28Ude0RGeY6cbDHfZAB5f984x97
aHrnOteBvoWCPdl0oOtlsWuOmCDvo1ZbZeG7+M4qk35t0i0TYMZR9IHGTZ97iyBPhEPeXaQxzCIK
4DtswrJHiey+L8GJjNXODaJjlhRb0S3ERVbwvZmFBLW30YD9W327ts3u6CjZqo3yheJcChtnNott
ITDFnEnjhyz+/NM3E9Z8t34aqfteAzgDuEkNn4RuFL5uGv1l4kYZoniUQ3lDvS2hDw4mMs0aIJrd
hTPrTIzmlJRVXjXHJHvr66UkWeTWMhQAEUAYplTmvdtom8DA8Afgd3pruO8/v8xzXyhSOXQzIX6Q
8U5vvolME0NaXiaHJPbVEa6fg4BQ17ilfUyqO2qoC0/8+7EA/ARgHBwdIdUzpWz5llfFmt4pe4oH
L6YuLZWFgpElSAf81E8XP1X1e1xmQQ4GFS14BSuEybfqG3ndOHLrHv1DvUjvIyxKimN6VdwQArOX
ZA2gHc9K4ADXebpsg41zLTynvCf5Qnvp/IVwQACZ0jSNXODr+5WrQimbEEE7p0bmVu4FNvXQmrKY
W6tF8UuC3+qn2yFHcYTGNtOPyF4L/O4YvPdS/gt7eKV6kAt724BQlrvyWvb1vcmEI+zaC6WXevY1
2ZaCNgDpk/ZRrX76LkzXQbncd5S93Q57JcE1wDCXjUkDqtXWCSoBJjS2hnmALg9Ln/pFKnZxY23B
5q7I7QQgmnF/i99J2SKY/dz7lK1qy2yW4Z30qOkQ36KbqGgORd1eTDm/f9XoofBJAwoydK5/ktdG
RZjbSpu5R/1IB2sJfUEI2pbBLLxHzvU12cgGz3pWPaTZNnZWcbEM79onMnsLwaFuDjnDDBdgRpuF
9yIa9jTFbnV4rxrEjVkCdllZjrwtJlKncNE/WenWv0IQLlpIzKNeAn9ngGXfM05n4NwdqA4yb1GV
yxzXJOfgLCCESNfkQ+mNu3eR+6ZFLwjuKSFUewj8GcxcqeMf8R/sJcr68MLTuRBj1v7WiBkh1Bcu
rHuCpYV5FRiaWfhg37p0gp4H2pUOZHC7YRPr8hw9e/zULppcyCIUfT0FxNlHco1eiaZ+03bx3MK1
zEJiK0t0UEL/xi+pXGGtGIxg/AGFwjQ8GFYNZwsBXnqnAdQNy0CVyVnKDiOt/NS641LrKoxwGPG5
dx34aNXAqBViSETpZSb1tV5U+5jpfttqc7vo1mZ/xCxMU+ZBgaqcBa8vCkioiisf2NdQ0pOyj2bZ
zWSV5KbCcU+WF2jQXJeMJlV0wDu7vA2VW0OFqOdZsypiMK7clUZw5anz0jXnrnwbh7TG8IbK5FWe
I6xTwuvKiitXRirdO8nSjZ73e6VSlrZPm6Z99gpMYqOI1jyleo0nDp/CWEIKdF7aCEWV9MpV75v+
b2e8Gt2ylpOZbktz04y2emEtx6FccfzMnbGfO96NH74lyp+EiFj47EUGzTKHAH/WhuqiGLC2tdqt
rXsXDnXl3OcCvEo1KQ807DImJ49WqoOZNxWak+qOMrCS6FC3z33fIwWFhgwDJtVkzMxQUR9ohTv0
EmtAy+5tHV20Yf3elWBrfbqWSZTUIt30rLJV9y5IesN5IIkmg3bJC2CkkPy07qMQdbpwEopDYLqh
DRGUCXVQEadyKJnreWUps6FVX9+Y3e8xYhsyE+WQUkNDlEzCNUelP0Lnyw7S10onnrkPIMGBaV9S
ArLFTX67HNOGwC1TxdrTBlEh907dRkiIlcilZyerW6X6fMAshR6zdAxOyKp20dZRCSpzeyddhd6y
QN7egXSsIdorvwf9q5lft2iL0tZA2maJI729S/8iiNcwWd3C2Y2O/lO+DJgU7mzUqpfetSYhjAE3
pYw3UKMKJMnqeaQuwGInd/04t9UFByRVzdwwVpU2h3Qy7hKoQcMeefLoWZeA3Wx8eVmPM75AFX+s
G7qr1Hvt2n1o9nEEGnphSgJpaG0vvEAR0adPjNms/TG6QT9pkvSHnSfl+LnLH6DG0eHGUTYajWOT
BlBFVUzDQc5YTO6zaN44+nLwUMQEkR6jkMaLQG0Vla5L/PQzF6XINB+oCCm+canioj8dolqZ+XZd
kl+V3VOcCtQII09QhBc7pR91wOT2v6w0+YKHigzH5Mzbgzeiwbzz8LLThd4WanhRCufYrDdaCV0r
+1syKbeLgsJLWxh+tIz0V1GLMp1UwOuPTLB9qIM/v56PmetP1zdpAuW25lZqr31kmlX90Kf0V3t0
/wASWPbvIU6WTRquubS5D6lc0ZEysfyN6qM4IdPDz1U02p7tAllK5Hpz4Cxjy45noJJ4C9ewNoL5
RWL+81WfadvwzgyahiruPjBxJ+9P7/3aU5w8PGj9Exl52Jy09ENcIUJLUlKO3vDoo3ZUxDxN7ZI+
2fdyQAf2pts20kH0vs3JI9NL1eqbUoZvvMMtlemWum0WBYaoF27yTMCla+Ko2Kbz8ZAtTTZp6yp1
5XeCYtwJOXpGP4BpkFq5qA595phBAYcBh26JQ2ZamGeZUtFzZqVm1zJrijb663Dq1u4COB8i59ia
Z2vn74XbO5P+a0ytkdklnCLIOHmMUVcZchf+8w7BNAVvnXaXoU6JyUvdAGCCvXrjwSRz46ODsF9t
XyIznwFbMi8xyfchBYlcdHKiMdtwI0MkRGOUIoDXgAMp1+DJZz6tmHDfWm80J2X1rne7WVzelTEc
IVLH0EInotxb2aky350cuX+3/2uA0dHgw5ZDdWEfnIlVMP/pNhOrmEqok+fkNEUP6tUJDnJ/FcRP
sdPMaYcbhG/3EpT2TG3xZanJA9ErRcsx9gsOuYX/tXRLUFTDW7vYsZIJwfnCDji37T7fmdghn6Jw
kSVGL1tiub6GiA3pNj0WDlYmcIsLdDdgKfcJNKIOHVT/Ph0bOKQvyFU+BHin/XwtH3nEJA7SITRk
HjSdMf739VrUIDfbMR/HfRTTBCw2AHGRzQANw/jBMZMHv6UwGfBMYNDg9NvRi1ZVnRyGWlsFoX0f
Jt6pBrBbl7+KZFnqUL3t6CHnJvx7Iyi2XYXkboquT3NjwRQec5yX1Cd8NuVokfH7INA7y6GoFKgr
jEI7DIfpE8auTedleNYjdwc2GEJktg4NjGANeNmutdZ0c+vwcaow8PMwvombgwHFFhBeT7Eahgvw
WD8/qLNbxKJjjmUg4gfWpGgPLH8YO90IDhbm5IzEDeycog1Y6DC7zRAn+3m1M40Qndfy73KTerFs
4ihQ/erjtRggJENeie48ip5tgqpJkTzQgrnIhfwmkSkzFPm87CT0xvpAfpCW4z4FQidBP02seOup
RzX9yEdoEs1qBQlv6kVXRUIneuzlZWlQN9jORrNJDnvj0RcU9jy7EA7OZRQcPvQ3CVn0iKZaEFFh
KqmDYfIeQYi1GUMujp5U9dhJ7sNgAQBNfutyuHDk34anI6z4S9bo99X3sl7O1LHbODGKsQZVk0Ex
K0vZ8uc39hGOvn1IXBwS6bKCBupkg2DS05e9ZAeHfgiXJkTfqM22oeJuVenNI7KuMEz18aoxoYdQ
jga7qHE2jYeBVotwtRov8gzT1qBYSKlQs3Cd67y64ANxRjGEmRf0QEU2sWSgvv36sbd2nFqu6yO5
hyoAUiW8WSV7oa+DCmGMMJD6SD0DkkkBJUt6qlrppX0twsn0KdHYo6wzNIf+5iSBYY7sJZ5k96LZ
5ldidRp8LZhrklCQkiYxArxsfXEWcu7zZWrP6Ae2hJjEfb3zAma76ob6CCz5CUw3jcXUfMALQ+i0
iP0Q/eb+pQYccHBLci4b257DpgCEnEsR7ZZLBdWZ8k4z6QzIBt0sUeF+vZ5hrOwmS+phj9LFzKFT
xRSEeepF6OG5nA27149UnK9mChOt1U61Rng2Rw0IGBk/Cvbb/lSsggtfp/KhZT59s9DtbNG2hYQ6
HQ43ujomAa5N+30GZAtoFazb2RF8VQscDEjayy9+4fyejasPgBqoqoz/jxU4anU88XnB378c+Yey
2dXVi/iJf/lXvxC/z2+/vIh/mV9RGVyBZp/9vrq/X71crW5v1+u363Z+uF5fP13TfsLyh4Nzft3f
vrUzQFBvSOIIxNQf/gSXISGqdshnp4fd7kFZ7p4Pr/7m5M2X8gGTsiXav+CGTubsNZzh7LJ7Bd71
vLsLFu8Y2d+93+zfbx6b5T6ZLTAzRsxtgyr4++Zu83M0ORv/iSM6liVYMipTeIs8GH1Tq768D1HB
NavfcAMyyV/a6h8BNmRYHDDmQAXxf1kWYvpHKqA509F4lEhFpoiEuASQ1J0EuaBfAsDF3+3CSuc2
piNDoWEnWci1TbK7MKTtMfBj3zTDqjSxPCh+jbnBVHYJPWXIsGyAgSBDd5OLdMaUplFVlHNeRYtj
vBFFYZPvLtbH58IEdYBtUGOpWKdOMjPfy30vGFV5b9lr8NFwOGQNDuciH9cX9ai/uZxx2KKTp4pa
gNHVNwh34JVpl9mAbiLTWvYySLjyr+EmN1Kh3VgNnFXmt3vftpcBXjSSXKzSRnsryHLs4KozVFRR
yIxyDVDgoNNK7LdNIcRXwvs4u/J6tkdqAq5Pd1ZozCqDgiZ5VKV0ozY2qGCC2ogGIz0UYIgMleoq
PBD7MqikzFoqSVqNETxyZ7hPLWcjtS0frpc/JIhuMNa+6iBZWxBaiG1PulmDXgS9n5jR2sy0GxdU
vF20B1XR51GgXcIunEmfeW5IBaPSbGC4PcmNujobDL8evANVgb+KmqsyuGrcx3Z4jwBXszQ9uYIq
XFroOIVH123/6+fNe2bvfrkAsYs+5e9eMjaRZRTjXq9+j/ojCkUkH9QMuZUu3GJ3cWJ0phIiCAAY
YkT1kQF9XU/rh8qUxiE4JMMmRh0FjYrWvO/VHUjs/+HOQEbopmxSf08LYi9xSzU2A+YJ0hE9naQD
idosYyyi+mMM5eHiwfxNhvbjI/h3RWOSEGScy2rngeMzjN8QsmsLnwAETNLIutZV9UG2JOCHt5Kc
oUDXQQnqMwRYbkvcioYi3tBpWbXYIkrFnZq+1jXZlMWEIpE2wNnw/a1nHOs6FNreQRlQj9ZCJ8ck
nzZ66QUVxY0E2yQAj+rAeFNKHJjSYxYkzxlOVbJSzPEFoFPWdKAWkqvMQ77o5+d9Jg0AfwQJQRE2
h7zbr282qOO4jTP5AyNCsGHzkoAFzYWwfiaqMa8X8xGZzuE3P2gldLUyAsq5h7KcoFYAxsdzX2tc
MaJTeslu99xiLMIcxiS0MZL/ektuU+ldW6O5KOenvEOxK9gb6ZoASi39v8RrlOn/XWyS1rWdlqiR
oQcHvAWgwvFhLnTEEpnMOClAxQv587nvkKORkYQwE6MS+Xpr2mhaTlRSlKEQ3/uJYIxQ/iT6u5Xd
/rwvvssXcCKqMtoLOH6CyZw2aq0xNzO1oj1p2jh/eacEZhPwRJ/SJq3MBR/wzDTfHHRPCi29EGA/
5r5fUjmitsURqMJVkS1legomziingdk0J/04rmrYHcvs1lzDG8QbBaUU+wWbJig+f+K/tGavomO6
kbf6XblnFJnSgqc8XdDLv/JXmLasLRzxfvcwM//aSPUh+HuPUZi6LI8+jYU1/hXr+Bj/crbZuLCu
zdMlPVTNFBtuejco05JjsBs5ciaFWWA5WdloIWDuF/MGTWicYRFQ0nEI/Qthbh4eMA5mJhHP7IcA
KPuD+RBhUntEU/kZos4i/tU/98ZcWgHJ36Xr6jcOH2/ZxsM15mjgUXhs8YfF/mBmvzhYm73INxEJ
or0bDwVl3Nr4lZ2cFa7MT8VNc2M8Oco8ezOvo7WCemK1tF/cN+0uevRuw2srQ4BrZj6q6Dqjar19
7BdoMy/6VfKu3ty0b97CwqfWWnQbGK1gdGfCuzBeI3SPbPlcw3LBXhtXNEnWFYY1+S8DIeSNe5Lc
DfnMNvmtIQf5Uj0JhfbWmcFMbHb6TbzVfiGR/VueU5Dd27voNkCM3RkX4QrOSDNTX/pr75RuvVsU
ZVbOn+FRQ2ga3ti2eQw2yYaCDfD+LsExukLf7nf9G5UNTIA25r2NVnFyNK8x91wEW/seHjTe1fR+
NspavZKv7YUCqQKh6T2yOfArvOW4yw79zjwgvr1UbpSd/kdeFQchGu1vzD/BNbkO0nPDKj41C8Yj
2Dlv2nm0Vd6lY3VoFuo97paMGA4tZAn0C3/lr+0c+smp3g84dSLguXc3WMRh/oU88CFa63fSS3Ho
fuG2echWCWZYOGjNhK4NTp/JzDohiTa7RvPo4JyqDppDctB/yb8crK+DhTbbmemqlGfgispNd20+
I+Z2o15BeHwPysW6hWaKCRLebf9wHfzHbuE8FL+alYEn2LKdvTkQGlD3wlFbekkf01cmQy0+gge6
sPOdgjVZvOmunHgm4/pySJ6bu/CmQ+aacfx9Pc+P3dMgRvC8RnYx5mNo9gD8WgnXOWsr4SMEZuYF
ysDiElD7W4i36Zp/ZED8BAN5koDVXd2BkgqTQxVDKZOOnFxFfIus3P8PIvhb0BWLcXqJgAjseJqS
2AYqTHnrBQdJaR84+hkHC7Ud5SZKjccLUVcE8Emo+LzWNBnpMwe6c635h6B4zKAhItMhdCJpi3vo
4jdLITenEfqAwMPbvbC4aDJPFzfI7yxkumykmydPtfE1yxlhfh+4SUthmrTrcyEPVuIgFElrTX7R
JMCR4xsNEp8c/uflz71TxjoW4x1s/hA4+Hq2NXES4VgfJAfeJ5Ml0ZUp54W/pNTUrQtZ5ne6ga2D
fpJhHCCLjFbTJOkbclnXKHrQ1aQfjEIARQo/O6gPokCgGEdulyQU3iHWx8muyy8ccN/hBZP1J2mX
mvgDuoVScDDtU93ty+FU9S9GKy3+ETyqnYrZ/sbbxjlm4fk7btjyf+Z2fFwCDU0xUheScF+fN0lL
PpLxo+To3/K8M+CS1S2Qs4vFw/cXqysmCwgsMtod0zm02upVTr8W82Ccvlrx7eTZU+A8yN2jFF9K
W76VZtzVp8WcyYutMXdpQy9KDkCsm9FbRAgj8kw95bHojlG/JruFIkqvr6vFz4ydrX7980Y+kzoJ
q1ucZw0EmBT69V+fLOGk0YMmIGA0a2ASAtTuJb8zzsBiNXSrETZS0z+GF9f9/v2ynVH519AIptPo
TNb1O73LyyGPDjoRYvRPuYlpmKfOE0UBXf8i629Bc9PGYqxCKY//dfb0851/h8iR9kHVogNNvsML
n1zBmHlBn45AMWAu5sC5rqvsvQl2QfBowv0NbGJYzLCvCvdO96bljQB12sGjX+vzUjMpprZZhMNR
9ZKUN02RzNN4x+/VUOcZfGyCXnmTaE3/fNHfR9pcNONXWwa0rAF8nXwIPJAk52MMD3R+cmlRIV/Q
ZumhU1bt22jOTZtxdtLNwmE3Dtnq58XPfBtAbEETwoBAD2oKgNTK3OwqP3FPaX5sx0eHN6bRWIJ9
kh1lcBn/fTX6PYZuOKBbjWki6sV2ISW+6R90LOfxEoyWtfIa97eRkAi5FF++s/eA7BJeQdI6CGhT
jX39DKIU0oeniqYBnRqhX4FWVIs+McoOqOO2aKgXFMSzrLvRkMHQnPowDPY8S24iRhZjibZhNFNJ
yoMKHE/HRPpUaQ8uQh12mC+HS8CUc0cCiAKYMYLN7aBW8/Vyh0zNcX9SpFMNJ9P5PZJczKrmqpbf
wgE9WP2qcdau0S/jAt3m6P7nN/M9xxBQ9n8XF3nBp4ZOUuYurZfcPeHoVRR/EwxHmq1KX0DT735e
6VvrSLwV4rqKpD1BfwrgYAIUkAAkmFDj9e69lE2/8GnaKUfF3+V+OdeS/4zamKw4ebA+arZlhF7J
yU5OBCaiA+NaF3c1ZGowHa0ffr7B753ryXqT7zlQLR/JI1U69eC+dGdYNwM3twqQOBPwQQeDdmqW
6IKS2Pk3+P+e69T1I5bDuDQMsX2K+yz+w4IIO9C0wkn6wv2J6/+apn15g9PzNO5r3TQlnmc2HgHg
puO89RBwwqG3u1fRAKbZlEtPVgXtNRUOJxeWF6/r2/KYyTA4UgyOt0mMH1LP1rE3iQ4m5RHqH3zO
2hjO7sdsaUjXdc+lBH/T7sKyH4fmt2WhERGgsWZzppESDwvVDCPVR5fu3VLddYYLIq4LHT6p9c0o
vY/SduSMUQ1lI2ePiLWXEdsrMfcOJ0plPTYeAiH1aTQhZ+h/LQu/EWJSor0FwJWQYUEsS58bdr2x
Cnjf+nZI2p01HqX2EScPwy9nA1CwHjh3rDz3zesoVO+KbRxmc6N9LsonOcGWVF737kPb70BLcFBi
NX/oixC38Z1bmXMu1fURsRviZTG8iRlrrz2nYbJOFMqJqtokqFslqbtAni9kMR21MTGO/fn9nf3+
mUKCtgDT8k+z4lOkcTOlbIa+Y0pcfvgDeO6hkGox/cyUcU6yS2Lw84rnP8h/l7QnOZmptiGkpz44
CJUl1RnmbJWhOHoWOmDvefkgHt0Y/P551e/jcBEGPq06CTuVYfVa5bTBYZCPcbX2nQfRvmKn+tYu
LdVlbQBEJxkyfBS8KxtJ/Jt+jOdC56cM4Pq6704KOOnOHhA4pfUUqJd6rx+Y1eme/iAEQgNlJK1P
OpUKwxBDS13/Cpk0hKb+KpIP1WcAVOsuSktFL58GSp2vLCuCvOYsi05dyOlTLr2gRA74+kpBasrK
S7zp7Jk7GrMQvFQN8rQpEE5Ms5Xvgmz1y+tQOlz7iJjXYXv0jLdB4paLZxPKY9o+SWil6Rei4Xey
KU//861N+qJJ0vZFgUnjFd4T4POvi9FcSEPJo/3jDRpOFNepac2N5mHoUyCgd2n2uyzhEoAFU+0L
1dYH0XH6nAGbyTBs+Oy+gRartov82CwypLTQaPBebPTDY5l5f7DS3GTrd9bW1DG3sgImNp6MZs0Y
L7pqECejBp64x4KlvA009c6P4Ca0+TovXu3YWKjBc9AH10ZY7TJzvC+UcadZ1X0+mvusgSw9XPIw
P5elMJXlL8hveCfak0ShUOV88C3Zv8qCJ8u5CrD5C56xUv5QKByv6+wN8q6bPTF0nyXKhaP1O18H
PNDn1SdHK6BBJVWTxr8a9PsIj9XR2g0BTUPzugteRj1AzJvhtbcZ5WNePNXZbmwov9yr3C5Q8J2F
HrIqSOyljrSgFugZug5CbE6VLoScM2k16TysTyyPGDp8VGifgpySO15rdTmtYXuuxxvZe0vGayna
kLelzYWtfmmtyRsJYxSMgn7wD/YItlvVZ5L8R26PWXmM5L8/x7Tv8Bnx/D/d1+T5hwXmYmbNfXHE
JfJRka/b/KpIdhlaj0w6uMmGRiRKMgZzQGlxMU09e68GUxWGc3SInMn6tuJmTRqN/gEBUz7jTZwj
QYsLRhTNcl+dk9b/fMNnkioEjAmNzMPpUUzlLpQqcDupidH8hr0br8l16GiuySfBUF0IEmf3NjgH
XVSDaHebk3IlsKRA8vwOTKp8V9mPJs5WaonT+D1l9MKFoC75Gh5dIQK2wW3Cvo7daK52WDzt8Gcg
Yg8u/XELDGv0W/OrnQ623DeDnVHEF47wj0bcJJ4xIPn3UsVj+7S9PRQroRETz5LKW9bAMcJkbqXH
nszntUcMrm4x4rGCpQfbK8GkUm3mMM/oYgW6RWu3rS9c0LltoamCwmiAjNO0ySfg+4WcuFmGlKWz
o67sbUq4dxw3WDH8zzxjPoHPa022YFrVWMv19keHNOiPQbezS9inrz9vvO939MGUpn2DSAGJ0uSO
bD8DW1rK9h6NrbHZKYkxC8KTot6Ae8z40n5eTZzzX9/n19Um92QEwdB0yWDvZX2vOo8XT42z/31k
DmQLtQVKvslh7PRaNhQF//02yeetfBPaxYU7EB/Htzv4tMLk44mkyknbaLT3MYMdSbrqSih/+QZV
wQsR4UwIRPxMRB8Vg3SaC5NnJfmp5IO9NPaOjLeeHOxDP8MvLfhlwUvEk4HOrRBgdAI0JDA2KW15
qcFCxOT6wmH4PTahxEtgArJMpkO28/UjhO3X2C5qd3s9vKNlDSSihxZUPF6ERJzpJ7ISNB7R1gOR
q08yWS6iavKMUgalhHpcpclKjtajcyPEHBAmhs1PGzMzigsWA98rBROOjqyKgb1Ocip21acoI5lO
22u1jTSje8y1GXZTQmkUs6J0zWTWv/Rhn0nYydHQqQAgyfTXciZ7KB8d0/M8S4EV5c5jUN+Gu2oF
bzKakw/NCuWIEUiLs0UDKGSoXt4at0chFiu+6qRaESDxByNjEGRe1Tp2dJdmBmcOCLRCNA0iAB0t
4Qb39Xl0pdQWqtGpIiB0aTST57Cn5oKen3rwkxEOyfNx63W42UTdVd0DGiM0N0GzF7+2ARAn/7gM
q7/Z38S6krAwZpSYlJeovh99ta/forhOIepDsxu1wMl2KaQ0Th011Igmzka2cR9r+k0LvZd23CL1
umXfoQIWvWjQwdLAnRuWtY66P5EBGrLcZdyZC014WCLFnG/z5D1073zPXiWGRD0RY7zD7NrqVylX
X8ogiMFutbq2VZW7aw10eC7vQnD6Q7lQs+61bBZNKBRj9/mbKlnzKPmrpEh/NNufQ6jxPcYBiEBX
BUEXgWadfo6+1Mldk9bqvsO8SzATKyGpa84GoDOG099B5rIQphfsxcKaFyHeVkCeExrQQwjEM8nx
0urRes4XDnJTAB/mvmTMDUbWNm+W+UHkoSvqwA5AnUopd+R8C1gTSHjiaNMuuLSZwA5r6BvjfaRW
eE0h3por2iqX5Oswv5bbpxyB1hA7uASCcleoMykOFwOCFJn+pwu6JcAhHNpa37iQDZ9py4tnIxRA
gNYTrCY7lw/OHUK3gLsbDaciR4kbdyH1pa6XhfySFHzh7ZPt3MTR0nRO1Ehzbahw8otnlVwheQ1N
UNLXJn2lhuH2mMO/5nMrMBk0k+JRKJYMbY/+9I02theAQ2fCPZfOt0YDmbBPXPj60YVW3GNUn6p7
hMM9BzmsxHrQcwSkXXXeIFTlqsq8sRG6deNVPRyFOoZQ6aXQ+Hl/nfv6aWajpUP+LSxJJs8w1KVo
6MxAg9gJQxvHAJNepjbcpcq1ZmAmxt4qSh05Y2bfDcxSKDRpJs1TEOxaGtDIBmpQQ7ZR8A1LNyCV
UWAH9wESXyhqsxfnP1/w2ScHvhM4NK+dMmgSTqNhSB2MFLW9F94NiJ+YKJJuqvRWa/gocXjGkw2g
+lzqb2RiEQojtX/JR4t4w+uZxCIGf0z9HFp2BhpEX1+fP7illjMW3FsDPZ4Y/Z10awR3TgLrvMeb
72+oXI9oP5RlsEZBf6aoT6n+NvhbP3VOFHDwJDaKt4cqQFrtCDisrQ6rrGiXg43JKgKFm8z4VfdP
8vh7GB9pegHQu7Zhn9uggWLOiaCDsQW8ZpQfM+dkm4h/ohRusHhYzqr4bjQeY3ee+89x+ID1VBze
dt3RG9FhOPXGVsofGx2+86nAS66rD5G+jvVFGTzUQYorHsFzfEONPwxf6ugwVjcF3npAij3oKcVJ
0h8NnS6sAYBaDVZlqaKQWuVwMRju4GAltZjDxffdEFMjb0RLcgjZSeWpePOTG2cwlrrq0/jZidqu
B26tKhjlef4djmpz3StnEDiuqpPha5uwTNdSdFtK8YKxyVLpQUry9HK4+jYWUHepu2z1ldUw8cn1
ud33KzmPIYBo89jrZr0XYinbLQgNx0BVD2mzGZKnUtsINazR7Bbk/vshwZrQgQbVNNUizcdl2tfX
DpIXmBp7LS5+SJq7QzovmPDpdbnTY21XFM9Kbq9kZlpxq80yBMtNTAMTlD6s6I+VXMjavzN0gA4w
2RI/wDA4H4DnTymLrcdhaWQcfQa8Qg0GUcdd5SGaV6G1iGHs+BRlAemFMoAW8muMl9Go8NIZfXuk
DUrTWhjlUTKRtbd5gpa/+O8fpUX2yoeAfBFxd5JTqW1Q9h4Reh/SuYur+NAOaD3YOoL45KyMvvDt
k/M1PBgVRwC8NAKblPbSaO5MRolJOi1HKK6keN+ENfGk7Gzfli2RUZZ2fezpzzTKukffHdwFOaVv
dzfCfVLqLnRLvmfNwDt0XaWEI5pCBfoaEBytSW1MYKx9iv+hmnPaHAUyNmAUb/3npRzETlDWYSme
9Qfw99NmUPUae6SktoSEAyJbZIlMudBkJ9T9/Fa/Fz9iIQa4FkxRjqtJkGtrs+nLsuKepIesl+ep
f+OgcnLRBuVMSAdVIOs6kkfMcPnp68Njtp4nqRWZQg4pVes5aIqRCeoQSmvks1WxVdwtyxLxRZEK
nQmkzs/3+q2Zr3CYUIHLyLkhQc0+/noNrSIpY6R32aGNVqW71iSxY3LEy3BDrqm+SJ8ufTRiPvD5
EBFLgqewNXGCUJBPPhpTSk09MjSk29UbN97J2VxRH6JuJ9ABrFe9RJfUCaflP6woYZ2Ffz1sd+pm
8eefto7ZyxoehEVy8FFKC5YDM4twxF8u3un6Q5Pk658fqjEttVhPoa9KUkBJa8rTAt0IlaCmBIRp
LB8RzbtVK5Q0q11h6n97Bal7p1nEvbUQHsPjoK4yolpWOPOq0Be0GrUQc5Iw2brXSlcR8vylXEOf
K+aOjjp3Dam1RZv7lyQj8DwezTafx/a9bj9m1Usc2PNRQbBYf6MPMlP9VyPEYrlk/IEZhPqeDmh3
c1KrsbWvg50AjxRatwqijAbuuyQ4Gb61sgp3jqO971zDctvwUDnrvZvRPgS6dyGXncYP8aSA44kO
AHsPSu3XN2PEiTW0Hduv75mPRAifMNx7SeRw1j5feCnfdh0r0WOja0L2CWLi60pVaJn1oLUZbsXZ
3C0Wusb0Qvrz8yJnPidWgekD7RWFY9Rvv65SBgjc2phPi71NOwvoWdPhTHLERbfwDjaoWv9CtPo2
mvl4hJ+WnEQRIxklpcKC7hAOiJz0p9HBkYakqCzx0gbwq2lrIXQCUjd+dROZ8obq1T+O7X+Mz+I6
kLURXGbKansan2FVpePgWRnpxvofABr4rMbZyurDzw/5W20oVhJ8KhngPN3d6atUnKYNYzkLD6mH
I7L8oo/BAtekuarpe6dlVpFY+PMlJWbQ3jIzT1HTLUwHb15PW1WVPHeqbKk5xToa8FGXrr0OdWDr
Ue8K1Ajg6a8tfcdvVz1q7n03E041hZOuCExKhFCVDzcq8mcmxBFLSulKFZugNVdJ804w02qfJrKO
g/VSzRlI+tYiYIps6cfexInYB9fdWkubjHgkCNmYaQ9QzX9+PtPzSzwek2Ya6o0O5NTpfNZQy8pD
6iA71Nba7R7S9jErb1AU+XkVTeyrr2GcUkRADcGGgbmcanEqSaIEoWqx76DQl9gPL4nknrpKq/mg
zzzkjsd5pa2xEDjI2Xp4wGyux6UYURr/1crny//j7Lx2G8fSdn1FBJjDKUXFkmzLthx0QthlmTln
Xv1+6MHgL8uChdmYAnq6qtqLXFzhC2/Avtja+IatW8tRx6FlluEQXjtxN1Nv6NHmHmgS8qz//cDh
qSfuCrqZE6/6+wbNSkHRIz+ItrRU6UII2nqySOq9vSxeUzf+cb/zIb6NdVa5GfIul4tSDrcWi496
Vy0ZKKqlM4+CpmAcqdGtMjGeZxZaMHUKGmkdkTvWwbUT4isK+/GpsCfkvTUqjufJLpSPKosMUJTd
Xj40J/VTexXf8xf1U3lHGE57Hw7V0XpuTtkxfka5OMaz/H04FcD7Tto7SGWzA6Rl4yF93z72KEqj
zOYeiGkPw0F87d/ZOHhzqKBzQjsq7PLdDYnKbX6bn5QdYSIr+GC98yP4Rdmhe+luzef2XnsaHpW3
cj+y8fa0Xl+L18iJ9+67/m4+s8WMx/Klex/uvWfjEc0479V71Q7NHQWP/JSg0X9Mj+WxPujPuKXD
rXzvbpuH/ISJcDFJxNvNOyB28Z0/+n3lX1z4/8zm2RkvxUIoF2qZbKUK0ndA0W0XcDv/PsgPSPHX
4vlnlOkp/olZEAnLq6ITYmDqzk6rZ8PnOPkMJhR1gjmRyyA75nN5Yqf8PvAPZM5/BkbFkdgUys4P
0KeheUJcg++VP/uHZt8c20ekO9Sj8Hc4GKjv4Tz+FFBDegpf3afh2B1lVk9F+1d9A2CRFHZwMj/M
R/mheAmfBII5W3xVX+Pn5kV6At4fvIwH78V8L1kdJ/4Hz+DUnkzRZhV0lKRu23uxtl28XpC5e4+P
6ju5n4/ZE0sH4bq9/B7O5aN0JTq4dHHLCFn9962/UtF/plschhhnGW7R3LqNisBWIyev/Fmv7GRz
bdYPrr5z5SvB91el/3xfTgxMos+pDC2dRT+DgVulEpu4nWAf5YOMtGEiYmqUOUhCgUs00Y5CvQyB
q8apgiV+vV5vV91cRcJ9Hi0J16QE0ZyHqsEM76ZRbLhUq3xYoqniH80bcj7rVt33t3iISd4qh+Bb
zWTjyoK5EMJNLewpipu0TM7lh9TAE3OznEKeCN4KwWr4RBePC1TwrvR0L4TxlA3pVhNdTTIHZxvP
LTKYgC2A6KD6pOyQRuuU0qy2TLJ1bly5Jy6NRXkS4DdgV7CVZ/dE1/XmkHjgqtJyj6seDTBXOVlU
GZJdo165Sn/k79OWI2RiOAQlaAydZZxy7JeNpmfJtgTFpainsNn3FdEDDZG2eRqMalEoB6k6WN3+
981+KXj8NvLZlA6drxUGQes2Gm87/YXaENLAdMyRBLVcPBkVWyqWBP9D81nLa4nLeXadPTENcr4N
0LCHjmORhtIJ/H7Uib6bap2Rc+JkT2l6FDoVVB42udqxLU6j7yOitkw1zRbTfRfvveK9G67d1T9q
6tMnQKqG2J1ghnRQ/v4MbmxUg0V9bUtx79Dpr4L3xldQw49UAyuGAA1auqjFIMF2Uv0bzt9CBAhF
fak56HAf9LXf7zzKmq66G1Z6TLWFIwsCnuIfMvGaJ/TF0+rfpz1bMD2eWqEb1WCxuwOgTRQkXRk5
TYCJ5V4N5nWiO8zU72tFnsKV758JoTbKFBMhgej7ixf5zxHZSaNgZoIFokKv/0z6Szh4jXJoG0O6
kfxxro7dbNRVOx+smUEgQ/kkNcLbIm23ldjOIWYY9SZREOYApAxdOkZX9/dH/Bn5fn/CsztTlodE
CF2BOEdaoqkUZhtcPq4mOhfWyvdhzkrxlZQpRSMAgOzrpQVo6i8fvSz9hVYcv7CqpBMFCNXs0wIm
alU48YzqQmBWzHJEJ3eTu+NW6MI10gyBdhz8Yd7kwlx7syCJvuIMKF45ob8qVr99ufPcN4GwGgUq
fnxRiSA+BeBgT+Vp5tf0hZJlEOczQR7m3ohWRr8vpL1EXP77p7kQzzBpWBeQm+Ah8IOWYUhDViYD
q4dJ85Di65bQaVA6YEM1ys5EQKhONzVxhEmEIZoUhUAhhcK1uOrnbcVjfHE0ADtPTKnv+3zQFSGv
Rz3cshapt8FWGIdjJjhG8PT7C19aizo1PYtiF83+c/mmSNNNL5Wt/65FM8RAJT5qV1/o4jjoHkHS
4QqmT/z9hbxY6+lqMk6UzqfuZ7sj5756UVwoaU2a7VRPgEZQ1DpXxcf+PK6jGmvLMhhuYlImMZuT
7/ogaWDaxU1PHgdpG7niqdjVCvuuThwPzZE6eBvNXUZ3ZijvmhurjzeBj5BW+IFnoGg4RZzN6vdA
+MyUU1nRYFe7V7Uwbjsrc4SsWkyGopQSbY90Iu/qBcebX4I7Lii0h+JKJiXnZsY2dOhPBijEukb9
7WZipaitvGiMbsVJGKVYqQ1T4JA4dWLM9Ch2AHpdPRp+kI/IKi1adNSyVJU6yNef/3NGZrJBOtlI
cMDFvTt1pNIN1CjioVC406rPEOGCfNbI49y9Bub8WXP8PvLZOtC7LA0FP0SUut6ohIVsLRfzLDZ7
HOwihRkzF7+v8Etb6d93PYsdLLcV47RH5oUqZ4Ow5CRrk5PyH65S4S6/G/kITSB0Fc+NVgaNg7SV
phAznrdm4iScFkK+ZE59ead7R107/v5ql78jPSeOKrQiUdP5vquErB3ioCP8g/NOKc8q9/yfWCrt
zN/j0S1Qz3E7x5e5Z/9XA6mvJUSDl1EhPxLnfh+6hIw4eGUQbr1iRsIHPblOdsL4BuQvohPtXqtW
XzyZQV6hG2LosMjOC3de1lgd3rzZFt9bBqixRL7poqWJlIKOIoxdfWgRU87IThz9GQbn97n+oR46
vbAFD3tKvwDinIfakl5mauNrycSvFCOU5Ht1n2vkhVSVzPxTjGExRa9N2GR2aewRWbFNBagL3ug6
B8DQ/Ml1765WX2nbYPyCuyh8MkMTkMUzl78/6qUVzwVGSQ2NKREZje+fJiwh4zXuGG9j1JzKPabT
bove5ulqpnMxxPhnJO0s/ajxAO6lUI1x171BKbPwZnpog5zKb5sbwNroGlOG2UqrUV2WhtPj8vgY
T9oJVH0Bst7hA91Js3QnoGXubbo//evvE3Ehopi0tqB1U/KF7Xi+ZsZaSLuu0MKtH8wr6BVNyPlb
/kHuZ5OQluZ+gYlAsUC8yHNfI5DkRdZcuWC/JEu+RzU8A81AAmH6OwD3vn8NIx7BDZakgz6wslCT
be5zl8piqJ98WB/BeIAR2fhPgnQYVW9LfdrRCHi4S0plY1IWosfhZYYjmQ8ZHgVVlM/GYRlXR80P
ZlwaksGd1QK/DT7a8H+OVHl2/HWm7odOKHD2fQ3Wt1SNRKqJtNGqJY8o9QdRu1KSv/yZ6EUh2DfF
7D9YbELtj2oLCFoIQmBtwJSoNOBj4Q7IHHELASSdK8VyoGUAdwZbdZyVlMPva+VnJs2rTj2BKd4C
wX+2afzRG9REacItmaVCqR1ObtdvhO6gaa98gd8Hu7Bxvo12LvQ/Fn2eomobbd1x1+r4gAk7mOKS
esqymyHed5PZCDmLXifrvIk3+Jdr2UbK/gAyINmMOOE1DRut7DYa0IWoQYDiXSajLE5gSvWyrg9T
jfb3h76Q//PQE4iA/F+ic3h22wRxlA6y6YdbqZ4Rl2Y1Um3+HaLySbZQhVsF+L8OarK5cvJeSCO/
j3v2abQxTy1S769geMBglpCtCjYsCPJbT/wg0zeuxqvXXva80uYFleuZUyKALAUBq0/dvWv33OWb
vnfSU1oda/PqDP88uXlTNsFXpxsy/RRF/xOXGaMbtb5HdKR49zTCba4aciAUXWctfQm3Ok7iFLk5
m3ZCDnKy9tZD/ZaxUyJ/7pqPv3/waV5/nFxIu1omRAjKDWfzrg5RopYh/WiqDK7/qdMvaRRxrnYb
1fgYaIxwPlwJ1n4o8QKiFCn1QJvSkFSAL3w+A9iBJmGTbDOq47vMzO2A6BzpuXmENWY34MzNsRdF
wp+i3DWjhWIhFdo2m00yyvUU3lU0ZUdUcFe/T8bFVYhKCugZ0hfU2c4CnkYQY1XwWRBkMGG6g02M
hkAXHpj9Dmiu63TXro6L5+K/Q54Fy67alr5WilxfbmxzOJT4OFAvMPY9lZvmiYQi98FPnlTtGF5j
plz+Ev+871nc3MXdgIRJiTxi/UavtMzEOew6ct58lurUd827ulyyHimhKoJmR2DBtPqp7pM5BbAa
VMaUGUNCvfIZpmk+X5TyhAH56o1Rhvy+QCrfGCS/a9ki5YakDZwELSvyl0L76osWbQGza4dSTe99
/j70pe0wSWvQawCPiYDJ95E9NerqtubMJsau2mAm+N2Eg4gBooWgEaQ10IPfR7xQ96R3jFwujHla
58AZvw8Z+vCQgoEWsuXdx5K8dEHUQQQkuwUyRV0qHuuV4FLh49wvxXwx8aDB7X+wJqbz3zevTMGF
hGNSgYPMiCYjVYPzGih0kUENrCqayiNT9ILQiFcdajycuyUYwVmlnUiu8m7nA378fTIuTb+qUfuE
hYH18TnUWg3yUG5F4qiuMZ1hnHnBHp0ixkXnb5LLua6ocuk0RjoYHBCrDZXCs7NIjhr02dss2tJI
e5V80a7oHteFsWbhD9R71RKzIKZ5KPFaCuJVGGM1FdGGp+ZKG14B7twkVy5D+dJDTdUpEhEQIkiH
fF8SreCZ0th1yZZlH2GtmfoUv6NuHorZg2Ed6OTO0iF8VMaTLpy6MFgW4uh4ij9LJQFnbjQtzVh4
ENOjRjiMzhcaI4EyzjNg6KIYUpPVFmpb2SAdrx3t02l1vnPBNimWbBFe/dB+DgpJKGtwklswRmzb
fNDfFBnpr15ZpzD61ALfJ3UnSqlTtzlmW8WsVcVrp/jFh5gKXaYpSZMl7ffpC5Sir0yri7eRuKyk
ZSwuFNGO8jcrxddpMWA4iKE24kzRPLkmR/l1Q/yYgH/GPjvOQyEolVRhPaUAbOFtYvjJIUZ5isoi
S5lSSIBgNdAMThWqjEryKQG39fNTHU8p5m5y5isPhPwmRlD/++ay/nm0s8NeFtvBq0seDa48zTGe
A8gBEAkuWcHfl9GVVXzxMv13vLOtlXi52tcdmzn6pDI2oQ3IGjF24zJJ8+WQ4+NSX3nFS7cpQIov
H1S+PbH+90+vNkI9gJCJkG8jfKZzyg6iSWYEu7LbxfInXyFlvwo1hGICiiYLry2+CzkGlr+kOf9R
/jkP7xqhKLWijFKIrOJX3aDXDhLfO0OjB5M04hfT0aX41uL7Etsi+Czypwhf3BoZRjBDsshyRwuv
oSsvHCnkeFMR5z+e92cff8QX2hskJib33iT5QDN5KgCOS63Z/77KLtRwJirTRK6lfjPBcb5/gjjW
4yHqyMfTaqoCs+g7ZTfd3Ggz6NKJRKZwuwnUxxFB5YI6mjxas98f4sI9QvkZbgfQI5iJ5wSzoerN
2pONcBt7kDbmOfoTnf8EahUEGDTt69beF746ddapZwoeGM3Ws7ghqSMRowYKRy7AOnc8yE0wS6D5
l+qtIkYzRZQXigKnRMMdGZGfidxsvnlxD3D9CeWfIkebfXxIqkMu0QtA9VIw7ZFjW0nW+sSCchdN
/wgJJXmMYCr3OmK6KSKc94HxLknrIdB2anSMqW90r6OUzbDs6xAR0FDKjuASVx7mZZZr54wtC/ma
jzeLoLl4UBKUe6PfBzByulT7K6LWNo0FSef3D3JxVRhcr8Q5k2b/ecMcPKcSCIOUbL1w5We3k+RJ
1RLXHIroTjEepRAbvnJXmSjB0qhSceiIbmL36fen+IIxfzudKRRN58KE3oY3cs53bL00Tqp0zLe+
IK21slhr3ZOOMqqQy3ZQHDV5uBVrY1OqgSNW5rIDT4aJ06xAXKp87kC1i+DLvUJZJQpEEklBLZFC
hmktWlN1JHlt6fGnNe6kUSFkyuwCkfs0I29JU9jLf5DREE13DYPZ4hxye4nKMSBYwGZp8ulXAFKU
eDES6dAEIuEdImsTup8wLzB1Q6xa7RbmLABSm7j1NgjGhRKVf1ozfZOFBkmGDmYSIor6RDRT6PrZ
bSu85v6wLaNmzma48kV/rHhOVwImtCunONE8Lxu53uiBVEHtCUNVKtH0fWlg0fOVKoQ3Tle+23lU
cTbW2e7KRMvP4TdE20YEY3/Sk7c6+3THa513/cow8veTSzL7KGryEI25aF1br0G28NhH0rVL6mf3
enodcOdE+1AIYBZ+HyfFdHboSYG3hghMRS9upOyWCZ5Vko5h4AiApnNqjES9k2u8GQgEiagHu/ks
EypbJuamSP4oQTVMMJYbfX0WUCr/fcJ/JiVnj3h2d7uFGLmjVE8H6H1IDhC7sL2qg9YPtkTwNjTr
SlhW5mEyKgJ1M6PmHcvtHU7N/TVNgh8319mjTF/tn3pJJUtSPggkg3TSKavCCUCLGRwIMdLvL/11
M52dDpzgiHdSO+ef55XkIlAbSxYUvosyb2B0ybQHXzRzLWcfOZtQTj/DceFVf0Xx1qCyrKat46cH
kw4kKTLmDYEczgNQcgoFcMeKl0XtVMl9V71K8M+0/C6DXy2pe6u9reS5cU0qQb64fP95/LOJajtf
MdugYKKym1ojyOEZ/bS614lzi0XWFGt8gBdR7C+l5qFFL+pvHEIro0NBdQFYZKTnnGXvjYiSlPdJ
dh21AF/Lg3lVwmfK388neupLfqUIxg+SkJ+oke7R6t+qneoU7o3aLSG5zIQ9fsYAm3TPlvprNYVp
U/0Yk9sZ9SANaM15O9RzlWIU0ibdZtjhTnhQd1218L4XbfEsd/CT0Rpb6/1dZOxc85j1V9L8nxhl
lvGU0WmTPRH/OAuLaEWoadhY+XSGdam3yIzcNtS/hWQ+j/QR+yREKYsCk7dTJaR3EumBOHKrtsiS
d+FMbtZjE698tEVLrdoo8KfJWm+l0nUm0IBUrkjJuTMkr7YDhIdSV1hryZtY+M9BIiwoHvl1C8bh
Gt/r0pr7963OjjLLzOuc54y2Q3qDf2wU3kzn1XWhr4tfj5IpzDI+Hxyh74dAW4W+h2Jtuh1KpLSV
T7OWHbVs7CjUHVDlLubRgT9C2xi+ygRsybTbD9ft7aYr4McqInyhPoFNFxiS789RcNcDHomJ7qUN
nVhqUpn/2SLZYgq9rerVQm6XwVSVSd7UVLoS1V6abOqmpBb0/SYzru+Dh9DehlhCQJTC/ATKS9Ud
rKwE3O/vB+HPLIq1+u9AZ29ZN4JaNIOabvO/ljKTXBTAZsBgwtv4XR0W7TiPEzvtZ821m/ELZXo+
vZh/StTfJrz6eXwmRH07KoWZb8FlwIOn6uEj+U1A62nCOgikTea9aVZpT5qidDr13gI4hISr5To+
MZoaCwu6lF3weGVCpuX123OdRQZ9bTVC4qboqUumDcPzVszbZQh+LEP0Vw1nonEYP1EdToxreuRf
ji+/DX12bqjjmKl9ExZb1zKXrikuIjmzs1JZUHpqVEqE2o3oy0+VlCwitJoGoC5I1jdc0IYwz/FU
wGphVeA+ZKTxDRSsvyLMW8U17wpR2fjmjcZ/ZN1QF2k7d+GL0l2n+wuVCEs0trJ/o3tLcFi++kDv
k3Z46xRKci+64rbTpk6quxa9aJlzruS5eVvW/eOY+x+/z/6PZO5rNf7fojg7Y2IoJE3lsuxBIQje
caLm97ia4+ZG4xRdNACpvw94KbT9dxWeBT+KNwZ6ZnjpVsB3Hg75llogZW9+1ya9+JNe09W4vK//
7wXPLm6ly0YjLzjcKBOhi04wQRWoD59+f6uLo9CexokFzhm1gO+nxyhUkd6IYTqVddV+B2gFqsn1
Pu8Xg+PHgv1nnLPZU41aGS2TAkgpPjWpNQsJctVEXSEG3guZg8Om3Q+Z00b5CkiFnpOUw1gP8nfd
W4z5sX2NkD/QQtFOGrgbA8pXoDWDHYW0cEQRg9XbdY1dWraMJY7hI2uU2m0IA4rrR0uh6TxMhq56
ulQ93e7qR5L9OE9tROAXkke1LXBaoPsoNlbEbdVqENeQJyy5maRverGbGeON3h2q/MnX5Hlcb0oq
vSg13om1NEeWI+L4ySkf4S9Ndx/aEZKo6bwXDNuQP3kh381I9w1nYtZAyJwlsWynjx49TUHvERU1
Z5RtS32PIM8LgBojKF/1Eq4RxuHSRg4pDBp4cXQAF6jWlsoB9wGzX47myhosWzKPSXX0jb2k7Q3U
JYdSXovk9SJk+ljbhE3u5OLO9eaV0tswMikwsXtrSDPTQQXiDFNeFPQKndrbaNldWDq5azoyQvQV
GqRdsqIFXUaV3YvjrIYiocPxrAbMHepgIRXkARk8FqtaGCMGGbnAiTAs+DhWrm0qfSf6z0xCIQFT
plsih+GsBUUZJ+NsEjBqvblo6n+AIzuDRX+VScQhWxs+KAwBvVvoMRc6d7ZgN8BtGkNB7DSflQVh
uNs7WY4hM8Y0YtWvJJQr26jel+P4jqHypyeAoOhPVgKpSwRImdiNzj5CHwfw3bwiTaoDZf2hDw5C
8bmuLjLotsaeuLcXPlX3JdFdp4fS8f+x4TQVrzWEPVCHPdvWuiu5rpshZysZB8RbQRq48F2Jb38f
5uLxiDCBDEectOU8m4RGoqIul6ZbJEYlH9VeJ9d3IZ8qBYxDBW75+3AXj5F/hjvf3m6mRn3N9h6h
hAD4plMcayoX9bWAfbrYzs8ROsTI0cHIpap2HvIpfdupdYJcen6TSetiL7zVT7E8r/bxOzV8VX8C
m5B3Vz7az0IVtw1DosOCMKDCd/t+TA5updVBhpI5xySYN2E0nEjNGa6gMb7jeGZbgW4HYVhRuoxd
VBlblc7oNZzANM6P1wfZTnNqijfPAV6VYjahWIkkoypc2mIzwQESKki/f81LiwfYz39HOQd3mW5d
hl1OWY4zMOrymenhChHs+jJ1PCBJmBhd8xK4dLlOMSzaJNSJYUF/n99+0KM2FHkvWhCddKScA3+G
0l84KnzNK6ijS7UDIFkExoz4E2IdwXbE2Cr7os4gY+hTaWeoTs9m1zuJ6k8OFUsH6Xt2HI6HdHPP
wuYks0pfzmmcRnK7KUKdc2yjgVrxA9GZ6DR1GP2RuHwRs+wla9Op7o4a5VyeqnfaQh9lgqvBSXEH
yWPKC9PlAVK/EU89vaKh+BPoOEfm8+kMDoWTWhS30yVjgaWSXYVOl+6AHpFHZdZ36sKEoT9q6Trs
Mwer8bcc2JWbeYvUJL0OuV4xPJ6VgzCPemvtt+KTFqd3VX6nNO7ST8lR9aMhDCulXtS6N5vWN11J
u5Ip/qipk4b3Y4orkd7PZC/fx/0w5bV1zp+OxXwqzfnKTNWdqXZUGBMJubcp9vN3Jjgk2CLFVW5R
ZtiEY7vwpSeo03BcSk3ZtFm5UeBw+l2BZey26o1Zj1JU9DQRBgxwlZqxL1WFtfOncEMoZ8HC7CiR
wb9WckgxXOyy+Tm26looc2dKzRLw7p7hz6OEVu6bDjPQI9sX0NSsJpx4v2sQLbYm5f9Y+INwFs7X
r0L4lqXloqSnGhePLVadodf/iQewJ6K/zrEIn5uAUiaMytSXN9S10iPeRGuz2PFYdkbtpVYOleuv
MJ12DLqvWpMe2zB5GkLpVvlj+Ok6wKQXCidqU589rWZfr26m+9YVG8REkrnepU/x6OTaRFVts0dL
cRquZIv1UVWyU8r3hpquK4yUmq1aHXDwtuk1JbW8Kdp+lg+nxBtWADyWlHxA03rA3Q4J9bqBrgD3
kaafhPGhRJ+8zOeRdUiDxDHdwxIAhA0yFjmfWamLi9GESQkQShlnrjGJHe16eqoDQtGNMs9ku5BP
mrrqw3BO3Dp6IL1zTNZnWvWRuIlDy6VHw6zy56OI7jjFy7x418WTxotlvbICJe506RtXukH2bo03
Gu6ckwNilOXbrH3TUQjw4npGZNxJ8ZoDI6slOP0nwkACytFC1zzDFb10/0ysaTPRZtmAGQmhkbiX
0thxR1yoonTVj1vfLGduPtzjCQG+OIbobHCk7/GCTOP8WTgB+BmiTZiUhxg60RT2STIFTqwX2ckl
gAfr0Et3WJ4l4iYozAA7+GLmHdtYsj3X+BOluhMFT9PWJaCh7WWxWrx8nKH0QUUcW6kF2VMR39Sq
sEhVfqaylxLLzqjpO3l6I/3RXCcg9tUH0RlleQlYkNEHkW/MvkKdwi4GIk0KD0bs4DDkxAbvYDkm
LhYJLuZy7n5G2jaHnmY2I94mh0GGxBy85FmAOJxJ1JOuwFJEcGzymMzZaxaonMRdNBtQ75x+K1K2
ei4/xLmLhJA9HclTc1KTKht+gsV967X6zPMBqVh4zZW3Qv4+sOxQb3xM+qVWdjehejCibgLhEqK6
HaqmxrPMLqoabxZnLGoVAzohfq2TOVmVIU5Sz6DMguRNyr2FnO0CTpm+AvUqFDegoJC9cqaQW6H4
mkdzNzqwWxqlXUy7e3rzxiq3AvreyJTZZbQOmk1vhvhP6LMBzXNXvReqLQcCIC5DfTSBR5RStvT5
G5HwqJesgOEDfKXNPVcTlPKdOV9w6a0BIPINWXet8cX4A7aQDBx2WE3Xm+iZkL0oHipoeK2Kh55p
4+AO1PuVKyyIdkVczhshd6Ssx8Q1d+BfHPUBMEZZrIiT1VrZT88e1uEMVcf728CHaJzq8mo07obk
OLFJBK1cpArWSSIFb1CIhpDc+R1ntxoDxi/v3RLBFPVokQVwcZOAgB/ElTqx/KcoaxzgrfbU5Z4W
r+4yNclc9ubleOz1eJ1gHkvZsOTGCCiFkspAIdsggVbpieNij+WGqzTZ5yU4iVZbRfppDCvbUjrY
c0+xVS9AE99G+SfpiKw6XqM5DbaHRriSa282LVY93wfVTs3DVaLCjgWVDSVwTNbjQJUyUpwhMBxX
RQOZJrilIOEVPFUyt9p4SF1E/JvIjrzjxLPsx9FBk/e2HN2NwL8jkktqMZfdFBoxZovpo87iMJsd
5MeOMmrca3+Cygnbe2ygSsoVLfXQMp/5zSGolxDeSIAK3F9CtbcVFRPmaDMmme2JPjrykK9QEvfD
hSCoTk/fbmgtpxZqoO0rSzp0QIC+tl2obHSg23mj/XFBcpt6Pdeibhkag2MhaZgoH0ryoVbCypS1
53HcCCN+Qwh+cN4Dg7dWVuY5lu/v/ARjori9pYWN+gPy7yXinuEkWOC/e80yjPELqN9EwcZYUcHh
r7+LJzMJNMbctzw6ZLnueCm6Z6/i36zaV/U6lteQH1EcUV9ZuxrSNVLugObaTHtb1CzHiB/LEM+b
QHMUCIBo3tyVQeS48XBsooLQA76UWMzZ/7dhrj20YrpKYOJ14k1X1DMzamzPvxlKZOFfxpqROTaa
rMOBmYxdeRS01zQJYc4hJKF521YxFgUf2kt6qMv9ykJtzKWvPZ2shfIS5Tei/Jq6nC01WupyMceh
ye7pcanRTgdlGIVgxN8LdgV8AqamwCahiWmNwYRFjc5sOtTIh0XYlTML4ystQr7vsYOiLyUBfVHR
yayETmjvWEaxzCgbWeQpcci+VtNZaeYrVfao21K+UviIo2RXVbhDZU8lYhpGto1ozNO0WkqKtwtG
dVaHToVCZeU2c5TUNlnSznOYMJgCOJr0NKZ7fkLWlpDQ5HkuxXOhQhkOo3F5XBQeNfuxW1fU7voQ
aVfNmlk+IqEDTr6m6yQ1NkXSQ9GBt1VlOxogjyUtXPvuzrWw6sVKbthUq67qZlGV2xn5TzNK9HIo
PIe1AwM2qJv5bVE9GbSQFbgxUZHYCAcO7oMrLwPjDgG6reHH87xfmBRMRDotbn2Kev9OQDywqpk1
PZ1ZmbBW1aXJSdh2yqJn8spYWoSaNk8JIFTkyGtLtM32zkTOxuViR5JPMOQF5fmFa5roJeBkjmZB
mVIlMV+0OH4Rozi1w+n495/SlqZ6GSxEPVu3Y7YyKrRZpHjVZiZ0JmTmUaSphLvOh2Dniys0FYk+
87VhjIsuSZxSqO1Ef2nLDaGS4nuED0hNSvJc15NNLuuP3vie9DrVCnluJbuhvBe09zS+jXtANeIu
7Ja1Wc9D9yjnD2N2RCGuarp5RU3GD7CCzV877bmobsfsoUc1x59a8hp8F3x/ZlT6ze7gCzqe7clc
SHJocyHRBfJk3IbYwQVZuMxN8RbNk3knpLNJywVuVhtx8nWLypLsMcVGo34Jupo+xW2mLTsDqRIh
mKlVPZMr/0DHzHZ9f9EjE9nf9vAGTT1Z14kFHH4hNI+6u5YS2TEAxke6RvFkZ4VvpT46SUUj+AOw
AcpWlN0K0oOKb3qwrEVCkYzl4tQ63m0hC+6j6z7M9qUeljIZQiE/CtKtWy8j17cLICJNmKxE8b0I
X7VmZTRHtzKdLK3vMJLpWNcCCUcpqU7WLQSoKLb04G+RibsfsLJ47W+7vfQ6aTm++Z89tN6Z+ig+
9HvrIBzCp+FWflAfEmys+QXcwp1UVD6Uz/qtvXef9ed6376Nn+P9uGd1Bx/Bq/FU3ltPkz5LfyOU
dvtW33t/uwfjSXvqHhPkYz/6NxXuUWzP5AAUMn9DX/TBrH/zXrsH9z14Md+R83jGRLYmljs0D9qp
uSvvjSfpELxQWXvtfJt+50PzwF+RnpKP8ZCfUHcR34f3nBXIJrzHnOO1flMYceQHyO8eckuEnkTk
3Il2+cKmfU9Pxkf/V3/SnqtTCnYHBsuhfNFehcc+tK2P4l17RUSkeE9cgF02V7j1YeW28iq9Ml9/
/Y/2bjioB/mA1AKesYt6CWG/P03Dn8JTVOO+2332EAECmzgA7ZNP6CvEidUbIIiX4GN86rg7+PXI
1KvvyoEJ47V5TONRecz/Dvf1q3moXzAL5KekaIF+Vp/0FSe3sRjbXP29eg8/hrf8I3wRD0jkiDyJ
8N4+qIeATvsJfR70UN6ZGLRPuDOFD5kS7m3w3N9RM+v/dp/DJ88ml7Y6+d5MI1h/R/6Eb/OXPEb7
K39KEG7+Mjq/HX/gBOx+jpkt/Y3epMzu3tzpz9E05oDnl3e/CufhZsZHYQ7KU/dusk/oCb8Wn7y2
+Klv9E3zxn/CL/+DZwxfDX5u5XRv4Sv/qqIHA3GCWUI4+DU/Gk8ER8Hf6qE+9if9GfmW8iV4qx3h
j78058WqXmBVfCjCxVhWNEPg54q+k2rmjdCPqzRvyWC1h0o5kL2CHxvklnDn2DVPqu7iORfeTal+
MVpr4/+Rdl7LcRthm74iVCGH08EkDodRJCXxBEXJJHLOuPp9mlv7ewhiZ2q9VXZZsmU20OjwhTe0
zrrE2UG2DnbCrZhu4txxk4FfYrjqs4+zOj84ob2h+EjnjgqUIAk/a6PH/6OtkgqpGQMeiuq4qGMP
AYVJLE36Z6l6tMtf3lCvRXe1o+ApsL7loSDRonoi4uuMSoGnl3/73tiLelxmIuwX3hTKQ5FMm5Ko
ilDCj5EDzT8EDhgDBxG5p3n7SSiq2le/swAtHKbmVXCqg6Jcezl61GW9kZi+iiKwXt8QtgejvnOk
csNZTuiXEfY8tLXmVoaDZ9UodADl0r6RSNMy+NQggkQO3pcPQo8BqFuIz5Uo3KUfmvEkax5peb5W
upvYCA5Cr1hV8VzQV2b5QqAsBM+CifIz3dUwu59Sg5aW6yjWyskOZkRaFx/QBtTbayv9ayLUkZeR
iyniBiHQNcFuLBtAUxDL9laZPaHnB36kfst0TmCwEHxIC0Z0+mgD5J7ec8t2iSTtUn6M2+pveQzk
K6TpjTR7SiAtM9GTnwqVDRJF2dN/+Cbxqf+QIjcKnb4aZOHlsWXGKRKKer+4ASjAt/Y/io2RyqBu
07AkAeKTht1VFrhOQdCvZfsMwYNQD92EQkVGNDxZyHRJYEGf9bJf0ZrYBKSRdlrvYvLy0rlJ42fN
8N0ATTM7T2+q0nyh9G5O6Oo8UQZi3xBEgChAb7V3IQxK2nsKBFLkYMO4y/xHr0SOwthWhuxKUMP5
ZhKx/gh5UU62CZPtI6Aja9WFxvJStRHNbUMInKDaPCcbKQQhw9QVaNNaOxosQDAGUMB5/yBSS8jT
fPHz5c3vGGRKcsgZgfRTEde2nVnjNh0Ma5AaIz6KLEPPPsCk8x2tCg/s8RXIBF2lyyxm0Umbl25N
TaVmS1NUxeb+a4mzbE2r6JI8OfbgfoL6hnRSrJVKtZHPFPQusQFYtl2WAoYuVp0QaLkk+vDJ1Pv+
FBA6DciOWLrMqpE8hNwHU5ocke5h9Bv5rX69ChoXkAkxttyuwvviUUfLDMck3O38/1BZNiFaqgo9
ie+09aoD40YHKDka8JrIRt2o32Z3vLyUKRtsEp1LCOflb42aJpowAJARS/o67V2sDKMsWfEnrA4L
Ypf2GluRIMxKb8WZyJRP/6WrirkrdFKQxsI65+ugRZi0np3YMXSdR4v4zKBKwG1ZXOiGLBWyT4eZ
NW+d2EIMB1sgAYLLhUyFSZkRXjorhyvp/KZZ3KXIj4GVAqH4jZDk22FqodcN4Zvblg2TpOpekd9E
A8KnBJJ0wP2Cl/NjLmIiAbYIVxy6Lt+UIlHRjqMoY8/QVNGjveOv7WQNokjgHskEOetuIHHwl5pn
6za81W0UPh4d8lW8t8qn8p8S/jA2A+cfa3HaeSADKpJFG2H2dZXRDoOgDxJBxKFQLCrJMiVHiD/0
kM8PtdRXE+/+f4aafeF8zKKuDFi9QmsAxSCk9YaQy364sJIWv+7JOLNdgrdaX2JLFx9pN9My17jT
YXYF2Cg/cwL/t/1xMtzsLBzVKJX7juF0clVeCxwF9/LF2Vv+UPRcbIjLNqonX7dhlMmZpHbgsuj/
smQpPELkRX1GYLHOf6flc9X+d6jZleLxn9IC6xgkXx+pGXlkCOGwuoHZs8ppxUTAGHITBJg+igCs
zh9MZJcE/hoQ3oVHWV4z/z7KfHm2chbVjR4L2ZOJqJruthZc65vMeiWQYc8SKwzILcNhrA6oCcC4
oJV04SGWsFF4CEHYg/gFrnH2hTsMGakzAwG0xm1cvVk6sJmPoduGvavU3mpyfpnWwbwkVLfURrTg
Kcp0EWm3zYF4Ue7EvYxi+fETLVLIGxqJYBfaXsj4YHhyqW35nStOJHEyoDXjpBq9Z+SeJfHZKeH8
RVFLYDVw/ySciKgfEQh2ibWKt+dn98JrWrN1naOerGaTRiGHLlMPr89eK+UOzWTPfGzNC6fd0nI6
fcXZylazPlRUh+XEJgJpDfXZrwXu5vwrGZeGma3aFpCNERgtaH7M5ALLpL8AadFe2/204jiiRbMi
rkBoxdh1JkkheROkZLft3mSzQgc+WdPmsiLExwn4ax8mFxlJS2o8GpyXE21r8iEUbIXnKevACW+C
GtWj/81cDZRim6fJOsu9VW4RE356yaX5dSLfCyZnrUH69fU9N7onvQn3GXJcbFHpf8Bba9PfIOr4
1iqPrLOlnUsq5N/Zt0Rr6P1TjSWmEDyBryeZNcZTWXp+iPrnjW5me9GlcgLarMGBtpKdjJ9HKHmR
AJP4/vP5j7NwjmIzAEUGxWaAB3OVjsAIi2pU8uguRuHfueNQi4xX0eE0guDSQSq+8yxABdchE5fL
Koph8my5+VPqWIjspHe+9jSYO0W+nby3bu1vyvIZ5KFSIjMzvmUB7agLb7mwq76MPFuBNVYeXpqW
0V2vPmjaP6jbQLh6rJUfyuBv1Oju/Jx+M4kVhKPTF51d7ZaZKfAu0/zYkvAlDe6Zyq4C/pbltLE0
hO4MAxe5H0VTQdGl397f+7L9oMXZFY4IrhVN3CK0V0xVUK9To9xmrASLEKkoaFwpIIA3thbdp4VC
3RVzkVCGJxRXTzYc3/Ovootv8u2bfQpUYhKLX/bsm1H+S1ojIZ9C0NvHT7hpPTdWDk0TbHG/jTpg
XQgNWlRxBG5N6BJZa9OEsfOo9jqbEw8b/1aRPxBqi8MREdh6T9/vupaLFT/3KNNo7/L0CaFbE9dJ
/2NQrGvP9SscBwJ6Yd5LhKdwC6+JHg6xCsgBzat3rdbsz7/oQpQEi09HI4brnLtttgvxj3WGrPKS
uzxZd+UTbcFKui5w77L2creLjQtLZGnb2cSY0NC5ZsCKfd30numFUiqN0V3TrmQzdafmyW9v8sBw
E/OSBPfC8cur/TvW7BOm42THSs9YaXDj6P9k9BMSC1HnugABeaDBuWrUzPUcinRhsG+xIEqDnVT7
tOW7ld5f4EUs4a2wbVGwk7JkIWU1m2mzQk1rMIr8KI9XshnvPeVBqao/SQBNk6Kyt+4wRsril7aK
brNa2dv2TkjjSP3D+S+++AlOnmOWLveDTP/C5zkm+w2mD0WJlt5PiLVeX1zYRYtDod1lmCDbNILj
r18bu+woa7wiugMbWCmPo7z1jY0NxOsS6WTpMrHxs5RNHYUwG0mLryNNYWUqud4mR4xqAv9ZRug/
9XEA98DmHNFTUGhX+nS6hUbhRS2Nz9z322FxMrqYhxPmVmza+JQBOydSfiOBgj+mGiPl4Ze0A6yj
7cDQ4fyRBs4axwILXM75L3px/NnS6rJADoKCchM5ZVq/lJTZosKhb3stAVDKOB05Z9J6QsEM9yoL
TWqqUReeYXG3nczBbFlVfm34nV0xB6Trmgq5Lz3UhurmAh7GqQJKp35t8YuK0xbEKkCH4SZPH+BW
EhIVVxeeZvFY+/dp5kFsM9Z+gtEysCrquHLpjuOdKedXhvomRzu/qF8UTLPpnIMSGQAKxcaqH489
bRKjhF5ALqVp40ZYtZx/rsXHwsvNoiwo6OnG14WS2kPqxKOfiuOvzd+ZF1+97tQrv0AJeldK1+eH
W/wmJ8PNdkWctMHU9HEuqKukDcCruaJC/UKQsZQxUHDE6gDjUVGDmx20hdarihIiQ0Ejkf7/G3ce
yj6se2u6KcriJsVuIHrpJnV7/vUM8YPn+46Kpywsf+j4zTVNYqWbSJPj5I56buGvASeDr/kno8Sn
J80+lzZCnNTziqfIia8EJjDGSU1YILbUK5UABV4dCvLGj9WD4d+C/A6Lh9baU+S3nTu0UTvvXvwa
NQWk6jS3LZ/68gkvT4I2IF2Ip6y69Ad9DWVCENW03gYAZ+qwTfKXerj2O82th2AdlPbByO/5k6OH
4tHT+Tn4lEg5Nwezb2w2gU7lpiuPTgUD5pE+ZzX+zKoby6bU6WrqRm1e9fbO9H84zm/orKIML10r
LHUvfhnkbVXsTX2dfWTaTg7XvvWP3P2a+kcjvAHSVve3bfRb6n4X0d+uf7JCWiOr6RIU+ZNC/f0d
SG41hIKpxs2iAnmKMlPS6OLHuI3K7EwHDCfnRz/Ge4qg16Y1bpARCYX4NRK4KJGKMy1odDdS3yic
/bqS0ge1X0f13tLpWqxMuztW/XQ9mK8gt2WHnkMo51sRhXESUtUC3acmtfB0MKt6a0zPCT+U8NUt
x3cdaGKI53dc79RM2jr9M7+C+ISSyujhUQ7MBsAC7WH5xc/yNVGhSgOBcZR4dIFOS3W0lsNgG6X+
6+hsY2yiJvXF8+4jsJkVch3gSGlm41v7MIBChoq7tqLbmmpYikGJgPaLyjXMn4uW3EslHWYYyDdy
JQ7EvlmAjqRC20wqqjVsUSEPgmREIh16lWTvAKAt4DCG61yZvejnpABsfaPdrSx7Yhov8eqXgoPT
Z5mdhVkbB06S1ekRBAKVLA6n0Wug2t0IE/jzm0Tcf9/WF/Lp4MtRn1Ln3mC2PVRhOQK0nHpljdaX
0r8YQB6EKU54k40XCo/fPWgQ40H/UcbIzlERI5ldhWQOgPmaETVZxF1LN/LACG/k5DYQcvbrRAKd
tilbegVXBXHnJYngTzG/2dueDv95ap5EI0YPBinzERHgKKbqIIqR+EOIHWMFWyr8v4FYHyW7OSrJ
RBdPWMyH5DGK9RJO1JutYqsBILYDQ3TG0gs34FLzAr1FukYm1ANxaH+9Ah3FGwPDQPkW5bmqF0S/
HdpOEwOJagMN+EAaXcdSN+eXwMJq+zLs7JvUcZxLQZHkiER3K8V7oH/Bt9etQ4Du1fmhloJR2kF0
MZCFwT56fh9asV6Ncs73HxFp/hSGKem44sylA8abYGPBNUSlZzQOiRVfGHyJRvll8FnMnaPh7ctc
+sdIf1QhOHn+j0LSXVMpVkFSP3fAfHzbv+0c4+/kyMdBV69TZ9h6ToAxMOiB1NpgkwoIahP65rqj
HNTa3UYDkBXg8mOC8W4qAEpjA/iX2pW2E7Ts6ace/C7IbUeTAC/+LUmK2xut68X9qkX7yu+6TReC
dW1wOuJsH+L2StID0Ji70O6THai2899gIdD6Mguzg84a8e5MPFZZGX+U0R7REmiVcvKm/8VrXOp3
/2E0dB5JP4TgyqfewsmOA9KEbbORRscIxKz+AN6X9p81vELdZHMBqD0/3FIqCdHj3/Fmb9fVFV3s
GOtTko0w2Yn++wRLlW5RAaR4O/lX4H22nn9r/c7zfReoF2Z3+Yg5eYDZ2e2lmpQYFQIiVfo8+leF
CUYc4fXwcLUe7DcgnF7yow5vbWgPgp/1UdXHYWrdottIvQEE7FKqLwKEb0feyfPMErBBk+S079Bo
8Zz7SBfnytDeepHlohXdKTu6sPg+iFTjwodYCLAF44YSEXaKKOLPxo2cFGSznWFyeeUAzdLKtTa+
az9j6SUqMrfNKLFWqksbZ8UjmJHvtr6zrsizw5/nn2ThhvvyIPNTtc+rvPUiKm+CNOCqwI+LrFzl
/WYyDkYcXijjLF9xukxHBndPExXRr6e438uBAqmScr18g/wCZuisQ3rQLMEuxlW0uSmIGeobQq2R
lSlo7Odf+FMa89snP3mC+RLMUHJGFo9+W/lihP56goTp9OCSAE/L6ArZyEDkSv5YyM2hvRni31rf
rXA+huaSraUK7D1nEE6iq7ahuhfein89hX8IjKbOXInwgLaL6XbTn0LGl7O+nSrYLk+junLgkQZ7
XV83igv2H5wl+WW9mZRN4PwmTky9D+JOAtXEKVztY0LEkBiSMl8Vl5uiyH4HXP5Ol+zifD9J6pWV
lT8iY7o6P0F4uy9tipMZmmUGbVq0cdKwKfwgjFYe7rK2kz/pMZjNumg3aQVHJSBBV9Dk3Y3ja9fL
G5St9pH6gd3KJnxJ7OAqIxjO45+1pV0JvkUnFa4y2ddqP2zBA2ydYiDDr/Z1v0vM4Lqy7+UOjFx7
RURLT2WUtBcpAkzdw6qlnKgnd2ZfyqvR/yit7WRuwNb7NIBtvbhqPO4G/7GCh288puWEMg24T8sB
Unvng4KLeQL9o5i4SYFBiVjbGMHJC79NkOsYaIAVeEB0zSeGEFifHFS2ox9I8o2pW8MIX0EEUmJU
YBKEuFtni2+02zuUdf1VrO08Wt4tiqNmF20TonuJ8NhBGnYyzBUzMoLtpmLXBdk6xsVFU7qf4n2z
CckZOCulvE1iiydHxBK1hKR/JpBV0QvSkDiKzQhh2WEr7Cf51/g3A2gou7UCEUkK2EAD6D8jvUoj
wNM4eYg4OILDm8jZOpqalT7Vfzx2UMIXy/G8GX9X1fXEm8TFjaI+hygUQcFi61H0ABFb7sRbjkoL
iBBFxk7sh1dRSlSHBxNrMvsBJFiXKpuaggzHdlU85dPeaz8oMsvw143ojWDc1weIz4BnGh0MDZS6
/kE8C5LloBFl2OHauvO7u9AMd0WsbDojXGuw0oqdFk+7Sv3tFC/4dsXDY8btlOo3jv8mK1CMPBdi
MPpD65zSlNiHlAaon0dwp+mgYL17xU2xjUjF0jx98Vp/12FFH8H+SBWFkB3zSu+V3fNoYeaDQRQw
Prv4Udkofvb1qlZg8ti3yXOhg40jgSHR0wluRbBBwgdeDJnjFJhyl23zOL33RgSPCUpKepxFHrkh
7Ff8VXY+f5YHs4D+JbD7LFiIJEBDJuw1n7FIeckQNasdwnr074JGxsReP/hqsQ1R6CibBwBeEXyG
DeRCR/Dwgt8hOyCg99d+lGnjllF3J1GX4uARVaYqGIGEk3b61Vvoa3fYVL9OTHoj3YBPXOHdM3QP
chJDdN6q+Nsbd7x97nOMyP1Gyrd9dEevAY2DOqHw2eb7XH8LTQ1wo7kHTK15DkjOcG8ExVpAD2sU
d8V5hxp4krb7RIgTSn8UDoWp0faWEVwIvr/rvIqMCKMvqt8wZvAC/XpdNJmfhcbQRHf2KB1sVboN
G/sQCskf7g4HK/cYuV+4Gnov72UM5hqIbv0xV7XrmmBT54JVst9E7ys931Mro4QstTd+qF7TvQtU
nOBfA/L38wfoUlUVe3UdQB3JCsncrCphllKQVLGf0L5NKI7vfJlddAgiAX/KxwMcyAH+zgR1gEpJ
UT2fH34xgjVgD4NNwt5m7vzVWYPcpDndWXCiUDqq4R6+liWYaY0bS5cdtpYTM1PGFkSF04tp6ddv
ZMBaUerQoSmebcLmRR6AA+su6ChLXyfPg359EWqw+Ir/jjhXv87GasrMSP0s0kbRG+QOEDrcmzT/
/OyZ7Xd+Rj9Ty28hw8l4sw+q5kph2QrYspzDxvCectTVqflwEfgrRMXcyUK1AGh3Y1S7cCwQKd/U
ObRMNmJJr760ob9rHCl2AsEYBQcfHg6sPWrpTuqtanKuoRSX1HoYf3UBGHiH2uL4Xlj3ksQ11jyj
lmhrvVtpP3ykL81Bv7BkP7vW595wVomFseH009hRSOOc1yVX+2tHwdU4Dc+egGsD465saU1LU0g6
TfGN0lpXdE1WbQjb/2/mZSsHuTaRTwQKihnO9KPJnFXtxK7cPz3iau4gzyhENsYDwZ5IApFAwbCT
Px9uCCSk7hCmtPLRooCcJX5OHVqrMob7Co/DkZ6dTnsMgBTYRsmlCRtJfR1poxIsp/E7saRHH5h/
qEwi9SgJWgmdAqKpKqyOmlUStDwIGiyVm9y6Ql1wVSlvSnOsj5Twiue28/d9Zz7oOXwEbsrnLPHe
c9XbtHDuCmiBfVxug3Tkjvo7dIYrjtogzHfELMUlx9qlqjggv//ZT3ODyaCc8tD0J/BnrB2KTpoh
1jbRsYgtPZokIJTF2Z8BSj2/0MVOPbcKZsF5gxlbVyvsZJofmXxrGYnrS3eZdVtckh1YTDtO3nEW
hMP2DkMJnwcxEmlHaBIh0svMdxyHRIDnX2tJNOvLjM5OKE/Pc3NIzM80mzidRRua9zrCJs5w7RCu
GSnMgkC4e69QzUeoI0wdaPZvvQzpzDR2JCoXnkjsp3MzPUu7ehrco1OBlaLBQnzbauTfdrK3YO7n
O/hsOO3KZrpDwZ6w4fzY56de0WZb3QP0o1QNyr+O+Wx0LluOoss9kZRgj9qQoP//hpuVlUa9meRa
AQ/BLgfZQCiJwVqJCktz09sP58daDhf+Z1kB6f56FSVFrZlVb4K04/xo7vnQpmUQZooKZvvge8eJ
NoTdl7s+dm487WdXmbtah3uN2bdobbbCSrWGiAwPLRmuQqdFuODTxkvU7VkKK8kZdsHu/GN/N0cS
UQ68bhA+aC+q83ZU5HSGZMkA0dFX3XJtCykVUoeGqLwpoPdKv6n8W9hWG9l9YFUw6Rw4mP06s9+h
JGP1x2wGWz8yD7DVDcGoqd7Nzw4WsLGoegKtVo7PhXOARWyS75x//P9LAADC0YRCwCTMFnPRwGkl
8ETX034b/moIWnCckwnIUbFPVbd6RZLjwpDLi/jfIUWEcFI4c8aikArZBJ8U625qt6g3PaqCV3Ov
4c4RQvOKpnuzexqaW8uGPc2xPnC6yB43GN8WjlA4fpx/psVHAhFGsIp7ovatRdKWAA1koj7LfwSW
/b+dk7wRKb7kcLEhI1Lwb+fHyWCz8zMiNZFjCylVJB56cskJdGAWPODCcv6lFm+Ek3HEc5zMs1J0
TiN1AL6gpRbNBvmp1txXyb5pL1QGl289oigkDXUVc7nZGZ0UfSxNPdIwLNboqfR+0MZL6CyZClTh
Gw37G7PrXen+/Pstl9z5Yhg5YbTDtfv1BY2mCEjp+WpkTFxENAt76XUkuRX5NFUAKrGiowZKAmeE
i2qOi9N7MvossLSReMsqjZfW5R2HwEoUwpLxLUTPtKA4QmaOBn1DGYgawxB2B0Xqr5BvHLSPKvpT
ESFdmI3FwPrkeWZ3Qx/WTmIXzAZWxexhUQ6wq/cyOCCxkFcfIiYTsRsNkLId1hpUV4VjSLQmaYbZ
olpxhXL/pacSs/BtscOJQs/HQZ3Pmi3CxKLDOwTUo8g3hZ8joZ4SWWt6U3ygGp4izLuW3B+MzPn5
WNrSSJOpqAEK1sxciclmWA9lbSwE/UdSac5aqHxEkpyyF/krS4LSaLfiJ24ZQv12ro3UxjWaDz7O
Sl1u3Ia3mXxfdFi2/tLzrQSd1PY+hDJJhZpJm68pVwGD6ZMHA9nP8y+9GC2dPIgz2xKTHSrDUJuf
dpr0CbSjpt5PTSKgGUAWUYfC2UhQeGApcJUjXMNcTGg3mS7iluefZfEDcEXTaDdVWn+zY87qM93P
Wj0UYSKRMDIcNMNAGROiXaSDLe1FcIymQ7tXxlpnthe1vBonZ0DoC54SbWWRpsBdQC7+knnT0iaD
gIWxsYrMPjSsr0dOFvd5UvpxdEyzjY/gTbwprov4ynlHFLj7D0g6oP//DjYLv0y51M1ADNa0rmiW
owjwJyuuh0vgQFX8oPkmNYEjywQQovAx+1Q9DmmB5yWYWgy3fk5Je2o2koUWDOKWTqFu/PABrUYB
PAc1b6KXYxDPCM2lAX/4OnnLhnYLB1YTnAFkLUcn3Y2Gupdka3t+TelLT8pz6rqKPDEWWrMpadIA
0pJMROo5BkkdhddxWiO9hYCBjJ7boBnrfuo3CUDyqCxcpDGq4tD3u0BYnsUPRla5dfwaDtiI30xT
vKpbwSUREhjFg1CARHw9DV+EMyGXhy/tsuZvWu5VKlC2lePwAkgXoVjrXUksN4d6THlEQxrhIo9p
8W47fdFZNJyBLsqqiOqCJn8QVeYIlRcoA91QROcZAWqIWxXNoDVWI+fneDEkBKgGkIH1wD9mZ0g6
tqYkTzjb5NlLiodLuEF0wW1SzOpiCNkpqd5lLtpi4U2oPFL4MqDKzStRUt2ZRdrb6ODSNsyeFX06
tKIcY1GN7g+N+luvN+jjUGNVKCdnlHbPv/bSEXI6vjjOTqIl2UgGOdT9/Bg4zxNYtv5BROGAgPRL
Z8hiH024hQjjaoc4eDbBfZsMyOGBTBEFZ4c3UUbFJewEsyH0fsz+AOhprQmKFcV/wZMDDzzKb+df
eHGJAdyHUAYbQgOp+/WNpTQpc6cEl9iDYJNbHWv2Fk0CZF0E8i0errzac1OygQp9kqneGbV8YTsv
fnTg0VAicZzWwIJ9fYSi6oPeGfnolK5aoaP3xwSrO9VCaQGpBGRWSTW7kRJ9DEirWYn2wflZWDrQ
bQPZEqBRqmEasyfImsx0nBF9UTt7QXhcpG3TgIfpG6FCPNjuRfllIuKF0/Z0SLEST1aapcVhXWhm
dhzbEZkaOBnoGHm6hkp/tqub5iiXkB9AhmlquR3VYl3fKv4LfJWkgqRvlNcDYg5ZrMDPMtdKsC2a
AWvJH4ZfuGNaiYYPRYFgFaP71wtZzZC3SJ9VJNVGFev6BrXFeD+gV8B9PFgpDTogw+mDVEk49Yyo
125kY1zLcbwN+m2j6q6q1etaR5FQ6o5JGFAqVDdj+VzRigiQikG2z5VehmBYtYGNgs1tAJU/em9K
aZMPzapsrY0SOSu/7q9GmmFF81P1fFdVAJzQZIVY0VcKSFX6NUF+z1lHToTi6OR21O/Ak/wqscaG
nipy6ATXYUPxNpL9gBL0anDhOBXNe/pUyfsiwL4an/BW7tb69N6j3hSH3ha0Gb3MGsm6W1CAIAJi
fg4rew+SZUPr0sqwu9ZI2rtG2sUoGaLygCKETyY8sg6d6r2Ws01H/bMAYT21zl70bXRSG7+Mr2K5
3SKTJODlNsA/31nRjxGNLmY8LRq37t7BO+PrTO/3d1vE4GnGTal2PyOz2Je0kiwzvoD/XTrITpfX
7CAr9SGo7U7o6NvCepWoFyR6Jt1GoOHP753lE4SYARkAzdS5lr+u5GYYOtmvcZ1o23qThs5bjoxK
yhEGnNSj6CIXqIL6e5EBGVmzvXyEiSNqHrhQfcHRHMKBZc9bTLWDYLadQGQJp6t0UN2eVFpGkkzb
BiyxTvG2KFXlcnzhxRebCg7Sq/BngPsB7P764vZU5VbQZ4TZyosQAcUf61qz0KoEYtzL8V5IVFZU
vMXf1H9BFdP+q2nqEZY2Q7lp9PTQBe3OnpxjMt5pTur6Pk7njx7wVKzuizV4fa9AS+1oDmJ2MdJx
1iEN8056cPoHIwRCSjM8Qqjt/DcV5923GWUmsSXFwMSQZ5F0m7eykmr493rP7a19Hz4NF3BMSwcu
ZA1yJQfwDGj9r1PXYcg9mB1BLZKxRRtsp0YY5+H7pMGExAw2rC/EM9/3gyrQWRimwUdRv9V2uq7q
nAyeqWCJlKCf2xeO9ohFqmv/nyPNwmhu9EY3OhBhmM3SOiQLsRtR1XP8C5WdBSwY72TBpSKxJRj+
hPyeXCFgBiR1cor0OD4E3aqhIltTbcTLepUi25q44VNQQ65HXH7FolMuYbeN72G4GP8zARIulHMi
pTYmcoXya0put6uQegyahxK5Lbuj9NJtM4RrWy4SWYW8iiSil7q5ufVlfT1Zj1m4a0eEzsNh3aMI
FBbSNYKkh0a/SwBOEYI7JYVPNIPq5s6T15ExPNdIrCXdPxi36wh0WpwmTGozbSqKSrjEOWkLpJc2
sdKuEke7S8OtxNAWgGYfsfSsyFfoFQVoWRuahPZ+fNDTZwtNr//XncOc2GSFhsqRaJiznWPqkWRC
JMECvt7gNM/Xx8ZpKJ/Pj7K4mk9GEcHF6Zf3czSZHGa+q9fEi9ClFSQl+7vA3J8faKGUoGLlo5mk
1CCLeaOvIw15mFd1TinBy15G6lh2Yzxgo63mLyF4EdZ3C7ZzAACFa8lkS9cgeTEJRJMYK5XowEV7
kYz//Wz6+kSzWI3yUqOiSxcd80f/Qb+rDtPvC+/8/T5hBIO8ns2l8h3F4XUyu31jFF5SIv/u4QGt
7ChjjvlR0/bg41G0op2DkOr5IZe+J8VL9jHpLBfYbNXETVVVesZxqMegj3YVqlA+UsFXF2tU4nN9
Pdh5tZOBZgsHtRMr4iakRCXdAOthbYLyPf8uC5mjiuUbJQQDjCCIe/GyJ9OXqlbRmPWUHltj5Wt4
mO2QuhbOr9oLG9L+g6bchRGXDqLTEWfBTj4OUpR6jBg4K1BjwBdIV+X3TnGRRY2RekZsD5zzz0C/
NLK44ufziewQ2QvlJpWa29d31eVy6B1ZZeQjRRD9w7MJRteTsw1QlP5FBqUimaZtU373H0rPzPPJ
2LNFM3ptr5Cspkc73HtdjMzSQVd3PsG2o7scsF1/O0KoJ0aQAG45ALwHNHM5ncd8WjtlciHiXKj/
8zy2ZQKKRfOeYPDrXPQyGb1lIRpCvON2o3ndl++yipIBFRYp/RCyxghFRk1xbZTt1fklsLSBEEyg
6sempfo3W9eNE+RDqPAdEnsXhTAhX1vpxoo3F126FmpPvOXJSLO3LGU/z1sAsMeGan+vZagHY8VB
/1ltfjr1XdJeFaq6GrW9CuXfkp5kZO+bZkDWHVhp90OzY7RL34d1KVnroQ+gL60KZDILKkmpt1V9
ZDiTtwS3orBd27Fzq0mRK6m/HP8npsurmuQhiQhou9o1K3tT5G9Fj+GuA0woVt1C+XF+Xhdyc/G6
ALdsccXLc6P02oz9qDdZZKBfGpAL0KmkP3jbtiAeiTyHNdK5w3Orv+V/zo+89EWhSVKQwIiMqH52
zBdyNEyDpoTHCKom/TFu0l5WBWWT3Or8UAsZDBRGxhG6RNCI5+GuUxehYVVReLTxNcWWhsYJ+nc2
0SEFe/ImPdxQcWoc/TKBeOk201UDDTUGNjV9tokbQqjSaMdQLFwOLW5yyvMXq3mLo1BC1sUeVPRP
z9iTI7nKC9jYJb5I2EMjsgF0mej3Yv39e1DPNJ6MMvtkSljXVS9kl+IeQG0gHVoJjcn+2Rvj6x7V
865bp9WFU2dxmTBxoOQIT8y5iIEGpSQu9D48QsIT4t7eOwwboVwSWg8XVsnSLQODX3hn0k9FsPrr
+UaHaay7bmAo6scg5bB89oMDFQWsUijIgn4RFeT2IcxuAI2eH3zxNU/Gnk1tXxhRORgS97ZT7NAA
QloSPUbRQLqkwrZ4jJ++pniUk7XSW46nVD2vWdnPQqcmk54TTMjo1fGGYYKbyYPeIVB5qf/wyY2b
36WnA89ucb+vSn1Cz134tKSW88dHFq0Luy1eBBs0oHYwX56gDgqF86REM9h8yLvRtQD0YTIvNmuZ
wKwMegRoD+DGcoQoPXiwuVy6GuLYxS5Xr/Nn41fv3Qq0d7C2lWsJBTY+WYd/g0NViQJOgiMWXTlw
04KNFoAz0BFZjeWVIm3aIdh0qbkera3m/z3/hZXF3fPvJ54XYptGSuM068LjIKHUSc2pc9FoIMJ2
0O9ECZPGtmgfkmcJKOhY3rCLOZum+p3jwgCRo1xsJovD58wXmcNg68LverLp+EgpnGNjsPythrsA
TTy1gaQrbZDyD8EbyZeq0gs+rxwlJ5Mxu8+1MsnSQBNrwXr2K0xxSeya9KpqHpTWWmObUeyCO/pw
q9KoKb0dkWD1wYcTZhT6jfi6TFWD+ifRbZ5+SIq2tVGXMX4I6PP57/bZVfw2SVDRDREAgp6dneCx
hTOV6qE3YKI/O21HjMGS1d55mrAy6257ex38yv5MLjX8QLqmZVPWu9pBScYNm6v6v6RrBkUOy8Fb
EgvN2RnV9jHeYYnKIqo2yYB/k2K5RuxO0jrmzc32Abm2yaeo+SMZ93FzSKJf0oswUqNeBcPvksey
2LLzuUGaFAUQ0NQaj/X1LGk0SZKSPMQezBd8j6r/oP0GdCzoXpEXPv8hFkMVU6grQP8DATHHYAXm
hJPeKPx0wD7CeWiG0dXx/xAGPo74fbWjCiecnIXUrFIVLxfL+kvpFfUlxTAIlaiEzo6wOlb0rjcJ
WtThmTOHo/KitNhisAJVF+0sriA4WLOrYOh8054k+VM8CzG8Md9ZdCgggwClqOx+rervVXbgTCgc
58JaXx6bZiClO9AUNEq+fs/AlqR8dHCPTpVDTyG+2dByFXOrIfobrDLv1hR6DMCY0gu379IFyBX/
PyPP3tqptBA/cUYGp0CGnGPjNeyi4v0/zu/JSLM1O+EtX6ieBJ7or1ata3nf0PdgQvuN+U/yESk3
RQ027ZIK5+LxD4cUzSIRbVM8+jq1oar3BYytSuxcbMPqGmCYd12a3QGZ6DF6aZ0PLYpdh3NEDh4x
zem6Z4frGWwaNtbjtalfSKkWSz+moXKOONT2QLV8faIcfoJW4kLxv0g7s926jWwNPxEBzsPtJvcs
yZYcybZuCMWxOM8zn/58pQYSiSFEIAfobiRw0rVJVq1awz/caFhZ0aXOBb3QnB85R0372M43lu9O
fyFbpSpfkYC0kMmOLxnWQMGWQez60RbKi7TWGPovYyxWdXmQDBVckABjrb1jPVd6t9OHBzolZCUV
eUDVeEZ6yqpLM2/pMK6MankJVLXoPyJypi8bQmoROoGBCvUNzrwFSuzO94n2I9B2BK6RUQ+0Ha4e
OjK8/SnvNjb+CiyDxck6VRWRFbQ/lzHFV5pkLujyVoXOfAAJbO3kjE9aex6nV3Modl3uRtItuoDS
LO2GgVnWT1xkTRBO2W2EBVse7g0Vu8vmdzpfMvXx87C7okLy8feJvOZdvmg1slPqGU6yGaaBSniT
z9ON09df20reG+khU+Ij7CfMhywvVFHaQWXLr1+zFglRXl8Na6mHRNDqzwpDv+JWSPBS6/lO7KF1
up91RmxMgO1a/oKExbnF26TU7WuAFG5tDTd6kJ6rooJRYXkKYznL17cIr6uhx2YobIJHQNRh8YBl
mBhjXcOsQFoUrvVOlU9K8WxD/5CmYdeaR+FK9j9UEwfAYT7Y9KLblbuF5G22P9djMGMndiP6EnCq
Pr5vYaRr26EQzyiu1ejJjLYSDNSgQ565B3IbGz7XgfS+idhdvdzeLbwIwej/JHYqcQiB1MjpN7P8
2iAIOl0nHFfQmtE9DbMMSX0O1CeBTElhTbUbI4+1HJlLT2C76JPCQf747NNMfpwK0jUDYrrrOVQP
1IbUe/QvN8cr4nGWuQsiFQz2TBuVobc257t9rUljNSWDEd+AgQmNM5g1+lj25pW61kEUXVKQB3TZ
wbx8fKRMyrBPLbVIoGaFCHSMuY3QLqIImoFIsq8KFWJD9RgXlyDtv8KsNraqy9XLx2ZLKUK0QlWW
KgaN3jfWPBRwusFdG9UfxviNJKbDDiE+Y5+YwsJMb2v7W6zdd/OdLx1mZFqJhCKtZWiz1VVdffU6
EyWgomJKKN7Zu1ef1ZFMz4mmU9jpexsxVLNX3Tx/5mVAqn/Uh+8lxc6IR2OggX24CPn/EIei4Xtv
fv08vK0dfrq7f/+UxWmrSQXk2AjjG82/+BE9oMOo4dyEMcPWzHVtb79fabER5kjyqTGqWMifl/Kd
yU0jGguEwwILj+6yKfy9WunbOrhMBbUSi+7Xx9esK4FURD0f2u9e+uloGQ+y+U3KT80Dd6pZ3yv4
zdRbH3f929qMBSAbMl9evNCsMXstbFi0THACUq9jdgXBjb/b788/3PqeFkBcYY6K0+2iUdvOuap0
LQuZAOfMi1p+lZA1ntXdMxIF2VHtT7GMSVRwhMbW/RUKmMoxgyulXbdxfGutI0d0GAldCqXQIrmL
QzXxtWxGFqhyS7qozfTYZdMZkE4MbHx4HIOKHm7pClvNGm4T4JSNt7EWvB2AfDpdRibFS9UGi9ld
mYh2qrBTNQEIGYHtOn3/RVDymIarUEv0Q19MTEsr4Dvjrsj1Jyn6y+//QxAX0ruiUKNc+5fgfFmG
mqSZvAxw8EZzC9mvs/Ac1Y7CSBuemhEV+42nFzt5EctZUmM2AEQFLPji/eMEpkuN2hPL8fV2mMaU
aCQe5qOp4T1463TPtfmDyOhK9UZR+gaa/WzlxRkzAgs5kFo8bN9fFftVfP3Rvo3y9BQ1xoFEIoMq
2dVPdpi7I1R3qVRcXf+KxQln7xmrVT80vzVxihzAYz0D7kKbX6MzRf1c1Fv1+koMQr1KkckymaOS
aX+MCJIz5G0vy7FQkwzU+5TKDmxsgZeG8GA0m6OwWPn826xsTO5ycUAtJq2oJn1csgg0228C5ing
dxESoV1MQP98ibXy4cMai9Cq5eYYFg2P1VT0iDpwafkpwdrW7NqDeLXYqU5p6g2+p8IZoRNvjlsI
w7UagvdqC1q3OIdvad27O23UhyYeWiX9IsTch0zd2VV6q+EbkjbTTZg/lskffnc2p/hhGsfbsIpo
yaD3sCmXuvq+3/2ORVgc1LaQpclgOqs8C49MqbrEhnIDhVHIhPX+gIaB48mNLCrLQrZFM7RCss5M
7I1TubrZ3v2SxS3fVEMC0w/kqQXGkBYRdZ2CasJN1/7AKLHTNnpjb82Xfx3Fd+stdtpUDOCp8zj7
Uvo1iqT+QZNxL/hZ0rhIdO3gG81dRGCcHDypu2knUGSSlANu7Hcy87g+devkFlC7Od0laEDKVepZ
QYUnZb5PpN8WkHdnhugd/KBg86SYcy5lJxNFBltYRhk4X0vXxv6OgkGjxVAw8Lg0UYUGDtYjj6Ul
btDaZ61+wfc6RQrFwhdpQkz187Ow9fkXR8FMQ9+p7Sy7EU2UQJCjNpHNK00/7jgmsag9cOHpi5l4
Y/Uh0+WBBkr0Ihln+jRAt+lXzwX99f+AtxHII3gYiFgz3lpUBBAIhyTIQO4C7adsRJkBx6M+f/n8
ra2lSh+WWRThZlLLiprbkWh8YYihMSR8K7z2ZOXOfMssJi8A2W6R99aSmDdmKThWRUGre/EunSCA
cuqE2Zd8lLypgdSS2LscxyHE5OnmGlMOuvBBc/7MdRz7OlzSrUd5ArgKEvG1M4tgtxlBVpDL5DB8
XG5ToIG4t3+M2LIdNEHFMPommSoMJF/SsTzOw3iSrO6EwvQu2nHOwATNe6Qoj2GN9Scm0tpQUchL
+7yM9kgBK82IOfLoqZH13a+okyu0dsq363imom0x7HrUHdVFQsVz+Nel6KawQFFg5N4VcBGm/qDh
tK06mF2ZCL7O8zWRx9dBjm61TVb96o5GiUOFyEQtuEzfWmlKArOp0i8YbiOjM483s3yPMCnCvXW8
UXCs9XsU6kHNEWLhBhDJj693MCVrMKCsfWkkRgo53niMoPBSZBKkFf0u7rMT/rpZf1OMJz85It7n
SLdiO9wM7W1UoxQ/SB63vAcuxZMlKJ9bP3GtM8hP5MQBDiWtWjKF8MjtfadBfBd7mETxHxy5O9l+
fajir6Wd3CMj37e3IiDGlXE1ctyVpJ2i3kZRfw8RtajoUfTyVtG4dp28/1GL96bSkptUK8rfdMmi
fUx+O+QPdZvuJtkEAvSkOOUVLDv6kpp81jBEDDR3YqRVtzIT/9idufPyranm1q9aBI6QxtigWS1b
Zz41ZPjM+NOEt/Ac41nT9XejsyUBsbWi+PN3iYbR2IneaFl+gzIb4VeXn4fxMcAgLbIUl7Hmf9By
YcKjqbSIdUDQhOKPC6bD1AW1H6Rf5uqc4GXCID65+oeyRGrkVxL93AjFIuQtr3FVe/Oes4TrxCL8
VG1j4utMG8qwfAgrMqDoDiVdy6OCAMkvjB0t/xVXyY10ZQ3XpgAtAgqp0qPH8O3jc06BnjQdXrPC
VYr5Dqra2FNijTPUoJpiJFHuN4fxa3PQ92sum1BjP5rgpJvoZq7+sMZ4j2euYzyE1b0F5yE0j62C
VTWGqtNxqBDz3Oc1nIKLLR8SBa7ljU6giF58eHCtbe8SG+NiGcvU1lPnjeO3uuv+eTlvF+i7XVel
RZCXLW2sBPixfrSyzJ1CMiL1Dz2VXY8k8vNtsBaSQesY1NKGIH0vLsbcqcjbdNYDZwstxLDuGUkz
3KQsSrfQmau3P7APAKEKty0ySR+/vDHbXTXkVngDT+nQTbc9fBlGMpj/oleEapwnXMVyzCTK4+dP
uYaJYJgJ+knlsgW6s9hzc9RX6G2Sd9TSi4XEoVw+oVqeZgcnf7Zwk82Hr+DDWliQ1g/84kfN32Xl
4BrStYZxTKsux30l8pj0iv5lsQ+guIT9V2l+AD1AdwZv16dy3jHNkI2HiGoE8/L9KDc4Vlu7ArNh
dOja8Cv+AY7xdVavClZENGDdcfyZsLyeTWStt2m3hchaTTJUBrkOhajK2GdRN3dqqFdjVkY3g1Xc
gwWjETpdUvkmN8x9lXzzo3NonUyIFqCyyKNfZiPHmjVyzQL7bGhDvlbs7PEJorOS3ClhdEjugsl8
sDLACuXOGv5K5B+T+j39bnWuWj2pyT7MDmZBO+pZ0+mf81gH1Lm78c9K/q0NJ0s6VfKTlv2SAJjW
jGD87qG3joDTREWfz98Hq9+BrgKBHeCRPsLTKNNLTVGfNoXbAb0qg8BDfuMaWtpVnqkt2j+KtDs5
wfgwUWYMqraLtBM1wCUGwDpRIc524cp6frLT9GuRXixRRrDFlPqCFuM1RcJXsoNDBEwmsZFqtK+G
9WDlt7oBFD/IThGW3rX26MwIDcGYs6T6qKJD5ePFc6+ASzCNER0SIUn9XKOvIrxrhfWuwk0l4Ezy
ZdbKi4IbCtP9G6N9SiPUSaoT/lCqgj8PmvplOT0U9VmhaYyjrKsVQqMsGc6OE/zR/Rj7x8nWvujj
/OQIimpkHSrd3yOXy4tGqMZEKLg9GU5/LXv9AstL0lk8cfU5PX1+jFaD07vNtKh5JU1VjMkWkCbn
4gCgMTDksrknaHMaowXzpN8Giq40jgkWSB5gUECevLShMMaMebVVF4KANVq/MXmZur0N6V7dgi+u
Pd37lRb37zTkyAp2VSH8itCcgb9IH8XSL+n4nKaXcIu6s6IAzIQAfDzQY2ai5rKx6nP5zhSmgBxo
EhEO9BqqOI2iJASyPt9lnfED6zhN7z2pqHezT48l9UEjSPgiFF8c1w5+MbIRLAF9s8+5+i4Eg9PC
5A2h50W6VSpDEfI2whvegjiYpFuwffjO2MRgivC4md+twX9QYPpnxUWETrOmx9oHACcOD/Qvowbo
IzYTasJ6I6IP6bE3HrTqJ6f2f/WpA3HaUSK3rNO7FrB2ElXQLB+C+pu+lQquXZLk6PCDTJi9FDAf
763INiNL7aI3WkHUvYDiAl9KMZ442002XeTXy7yMjiGDUhlggLwcZMlq2dvyBPTIrlRXGNrF87W3
q7PFWfclLNfbFs9TUpEeBFScDI+M7vIa/T0NbTorzPfoSu/m/tVBRNWv28MQRB6mkybOvb/KbD9m
xwCH3RygtFp1XtSHblX0j+l0kZtgL/4qGbywl74E+asM9CaJ7wO7PXeG5tUyHsTGz7ioD9KYej5N
lWDTp3KtsULHFEdZkSX8mzRS9Y6UzBBlki7biUGehuGAcJeVx3uSRCCKfq3vsXRlMMp4VLZv+d9N
oO+KBgnTHGYeaFCRosrL8UqqZjWNLIO8qFcQQtZuhgiVPuPPoX/J6FDA+ZCKEQoUqPPsddbQKc+e
sNquHGzMNxmSazHw/Y9ZlGRm0ahD1QryUCrwg2njAljEpnMzT1pdiL4q7BmLOfSSiVmqSdLlMbSW
JD2nqku5FY+/qNjdVNtQolvd5e9WWhypPNW0skXVUDwSQBjR3Gpu5S1QhfrWJPvXaWLyrL9RJCk3
Ph7dqrUzv+/BOzEWDk0sa+xbc/opoFb0fPYJ+LU0v23l32AzBDqpg+hhIncbn+PRvNZYonYXy5p+
SKp8GyYF9ihHRakh5KHSh0N6xhxKlvpvuv4zQkEiMa+AOVt86YJH5LIH043Bs1RXxzlSyEfyszl4
ONklvheYt5ni8tdBfJKUg2Pv7eYi1yd8iuO0v5S64pV5htxtfdcY6bEM/WORaHuNE1uC0jCK4aeJ
XCu/uEjYhgYOe9E9jaywCb+q+mvW3KvVKVXRQHP0WyqsHtb1BE9JR2a33BvDjwaEwU0o7WycYooD
SCOh/mt5EW17VDLsE/9OM9339n3ajbu6QPJ4B49+ilJPk/dmTBqJlNiB5ic3g29+pamS27G4Jlqs
D8qkBFDwBH4YCJtA0MkX4pLlCEFKOXoF7Q0tqyVjyo+IUkSq5yMtrLq6cTbSJxza3Sm2XZBU8Ph/
G9oZEv+Y3Q1huauKe/tXUaOfErnan4i5HOPsm6X0OxGKs/Fc2NJeD6H/6r8z+xToblV5TYdikEcb
2czvW+dHivuNfCMnrlY+4HpfVz6zErc2hAKtAHVyvznWVbdDdyzhjiH4k5wlCyBsC72y08j8nX2m
u2LGpiBLrqeHKLgCcwPN60bOMTcOBuLm4zVB6CTdW7GnlQfKGsvCSUh+jmxEucdvZhfvk7QEhfa7
ReGUwQ1kfE9BwEIM4zNluvdjxzMxAzbG+DwX8UU9+ePrGD/Vnjx+mcd7f/yfOgxjN6n6hl9kXD35
dPs6BwvSXrnPMkwCqCpwXmr1nwMGDshoIRb9aFvBLg7mk9qqh7Yxvv6nihL8nYIkhykacIvUwal8
PysKmJvAR6EQ4e5bmHByKGP3m+KZq33d94stjjdQVTufLBbTQQqhRDDfOtOdPH9hIxZ8s/nSoEfQ
+JfacgGV9fOu5rvpHFCDmcMBuYXPE+Q3msQy3JCr0sWhn8ycdJEhh0h5zlaTZOSQ/m5I1N1QPwHy
6wJGQkhiT0dZOZjSw6ReZdMlwtYRrDqDWtiDeFaGVDgZQhVeE/q7WEt2KA7oBInZ90IUT236mIxV
ur3oRXWt1yEE1csDsgie0ibuRCJo3vXKrxZBi8OAdy0aDlJNFPeSDDrdQQ/oJwY7JR13tvTbrC+T
/ntI2281q0nAsCCjVib61zqe9JU718GNDpK5s/+SDGMXggSPlPyS2K1n6+eu3+jXrt3779/cojdg
N8CEJPElDTaoAypkSl6kadPzYCW5AssAREgzFO71xeaMBr/U48CIv/iIGli/mDfZAom2ZeO6lj6/
X2axLTPHL2QVsakvIUrbCe5ogvDlWa2FuwsSpyfhX/H5zlu7uQ3UhQDWqQDXlwRKRS0NWlN6/CUu
7weYHDAc/FfV+bPutmB8ogz61xZ/t9KiTGosq8ymkFYKRqBKfa7uc/9gzags7CLzAVbkcI6H8+cP
t5YsQAsQ7Qv0jGhWfbzEAwOtaF/V0xvEw7lydJSqQO32KJt8vs7qS3y3ziLPMsIkHYeW3ZDqbtN9
0RBLBR2pHswtttWKixjLqLiHCaVwQXr9+ES0ytOO8gZ5QSk8JPhs4I6BdKgrR3/63piY+0w6oieH
M3UzvGYhjgvBCGtDxoPitUXO6PPnXqtv3v+aRdSK6Zh1Q4enbt1cwAJSXyV4qDHTFIyY/6D4y7NT
4YBZgbEHt//js8P5ZHgemojCyxeEqo38oHZ/MTcf0/t2QCrdcmE2IFyxqV6++pjvFhaf/11vVfeV
wYoQFhEzTkRJc+wamjueknazcFH4/J2uhgDdoPenIGirLkUMS9upCO42iyEGKQAgomoFAKgx7IM0
yFU44lHx+Zqr+/efNZd6hZnVgjs0ebOIaHIDQjUTRA0mJfRo/stKsBeEECXjvMWrLKXRD8dIezMh
Vs2rb9wR31T5Dmm3zxdaRRswtf17pUXEngAkptmYIs4h39/2Y77HHnwv1KtMLOCNDg30XkcrI/mu
y4z66PalVX2Kij/Q/eqqe/YZ86lnDYXysaN5OVZHK/+NKQHwLNxMuI3DGiaucZ6sSShACP+nRrvB
RxikqDBH4cj14c9Rik6FYX4rqtZt8UTqonIv+eo+opVIPD52jE6A2zTjL6XdOJur3xSjN4uTAqNh
CdUNe83QC1nBZX3uRH7N0JSpl2b/0M2NUcBqzQs6+++lFq96jloTeRfgogY4ZKZeg/JMaYbTSQBZ
DSNSMgDEhl30DHeknXg5CitghN8LftbnX311UvD+pywu0NbI0sIoYRJTHsJBbPq9op1ZH5MAVFUF
uK27xwfk81VXj+w/z78EXIR2lcxlHEAOtY6AEyiusLjjBNFsKPLnzaHUajh6t9ziDkikIbRzygqR
KMMIKTikyEuBiRXH1e+f/n8Pt4jx9pAFQSXDvahqQKn5HovnYLzn6RIHT+f4stnR+x/a+V+ZwrsH
XKR0iVrKOo4y2Q1kyzcHn1HOz2Egeb6NUeeYuhpA0lSUa+mTOd63UnGjk+ZW1fda1zwbbzyDmZfw
nrE4rDa9b0Q3cKv5EjjlYUaHxyiwauHoldEvLdF2EoDqKIr3cm4fJCvdaVhblaFybX3HhTXXY5He
RuOdOVv0kAZE8SQGNs7FUO4yrf/WV+oBUtiLPZSnQffBj4aeDIC81lE0GxIeQNlJzdmsmPqN91r5
zcLjw9hp5V+RVmMUreznMnVlfpaETIHWY/GAx6lD6yR+0GMsmkPLHWkNKQw4DA4OcFWUf1xhxSp0
8rJedhkvMRz18EvCYAJYHWatKXDlPsv2eDAp8ksnOR7czChQvZIuX5gOhyS24Ejge9MWiHMc0+LB
KV5gcw14huHoEGicYJ6C+fjRaR8xlFLlaQehLqykXQXdIKFIRXLDCeOD7bf7SNeYuugP0JLxfvYM
JXfnXPcm+gSTBixGElivJ6FBliHh6RjU2/RtciTsxt8VVbkEzuTzjausVgZYPum0ohGSWVLTJ90Y
kHVhLl5XXo+1cM5tPe4C/dLPv+hIS0+9Ze3LStw9ajrtfBAI2+Js2mpwePcrFhFJm0J5iDULvPWv
bvQYlYbWsz+IZOle8nl1+0q9DwRMaJcEZwKiP1uQCdVjk427rPvT+tGU6H82uyy4t8KXHHnox1w7
5M3LoJ/U2IUNLB3U+TQbD3363Bq/pQzFj+Rnre4reiUZ14zrt3clsk5ZU5yc6oeOEFSlIBUr+e4w
MmUsj7F1WxjVrqQPIEtUkUFyKZ3kOGs3cwDHLC6pRP7I2kPenjOzP1jxPYj8vW2M5wr5M8e+MaKn
yY5dG0PfTrk4WuEZqpDUR8rVeRYzT3+yLsF4OxpIYcXq0TETr4X1qgFM00fkajNvZnrSuFzG56lh
V3aAbYK9g7tzZ9f7hH9eGh7L2N5PYfJDod1kpLMnWhOTnrsSPDxJ07/OvXScUBzM+XvR1NCMP0iZ
UKrlzD4E4UuXN1hbFUy6EGWM9We7Hv5gG5JPJqUPL93rg/gX0B3IJuFtFWk/1ELzSki7ycToqHDD
xDl1VQcoaqabLu9GHBXpbommcuC2rX38fAevBnomPELQGhGoZUdfNSLkWAWbFZ9l1+IdcZHZdMuS
ut7RT8fZ6/P1VnFFJu0HBvr8hxT0Y6JbG0Gb2xMqLhF9cyKfBt1iKvYCIY14d1e2O/RRxd9VbXMi
sghFDuRKDxHkLziv4v7Jtu6ftTxGIKIh2gJV15bUw8j3o1IXDXXk3JCipI1ND5D2IDOGjacX9+by
2iGJQdANkQ7E6hb3qhY4bZZqdMslyVPVizm71bAPwlNvgaOiWXIx/R0w4Y2UZfX5VGbCQrQcLb7F
/Rq2QV21A4aiacBMAJ74eKwS8ifXtLbyNPF/9a8HfLfU4l7Vm7LstQot8EoaAPVpOwQ7cAAU57K8
EBEdxsd6fotxWsTMaPMFi/rss+UX1Xibd7nlCyJl2aFDqsUeSQSXmfAF+fxLrp0bmA1/v9JFoRhH
6qg7PalvAbRc2uMvj13ZJB9ksN3Nt8/XWu0kQjmXVcTt0b98QxC9Kw4rdZRNePbpTQCao45eKviH
LRxLDZGSOm0OTYA/VYbvpZGfhvYoI2ct7VHRqYe9Ucle18/0wYN9MJdbn3t1IijIJqalCYXMZdOq
k4xBshPqVmU23QEhviYmKZXuCqZPbcxhVqxDilZUAVU+HouL3jWohJrXgiid4MTJHbAn+fEM6L1Z
GNED/WOcv/vGj0DpPSxPLwwZqyy6OhkWW1rlAkJySTacNnKBOFQxSiCYmem/G0YUMd5/kHXb55gi
GrVZ+AJeWV10qi1z9FD6HbL5d6CRFqCv3nBvdM/y8GSbwWEYzAN5pjBvVrILo54KEgGZfBKBE8/B
/b7oLUqdYXfgGjgSznu9Fthc3XmMJ0wl24vTz6eSXIuBZ5A8NxoXR3WJiFtDXBwVMBlo0LZ0LBBp
tEhqMSFELcokxNLQ5IvFlTCrn+hfYqMx0+EkDFvcME2J8vg8/BGU1X4MMZ2nRyoBZ4hpxYeFJSS/
zgM4rHbEH1OmkEx6z/D7+6axAHqoCKPhOKJc01jbVVa7w/Ae3s9N5WOqaDO3ZsCSOq4mIWfWprcF
wsTWnfBpiOvJU5KGEZG6qzQIKXN5W5rqOUHhVrm3A76rhBOsdIyKsxJORyfDHlcuv4d5d1bz4WAO
GIEa/caZW+VXwJ9HUBSdCQFO+Hh3zG05lLIPJpWyniHQPH0L5GMTf1VReZeuVPntgD4WFqZjg4le
5G6jYtfyPfjyqDKAxkAIZBG/K1mduz4JkSjoJBccTl96QfgtEXuAVxZTDpjOI5OMKSG/IPrZ1T4l
ibarLWKFuRrTDUQowA46YGIXkQ49/nAyU0yUkA7QISPMeoIfN/mc8iWrMKklzUKRU+ib0xcY+5+Y
qyawDsV0EaMfGgJxrRwaxqdjX7LbfptZgUrOi0l8PlSOfhX/cGOgOIdUtvPKhLKUkesspS+A4sAA
4ryJ85s8e0gBHhOEeQR5KFDbKxa8uVV6YFUudOcFy00kVVn0tdfmnW83h4rZZoFan1Q/kZePuO+l
zrCjYB6SCxrZBx7k2FfDzuKm14zmyT5legyAqXQb3EM+j6xribP57iUuojiSgo5Ry3CNDeXJlnq3
1J/mSBDNR6jWt3l53HY5W4O2YsFEtERKkK73okXdq72UaCo7qHlRs/JK0CoiqjXnEcyAkcKJGZud
/Ofnj7niuCVcFP5ZdLFtbbMKrDrScdxqL7UxnITwdu8gHY7M5q+xBpdFwomNjuxfAsbdI6NYX/sN
0lYUU04NdlqasVjA0K9H0ljDqHXC47aT3a6o3UnBjoF+od1a56bYInatTslh5dsYVgglXGuRUXSK
EqlKlqHALIOERw6ojH46eCvm0aEuPQIb1/DO7r05Pej5HtYl7ZEUXe56vM7+jgmxlXsjdrjDjGFi
I11MJ76mNDp1qIkImsZwxBx0nBXNoxwxq31UXFLgf9P4rakPM7W4Dbguja99lZygeJ4//zRvpMx/
ZSymo3KSLdqjS3IL/FtpNoMCjyjr6OuHsjkx1pfwh0V6z9D+VAvXDl/pj+yM1r8XB89uirNZEmHu
huqlyRhsS48F6ICs4/GORssk82gFN8R3WIapsPRFX/1SIRrsdOVXs/7JqFdNbVfygRpimtQ2SMAX
DTG72aFRcbHG4Fhr/UENt6Yzq8FTMAAVBrAan/Nj+GYkrrR2W4o0ZqeFMKnG/RC+4g1L3tRpN2Hy
2sgPxoR/0gkYApNvpd74CatILvj3xEzqW5WU6uNPMFMID6OKimjp3OL8u3Oi2KWyTUOEHrL7vBd4
3xHtF8GR01VzJ/qJESMdKoSjNHkRlD5mp21+E/kacILXzzeDuppVoutkAkE2ZfKqjz8PoXBVHjoF
ORYLcsX0VVPGS0+bw8iqc6Tp1yBr3BbLbSQ3pCNlZ9i3u47digvKLs5VjoKzNxgXhDUS0QmEjPBr
UKDLEZFQKF5q/DCUyTNszDaaTYn41cAmhmDQWfjvEjovp2ZmDB1NCNAaQ3ENYrf3vTLjUiC4H01S
QH+r+yJex/LsIMmOXgdzN+ZVizvQtMMyT+oGx0h0p/F8xcIDETUgSFBqkYuA8tkyzP5PLBQESNEK
gQCHGdqinMplxQ5kq6Ld0ryhbUL/FjAkbVIAoAWCTIkuCwck0LWhJaSaBJSWmRFdTL00dwAlFKve
SI3WsgGQROD/wMpDXlhkRrLWpLVjFbEI8DAWhIjCAFpOBLPPt+jGQm8mie9KESmKo34cuTFLlH6j
W6YTIhsHgkr4+XyltbNgC0keRpCUPtbizmrbtMwLuJxiYKSroIduMfMRXRh04Mrk+Plia4+FQgeC
KxRZkAwX769rZScyFSBfJvBODIQIpBZu8KJO/Q8LwdAXX0rUc4sANE+aJIcddWObPLNjSF5t58s8
X2xl//lCq2NclB/+XmkRSzSriSWnABgK1CepniqrwccIXfwjAyTbfzN4ChPaHAqU7GeqHgQ29O7F
zu5yoBmf/5bVT2mgs6IgfO0ALP4Y1pQgniyEewD6k1PmiLKTcIzCk6wYSLS0x89XWw3ylMl/L7fY
ObFfla08sZyZHuv+KgacXKgNXWulf2VWU1+r4RbcGLWaadxkQeMOzdmh4ZnQPdfPWv+ch6/WFt9h
dYu9+1WLqKFYzWgpBSqmBa59b5RZKj4GoACmPn/+NfUgtEz+ef5FxsRo3851FTYlUHgdGbzcfJSt
rwbFCfwZJLwaelw0IE1EINpoIz6sIsffL76IyUobKgCVIe2gcSbQ2RY6ogLhN1ARNb2GOcxOcD1R
X7tGMqWaDXS+uYZTLOQcjbL9qkbSTrbp/9VgHZWNdGuVbAUAzLEsccfSuP+4FYPc6dtUZ44mZE/B
Dc8QSSvlvhltb+6q46iJ1OSlw/HMAWIxmr906XtJu1ttHjGKSjvyAeL6ZBjHHlDcZSJt1KWLwHtP
Pq4g+BN//jFXd82737t4nU6tVNi5sJdpaYjOfXDhvdAz2eycre+adystaqEWzGg9Z2jua2S+oZtr
0a6gBU66EwNwBu7/ZQajppEo0tr5/CHXTyy9DvYso5R/jewtezQbacyLm1FR3FlzMwBiyrQ3tXI3
mNFBbZG7koaDHd8xhop08J1W7/bK85gisRHthalPGfV7n55XEsUHv1I2PsNqBHv3A8Wfv7v2yiCL
TWzaijdciCqAzkRRGjdTd9mcvYoXvcxq6NT+/TIWd5Ej+42WWmNxU4T3fv3MtuOT5/2wkT2typbA
qsfI2ABgw3IfnymbbGPOmhROyaiTxwwNFZ6811GlkIbgSwXuNsMZSorNXQZeEcPV7E0NnYlndFuO
GtqjkD9mN/H1fYx+0xSNbtsJwYMRzXDjodKsE47eGx9i/QC/+9WLAxz7Zh9A/OJLQAyr+l862Zdd
K0fKapQDj0WkH81QO6TldznIACUfzRYdSbXwAqHDIbrPbB8EdZWRMWPrvVSIM4TdY+XAdONP7DHc
CDnic/3rc777wYsTHIx6HTol+qjcvozmNP+nnj0AKBdRGGYD1+7nh2lt+zgMcwyA5QxalhFOStV5
Vuua8XKzZ+7mdK9sH4MOzefLrDXjcF2FvY6ouUbOufgQZuY36VyVuKAwNInuO1O/tsYtQNZ9Xd75
ZefBRqSnKhj8UvhKzbL1A8Q1vnixIN9lYcCCdhtSNh/3rznGgabGLSr9Cv2p5yBQzoBOSSxC/PRa
dXQn6ZlcMY2zvb5FBVkJyx/WXnxUhw1P+x8hLxZ9PscCEhoeHWncesaVCufDOoug3BcSerf9GN+A
SrBfUhyUeowZ982vUb1Vy310Rzt847uu1HEsiZASLSPDspfGp5LaV70dMtJGlrmHkRzc1Qb93pz5
trVH+QSFEwAuny+6/jr/WXMRiuxKajFcALdpoNNCEye6wD/FTIJx6ecLrRxGmrdMUHQF33mmnh/3
TEr9KkUG302sMj2SBAbsT3Zq0HPVlJdqE7i0+jrfrbjYpUXaG2BpmEgZQKTsM+BXLEuQoxl+BI3X
F3vYxp8/4spV9eERF1tT0s1Ja3IyBp0sT761m2eGmf9LGjZf51rSgEwjjDDhaAP+dbGY3oD1rhLq
JiAAc0vkHcAKsVnOs+OF8Ul2XlgZsY9Ne97NlRcnw8rpCFgddvZ+usc1t8D6EFZe7Zb5zsJWCjNi
+yTBSN1Caa8luB8eWezld6mAojTSFAH5uAnl12Lw7PRb1hzUzGO0as73w281ZoB85ygXJpBqfdbM
a5Idor+U6gq23cm3jqvYscsoqAB0NHBEBpW2RDua7UwYNPw3puasvZryUdQ7FLD/m7eq1mOt3CYG
v/Z5W0d5dXHAsgCf+fg41Xx8FwgBZ6bfU2PaU7Pvx8nFMAhdgDsdrmgZgAyGazx3b4pvb5JYTPcH
xF4/3/BrIBzUav75FYtNWEZ6O/QSmSslR9BFroUBJjQEKs0avlT1LAwh9d+CnwOGYC6OWXa/eeuu
4RqE7J+jMd3HGmc52dcb3a6MittIGr533WNYzOf2/zg7r+W2sWwNPxGqkMMtCZIirUTbki3doNS2
hJwznv58Wz0zTcEooU7fTPV08CZ2XOEP6mOnX/fRYZSOMa4EPpCK9iFN9nKyN4uz5p+9/C6GqdQf
Pp+RpSvg8rfMbrkir+w41MBYgFCEKQVSkA5lDvYlvalXhZOXnuHLwWZ7IPDk1kokNiCzL0Ic9aYg
TiQs2yBITDNhrG5sQzvR9E+tlWLK8iWg0tjA1FUX1q4f919el5Ve2FJ813r3iCjAYJE2apFQB8W5
OqONmWxNz0bASNnSlU+Vh8/neXnnqQ6SQbiSICE7C9WNEIMgxzPfy2569+xji414tlOdYQIz6wg/
+vZR7D00H6fm2ZjOHO21G2DphUFE4T8/gsrrx0kIbb8H88zO+ztFBGiVmveCDi3fgGEBLNc2byvf
Leb1j0vnYshZQSduC+xCdHRze/nk+F9Fx0Uwc6VILHgtP0r6DX0k18hG0Q+lI6vrD4J6OhprtIjF
MPTy68X2vLiOVWtC6k7jpwhGW3PqEzQV0weiXpOmLEU8zEb23IDCrVxE3BMOEjwdK3Hae331jwmB
J0/ySnnjD8VT0uq6GEIq0Xh+HoV/huMDfbSQ7dB5HFTvKzK4VOq5mNX4FODXKGjzXajdJNNNNbmS
+oKyDS7BlGf6my6woevBAqXRn5D68oRKRfXuaCD1N03waEXaSpKy1HmA+QAiS9O5w5DQ/DiNnjzi
ItxrEbCsF+ia2WDuTejUcrUV/sxh0R1T33atNNuFIDoogYgfSawt26KMwqkLWX/nfnDabxDvKE+0
rqxiaJr4G+HPINcvlL9NunGUvz/fjEuxo0rJXVNQLFMpMX785fRLHMUTmrqtdiYPAf8qgMNUnVaD
/sU7/nKoWRXA11JpUlKq7Dm8ibKDtnkOoyMnTK+FJENJt0FYStMCSMpHOQJQF4HuRdk8Mp5EjUKC
M/P5xy/d9KwbvCPAe3SMZhfQGAQ5lHvge+C0/eCHb4gqmhe4fbeRQFv+m8GgvssOjWt9DveX9dCv
/AZRCKGI0p3iGFsK/I+rmxRfaAuYw78YjrCSFNaEPjYfLvXNvqGM936vNQB9ULFE18AGMMxGy6S1
hHZxKi+Gmy2upOWOZEycAL5OwdSjfuD2GFtjo4RveryS8CxdoBo8dpFhweSfm2w4g2+XloRkbJs5
mHrqh6mMhTZpCYPg81lckrTifUS1wOB6wutyFh35aN5ilksKqcCJ0+FWtwfIJOBHhF9x/LfB1Jpy
0xJH4sOgs0MZZ/FAKZ3J9PqHqQ9PFNxZu1Z5y6uznDyouLv2/IJVeOniRXz5tbNVnMymD/UJGdiu
wQkWJVYuHy+5D+xzGt8OBgz5ZlMj41T73wFC5vptrZ+R0io1H1mPe0e/crIrXb5Pqtc4wG1iOtQg
AoY3K7jSo2Af+CRuTb2yREs32OVvnh1iiPQ1FjpgJlkhChm0JVpIHsr9amVx8bFEldmgYEPIQgH8
412ZjmVn5BO5i/7sGZsCeATOka/pa9pvKPsZiAihO/Azad1pjQMq/uT5A6kjJGlTqHH0P9IUitgW
nip9du2rR6n9Jqs3JZYC/rmvEfZ/jaaVNsRiZAiHD4EhBOsUfY5LNOOujiZZi69VD2yxC46teFLk
DZvQTLYlFAWMwGApr1Wyl6CacAcpI8AFlB1rHpHqSCZi2MzBDlN/E+c1IMebQUM2avqF5uxobOPs
sWu+dD+8K3oOW2s8J8VL6d32W0s6D8G3zw//O1fzj2m/+DmzcwjUcGq1ociv+y6BW55c4SOOtGS4
6dBfMANCJNWOduVQAfIaD4ncbvn3bAU5x+q1LcvNtLP1xzJzdkSvAqbl1M+gfj7/kYvPKmxL3N2Z
Oa762Y/szLwMEYyJ0QHbFvah710KuXZwbGSAczfWQ5acI+mL+WR+gw/HkdTGQ1gdJOnw+e94r1j+
MVlQ1oRHLz6Dc/SFrEu5noVYQXg+ohhV+KCV3rbwX2p7dCuymMZz5VYRhsh9h+ARJnEG8LayfLad
t5bkdzTUq2G06F4IH7L0pGvVg1DcasZ1O4el1wofxv/9VvXjSS5GbFjHsEXtvN4l3hFoKWVBuKnS
JCijn0/M4m1+OdgsOCSXq/1K4jBRnqu0rW25guxHGQtnhubaQe+CUHutsqGLP/XP5UCLFbAnRs1z
lmo52VWOyyNHuAO7jPPM1OanPGncBIH32hm2BnweGQBUSE5vwGDSjmOLpHZobLLEdAuHXoT0qMrB
ofGzW9hBGx3blJacWA6RLTW0jTYo+yKEbeX/bqve9egUBH5xFAbQZu6WaIXK3nBrOPW5tfAWttDi
U4BT49haG+oBv6Jt0Vn71h5X8sp38OYfn477FlJDQMMosn9cXcfJjaqLvPiaDHY38VtoGBfAuYI6
ux6uislVW3REqp1KpSOOIEa3V/p/KLWx/RflBcfwtnn9PNjnJu3YF6D0QOgVqbU3a2SLZIJ2+F3O
2ALt/SEqRc2NRr7K03ZQfd5lM/gCvHgvjANy56YaH2wMSpxAOwXtWYAHTeFeQh+wDPpznbQ7qZFO
wCUNQLANyr8+8kuwNDLnhqA8Hr5Wln6nhuH3kWwBR3edTDWhvaqbyk6J010S8p/Y+9De59hxS/0p
aZ7LvnPBm7tN0dzZ5A1dpJwUuySUFv7Hj4UpfbMQBvW1OzwOpHDlSV5qjlFQ+mcFRAB3kVYGUtcX
voxbSuEcsfv7ad+MG3IKsGJIcSbxVzW5RQFl+M4c0JlzMqJv1zd2eNWbDpoYOxPgtOwGYDrXrqnF
ooNhqmDtMfRAlXV2XWYRCjSej10J4YJFcoHo+U0caWjcbt9dllr9UIfyFRW5Cl02b3xVO+1NC7Bw
Rxjr85vhvao136hCBlwx8YJGt2I2TbavG3qRJe+/RS4NCC0PQKEm2vdNaf1lltHJ8BEhD3J8w6of
lEQM3XNDUZ9zfjl1ipasubM7fCaR1yledWPYCW+lRkd3Rr+paDVX2+xXDjggqLVDXFlwvUbQbv39
59+xdJtefsZsSoPQNHszsqhjZgc53HoS/MwdtwwU6iFaeWaWgDnIYDBZHOz3KOHj1jK0foSnYMRC
y09UjPS83weecHkbdxNwguaR3IMChpJIoPbegPkh+4C9KY5bAr+5lvcsJggmJW3FcYTgwzz17+O0
ofJAgzKVfJousDO3dbzHl6uiWvpovUJa/Hy2kU5ZuNphzxCIkk1i+Deb7ywpkyI0qdjiFnEzDd9G
eYL89CuUCqi0/SnAMFssdKQ8ilqi5R29Kb5J/a+jQ4kZvyLP3Iu/pL0Rt2846emSfJALFbpsCQnl
2Xeku5C91FC6QL5agDtEPcaDjtHqOlonwK0e4HpJibOrIyQ2NeScun6PYGYEpxTHw3KP26ENLysU
lWQg9tRE0uFKRfKq3qfyTQSnftw34Vcde7OTk3zpg4MUHL3e3w3VTxn3EbmbjjHs/sB20x6lLTS7
AWk60jdfU7ZO/eibLUWiDH3T21qS98VPYJx0bCZ75wG56A6FnaCl+C3vH02bbkJEihICcgxuW/kk
x99b036W4cw40BOLwtr0DrU3FV5v8zSq5Raq5dZJT1n9aGgQa9Rij9vqfnD9vSO9hRjiWkH9EiTd
JhyrvYIBb5AZR1j8u8F7CLMKxqx/jOMzmPQyD09jdZJTGBWnONk3Fs69hnmqRjxyjegqNBtsZH7r
SG4K1agJ8xtf2bb6jcWMg+1CSFkvm40GMcoCvZqn3xKFjtRPyUDkIsKe5kdq5piLhZum+9kQXYzD
jT4KU6J826f3sDDbDq/18Kn1vhjVT7Thk+5bpP+Opp+KfF+2173zMwj+qjoSCtzwgt3YPdq9BNi5
dKEdt4a9yf3vJeAvq7E3bX3v1f0hca6a5Lsao6i87yiXKNJvs8zBx735+h30H39otyk+Eb3xLYyi
Q4wDn+qHm1bWTxEhn8DN5dbgNqNzHhDN8q516axH4RFhgI0PDZb+6gbbF1L8Xd+dhR3pGE7ZBvBd
mTjlZpzKnWR8Hctog2WT65fWNvRt4OrytQ1CYbTrR0T8aF9bMZio6ataYlVhgckv6/s4+J7wnPv6
i64hLDlel/KhLSvXjI6Jv9OeUhWMDIA3AnVlI4d7mBu6cdN6uFXsBnVvWyeZdgBcn+9Y2Lb1lkja
ytghB/VRBk3cVBTushTFNMVVriXngP0oNnyKch3w1/mxCVE6c7Kz3lNZr+jzIzght1+mEP05XIJL
3Qc5NB2qvL3vzGcUETGTO0rwjaNJwwDwSXhd1fYD0ogmBHVsFWBxmUnmauZJr+jUnKDcbRvUuYDl
Cx0zx+kO0/hM62s72NrBb/A9sN/aPr8rFRzBPPmAp9k21Fz8Xk9VVX+pJELzhspNmG1i9JP8oXYL
uIiYgUALZx698lzb0VU7lLCOH98tYqTXEngCYolNP7i9D3EOrdyuUJ7V4RujNXgYiCXXIEpkfEqo
2jfG+EJVOUKhEnR40P3UtfxeUIxD5bHzEtdXJoSt7EMAfU2xBVu4uDWG0M21aJM5xr6OX0rrlZ3i
SxvME4poO+QuIsHploirwJjJd+vCraff5vgbe0Eg1RDG4CNkgVuf4JCpsqsbu6F+6frjKK4NgjZd
vUd6kZ7DJAO5uBWQuso8G9O07YCBoBs+uriNxsFrV8vfwzL5kSBRMEnoa9VXVRtsw/dOONEWsR3Y
HrgOW0OHcG3gw0xyGJn9ddA0bmU4v3owV3l/6rUrraes7W/SGLB6mR9TDXH4eBsWLL/OL056bBzO
lM+4b7ahbbu5Me04YGrvY7xS7BInOEbjPqoCNzSeWy7XCg0/hxRQquVtIvuc2pOMLl4un8ziyzBw
jBHFAZwfHkfl3CJ0bB4BITn1kfPmIFvo77vkK5s2pffgjVdd6VKiDRs6lHf6cwKX2tmX1ckusm0l
E7IK03qaE1n8hVzANp8KYyv/KG7bANeK4gpQR9Y3e3CU4swVr7idAKYExZok0anEsEHWgrXwYCkW
Qc6VvAcQGLjnWT/NGvQxC9gn70ZGFgRDwk7R0lWInQcVaWH7B5VQ+rpdW2/8/E5BBbsNHuHrJIX8
kgbD9t+Ij9Bk++cnzdKRuu/iMZQIj+LC3qeob1vGFbX/MEgxyaXjz6ZeTTqXKqSXY84iSw0efmNS
Fb3ux02OoD3pbd4enDBYifRFqDGPYC/HmYUiuS+ZeVzybdRF6RiTC4EG8coTruKfRz2LZQ7aK0R+
oMGwgpz36YIW/Xyf0qQp2Efyc8LONm4AnyJnA4+x1Tdc6IbxLJQD5ELbGtXeU8CqNc9SsG478A7v
++PDNWhVokplAMmdhaGT1CLkgfo68RNlQMD1ZTWC77xBeoUyWQWACqYQGYwgT68WapejTnTu4NyL
nT7XgxqIj7VBQtCzsF5KMIaU3DMYOHCtQKSLV8JOMcd8/HwNlthWKiR4Q6haa5QGZ2WTSne8adJw
opoU6y6G8Rek+ZeGN1KhvbUZDGQgrORAwnEXBuoucOBUKkg6aXm2GTC86ZXWlbrfWYaUepeCQq35
55g7adW+4Y3GMQau4o8O13fbk3e1rm1D3dor6JbhWOc2pbJP4OMOya2KpARamM1DJvqAmn1vFckV
TezEme68SdnViLmbU3oTwB7+fAqWCrGXMzBb9ihOqx79YLKPFu8UkDLaGbBIR+bfRy+qfF1l/kqS
uJiwQtCRoaXQoSJp/7jTvMSQzBQBmusiu5vq9jY1xr01vAU+IjRRgXzkrU9GqBF6RwRuVjRstv2U
f3NUbSXxWCxkXf6SWd+6Mp3YaVMHFVlp2k35dzrFYUi5o36OMiACAJhK9VhwxzR+tHLPLN1nMHRg
Db1TTOZFzrKY1A53suxa8l889WDkpyEkwFyr1S28HpqGDK1hk1rJxpzgpkFc8woZ+D3tuA4tUVre
6IHTTMCtffVKW7g7gbqgIodWEqd4nv2rQ9dLbVVSk8Kwvb5qo5u23QTebZmv3J0Lk8dAMLy4O2XY
ObM3MY4kHB0wKr8OoTNE2Q38plQ38bP4N+Mgq01DzKAP/t5VuKj6WHrs13bAOLRToU47ZIlQZtYI
Kkt3nybUu/87zOwMyuSarRoF2XUnnWmklnCbW+wxw/SFUFfc91TYVM9a2f0LJx9qkyxjQEHRyJoz
TcdJUUtrLJNrkX6Uyg0vOJczOc6vJL7KogNmIp9fNSIsmL0wHwYUe/ViNjunr9oizzPxwlD6gXmy
6kO3uAMvvmnW0BqbTM2Vgm+iPt8MiND3Z4hvMp7dqwSJxekTftR02lm7uWcXF0TqJR17g4iUKgmN
TRoBAvkLvscwniyY0p9P31LAAJAMnQNKU+9cw4/zF3hDVtsFduuqeuZ5pPTKLOrBraI+KChFk+FF
rxR5gXdOw0OUycfBf0ODUwtfnW7ttyyt5cVv+YP3p9PtJ78PhDFS4j+nEPW5hlx5S9bc3uGXDBlC
hKDhjZJ7O2hFq8y5pZYe0ROvtgJNj0b97O3WGsWoWq2orp3ie1CQ1Q2kz92vBGiMbx90mf9zBOi/
JbNoj58vxdI2A1nCutMZkgmxP67EWCsK5roI1I2+AJig/AHxo/PfojUboqVpvhxotp+R0MJ02sL4
ykRGOdoBgV618lp6IS6GmL/GDuSSpPLU986R7117yCwwEkGvHvK/a6bES6cGYyMbXrWi2bD4P86c
ToipNb2JU9mwDxPs0bYWrMdgR97LfVCG+88XanH+8IwyYSagEGLM9oiZVIVV+0p2jaQU6vIMseoT
ubgXLoaYXd6mToo1DOO7WBQJA8gG1YYBsM4DWpw6iPJAykTLfs5u7mQkClMHR5umPqGImCK/MHZn
HiQGA8lJTLoSqC3ujIsBxSt8eV+HHv0lpFPFGed9QNsSFGEvD5usfjb6taaiiPrmrwPaG8JNg0o4
y/VxNK1Q1SHr0/h6INi3Ajhm1DCQigqF9jwqOhRCuEZWr/GlGBC5MzhP4MM11KjFFrr4SqurSz2J
1ewa4KKhP5BwVcpLnT9MlBrHBlut1xYjE7v7FwGghq+cBVdGV2nqzaLgkBBYDworQ8huBz6SM4DA
EKDFzw/A4hoKXiPbBojWnAg+6mGWGRVrKAx6vtA2lDthQjKEGMitiCkshjHkUf8da/4m6JKjh0NC
IwPAq9SdINeyX9Liho4FcW0XPNK9XQkpFlfPgnEg3AEh+M5JP5LdEyJadipCziB8iGNvA/o0Ld6o
szaj6ibRURY16H4lMlz8WEh5lGXodNEkmR37cigLyafyeY11dJJtyTJBAZyliiKqIyCAGtUzD8j7
58upLQFKWEoSZfg4Bopx4jq62K65PBSOE0VoozZ4uMnVV4Fwp4KWRDQ/EZUK7Oq6PNMfgOOdZ4/J
ZLhduxnA4HrttVYajwMo9LLcF2l+ovi8HZPOFdArme3OU9YV9gOVj9Sot3SdgqT5QjZIgcts9aOK
1KLwH0dw/WqYor0z/C2G4gHZ0Sn6Pwa6/1eKOamP6gIuZKy+oF3ZiK+ExblpbmPrukPrQxQ0CGdd
UVsZqDXrP9GQBIGf6UieeLufPXaCJX0MNMG2LT7JgkigdN02Cu33n5kAWJrMF3E/SOMrkZCSgTCF
VuArzf1g0XuNbNysXxtRxMT22xtQYyOytWTtmCn2PUc8g/89ngfouZ1OEwLggNY7V1qdun15Ju5G
UbmVi31HATLWmp0/7sd42kiW+qhTvM/JNQrmzkZSFO+p95tKpuwsbNdS85fcIq+Rhscumr5XFCPT
fHTFbUIpNsTn3rKexvALFQmaEYAnzNZVgvgqH1hOIe0R7hqcDGDqaSCmRfm/Mx+bQdtGLvibkW92
LLRSzF/SuMefJPOfvSS7qszozgntbQrlDIcYBzVWdSooQlibwDfRj1EDFFe3nAZh3MZ1090P8j5N
vJ2OpiV95Ss1fBt1PkWwM8Cko0crCuADhg8KKmhVp1zVUKIMvwe/a2AQLu/GyDtEtJrY7LBMcmrq
NA7aWEYTzTgJy/rBJ/4+CFo5df2BfUYZTSufm2j8gg42D7GN8UeFvFiSpgewzV6V7WgSCG/NkdY0
GIRqMvctTTshTOpPiVs3zX5QaZIlzw7zFgA0FkzGrHp1/FOIlbDZv9bpgwn0IKlfZLxT1AdhOqY2
uHJXT0I0akpNSu4gvg34nz19RhQO8k7bVMYuDtQDpR82Y9KfdSuhCl4fUY7Z+9NjkXY4TT23of6Y
tpNrKJP4bg/fKmrAdT6hafsrUJBF1euTk8q7dsSoNKOV8Sw4LwXydHh/bdoc6SRAFoZyzGnKUKFX
sawt5fAghtMoPZSSv8MJJ/mrgi3RWwrtX8sdMcFiMUT/I49fkJHYxoaKt2vtJliNk/zSK4dLUHev
JIt2luwGI90p/k+USU5ifuTgB0CtJPCvaOAF/I20CIBr/Aix7Ug1oWd6/a6uhQ6D3rd7vw+4MLot
yPIa8TaWJ6HSDFKUpoig7cDbSH3n37z/FhmwMHED9zUvxalt7Q+p7OeIUn6FF2vxZZX+jKk1mma2
eTPap1TzV8LDpZCK8gvunrS6iUpnb38+pGUY4QEjUO5kjKj6A7vPZGmzc8N4BeK79BLzVciJqjrV
3rmFHjjIzqsDKxG1BDLFxPn+dRcpR6t+/vyJEL95HkfBPIGLSzGVx2+WMoxVilFq16LAWJ+5YRGK
Ze0/H2Kp/CKk9KkWQypmAmdvUBPpYaziF8DDgLoMtSs29GrxZfGJvRxm9sRmpa1KWk9JWI4QNb8C
nho6u6BA2HHXew+5gvXKSsS7FMtfjjjbDwrpezkUEmhNWTx6MhK7FhgzZCt8IFKfT+LKWO+Io4uH
3Bv6sMgyDBCU7GyB4hirHZGD3NBBXBPZXeIoYvCDUxq5sqopc4e4uOuVEKcjyJH1dVu/2r6EjRbX
0SDzkqS0pgG60UUkQN445V/dABTO1jdB8cpC41Ya3Go2ueBrpbsmzcjP52GpHMyPcwwQJ4qA586W
uZMkeYrlmIlotj01UAsbqP4gY2AdmxtIuQgoi0dXml4M6urULYH7rzpBLZ0aEcpRveTw2H/kpaqT
4kszAi7M3npV4XYkq/+98qXiXMyP5uUgs3MTVJOsStbwrtFIqt13aLKpGbJ173p/SOL2xbaMn9rO
x8jh8fPBF7eb4tgEZ8SPWGl/PLOU+qJCK/pE1PltBBvebayRHUDa5vOBlo/txUiz9RxzL/djVU6u
s+EWa10RwYGW4SoSryBPHjfhJi9Xno932sIfc0tZTKwe3at3b46L45RaThSYBm/FTeI7O3FyZUw0
0I5mL2XEA2IzASeAzEEMRrXYOKTqs2FQriondIesXQaySAh2Ytxa0G2ZqqeyuhXgRyJCB2wfh1Nw
dsDU8vjveI4zhASaLZ15BwxAAlkjlJEFD85CbD6n+keapQUaOm3lPkj/wpbjpADepPmPycfY4G4M
fFJGXEpkCkgWVI21u/p8Kd4dk/+YFKpjdFmoF6Bl/XHRAwyGTX+seHOqYh8NT6b+028AxuLAFThP
pGl18aiEm6i1t2ai7BI6eyWawejbihTOes5r/6vas1w5wAIgmDctGAjCQd0qjjhwhWK60D4fKvML
pjikuhsnDW4Q6FLTk5jbWD8X42thhmgpPse29SVGyh2AL7L9Jz16VYg9anPbFi996+rfqzfdOQVv
GtAI46wIlI+Ub9X4KW3BP8CshoBBHqnW3ylLuI0xftFSBKS7O0Qd4gDnPPNqlB/7ajoaAi/U17Qx
JTe1kIrvr+RWwiSIqgywqjiKCGpbXP3W6FeLh+xivmd9CSwfm2YwkfNuki3Nr82kPsB3VGrwBLvP
l3bxCYa/A6xbFLfmiDkz6o0s0jFvE7g4oxZq2hHUlsp7/XycJYqIxon830AirLk4V5ZV1ZY8dHQJ
yGBQOATOadmaMDoRsE0YbMJfpZYdfDqA8AjCoqAVr/wIUfv5Yx+LspeDZxgF99k+lrXUUJqUsr7p
7STrrfd++uEv2/46TXdI5wmFX85puqYGu1hwh0crlC8shVtzFkrV4MONvqQ3GnhHB4c5gL+iyo61
y4Dt5ZX9VD9Nb2rt+vGDmikbko0WLSiErXJvuzIDi+/TPz9lbi09cqM2pkGnUk2/edkv5ft4izUl
oX9C6OCAIQOriRQ1FbIMQZC7YK1TvnyrA08F1osZHZWHj/tgCCR9CFUaiSjVKw1IK4t8YD9GO8M/
11g0INxmriz7e8FotuywkzSkywgPrD8axVmllbbTUFDKJqHEgzcDaDM7CTYj3jp1+dtEE9TRnyX9
S8WbkiTeJim+1AQykvXNAmRIilX5dzncR7By/WEcf8fUtKP7UDnA4shcjCSy6j4cf32+WAuRPv1P
OqAwouGgz7MKPQkmrS7ob/9tloOxOi0ZuRbuoqsNgoUMhrF0JBEdmiDyPKuIlcJsWr1jitoDkA3M
chCdlAH+oUbWPK8KfLyXtf5YEsIj2q5YFoDy/rgNUDcvakMmhOkBn3Ukz6fY/BHquzh0Bdk9dtuz
pu/Mx+pbj42Ytymym6K+HeV7Uk2ZlyZ1Ew3MJP6k3lb6jfs7KTyeqDYJ9E+sSsfC7dYA1ktcZh2K
Klr58MwUhOk//mZPHRy/xBf7WgLsNVArMqR6j6LWSQLP7WFiPwLZz+AUTF2+V0XM7x0pWNm6a/SP
uneXSi9WLASiCgUyD9zWkpqAlQw7m7NnUaEJS8NN+bPs8l/IvX346bPprotQ0vB3TkTLj+YCobCW
vcGYWNdPEU/TfGEhTIvWApRmTvnHScqbXCvjBuR+iFv3XhhDZKChk1pz6/gAJF+Lf5i9g9fTiRoD
mtw75uPzY7NU2tRRfBN+pOzmP7hyTlGXaIcI1R9qmbhW4GXrPU30bn3z1tKvijwVtl6Wzxug1NvB
vA0pLZnKKzYgRY/1LCJeSJzDYlu7fBfidhInrleRO9G6EpfzxRuIo2PW2ilzIzQFEDYoMSC1xyf4
wAXlMQPCEE0RfAK3uvy7HP7/gTu6hgL8h7KskNX5OLjT2OHkBTAI8W8O8CsIToSglJakfmX+3/ls
8y2AJacOewOxsD+qISDkR7uUMTJLZbwjnPQ81oinAOQO4vqgAYeLkyuzCTjI2tlH27C4naQQi6rE
nRzb7aNXYkFxCckovjXUEG3V30Z/6YRvogZmAOb3lAgg5nOkt26GM7mMRTNcIlxOt14SneNEgtyk
b05m8z31gdZPzq2wU5DiNejD0g2tGiwm2BF0cv6Ii6vC0Wpnegc9EQSKQjFXNH07gpjcXGvcL0SF
mCqiyGMQ89Eynq3g2EyeLyN3cT00B2rrrCAKNGQHq7jMpW4II1nwadF2p0Uwu+mMjNar3IssFpxx
1/tbwkI7fhDeRCKnibIDJViRt6zq3Sx/4z8jzy6qFMURTM+Y0Vx/Ik/Qqm8ZIurW64Q558o1sdAo
/Ocj+Z5ZJEIObVp+4SCy4mxMC1j1JuDo0WygsFr/Zm9vCIQ/H3Nxv6ARKoByDjzeWfJcRK2khH4W
izMoDNCY1r9FtJDEX4VsLT3pdLMAa/G+mmijfzzwQZnXXubBrgRY0oS3erm1C9FLGcsbbn44E///
b7scbn65AcZTGwudbgypQaESPmBHKcv30CJWP22p1gOG6J9vm70yUenlqVQxGPRNQUFu7Dur++YA
a628es/Yld27ucyzGmyNFrLIQJRJvXqtXPB+5uZ33eUPmZ1JGumVmoqYwAFTXmZvvug5jTs9PeCL
gABc56q2dlCGct/YbCuIoobzVJZvqAxuNZW00zhE7WMCch9aRVMX+xhIdpMj2kD3mjwfZFOUvoSA
zlXQnp73Vxo+ApzbThi1+8rG5BUhHDSSwv03q0nYSelXNHxn31UaVRWoqRpfk9kPiFXQ6nGGZzqw
bJ1V6MgSBEfgden5kpwhGzHbOxqWwaGloy0JERh73DR+bejVldPB4+oXW5bJQIPVobyyWoRevOwu
B5/tpaYFmxC3XHaG96zhSuw8UAFByOFVM86+d1M7+LlFBGxr1ptLvHAiFA2ynoGqJtCPjwe0KyjX
Zj0QcY+WDj4qdVAhZwyH4C1rmq2mN5sU3IwU0n2UDnB4GgggkfHM1a+pD1b8hhAOdb+Kftc5o1/X
Yfk4QI7I18q+S3cy+ROPDuUwU7dmq5OaBV5yFSkbgBFukcTba/Ut8iy9vRI5iJmeH6bLgWYr4cm4
t2sDNzItO4HL116z13Xlknck0h/DoOoDYNGhgDnn4wdjlxdB6GG7DhVTLrcxlFYIEaVn3gp9IuJj
eXxGAHRb6XCG4Iy2MCJGI7nyChLjF7bLlgogIE5+IDQj4WEdEfVLdXBlYlgLt35nwBL0WBNoQt1e
/As6rTdCbtG2Bkioka1QD9iwtfvq2ULlls6mHcH4Ke3TqO3Gttn1cFI0/0bpXooQE6YGtaTk2awP
la6C8gcL1x0Lq3TFigfYbWgx3jnF+C+uASQt/zdVswfLmUI5siaUieLsYHTEyqJqIUoz2sOqkPni
QSREReBCRdAdD+HZeZA1z089G7ZsQI1VpbpKY0YHjiRT8dOJ0eF2boUEoC21D6se3Utv8+Xos803
WFHjdNbIrqCxXe+oQ8IbgEnXp8/VKupjcacTIXPfESUDdvn4qT1AucJQ2IJ6DxetPWAUshHNG19+
ps4c00AFX8NtO3YDOkFnQD2DqSMWPmxWAVOLpxv8CZhuQnUIJB9/StOPdTIIYfU2PYzTVtSB+nYX
18cW+MDnj8ryCpMTCkVJfArmVYYoVtKq8DBEVCyqmecu08GAke3TI6q/UW1QhgcqT0ClVsYV23R+
4ukLETtjrmWQFH78RqxtbC/VEfXkNQMYQX8WVxZWGNxrpj5hWFjEj/70Kvkr3YSlPWVAywHWw6vG
7H4c1yTvVruYCg4bCvwL49Kj4ebk+MBD//wjl8YCf6kh0oqwg/budH2RXFrYuoWlowXvYhrBLsO9
Bwu8aqvjwrCaYi8Oxs2JMJqlC9j3xw+zvMa2SxttQL150DIYLvXPKhK6GJPbTK49IShc+pDrkKLF
SthxRpfKtZaO7iCJYpJGjypcUxheOlOQv//3m8RvvpiAqNUAhk8JdJB6h2AbMHQexnVtyIUasn45
zOy8hJ4hV0OglwJ97uyxP3rP+opdS7RJcESsq98W6r/QSLscde7vkRbdYGgxBRwU7yjOpWpyzNo3
JK800uZVRbqVqZy/kH6vDTimoliD8GaIgSvqi/JoQXZfOR9LKcrFXOqz86H5CkkDrtjXegjFdZfH
X9AOk+Qbv7oRmBJPefj8jKx91+weSFTJt8OALYJQSNWciTGEb2i29lmL99zld81SL8UsxnbQRbND
OTGUPLgOHLwip1KIBRVGxa4MqAlBjc8/b3Xc2QsKCs73kyZMrktYw6a6sYZrL7uzEBPJAxdimRXv
dO1Ftb+vjLuUSl9+r5j3i6MX+Faocr3SqvVdrCTGyNXOxgM/YOz2iKZX/cpDIr5jfp9fjje/fvS8
sQqDgr6tn6EhIUe6ykFa25qz22SoZa+UBJoAzi+K/26YIN0ktE8546JeGAxr9/fiR0HKgF5Fl0KZ
QwdacFimNdBkxf5OeEoDznJTH9sYMBaYmyCepaCxI/jLdZNuJrM45J3vKgBGwRhBtPeq11q4GaY7
OcUIhUAdHnYtXDcJRssk3dF99UAZWqQNWAQeiwlE2Ci+qtJG1+u/S3aKvj3Uve67Kn2DPII+Jy4v
+t8kSvMhwseAwNeUXgWy0X+zCHoV8CyEhGFrnZvYuyJxOWR4g+qavi+PrQf0TTgybiLryxg8R1Pv
9ob04kFODJ3xKNUdfpD1nYT/mQIOUvg+woEo63Eb1+quVQym4Rm00/ZdZuMrMNmNQNTg0ECDLK/y
q8/38VIoJIRK/7sCs+uIcqLXtd2YXKfvQHXMhREaqI3XdUjS2lrPLqISmmbQ2mpy3f1EEkCykSyC
TX+qSOxRt8DzVCXfh41P1QJ6/g9n5cAu3oPUyFGB0DVwzbPzo0p5n1gVH8pmAZ7LU0kZcV0CZnE+
cYoirlQsoPizCltRhD6FMD24Bp2Agg9lmcEX2h+rcdYS6VjHwRXpF6rOBNWz+TTNWKmtOEkR2dxE
0D9xl7Q3Jky+fNjqKEt0cDFdZhSleRSfVpKkJZsZISVKrZsfAT1ytm9Sqc+stMFeLzb1e1EtGfL6
a8QDFlLTr1XrlMHxFeoJbU87rTIPAZoE+LLnzVb20oPI9CjEl752Cq1zzOFPVwHfSz1oHZoAPjhk
vTqkmY9X9KR0lZPaaXrtg5Htv/wfZ+e1Gze2desnIsAcbitnqWRLtnVDyLbEnDOf/v+WGme3RNWp
wt5owGh0N3qxyBXmGnMErdz2GG/8cYv56M8ArXps5r+Jy5WUPrFMs3qZRHOjg5a6vr7I3hWpXzbv
D08yORxlwxpqXNL8Q0JxAcObZ954nrlSuQr13LT9NN7EhS24sUs7P45w1HX+1h1f2iCAxzHONfNW
a+bibk9jWJdVWSM/VRR9Hw6wqPT7dChM/zDI5/fbZ/rGPcGKzmqBDZiVz29CmBfXxocRJ3OmSJqI
EA71XfiGKEboGKV7MK7buOzF30YPWRFEf5F69/m3OVrS4QgdBAfxkpu8X47+QnPvTEwjgwqfzqIU
u6k54JemvrnC6qQ+p510wFAIl2u2/MZYxBauMsODrK07cHEr5fyD2G0mL/AYjBxCNUiJwOoSm+25
cTDe6nGFgUFfPVpxvoZzl8tHCycl5nlXhCu7AkrBgtqkN6iqrxF5jgBamTmui1Y61sl9HOKClumY
h2SrUsfrUPqhVtWT1in7Rg73RZDOK2ulSumskl4SF818RNQsVPuw+R1mf9NuMUbdLuwxEMzmunXW
40WjJ/MqGGd9YazGvJ9n6i/Z6xfwXJdqZcyTo+uWwEH4sTmvaZcunEKflSP6hQCHG9maRVZ+ur4U
tEt3CfjCuBDyXb7anLWuiKTuNfR/vXZShRWM/1ImGOgksrxIy7ONfKIjCzqiBo9hTw8ZPrGmtlXQ
/svyHJiMeSO0IlF4QvW/9pWuJKey2Phj9IJzwFMXPLRecCy8FioRvoTHs3FLw3iJ0aGLPpGGsBnj
yKl0xndql64nRTx9BsQQHeTDpCVKdsbtpM0equDXTa3cJTbRpzEnhS7GalwmxV2venMJodV3TbAL
iVDz53U7V36rfzRtF4+zhj0Y/4XrX+3Sevr4eyfFrg1W3ERm/V4ZjtyKkM3iaxFV/uqf65+obq6P
eOm4xkFN6FMBqmnffl7B0Zi5XMQpd4UlGX3R9uirR2Si/8MocGQEMwq3+Sk4I1l6YpUx71RE2KFE
RjMnQLebaP/FngmSJ4uIJzAnwL7PP8d1syLSXCik7CDOPVhrJjIVKC5zK1/rUies1sb+VJfBD19Y
3sODRAWUmWTjmRD55DdwlHd/JUdAVb/ySN8Y9QmCtQuQNuya+NnXznIlnTuTtkmL7cYrniSrEV9x
WKoJ5WQcPF1/dxdvXsipZEKAZcXADvvzbxr9IFelxPpHU5099zCgXWDfzn+ismrqo6B6tL3o5Vwf
+NIxQjsRVIuGsHDC+DyuD3so0AaZzR1bMcLqyRmmYB2t+yH/cX2kC+c2QlsDTgctIT6eOTlH4I9U
paJ6zI9MPmRGvHXDv+xAcvbk6Tuh8xkN3F2SJYl6C38fDP1Gbt9CFETkwsuKd6NWF/evz1WEIHuL
dBgKTKLCJqsw6uIwsHpIBrBEQ7ROTBBKZR/UXUAw13/61/X3eSzxET5UB61cVGVEVN9hUHfAeMw0
2AY3qTOXfpHQH6LJFdNo6lwTFmNWdBkJQ6P/0Dc7vxArkAB3rHJ4g9d/0dc9jBwug6wqlJw026fA
i08VhaqRt9eO48JVznrmzIEL+YIYsW1F7/HmS7xQJYsx+VJoZGDIm5Mv5hih0eC8RKKQiy04Dlsr
u/4NawJfIC9cK/kPQRsWpOrGxqnyKFk29mZc9nIug5Qdzw5Gb8rerLwbu+vXJcRzCcknBRKWke/z
/sPXZc+1NB+S96G0H+tmyXtP9SMXlZtOA+9Q+nTOUlxSfIP5c10RM+DDSIPl9GZayN6dOjwr2qun
HP1slUVH2V9J4VqOF35RLYaULGdvPWSnIUSLticbAxu2e8MOZg43cnWjySc/eiAJpkCIl8OgxUIN
l3ktnaXtzuu3ujRLw82YnSp727Tzolth3lwXe9dbpxjtougKthJGlOE5LPcuVrrRcxDhBVXPTYMk
qYzc1Kdg1UYnzzxKyl5TNoZ7GuiKqOMKe7Dc3I/jplFmlX5nahv8yxpnFd9KG7xwwouv8u+7mmxs
ilvqZRe0wcEK0Gw4R1bEP3i2aUFAwYevOCbum12eR+mta56gml9fIZe2O8FRRUSGlkPAyp8/llPC
7c96nLBr6ZgxF1EiowIwg/EEz3dr6swPaQvVJ2jOwDYQ05c0AnCli76rvkRUjjq/8UDiXjSdPR8e
aCr01sldltMMUVHhqqtOYh/S0bRGO4dzhpNP8Xde84JDR5+9KAHG0z3JA/vrz3BpIyTFmlaGZhgG
pkOf30lcdFpNKlN4ZxTbLiNi+KCYezW8IQC/tDlBQgVgUrmw0Dn5PEobmo4nyRRYbISMklD4sjHx
wQPz1QpPkvn03/8qFj+AIvsuxOQJTJF4col6tRSpQ2evf4hx2KdquMl5vbTPMI1g8lIhkBE4GSa0
jKDVS5ERqOz8YIlIGmtsDhKUSNd/zwUCpIh9cFDoMIPZ3ydTVy5VN0OuGtx1iIGr8M2LtXXhOdvG
Uo6ml8MAihfQCQIJ9+6zmm6H8lsATtd46UrrinkFENF1+DfmyerGk33FvT49mTF5B5qsZa5mcJIa
xNrIBi7IELHdJww/fyjmPMJpeu3iidrMi+8OUbzCrOHGE4gRpqtIR+mPpzQFExv+58mlo82uNBuU
Ne6VOTeWwn+zYVnQd6iBFTl3WMgtUuHrw144/CA2QKy2hYsAzK9JCa+ZmVTSaKXmJbtLWkre2vVW
QYA/XvUWpItCvUux9c43bkWX5djmJ5zCZz63OWQ2af4SkTCCPDc9XH+sryuNp2JGspaFCnPa+y2r
YqhbkyMZ8wGum0O2Zo+FkYZUCUz9pthEFSXi55f/abyp+kD3Y7OX/BCvCmw7dT3ZuXKKM3OzTMN4
4/tHpf8TBNqs045a12wwzdr9s8HmUbmMY8RG3INBhEvfXbndm18/R357Y/N5L32uPePkdqJKY5xa
JhMEB+UhQxQDWznOfgUVMPye1K1YW9ROR1H7piVzHYIrrt6jfTbNe08a5ujty3xb+f4s6X5FhoVQ
fVz0iKGhPoeYCh/i4pQQh9zFybxwNcgif8M8WtryH/NH7ByE32om/9GiZe19M8HWg7y/ATpc4M6J
j2Br2COKy9dU8qM0cZQpRpxC1NsaOlapyYLTDEt/G2oZt3bVJvWSgiIx4LDteg+SWiBMq5Uba+IC
cAAFgCUI88li631/0A/lUOoVvh66dOV1ay7J96Vc4PcqWtYuFvM1vtPgRNKNE+zCsf550MkRpiul
nuMylXJv8BZRvs67dV+HsI8R+wW439LLGO21O/qcqdUcCoZWC+TsUYfrryOyTznkry/Cr+fC5yea
3C70gWghU4mCw5CeQALBHcHjhYtxdUsIc+HTo8GCeU4FioeRegFICPKk6KhprEcdOSGyH2xW38I7
CnBHIoL3r5UulGRB9IbdrmznRgnz7hL4eW0xvkIngPAtKMxTmLWqklQvFaxKI4LO1C5YSc6jVp7N
BKMKLXq0LS7rNVYKrTsnwA5Kw5w26iwFERd6ev/sAxdb45He02AkK2NoVvxzp3s0oc94+ZmbbwdC
QM6GKMXELUZHxJMTWBaOj7b5yNc0tGQ5yBihjvlSanmI1l2xwh8bqChKZe+6u6DZh88+DOuDeZeO
20Gbe8Ts6Md8LwoRQ1vbdKkkNqMI+MEY61lRVxtPPRoWATwLkMjit1Ljts7saYkMsRubdI/z2PTP
Trxz2mwbyMSC22dP9w5ZZ94VTrLtx/z5+qS6WD/TXMGLRDBPUN59PudKTj6X3Z3YsXqHDSv7umXs
VNyJtcekXzs1LiHpGgafsHsy67++c2t1XzrqPzzANBI58tza6iSOegiVuGZx4MNsEjCBQ9sQ7jq3
PJgwaepjBdUunI61//3GO/h63DDd+P3Md8QolHaf34Ea6F6W+FRcKMLRY3M9Ep2u5C1Zq+0SYzkh
+PND+m03ypx3tOfLPP934KlbZug3zdg6nPY4+tgqyVs9+qQ7KxnmIFJxcYeeta0aXDfo7XIwNAH9
KSuYDYPNc+qzxP1joZYdx3IRSRg118zf79bwogw/9fbv9Zf0/3lWkt2ptflzilwFSpbkToW7Js5H
sX1na8ekPuh4UEeEFGTtoVH3EY7o+pY/O/ct7g9q388q94VeuBUvEm3OfbKsTxqG8NqhjjBsCowb
W+QFeI0vSdeK5p4wurImVwI9Ln3dClzn5GqrwDmpxSkqDln0lDXH0b8ry5VEYA3czevv5sIJRQIs
lowaB6UARSdVm1clQ9WO6EWZQB69ElZRkDwwc8b8ZP5MH1P1xvH0tSDT0AWQOcxvhI43hUYb3wpd
y7IRlEhHLgvrrl5oD0qyEzwKV8V350YxcAlzgmpASpYlrtvmpNgxHB/7Go+rFh8fLC/kgMNuK5HW
LM0WSOT6+7TE+5quC7JlSE9DBytkuJ8XZBSmTREZaJD04slKjwAuvoWfEn5Q+vhYR86st1epF63V
cG+P7mNjYuinY5fukYOFMBN8yAoUbGzcORFLDnrZtd8/RXn/JMhe6O75OIZ0L+DjOFoWKYbxRbSN
MbjLqrlSkn5SPXNd94gH6mpvJmR3rY3qikCBaqd14XzwibsphoVE/YPjJSdLMbw6r3xwjo7AGWcD
ijLrWNsLzms6Zxjms6FhjkaQQSEslxLVWllWejLUNymwlgR1dGG/54jfSW2BP8asUNTdiDTw+otV
L75YQEodC2pV/VLId2Whj0FJ0QpEQZPO5iePhjAqsGZy/TyEa0KelGacpcJGSlpLpres0VrbKW7R
2JxJ/HuYHqT66tCV4yyZl+ihm1a/8ZyXpjdNcqi9ghLwBT+ocOvyMWl6jxX9hw/pRsOMBgrArU52
I86LN46hr8WVhjM0800gfCrU4s8zrpB9bEHeJ7j7WCdH1RKHjgMzu29u7VG3hpqsJbtMg7D2NDZ9
T+C3on9c+NtI3bvYe431twz/Z3AM3EwxbvCQGkkVdBbnLI3tuxf6jSkhCtnpWrNFyCmIK5zIKUBu
ymGb1cKow6bWAm8QRdXYN0+ybK0rs3sU96m+xDacTGsTW+rQ1WjFZqtcXGtGa4d6xx8fra5YBy5m
XjY2vrWMmZq98mVrr+C9OXOG/GfKUrn+5LcefFIPm001uG0ewoPiclgZBWmKoiMENeL6OBcnI/JP
YRWJH+5078vUtgt8XO9Q5cOyX4uIEbqpwpeDOO3h9ebt92JJZmMLBEtFhApPSbN1hUceV0FwpmHY
C2M2RosfZAs2YPCb8jVMxnmuHIG4LAlsQnrNsh/Xf/KF2w/L4cMjTM5RU8oqdeBzCgkhzQzQdzs8
BeMj8cImCrs6TLc0HUh1r8PXznMWjW2SgfFcEcXhtk/XH+bievnwLJPDwOm6IomslH7AuyYZtZ8Q
tKBwCLIb/ZuL5YODSJOth5Mcxv3nXaBWgRP8Do47KDYt9pUdY//xGPCXhuuhSOO45V5zcUdGqCkT
0Q3ex2H+eUg/EcYaY0ciADTIusf6PYfykBxrGbN6q1spUb4cYfeT2qT74Q6VBdn22bzwVUJz2pVh
h8X8m5KN33KNG4j3mPrmdszqu1a7SV+69CGEehXWodghpw2QWC+k1Nc4PIImmfW+cQiUZjmo+Ty3
dGDvYGcXhBjm1lLG+d0uoZNbc1tBjWZFghDJbtZhjZlG/n1bdPsI1zqy/bzOu9eTFndp755ISRz/
mm1quP91vcQ3pZdEPx4LZTQjn99yJhd4xhRWJAi9APQY7re6qF1QEdDAurllXFjCjEe3lX6Ajhpq
WhBmbjyk+A5mB2VUX8uKeETCO11aMF5X32vp2cDJBlGuBKlP6apy4UbVd0g98P2vr50L2jEBGiDX
AI4nQGVqU1R2nYrbYJwdIse5Cwv17I/PFOglk6wpnIUuVnZ0X7cnkaoYt8k2b9WdKFa86uSaWE+C
qZN0JiTT7zkcqkhkUhYVz++nD9cf9oK87/PDTlZ6Iat5brpSKgB9OdmVubLoFGWHAOTFM/sjvvEz
G0eOkvPw9nHy/k0+H4TC2YLJ/U7O09+L/I8wU5f2bDOIC0kWq521rH+XSVRT9+b3lrxA/VBiYghZ
+behrK7/7nevgy8jG7iAUV7L5BOLqu3DyJZjSWlHxXvQOoQ76mKINlEBv1a9465KYv0pCudhuVC1
tQXABtsoOxJ6uLT6v250HwM0Nu5zAxYNwdZXg71CPlzOtv0743/3ZquPbhuAQKzbeCPXcz9eJs53
Sd7X4f3133EBNuIN4hQvvJ8oL6ckAzcvJSdLsFQWFCWHFNoUkWobCaeYV6l179w02cnWwU/KtRYT
3JUWK8FpNB28KIsbwMbXzYovCPuAIAUA9S/kEUNpq7F2EaZSsqOEzMY1WfFY5Rfl+savFnvH5OvR
EYbXKdMlVwin//z1Ms8Mx9iBAW4+Yhxo2b/BD2gOw/VhoYTtQ98uRnMeR4vr4369ktGLwt6RF80E
Ibf487CgBq1p5RZlpL1mv/0Hu8HyFd+wm251t8aanItm22ZW4zAW0COnsPDy04p1wtctkkevuFEh
XxwNkooBBRXN6xT96wYplWrhVJi764pcCnouSAmDai2rXFpuzJMLuAbvEToazvpwDVD2fX6PFdam
kRXhdOQOz274o5TuYu++Ntd5utXkWa8tcOyeceUkDUf/nmRnvVmF0Ga6+yx6qK2farhotngySePc
ZILd8tO+dJIoRF9pwo9IEdfhz483+EabUYpHB+UuS5djcjBwftKJQ/uRPtl/9BaJ6SGrf5T+zr6V
k3lpCRmaiRjOphj8ktCkFGMYSp2PhZ+mzvSeBMbwxArKy1MOGnZ9NosZNF1E7HyWSIPCbWFaBsU4
4hmkX79HuYD/Ocoj6OxNbsnFX2SwQ5GlQEaNMfnWcEZdGJNQk0xsZWHnsdniNTw+K3FP+OV/fW/g
lv1hsEnNEVWOl+aJFB0CAOxKMlbiJpvvII1Y+Ermqbu8aS7/zq368ho/jDmZLVEbDk4lGIAgh0gX
4T8I4q2SL20pWxHaUcTtCuBGaEexSMmijUbwKw6E9FceWqpMQ7XuujTYFyerLu9D4PJQf0TTH8PV
EjbRFtaDoBwZvN72vinOAtro4O8O+pu6GlN7ZcT+HBlhicuK6ExgxwwY00LSBSORSbFiIQvvNBcH
6qp7c4DIkVQa42OKNLnH8Q3YhUuOQBiyl8xA4eJ5d620idP41rb9tcHL5xHHA674zldVfWgkulR6
zG4IcawsB5VeMpNeQiy2k/nwXeluYBqX6gsGpM/ONkNqkT7ZsO26Jnx4YPJFxl5P7NWovBLiUvTZ
HGCDo1u4pki9uxIeztGr6PD9D0vsw/iTTbzVgtRyiaUULrroOkTqRgTr7iZv89IPBbujCKCYYlOd
ur/qeWm0oyxnB5lcVqwIInub1mR8Sbj18LLBNhSn1LD99tfUvCzymy5lF06QT08w+alW7QKwGVV2
QDINvhJUj272AjQnPAPJT73+Xi9sKnRHuVhAxVMsc3qAjJJZmk6KSAaWgBmHs7p7a5XnlovxLX7h
BZyZIxFOnM65SDk/pVDbGe6ArY3VKfYCivdk8Vs4HGXrERoaHLixBM4Lfl//ee+X3sme8mnQybw1
aMbLWTNy7Sue7PSJX+ml1ixeDHR8KwzWbFTo7Gvgg71Gkm7Tz6V+W+HHdNP05x1qufYok++aGq1k
6jEGiRVKO0M6o6+djVqyr+x7X3my+p+RK21lxSTZ2F8WA04HdbswBwPX8VcPppqt/1KicNNJPpl5
mzqy1yUGC12Ia4OzleKfgfTcNFt4m/3GpWsnVcfR2RihgvLKm/vFWxU/ckptRBNwAAKXiz9m+GvI
izmRKDLGxmlxlkvsczayj8dc+kc9dWR55Lq3GEd5w0a5Klt5HubjrOuHWVnmM8+AQqn5xNNat8CM
S3c/Phw8cPy/8QCfWqzpdtyNrlUJteUL/CiHTPEHYTaRUCvWPpH3MSmz/kNrP46oSQjlW+LVzH/Y
lQluh4eifKzzcSFnGqTBAWs2adWoKwl8733eqUi3lRl4wLq3uVgQZau+9aMBXQOLESKR+rOukjKC
TyZRcJ2vLmBja9C0xc1NYM5gaH38Jg7gHsqiJA4a7uQtTAobLLFk/nBeaVAbwmynjtwjqmQdOjLy
B46hjCSIkE7U7/HdcsZmiLZ9ZM3lxKVawdEvlKVeHfMmncFvq418YxWPbr5zbY2+Gm6utAloauqQ
ROta+83aEZhSVO8UNLAFit98B6gmwNc4ekUergWv4qSMFGfu0hK1gqfMfsXpCjIdlkmdRuBt/lAX
B0FESksbV4pzN/wyw1ebqEYj8BadjX9nvixjLPXt15zoeR7Py4yFYOWVubSQtIWYK9fX7oWq6tMM
EFvXh4sljnpt1TesFzfetvJKllda/nuQb9TrXwFSsSv9O8/EbvxhFFkrBjeKEHZwsNDIZP/TCSXG
ERJ0Rfy85qZ++cLZ/WnEyZXL6wo7LXW2pH+I1tU4/pQwuIk5QTNkt4O+Vit3a9z2AhMF4tcN6D8/
dSqvL2pP0pWWgZ0SlO0OS2cVSZIzHFIn30KuHF1ygdkPbt7A6MjfGHpSu+YEf4yj+M12+MMPhlNR
vwhQSUzL1H71NOchy8st2a5zN8QPb/AXRb3KujM21YCHdJ/A6vCxqdRVEu1T/FMNv96XrreUXaeC
XPcWEi5B/YcQRl2Go74u/RDhBd5cHKJ5Fi41dwVWhfWIvyFH2bLnGqQJxbZX0G93zuj3iyzyFoD+
DzXqSqwcEkUR0ZaDcc7d70W3FAdGixlVmDg7Ue/A0yBrvUwPmjIsnfKENfXIbQoFFTWjFpusDW0L
cZX9OFRzfG9OVo9kA9esdIsy8DmU7kM3X0jUFJYzF/lUgZ8vxM/QBQF3OdTWDzhM3zrd3bn4aEX2
QWB/hGeodK3CkcDZo4f4s/FOsWLf5c5RLE8/Nzc17fcKk77Q9Ve5V80jOoDYq4h1PrjeQq3jp0Yt
8Sw8aOkDweZ1Lq96yTjEIJ2mWm0zio7Klk+OEq/HaOlHyS4IgnWDaJr9xEjkA4Zgu0beFbmyhKfq
npMym2teuuB0HXilKOe+cduFCaJkT1rcLh0RnRPGW4rvDqU3ETBLyX8r2FUard5EmbdvFfkuDb0H
P7F+NFI2M1vSvqlkpeYWXeLi6oN3C65J6qYzXQSxpJsuDrmEHmIfArzrC6FNrQu/H6U/0gbwbrVg
LtVz0DP+M+Jk7uuaw6aaCuEsBqoscq1YusEan6QgWObRrZvBpf1MaGQsOvoUsfJk11TiylVbYSgf
dNjEViTgwERpcM1S0rfayRfZgCydyJ9Ies2zH9xbjwk9ZRoS6Fg0qBGDFdIdRxCo3+R2X340VP+g
ylBEp9xuSa201DO5Q+gwHCmbkcaalF/t2KwM+S/cPL9vZqHxU8i006PIYsG0JoYfxdOJc6/IUOz2
/8P+j8Xefx5qctH1/RC55MhFlxWUYw9Oy8oW2v8H7nysmpuuMrdewuSSW9R21tYDHie9+6jDf/Ed
b8WtGgObNNBWhDYn1CjXD1LwgQvbr0bL3KF7Dqw4nfRVVOqK72HVgRHJsk2NdWYoy0hJ7zjqISeu
DLfeu263aKQQIpg3C9vvZqUs3fLbqP70e2x9/Bk+f/eOjrmHyRYHN4ZumWYdJGPOiwv0bO0nD8LW
txraLf9XTesF/XMhfAsd77mRHDikbCBsjsKViDng/xR1RkE4VJJuBqHJecFK2CtwO16S69rSmFNM
ShM6hYOzcA1s75s5tBk6Sb8SV5prYTavs1Nn03mSZmZOFIh/dG34tRZGcuhIPGXe9/mCjHoaq3K2
7MMnsynItX9DIjpATEtEdVUGazvsUPr+jPHVz0ICvvJ7A8ktN9p7S9p7+pOUV0jY5QWNooH0x5kv
Rzs6SeWMjk1FgVyzjen+LHMgnu1Vh+WWRveE6G19KrS2enDLpWutx+ql5+pRNs9aDRCHHh36RsrO
rsrGvZZYp9FpqSZDTGTVOY4SVNXLKrc3kDjmpvsco9vVQSW6wVrTEZpDgZx5ybkuqmVE8JgHczWT
n92uXaNsbnV/3vjyCdntokM3MxQGYo7XMSR6VR42llItDFLTs9k317wLw1eH/VbXcIc6Cf4E03Nm
hANdlAwAfAeWJaoCsXmwcXM7tA1CDZLvXN7ClmSGfs3ktUJtkYcb25Ee0pqoslsk7ktIJ7fUf6fw
ZBfN1NSzxxRwKGMLVSjFdS4hlBFVogH8LDXKpkwoK+VTa85KlMQ8bSqfiVvtOLnt0PwO+sdcCPoe
XLvCVMVfm3ji1Q04jXuLHHehGUt2DLIzkyxpRItTYkJa+Y5ROITI9Ko5G2OBJim7xMhWraoLUiKs
PKPENMax9mMn31jwl6qtj4NPzoC6TlvJ8TF7ZIflutTRXaHjz6xPu/P1reUdH5jWlB+HmpTPZDI2
KjF74ITpkq0zgz2aKu0CPqCbvPnhA5OxwZ3FbI96d6YeC6LHIZi5VHCN9EvLMBAs07mosxVYPNef
7eJOS1dDkK/Z9qYNHSnOSITNsYYF5YGyLoCqEYV7iwJiJPXLe9O57l4f8tJRD9T8/4acimwwBMji
wIAdA9OMUJDaPAJiEkvNTesms+Diz8N3DdQGdb0zbWirmT+gtKPRUAQ/cAqCiv+C0Q2VjCHw/5xW
9Y2T8r3d+uVb0yCDxI4hGvfyz1elyh2asFBooVuRcpSt4JtKuUvmkNHl+Ca2CwiwHdBYUb0E2bDu
4uwoUUbWZb52KcbjXJrbkbRv1W6ll9Wm8F5YkShZy8TCvla4YJ9AIrBGnBkWtvFxPnNQadBeM8kk
QPgnjcFCip5IkssslAhnRfuWd/a6qr+1/rY0Fqm/1XpKdftk16e0uJUqcfF9//vrpySrHu52XZoU
VnxYgRiZu9I8ExiWj+serfotzfPlHeTDeJMNLxEW0VFoof7H+aCYt/ZfDIfrcp2RXfDXCAmqS8/9
cKt8FHjYlW9sTcohT8ZGHlX5u09s6bzkwAGSg20j+gnu+WAc4pqKJhHPWBnkJxUot7O9ua9c6qaj
Ev7PXHsnWX64lkduYkfUAsTpJievPiTW3iIvQTHWachkwe/hzqSBB2n05it4L0OvvQJRTH0Y2o39
RtILFpaunkv/VBuH1pfnfsudcZ9jvtBl8YbkRS6Bsj3MrOqpKLKZBrBTQapPievxXcG2CTVrdX13
Id7r0teBGmvChYAPMWUIZwIV8xwuL75HgVKv+wSvrJRiuojMuTKMm15q8AG6y81n26WEDqWV7D10
7hFB50CEYwIUFcUy6NE6L4MFXgzbkVWbj9tQX0nBJim2WgI5qlgO8W/7V4wmoZOAEvE08tFceo+d
T0TTSrj2qhD95GCjKeMmZsOHcR8TqQmAuoDYDPr17NsVVoFLIljYInrs1cftmIeravhuq/suf5Eg
Q3hET3JbHbzvavfLc+NlQGNHtu4zlcTM+MHubDz0z60LTbOpePpwlui/42jnWemT0/vbavgZ+eG6
jnZDFZFMeoed+/dGIllTOeBAS3VijMs26hejsiWEM2vNpdQhvau+6fojjHqcazmIcvjrym+Dq4gu
MGnzZKcDdW66jHYFZvv92TBcrJ3OndOufCpDH9cuaSY7Myk7jfm9Wy6CYmFyPdaV4Hto30fsWUMW
rQOtRspMWmwr3FxffOfeTc6JEhGztDOiP+UYznVjU5fs2iYl3rzgzmzeu/omy4qV9dqmyTKSZXeW
lcVjXnj3SdjDFSzNu4FGzEzNYLjcmGBiT5lOfdFYMuF0KaA4E4haysjwVRvYAOqxVBfgALG5VvUF
2/CYLDDqVrNNaN84Vi4VKx/HnFQQnGNKHDTye2cnwcaKoAgwS8hg3IVu/DyxeX35eZhYsXZEaIM5
Gcq1Td+XArrljsLVeAXAwE8kM+F9wS4yf21xIUBv/np93IvL1sQIhKQQAnqg6XzeUYy+N8a0T8hd
TloMEYkil/2T7Qy7Vm9+JcPadvKfYc21p7cXdmwvVElfc9rOAVd0M1rV/vjAbhOWowheoKFJMccB
72OKWcRsPfF3bqzvdrpSvvFld+G78gzZ+Zx6C5ZjigQ1YmI3BulPdnkv0hnlQF1jUn5I+bkcqNF4
NN2fULYBAggPAtpvYUmIm+D1N3EhpIjuDxpMQhd0zP++BEEH+Gx3jvHejnHS5x4hE08/3gkDdv0p
HfaRjF+SVa/SEDJ7i0wtXvTAeQQwIx8dyJ17jLYVtxuYSA2camWPd0RexHspynfeneH6d6KQVAd5
oQHjXn/6SzNV9N1FwhKE2qmmkPud1HYZM5WyOmzO+IXSfQepwL7++kAXQnhAhYg65yZPhffFCyce
HJeYndw9tYE8gyVJ/YNLYLAusNTWCj5j9D3JH/t92L76ejLzQAT9lgvbtrdPgbdWoFi6c12ZB+XO
Nu+cdhmCG1Zsnx1XXRVmWjb+uf7Il7p7nx55cmrKoV4lXMkC7mdrnxlGh6/WRFNESkQGjxXkotlw
Y9AL+9WnQUU18+GozpPG8BUH/4QuPWEY65lk6sHZpH1DEweRhAQyUGmPffpyfeALMwHNDG1ijekM
dDSpzVSL1OaSTNJDjPmury3T6jcLEq/Bxe2G9AXAkrEMbr66DCVjeo3J8CNoYUkG4k5hZTSkYOtA
1RGNlyVeARinpFy6rv++S3j9x0GnFxkIYfLoSZbgEldzwDkkm3RKl1yyHrDC8Rt5BklC87nnp7OE
pMqheLNweqNiP4tPYZ253dlBuCJtyEdyIuJ+JO/FLd/MoFnJZrVp8VzDGGPrIoA3yK/A9swG0CGk
b2l11jHwq/NI4RvSTVO57AvZeua1q8qWFjnsfEV+8QdlIzplWtfCuw1mZklbOazng13PQVZ19xmz
J6w7KW+C8ZsUwgj1bhxd4KpfT5SP7+kLLWLIJT/BRf+Agmo2ZuO5MGfm8KvrA0jOb2H4AriM1f6g
FMv3Upr8A0db4uZTFbiQJ9AgrbPoKoh7s5fbK4GPJR5B2iCDUF0yXBQi4X3a4B7oS0+aHC0qj/AN
voU30IYr7Az0i95e7u+6hhBuO9qH7BkYZwySIc1HVd3Gpr+3av+PaWDVJOULyAWz1GnmUd/OXNve
smDjzllYjrsI43rZJCBdoClt0i7jHOMTmq1RXCy9vluQ2/69tVeuV91ngjMGC7oKfze59pdDVxw3
7Maebc8DGjkqZo/Rsxdny6Zmaxq0jVrs9aVoqoZNN2/ao1msRp8aCM0ZmKAdSGRVEu3r4qsNyOhR
Y7GDWC0WQbyCOpHnxCURnNFk0spow5UJwG2V3VKt7x3zEXsmyPW1R+fVZSW+OmPxWsDLSdsnoZGV
23olhPWiKSy5LUiItM1IVsvTlSmmplU+d/sQEroLn3g5kjLaF/aM8HVLO4htxVX9OdayIjIOUZXo
CguVkS07/CDQBT6fkBYIcJQeCU7BdF0oY6Dg5buW70OTSxzQgqdsingUEfFE50c0gSgZfyD6W/j1
sB1dd8FJHxOGSh+L1S02MF8ZFsKw3rOeekBRYDf+PUbuYtmzs4pfR13pBE+a8qSPh8Zcj/j7DRTN
nfQcqr8tt5nTUCqzt7L7ZQ0Vb+ed3yThN/AuH66OZqRucFsDtV+GBHMAxzgoe4Hdsy5bsJhE5zkM
zFWOEQ67OPO61YC1eiBa68kwi5ke41kQPsn4ILfSWaKXh6bMjrEqi141+VnMIUAvYXsPqq/IbwGd
96R8cLwXuVJnWnDv1TpikH6VOsf/I+28luNGsnX9RIiAN7dlWUVW0UikJN4g2GoR3ns8/fmyeu8e
EkQUzplzMTE9Pd3KApC5cpnfjDQb+cx+kD24MUfDuDdTZe1p5OBp/9MsWVTq7sqaXV5CXXM2Ymzu
RvEh4jwFQom6OinZ3mPAh/wrvoXObey+0++p6hRKHbpdaDhiZLvx8h9KFK1oOogX1qWJGPs2CEeW
1i14n7V4OZ7DkD17bwhXlvvOQMBk5i9IJfKwRqlCf2qYtMUapQ47WP7RNr9lxjzQWqrsPa72l40i
PQdvdnprF3szjv/koNjoaeclGoz9QuIwVzbDrTTwXYIq8JXL6adDXhJe6fypAq4nPvHgF69CbkDM
ffiSOMV3mnUZFNqQo67fG7P3om0I4y4YWV9UplIjyRojCC58bJ6+MArQEse4ew4JINeXmsNrC5oP
czzQUsy5RGj+cPfD6iPuoCpwR5cRnGABNmTs6NVLa5mG7z+pLzK8BrEj5GjatB1z90nie17/IXOd
abQtgU4JwSu0TyZFUzxkupckYwazhAsrfJPcgq1IAnTuv6fuIYkfeifwMMnGpoBEP1fS3Wip+MQ5
t5fjB+Skozy26+ib5dmob9SY/JoImJrCOOMXiiqb67/4ghSd1EG6LJNTIPwkBAon6cuQEafsgVyN
pi0MVRETO/VXrr1J2t2oP5d1vSP/32h6cttGgEZ0bd0PGMrL7Q4w77qJcG6KrNXoN3d+mVAeFrci
spUJnuScGXEkQEWGLqHmxaFTVRsPVXXba++6ts9SYyMqkFB9h7lipsYKFVCN+Ke33lqwsVTeE0gt
Iw7Xvfu7DR6G+txI8p3J/STLC4ncTMP205uYbCLVbkcni1zyHLyvKaot45U56Vj9wW9qmTypiq3w
9cULDhJnE4bopBAs0fsyogo2Hvc61Y2418S80RnPqvVAjiVmfxJDSBVB8PiY+8MO7WqhlYYgeNhX
a3s8acY78lcXOotwg2bqkbzrHeJYdoZZc+AyTBwRfihRczA37pBuKVMM8w/2xxu9CVc6g2DyKSFL
AcqWcwNZNE/HrbjK2ygiU8P/Kl6J6AVhGTfjtbi36qxci3vPRmEyaYAXdCdb51cpf6y03tQSamtM
osa1X53F1UbWDxJLmIh3snX0m/LIU5KUC0xF1xgrI3r3IXtpIxJBbwJSVZDSNba9R78ATg8U0x3O
HiIXUju4ejLW4clJQarZi38rsMxYxknHdVMfW0cFeUTqAaGucx9N2pTsPLvC0BziDyqamo/ba/si
Jme9zvQqA8YrSM+jth7Ih5RYuu3qaD9o+Skm/5QShSyg+Tl044vEtM7O0bVBbr5+dBuEWw7Gpuic
H35af79+JGeUq3U24r87Y5pwR4nDLeahezYUvOr86DjexnBQtUve6/4vw0gJIGlxE6HeopwJqNwg
ATmE9yLOkhKLlE3NFuKEObtdKdJRC6PehSTyOcT68M/rQULhAXkN1TJFpsghRoWuad+yyNzJrco0
FofXdCNSWvMfkhOpCvAztt+q5aJp6YsJVQHLw9j2pI3lLV0NfMAa7SSQeOyTWjFuPBdk0DkODjIQ
KGSqV0lS7/p8TwdCTK902l3EEewJ3PClZwHo8M9qjlmQlN5Ai1f9dtfFxi+gMxJuFCmwZGgHG7tT
WBsnTeBxWm9tA7VBbKW+wGjFe+b+5ahL2ZuNS4Cbx7vrH/WCaP1y3D+8v0l00WTs5Vodh+ke7Tx1
vHH96hAU6S4fukOZA5/zXhUTSTJHxontV8G0WPfuk4Ryv042mfcWcmcZBuJhWgipnZH38FdB2hMh
J+I136viXlZ+SEyMiyjZdcpbDkGxr17DAV+1vNkWf3XRm+O6O3Gsg10wYFTg+Gc9ALuZ/OwTadUY
C+F0bmgh1MVVelzCEMgSCcLHS9lruxLefSiGJIXwkxNKP0QggANC4AG1GDLngBTq+pue6YuzLPwS
TKaIrLb2ednE6gyrz5FhAZXEJhFIr7Z3bmmVgdGuS2MnKP/Xl7xoy3z5uBrIEYaLDMMusf7Do4Zy
GrjAKeP7KNZvYMTHSOukh76npvP+yjttE5jpjSHDLAieS6qtF2sMT1WX7YGynypXUVfN4Dy5Aimm
dwfL83edDvEq6tZxmp48KVm7VHqhQAa65g1OhYS98YeraiCjsps0sm58Uz5Qq6jGtrWqtZobZ62o
V3HiE31PVpvs0lQnnzXuOqYFceMd5f4covvnF/UvRNlXTZXkK4VGX9G790rXrn1zSdR59sN8eEmT
jqtTqEqtWP8I2LYuJArBPkdeCLShYK/Gj9c/ylwXCnDRvx9lGkblUfIVcIahyH/hiWDkIcLHP1If
YkHzdRlXOTcD/7ToJExmrgSFuUtDASkT6ZQ5Aqgdd20Y3oiyM2S7w6cb+2dAu6I7SUeK+0oASJgL
WxREiLDF3O6MEZd7FIuvZBKE1Log1Yvp6RPEORsZGO5YCTbg7msEpI2TgP1ZCBBc/xIzlcDHdzKd
VIVCZbntbehdzre6xT9Ke660b4aG8eOSzO9ce521uD5tRktEnUlWJbd2Be8AW3ezdvCDcR9wc7m3
f9m1vBPY79LwsChynprI2iZ2c1JN7/xkuiB8w3JbKqesdH5F7S6KcYB6sPVoFQ2MoHFfyEJwpt1R
QM8q+cVM0SpMnDeXHC3AxN2XQGM3yZleDLI557w3X6rs4Mu0PKyt278I/Y0qedUb62BVNB/0B3AK
K2GYXCTjvT7WCzFw/o3/+xamGC+7Ttwq6DFpZRcOxqPAndIRTZ+XAcyzSfN/3ve0+1n6PrHYR9OA
rv0/ktiAumx1D4y+xvpRBT34D4SP44bUQxOcbYRl0IXivAvRGfFCr++2uWLw4xaYSj07dtNKdU6u
Bxit0h45hYpK2aCdpBZ4cGocHGpdxNEA9QWyv3cl/urRC4KFNG7pG0zuISOuqgHYD9I/MoDSk6vL
KJKIAblJQ+36I8/mZh8+wqT1PRpxE8oR6HhJY0Crs4tPNFsXUSYzYhokpv9Zx5oENzkLOs+QIJaL
oQe0EZyiSANFQzCwrAevslei5HNt5IDSvZeQZqMOFGWMTguSP/qQJl2g648+H3BRl4X5StUtTwcx
9B2soE7Y6pIMeyVYKc5Jp/auGXBR0RD3qTViZ2PeQesh3WMbMqXh0/O36Z4xEmO+s1ocLy7+rMll
5yY9bdaS5gticMCuTNEXQ/Gpe0ci49haOhA76Uahn9T/BZ0L3RmwC6KQG7xfNdo0KS03N1I2ox4c
l4dX80cE/0sTtXwDVo2YM3zIVzrDs+IGLZyzFe0q7Xtm7cyAlkj9GFDeD/a7m92b9q4afzcjPSpq
PvXWW4TFzQwzLjoF8M0gyqKR9flHjG3V1PgthMJwjG0Etw1Ultsyy3gR8h90NMMl9a/ZFIR89H+W
dCYHRWtazSgiziRdO9m7kUx3U9jPtMK4+8JWo4RYkOuYv3EZXjBhpiMEkfDzQ+oaRsVaE100kIVU
VYbgzbhmZNEUjyQhgmaznIXMr4rMmayL/pssT2IPSgWOnTU6Tu8UaygPBjVax3SeW0TI9oYP066m
KSAtnEVNvL4vafCHZSdf1CwqMzeDUIi5Uaex5T3gZ2GFvGbfnWIbtbBURpsZa9DwUVa+DX7mMiUC
JdgGaM3qtygVCoIC5Oa93Uc78WJArikR3WvzVTR56cDC+mUKtQna7lg1u8igQVQFt4lOgBm7bUR3
OEMe4nqQmb3kPjyXCPUfjkuY+YEeyBY6RkdZ3kvF0c82UXqHhteycLL4s668w+mF6mtVhIwlnw4J
eK4NqXlP/smPzQW9gPlo/p+nmt6THkT5xBeFkgYaKM+NQ4Fjjt290Z/svB08V+mH3R1AHhtIysVQ
ERXzIMzah/gZTMz1N3x5rGuPPdmxuTSS0XlxeKciCVDW2FokMGCG7gb0PSbMQEdtPb53BRqJYYYB
E9JpRigtLf2Yahtb3TEDLS4EVIMCkoAe3qIqXaBpoOEzZz6E8YMRbTOh+eac2FNqFG87CxD0yyjp
WwgqPnOdhCaakLkTvJUCmC7zit53F1Kzi0LP9Enxl+a6QhQOYZ3JJTq2vqU0Bm1GjIGxwGvXrWSt
K1AoHNQqiXbcWrQDfRvTTGnD/YUWoFlvJBBZhQ8a34zXFaeLcYdtob3aSbflyYAKpb/nb3l3L4N1
R+IsbI+BJ8i0Dr6p1z/VnJADDtn/eYBJEVFnTWeGkuKeq3KHMeymS36owd+B+95qI+Sigy/mYndB
DG3kYAf3fecstfvnbg7uerRKFDFZcPTP51Hy0SRytIIyJl7f4jRMXwEw5J8ifIBnJLhJ1594jn+K
8tH/rqfKk8u8ihrDLLUov+PdrrIBJVmtPhpduy1t6SnP69uoDDTkQ80bvRjP9dhvLRosWjbuElyL
pN+5hI+8bb8EnbrybdKP4PdgWk9Oik1lkkWHwFtEjIpX8GWXaZro6wt9iGkYSZNoSEenR4xWebEr
c49yDO01uVuXHHKPTU4uSmJup690FbkA4Ylef2lz4ydemsWxJYNCa3Ny8/l13quVZXDXMqYl+dbf
GexC7OHLMXnaX/QkoR/nBj3gbmHxuYD9Ye1p6e9poxsZVZ3fWfFOc1Umr5uuWadlBeDlALru+qPO
ZRXwmJhzYaeAkM3kQLiBo0VZjaw3PlhekO7EEB5tUUK3SIdttT64SwXebHPt45qTeGn0Wmtgqk5z
za5XSl8ffaXc9PLpH7C3mMS6r0n78t/dTx8Xnpy9UpYjz7fki+8TOiDgnslfKaAWpQ/mN5BugamQ
Qb8ig/v5lBe5ZQ7+WGEYiC3oqL2TRse4wzFsbuUjrSPSdwdKKCibWloybtdmz8+HxSeP2ZNlIOqN
glfRqJvK/oa7ZhY9yK6/ca03f2Q0A8aqC/9WNTj16YvO+ZeCe0XaRHZ/E7sAQwd9XUan37jcrLP+
b6jzyOo8E7YpC9ZdyWgeYdUmW3XjCMc1X42VDJTDXwjW6lw6oXx4jknGq9qlEemul98p0a78qcgG
sODkNrORCFFAmkLD3XRGc2tixtCk5a5w6A9rHBra8Yr9GKU7h2ZjxRAP/6ttZEfZSneT2z4B7t1n
twJ2GHoIwlnNuvlx/VTNJrEff/okmyyg8Dp+FcD6B/QGiUTvkm9AaJhfU9/SNEPOYeP7xoIdwlwt
jW0kCtrImCGgOLmeC8v3EC7EwR4O2j8od0TWATFdf7jZkGFY1sWwBH2vyfYyirJQlDG86CzDSiYy
unFypDkOkzeGayvGptdXnA2JONlAtpTBBEyrLV+1LSfz8HxhngrZzhBQK5hn58L4I3ULTze/6xC8
hYlCJ54u/Oeja40gNCIVnBp9RtR5Bce6j+qTnge/quQvJ/QPmUonVlA7pYfB3aRGIGQEcLxJkQ6w
qnemWoIShVG5UirPYiyo5fKWisVhZhAtdhHmYw0iL8zuMVfj+3/+wYZv5q3mYnxQoxWbvQupiBh4
vwFWjZZV4bqrXynQNseLtk7o3Fz/NHMsAx1mnw0fU2hhfyXTyPWYt7gUIKQLqsjHERpESILKoqvu
h+I5q5Kdw/LJ8MMwb2ntwETlzhbZLkrMdJKt4accdAtpz6VLOM0hRI6FeQ+5/Rftx6hQ9WZojQzZ
DdrlkDfVQj4YOqAtslardW9LWwecG+ydsfxuaiHkB/sh8cKD6bS3FSiqJvxTKBDDS3Cpbdl8dzv7
5KbDNsn0laQ62yKyNkWAjeQPTwu/B8AMcik49OZ48r3gJlDGR6mH9+3exwzyyDj/BMSeMTAPHm30
ZX0YcU9fe97JoZQjX9FbjETvxkLdq4Q1S00OWHY8CtEPoFiCwY9zTmOo66wKb5OmW9gIc8H64wuf
BOvYzwwpFmrhabW1c+p1T6B1IgbZVbJgvj67FKkKdgHgVOBSft7wni71ltqDPoBeS+7MlJ4JAEkg
5Nvrm3u2XFANzFcUfF9ttJk/r4Rxqa7rWRveQ0kZoXr1dD/O4YCaTPRdN9YtM00j3ZKVVs1DiQxc
zZBm4SfMxb6PP0G8jA/1OygbO1A8N7vDnIXqTv6pQibPtXSbZsWvTi2+aWK6jhocfYisk+4B2/Up
vg2MmXWzcld9vwZ3tHUpH6//stk04+Mvm3wGF7Cg4beCcW6auB8xvs27ndhglvqeSiA0blMt31IT
v4xhfsNsKEhHSnOmp1ATaBeCjV2rRr4vwr/6AEACtiYUzD4NUJxsKkQV5AA04fgs/s6gO8eiCXd8
aKFJobYqR81eeKLZxqcQ19dF5xUrgUna3/kjQr6YktyhobkJZUg+bQA4tFwlys/S09YWAqwpCH6w
JvVfcYagLjOTLm5WeQnYARSo5+2KPvie+++IcELP/X79lc9mzh9+4CXt+LAZtLGN4h7hi7sawjaI
BRW8trTBCijsX4U8D1vjZgz311edLSFJGGF6A+xQnC8lpDO6eRjSOqcj1z5Ew6YgDZThvnecwQtc
NEFmID4SVteGGcCYtKEnQTOi+cprEH4v9k1Tn1X5BBSa2IdAURcvKYDNHhQu7IvrBLPTyVnt/TIK
Ep+udVa/0Xpo/VCgq73qJDgjy33KWVCESBD+d73JwQyyuIpiU6dhqBZYYzNqQ2uVNikztBIwpxBu
Ut6j7g1ZLHTPYu59JalPyACebaaUVeXcQTcnaplglRkomR2ibLKYfVTVEanRnSQ9/4+AQ4CaH1qu
QGWFAEmtIeiMcEECJhJNKR20hci4wiK7Te1tG+DgXNmYBrxc3wWzKe3H550cdynPsjbTqvAOB9IC
nZkEwhFJ32Djyt28VoDOGANY6cKZXFx2ciaD3opLFBXROWkwKgfnUgGYPraKoAYjCDVUvLZFgpXI
8aa3qaYInj6wQuEz+DnoDk7ud2bPGI7xeypt4vQkApbY6lT/wrXoPQ5Atyy+Y3FLT9cFg4HlAuQi
C/Hzz+smipOkwVi655TdEDjxRlUkUY7roQUqgwYMv8Jmzu1raPiah0HHD6uT112/4P1hz70AKDv4
jdH81zj6n3+IrneZ0/m0YPSm3pMyxO52ULx1oFg7ndiu5sGmC39qWrFxkhiIfvPd8MyXLDuT/5Gh
9425VUILPCSSYvxDaaVuPUjNwsyplNOjAztL94NVpOf3ldtjl3KP9hEtPxflDTUyfkgQrdlVjlTv
xL8jJMv1vtrQoV+7bbHWoGfXoRWuZJuhteKZm8J9UtH7VcNi2w9PJWgTAdITIjHMzkB0SVr7YJ7N
+qGyEVvS/W2nnisnXRVevBXCY3AUMBoJ++Ag0NsXLbEWFTEvO2nMAowIU6ve3stmBvzugeJn7XW/
8+CYpfIq6P/AyFsIurP7niqEMgu8GjqD2ucv0Jfot2uBdoEgo+8jeCZsBNzEAbarFmOJ7rEAp3r9
kM/F0I+LTrJIN9eGoip8znj6orgIuG2ZyAqxOcbfAaL311ebvc5sAxadanCxQP7//IxZ5wyJFKfM
fjG2vRj22Lx8w8oP6GSBeBJDxdTwzmX89P+38vQi9WDnu+GYRXe2AjcWrGp+8MDuCsMwmD/ozgG/
hgbJZquWHlrloaZnHEQZGqDI7NLknHxYewhr/k+WriW0gZgJMU9DGk/q2kMEmKOFYqMbr51j3BZZ
hwOCt9R/u7SYv/wCHb1qC1dBGz+/z6+9btxMK+QcnA/UgrA8yGG4otVeKb9KE45M3q+zMUdiL/gr
iIOtkcWboKk3o+ZvSzh7KduBPswB+vbKGn61JgaZw2M4+nspf8ntbiM0wLyGl8nNVETgIiFt2D6c
6vG1tXB4W7VDczELFdI7zDPEhVa11kGtf3omHgTfspB5sqKuirLcemjb1grOm8ZaYYyrxu+aF6/x
KFiDBYN56UZ/jyX6k8Gb5qEBZ90nBjPrepVKJ9kuAadT+LY/XOjkSvc0un8Xxa2AbbhoSVf2z4QG
UQbO0vJXXfaiUrCogtliNhBLDyEquiJ38JMW8kW66zJ8Iv0TSMiNUB+yw43p3SGLI4NmM2AiOP/N
JoUc/+93mt64klV5jF/RJEH+ikJH3EHpuInKVAgGKNDDrfAWrd7FUbPYAF82CFFH0eyL/fck+jtR
lAQ+rnl3QFAAUuvdEWfP0n5Y5B+KA/5lIdZA9Bt/KWUa5ALXrFs7kaVzRI6/k/wtbFDbhoB+o3Xb
Rrv5L049XRLZFvxDLvZJvFEyUJtDixYn0CJwPgLSK+ypQgav0YCGMj5/1bmwvd1iQ3j2jYKKVizw
x/oXym3elLHn2w1aDDjKyq95wVz77CIkxZrXH3KuB0hk+XelyaZhOF56gd4Hd8Dwoa6gPShXj4yg
/59XYTQPNtbgagKpNkm2jS6razkHtSPwseUF+TD8XxDdRSyc7A/KWiGXDD0WRzcRSz/UO03vhTVr
2WcsrP38V2i9K/YNpvPY8Sk/dHIQUgAJpCn8GH/J3W3mk4Fq1QyguDAcIOh8XjsvdDfyPR4RzgLn
gHk2Ws2BgW7G0rhp5hR8Wmly60pxI4dVS7aJxVqCJjRyO2LQxBkXCEtyT+Ak1z/f0rNNDvjgRA1j
XBuF8gt/g4EEFy7VB2nQ9YXmrnieDUcdkkkLq4RJN9UuoIIYGDOIWZ6AzzMeht4ooKSiN0n/FtZH
AKZiSTTpkipPtw7tSFqiKOfTwZl8PrMaNaXEVeAu18CV9fRDKxO8FB3YUofpcWpQ64NTK5Qasl67
QTSX/85x0HlpZJCsvzXap+Jq7nOknR51+nsqzD3HL/DcTX9GDPANoVO5EuFCR7Dz+nubScSMj79+
siUyo5Vjt+0jES/YfMzRaY1ASoWdlzRL32julIHuRyvDEKiqadUxSJJd6hICU7BYym7fcPljILIZ
K4idGUqYvdCeEywTVCUlKAmL0WSOps2wl2BigUEXqgSfz1qoD2NjhUN855V/gBf8HDvjh9FXkAWi
g0snS9aDg63/GEdKh/SFxhN+LNVKfCK0ROl5j20GbqBai+ml3p/yEf3D8r2MhgeRhAgzJwaavEEp
zg8XKz2lx34wWXGtQe+N2qYivT+JKsP0y7uusreOLd0gkLOz1ejYh+wTRGGC0H34hiHtg1BARsy6
B4NHfoB94U4UCY191pQ/glfpje7C1TW3H1D3xS9BTCYAB39+QQW6OHZV0t4VOt9wigzj1YeghLR/
A9UMItX17adcFFKmxwfhIvJyUB4ojE4WrKu4z12b6Kcpf2d0HeCbrirrexSG9y3BOOplmKLWyjS+
xTpCcJCYsJBpjbWWfDfh+g7WGdqfVTo/7fiHpshbPfjpw4Rr6vjGqZIfjMQKtdiK5DajoZYKNaSO
zmC5Iu3XYiQb4dIbAbJE0h/hYyNAWVYpb9GnFoSXkT3JXF4lu0uiP+LcZuiMJ8KeNoQxK9OILc8c
ckFgduF5Zab+M8n7pxL2nzRAihYUWxCVoAhg3cR8xLxybxgGk+RQ0K64XXe4jDGnAMCkFPuYUkBU
/3TRO2ChsVUjsUuPO3nX1HEthLD5Y4BM91hSyvqf2NVX5thDCSxh5yIxjXaeSDIMlG78+kmLUdpp
eZ+hsYUmNkjo20aPKk0xTB147k4BhAHTJ92QkA42ll71po0R5pV/DOWDQCrTASGbptXr6jiB3oX4
JAtjL5u7uFwjYhWXjQUnbMuwMQlehKWhLIe4wT4JrppDAi8EBzAMWwFWpFPni8ZG8lgFb6r3rPPn
B+qbTysnitwVzVxMX3CXfO0aEPdatMqlJ4+UeARD0lYWMo/Rri3aDeqje0/5BjXppkA9ydSfPeTD
B6/emJD79epZgzdhnCz+x6jqO/QXR6jz6u/RPUZatiotmusdku7Dn4W9PNPLEPAGqF8ARqFLTZII
s2trOXKA1QuVZuJbheYEZa0wqobOQzk94LkRh9XRzffXl57TP/m09CSuBYNTu2glg+hPq9tmm+1V
JXyHFadxlQTy+NOKsk1Lx5zB04PYSRU4QfFhEXxS/OGYNcOuA9xPg4vNOlbjnWxk61BvbiFcmOYf
MhE/cIHDqAvXz1x+QPNHeOmCN9Uv7aGPeZeOZ0ooV+6Z2k8f7+Vuq/g7W/+7WMKYzpGOmeJoWF9a
ZAgY/n0ObA02Q2MvBaSrTFFqAy+DdYCgtpX4W/A2XMCBd8h79yaGMlaeZHpKcru3JK2n+HvRoRzX
QsydeB+XyVrOpaNEMKhwS6VngLfJwvcUW2UaFUlIiYe0ZUzMkT7/2qzINLlQ0wwtO+Bs4AnRxBBm
tylKWXXcPjmBci7FbUNMq7sXlRMjAfAScgpCvSg1o3PWnhXmSGWrfRu9bO84/reaEd31H3ppIlz7
oZP8PKrD2PCMDLGV3Pxmg2LPi9MwbIHpWeymdE0O1kdvLr8LiiMJLmnZgNGtitxh+hao/cYFiYeu
MkICUGKFMgLb0tXJBKiPQxQehBx26oYHh9iZMeI26mhrYmzmGO7a0YZNwJg1Hsiaf7WFtrb1o+Md
bV4Y9X6i9AfbeVCsB9Fd8RPOBWhxpytv1OZN8CroMO6uv48LaOrr+wAsjlwWGca00MRooc+HQkEO
0Hm2zGQPsUTIe8YozqJsqbrBQ9lZ6wDpWG4kFGcfZb5JgBSFjffAwfCKV7Jxk8pUM9KVQbFKi8aX
s12EzjhCMSXDYGDZcR5usUfPRmeRGDIDG2T8wm/H44x0coqJy+Ikr4yMYRvdVb/61ic/W+RDBAsg
RQpWP7T+yxL8W+SYX96ZAooFOxUbS7VJ6t4oeof7ieTf1+pdVdBreCbZsnN5E2S7XjuJNLlUGjoS
+zr8negHEreFMDTDJibzIPxQhoEDJE/4fN4SDeFIdIlA1sJGVN+TEa/Ic2C8auWxZflGwa19K0e4
cdI5s+qXXHkUwEC0Wf1XktXrm+hrDsaPQcxK45UgXDjNwcwqxiZI8eiKJLz1LUffTjHseEQjUfIW
Js8zw1Xa/wameZgBExunrYrE8k09qbg59LREAR+Kge7tnABzALQvYGQVdMH7uLtFrxC2AQ26tzwl
XwBgJmE/V60b2RVCsUYJJLgZUAb+4wWPdI+JwQeVIhZ1yBvSlyKPj3xLYqpU1ru4j04U9J3pLkzs
v746noa+h8a7s3F3m2wldxyNxK/pZPEdvXyEHrKlmBY/rLU3nbsQ/b6uphsG4rUU7hYiZ1Pr3qoP
bFkCxHPXFgIrRBd7QAMHWg/Qb2WxnTqzST8vJ37Oh8vSkPK85J6P7pCCiBk6CGE8ocHA1vSZzbND
kvQV4uRg+ptel4WAvbBVM1/FPyzYdSAer+/UueEBb0CIbIFPcAh5n3+S0yE+YVSivs/fC9hUToCN
nlDL+wsOBTmulGtwG4yFKDsnC4HXmiaDnCLZgtb0ednMRFSulf0EC02kKGXSLCiLNtJMAzRuV/sR
hg5eNcDXy7gzNrGprmNEijT/V+p8T2X13i+CVYFx+4iwpoYnZcc+hplMi8ewEdBVkrWldb9c+zuc
xSWg9JzDkuj1cMCFXyzNps8/vk4ARbdehyrwhV8qkma03y7yQ+lbj0gBOBNvYOgI6xcRJTJnMZ4Q
5s9qXDxf/4Cz95VIMqCgK3zFaQIWt5reNLgs3WXKI78iQjJR7l6EApPeRzdoVmxUODGE/0rG981k
ngwa4NJVKR6FyBHaBuxGLttC5jWar6MhDOC2Sv0al0IThL5PVhx7zPeYjV3/7TOnzyRw6eAPadzp
05sqilpPT2uQAei86eolzRbXlLc3yV2Re7i+2iV0TG4pwU+ipatBGLKmSoxlSXdydMxLp0S4EjFH
EoZ7SD+h7kvrU2hyC51/3sX1le2ZJPnTypPdXrsh8oyeh/W5y2QgaJ40VFYD+ia1/CKAI0lp72SG
JKan7XQHfeigEs4iQq2oBMpCf5ZR760cZWuP/ApXldhDDr97HjrviXJJ8d/oRidGuhEIy+B3gN1j
V74oyDKZjCPV/jHlvVrjqUVGXmdYcrLr4oG5Z5Vt1sek19aj57ynzk4IkBUg1Xv50YD4KMpNWiEi
mRE1LH9JhBJ7RsxnPGWVAjeA3eXiNzhmG9kYIUVqKz9+cVqQbx1ABTyK3fcE6fPQ0FeZ9VrrxUWl
Mu9OeQkOIi6OABCfzLG84c9s+gT9fsSuNXclKGNhIS/Enfk9QJ+CgT16nPY04OdRX6eJcOWhySiw
fjDyGFsIpxsR+GmboRSWGwXCPtHS0jN5GS19PPboyUArmS49uJoZVLC27uvolZGCkd1YJLWDvKMy
r4fTUH0Lg6XoPlPQflpzcuFoY+3n/ohNZx0ma7PRdi1upOXALY9OTGetNNUTTo9O+SdDm/j6rp/z
FWQ8SUsVcIRm0VydhMnRwBks0yHE4zuLRpn3qLir9j55RNbaBy1lbBEqUYJ1YD1dX/mC8p2cdDJB
UlEL0XaZFOzzyk3SdWjegwL2XQARtElgo0QVtmWo7ZR9vTagggWmt8tbHH8xEUsfE9EotJSHmkGP
hA2zCQJStk+F4FE3z6b3hGEJlVBQdHBIUbzjFXatdc4QKZTw8EVOiJE7THuFlpMondrkBkf3bewq
fxQJSRbHOhiBftfpwjgtrVeu6/0Vk3EBEokG68RUQh+B4enP3LqtmW8Gs9+k0bvnPAVdcdE9xytQ
4ry5/DgbrUElwZ+ihjkYH/m3XBlCcmEdRkXa4tkK+uGBQmOlAVw3xseUI52AojIc4AHDYO6oMp+R
cIQlxkymB0dkI6iDwZzAm9pC0mZbq/nN9Y+izMwukHVFhVgxNXJiw/z8Uay+tsegx9pck5IHl4Ak
ESySaDz38HXE+5eQFxwsaSOs3eTsVe+R6kq2pZOvxdXEgEOXj0l6tsmrr/80sfKX7YKhMI1toDSO
I2r5D2lZg54hfslRdmcWLwM3j4Wq0vPigGP2+XXuAeZTJJxTNrJqV31qYOEiGvXcdkRllCD3xJvW
P9KZuP5Ic6hm8K5QksR/ZPwuPz9TH46JlLtqdlf09rehjF5Sk/1VuyvVM3faEO4c88Wov1Mo2is9
lMGm0EKtYvAbkrZPcFNFArCt0l2SG4CJqBWo1EWHnHayjD2LXoRn1X8jcOj5YwCSL0SQSyg42VZ3
L8Su1BPS4xgsGrugNdeovIHwcWHG16eIf+r6w2oziQSIf+YR+C6jwjd9WDtACsF3AJwZChLmaXOo
YePS7B/0W7RQwZzWuEENbXEDLAzRJY1CacDgzMbiK3d2wqdedU+xdzciRJek5W1boTXLlBJ0YtGG
mKAlFwG3RhfogmotBEyEKWNPmt7ZzAmCs8RgKNTcYxj8rrHDuf58cwknz0eWJMaLZOqTSGpptVtL
IoxDMivbYtMN4YGiMmletVFfWV6/ypqNjqlEIr247U8Z6w/frffK0K7atFn6NbNvm2vlwliCfDcp
0Qz47Fql2cmd+8eK14jZ4152P4Qn5S/pHFv4xK5ymti8YnXFJV7sbAV1yKUfIfbv5zML2ElM6BEj
JuudUkuKSus9u8/RI0b11jg0qQNCeFOEvIk9IPa+fmdigzAadsXXP4YqsvtrK0/iWGElWZbbkCgI
lbKd48EUnFz8lvkgrfQrT7Hp5SjFoYH9ZH5jGcjPOveaigFrig2zgSsAo8WAQYCR/1GlcNVg+TQk
3WrRUWL2l4JGp4tF1BEX4ucY4PmeKbkjPRESyLEpt8EqCaIjbaG22zMK5UccIUyqVXwTx8MWKyoi
H1IFayV0t0Vj3ODatG7xyMpj+xZaFCS4uF/oe8/Un5A3P/zGSS2FbZvFRB9Nyx70oPqYMcITZT8t
CORcYFTQAJeWM/KvEd9EYxx0BxqWGB9fmD0fIn7dpLU9aGpy51cnim+GJ4l7gIZzfat8jfifV5lk
X1HqRKFdsMroIQFH6wdrBfeJG7v3kbTGUdv59d8sCBCTBwOUOgWMBZ6ZtwywYfAr+7r+PvS/VLS1
oGnGlFQvylKba/b56LZBtqIlzy3zeX+VQSajCO4m7K9HuqW0anp5XENbTCp73aCE4wXr6w94qdEm
hw8cGnQOCnCmnFOvv7K1zbrSM0Fesde22m1CS/mtD+oaXNVLaEJPjtsHBWVdgdjBc1LxIfb3Fj3+
EtliKkvZ3Drd2Qq+V/G4apXuJrKYU43BOvO6F3qBwZi8e8gslFmwR9wsKr0bRQbhR1WfS68ueiHX
n2iGOMLn+vBEk00Sxh2omYwnomWJRIgWbEyhhsiWlItTmOyjek9r3WTqR0NsSVL2a2H6afFp19Qr
E01mbBSJDYP8ZvYn6feYN5nGQkN0RjMDzXgwjI7hgBT7IpM7UpJ3xdDwlMoxRCuG/a9jc5S8he4v
UYdHTI/QnAhSCtfnLHhlCI+TJt4PIFzU4BFthKYi5RbOKQXee3j/eq+oGP8fzs6rt21lXcO/iAB7
uRWpLstyd3xDpNjsvfPXn2eyD3BiWbCwD4KVlcS2hhwOZ77yFlLZiOiX2FxWljD0FkJYI8lvhPg/
X+4AIX7/uL6efeI+kN2D9KfaVNk/L3lVSXo/NEFb2NIJ/e3R99CkB2JOma4ar5w0F5JVC16ajW4t
ar/KF8ybXw9I7ms8HVtKaXy/mT+co7yK0WYe1mir0YdNjCv78QWSnrDX0ml8QNRTgHx+vkFUw0p/
LKgm5+MxpD0eyW94fP31GYhBthThhxpC6YV1EKazl7a01Dr6N5SXcuLIHym1sGpGJxPABaKj30/+
hQmxVZMqLUsIaB5A4M8XJymDBdFK5kBDACNfRj2Nbc3VzSUqCQhMPMMcopaPzsWVcb8GG0DbRWBJ
eV03eRafx23ioDPbtioFc7E00LWH5Qy6QkkH+JPHDKVFNvUAz90IsMB1jsHX00oMb1MXN2mjfEln
pzrKO18bWAe4U4v+Rrujn+FTUgEmBZxALfN101O5CbEco07zV+fAphqqbL+fiAv8HoHxxxBEeKGB
0jo7rc3SDEzDB1wSyh9DVG5DFepM9cgZsOvKcWkE+k1jeH2JRJbSuU60shQqu2tp/mnHCKOtrdkE
lIqsrDb8VuP5owXla+fJdsjmKznBBa6ruFSbPj6LGaG8s2c2jIbWOA7ysvRgRFTBLkNEATyKnVWP
Jx7TOu/WVDpFpen7afp6Ln4e+izumonIsiEGUAYRhWEF6ISdDG060nzSWKu7Ukel5swC/Hwsfh7x
7LkgOammWsn2SoM2D6wVQEuzfG+jACGMu7m6GYPo1qS0Gah3KfBVrbN2ZvmBU6Q2drg0n0xnqenx
RrFA1WgfQfQhqpKj+pes1OoACRC7b/13E/XWcfBG9V0OKzcN1n+Z8RJys8pTnQhvp0e/tZCN3wrs
i9miILj8KwSl4FGgPqGHP3fOJmc+NOORaokDsAJVxkDtPI3NhQa/h5tfLW8DECm2la/6IN9qISrZ
SDsl9Vs9/yFgJVI0zd00+3CCjZWSU+Mg6O6EHKny05KR5VeQSKresnRaxd4cN4vEMHez/BTNd8jw
hvZHErenCraxITUwIbcqnR5FaY7dEAP3fnJ6XAfurOS9H94QshNOHgMVSXlUBdZ8DUY9lGyMQYu1
IPx1Gfx8ltA0GTdBri5b/c0KFkn8XFd8uG6sKzQRCqV77Vt9q9YAY8imxf/9KHY1FW1EyrEwhZ02
fpJTfWVAllJoHoiqaQ1gQNClCuTGBXLB58w0puCIf9Rt1bh6bf6pw3dQvK4Bit4qn0z2n6pO1plh
nL5f0xcAKjbbD00ikGWgks/FRsYoGju1A/rHBBvVThMehxLqc5ruDdqNr1F32jvlTje35VTi6fSE
m+wijW5y6aNtEHv1fLBW0aLx3Ty4rZ+yCWvy7HXGJoHAK6yvbNkX2iK2CcvcEQIHmkmU83nLlgUy
XQ15I2q8QdDdcMc6P0EwcmkA0HOrViRAqyDOduH8LkjIxvgRJYjOpgFfwf5bY5sVDkLRzwKNJBq3
bcRdRqWbCI4ioEDJadaW/xZ0x65DkMc5RFK2/H7OL+5h4vKRjcP9wj6XVbMGqUucgY2/5J0ujGxZ
dtkmKXsPoBn5C5EUcrg5IPR4V4MUseNrQqMXdjKcNkVzCZ0ZeJ3i6//kSWGpW4luAIjiaOHUQQll
GgDN4CMu2sxPV/HNF/axf8c7d5wM46Knb9fCeJlCDwHV/2ybCa4i38/s17jXpgmAbhy0f8Xg3j7f
F+0B+o06FT8yYxigTKdA9EW7q15GFwdiBgkaSJC+FD1Tp83KLm84uuc7JpD6E511B0UD51qT6UJ9
lXvSgUDQl0TU49wdVRp93cwnnpUMOhvlaajdNbC6EKdkVjwKVeOBKEUKXIhzU4K/i+TlHVLylODv
iGuvyxNdiiUt1aDw72DqRTn+bPUMZqU31qDGBzP5ALe9wjKp7LGRCQOvQYwZNME8Ea7A0ewBjFhY
xkjrwAS1OjzR6ffnn70//lVOmuZrR/SFVjyKTUD8CA1o+6FJ8XkFxBLbsxUO+WGaZSrOkVsGP+kD
1NNvysTuLCMDMShCPqqig4vhswjwVKJhj0LjpnmpzLv/ekV+up6z/coKe7WaLOvvm0YyNjfCbE1U
wq92Iy89FkJ78NOUzzDwOF8oNSyaDsWh/CBJjmuYwaZjCgjoLGeh16mIWHDVJXeeZxIzA6920VfH
FmnqgKk60Cjkm3l4wov1Kvfla3YlqjIyAb7AmBNpf34ohTaZ81RSUKCutmCzsenIduEzlrN4funJ
td3t4iL4d7yzuqoutdMYNH1+yJNondftVi8CSGjhqsCKMFdQ6sR/ULFXxeSf1Co8IDWAFQjnn/Ru
pFDD3qY+XjdUGr5fCxdqAp/nQWyT/2y7RpdpNoDQ+H9fZVWa/jZIAMLY/ptYmxjTlwSVwO8hd/YZ
KJLw+f9zDaTM1A0Nk5D/LKTEkDOIoZb+xTDFpsAEGf7ohYUjkNXEQA6HJkrj3lglHrGSSEbJva9c
hBjkLK4FVc5RLBI+mY3680T0+Rz7YAVR+FQ/2KprwJywa+hBkAGLwzgrsbV6AqYiFMCC8tr4F3Zv
Ih3RRGETAxd8tkkEua9gwxYlB0V/D+izGzcmRPziRk+uvP3I+F66U+B6RCqqQ7v07JHTye8R3vDT
g5Gu/HV8Su7tXXEfbOptD/t/Ye/qrb0LNsFm+jkfQiLuHd61GNA8Js3C/LB386E6Ts/1Y/4Yn4zO
LY7JfXafnvpD91PfmevoyPv9e9i1K3NdHOstVE7gBjt7Z3/kJzo842HmV3nCwkI5BHvlYD5rB+2g
/P0V7cPcNQ4km9phyj3lMG4pIG8A2N8AObY27SnbZJt5K34f1ha/J/tkH+3HrdMv9J/VvAj2/bbf
BvvyVNyXf8Sfx23E37pjkXvjo7JJttUhPsrFwlmrIHu23aGM3GZroJeybbbDwdlNh+RPtw034cb5
iDcDf1KW0lr8nXbPMfoxbPMdoPgVRme7cJ9s+025Kfic4lFaW7v5uTxmJ7RPjt12OijP4tPGn5XP
x/OBu+xk7aQ1p88P85W/+VxBfl+dmkd9hWPLuuPaKqzjbtOjtJ6fwaVPhylzxfB+sSiPE1I2iwHC
wE4+lPfh3nhOuUJppx76Y7qxV4gMg98CGbvLd+K//gYT3nynbup1OS7Uvbrvb/S9vk93/ZO6ASJS
r9t1fOdfQ8BcCK84iv9vkZ2tZwpzklQqGGwrrdvaTwJXgkGcRhMCGTCLnjZNbLrcSUOPK3bcIhw8
1EGtNLgjbb3yal/Y62GoIBMBBZHw8hwj6cshRIyxLA+NZNMDb6lgRC4eOVjO0bxcC+EQAMZzU3r8
i2LcZfjmkMbnZucBRAL46yY0E69clDhgzvebfy7qPMkhgHNaO0CWlglKqG0JE2d65MYhiF2YmHK8
JodVLTCsQCr7JfCo7y/gyqRoZ0UL6tFV2rREAWX7Glk0XTdN8iZ9GM7Sb1ffD3Vpw/n3Vr8WKQyj
6Tt0cSXgPWghaDda/sHJdt2zVHzUd7N6dqynvupPMzYDh4nSsrOU+q1S/mCpaY3b5PhgGgtcZaNu
i0bS9/d4oTFsowFH4A1/nYjiHPI1TCniHDnPkzmF2tN5EFEFJCk3qj0HSZtXwFuh8Nu7vNGIONez
KCumb032NDSb3HI2ejjuKAJI5uARqGLKlNcpTHuhsK6MT8FMBpz+5C7GZIb5ZYF43gXHQP1BNw9l
hKi1kdcK3O9v6+Iq+eeuzuZz8NO6R90EzCZAVUooZEmEp3BvuCjG/36w81fCMDn/wRaSl0GIQbfr
8xE8VHnUxCIwDW2TOg82U019Jc89v5+/QyCh6gD5hb17DrlPBwqsbQMwr6p/U6MJu6NqLv3oXkmB
Mz58fzsXcmqHG3F0ICh0HrFk/nw/XaCnWdcg2FqkIh0jKaNASMwLaidvCPxvbHQY0dZBoub7kb+8
cNRMBTSdthwhBWDbzwMrfsxKAAAi9paCtNMU0p5Qvq4m0VcGOlf5g0dlEUmRREfVs0A34h1GSViI
6YHv+f6evrZvxU2hvIuiH/cFyfvzTaW9UuD/UMSHwH9ohmXZ4oirw82i2odlpy5jU5/Vj3jNXxn3
y0nGuKIsIVYkU3r+YstWpQ6+2mArt/H1O6Ud0Y5zXgUXWljyFRriM2mAjzbyZqD8CUx1/daUkX+I
Oh/B9ubKG/mVnHR2PWevpIYMfa4hPXlQOqlzx2jcJX4RubqWbqfAtRLtVpDxeOChhY6TQI8l/DNm
GcTN5aLUVS+2R7cppSV1fgRroCZqwQZqr1eY5u2U3DXKVXEPHs2/uzIhPUbbBjOoUTNQzrPzsM3s
uiN73+P7EnURgHMuMLyVtZaOyjsO2to1BO6X9xz+ltBvsen3Q0w57y3NtjPSSPYN/Od+RbnQpVo6
2b6cYNfO70X6emWNnAMuuUHQZqoGl4ecEuTv57UZ9FGSOmpu7q3ybt46+sbIt1O8H6RVI92ENHPq
K11O/Ea/zqmFnCpAdZp2MvDwz0OCocpyOuLmfm7AFI3GTs2X1ZQe0yr29GJYVZqxJK9NcQMWeF+5
UzZdhSdfAZ42X9LozHpz3U8fAQysTH2L8/5UlUf0NH+qbbccnPQeBKGQooi3ozq8VEELB8nB4KrL
IyTmUFMfy0OXqm6l6DhRb4q2eogzBRFCRFUA0Ef1TyUbnjvS6jLbG/VL6OirMW9Wc9+f0sxZjGm6
LpNo22XPU5nRTa8pTMNlR72yCe9UecBV7sOx/CV4r7UcfUyFsUqC2qMauaxB6bWwRgESz3YBwurD
mgX83W+EVEx8K4X+Y+I8Nw2QJUD5IZZwYgKsqj8Ywh5Oy+9z2Pcm5VenGO61buenOky4mQ5Kgb3m
UW1/dRgrp+bg+mW17KRgm0+5i0fLWsMceAiARttu1Zar2ZNzFT/l2isNx42C/DYpMjDt5gpcwL6R
IQ5UEEtRZBy3vTN7k62Bg3mqfWUtupziMYlPjMxdn1fwdIt7oKbA+unuYRfNj7ex5DVlda9KwUKV
tkH1phblIsFjmvSwiO5lywci1i/yHJvuzHC7PMZHd9HN48Yf/bWiJ8vOtA9VIlF56oOVXUW72riD
lb7qEunUcGUp2vKwZg85fGWjsB8MdaZKnbo00r0g1W97xaQqVbiJ/jPRYZORGw8j6N6sW0HqvY1O
lVEuay3atEJRH6sVdmZ53gQBGReAiVK7yZ32R5f6uzbungxfexjlxo36B13B29fcNUn8khstuID6
gKbuIrYCFBFa146cVT1ScgDXGmbTPrHRgVar5NBl9psT0LJvV5Jav+nK8NvPQA85ySowxrVWhOus
NdbTHnr6ikbxQsqm21ItTiP0cMchts6Qeox7WPWI4E4boHZImyn6spTLlUArB3G+1yF9dCOlIbyG
oJoVY7gkTPh+54C1dv4es23I6K8QJwBOIiz5/B7HcSMsDeoQ5M7g6QmS3MIstIhXWnMTM8kKk9jo
06aC784r80AQJvT7MmzJncGzZf/vbmpLZbOInQcQrGb8W6HjUQ3GqoB7ngMAt6t8cyMBThxKvBu1
/rUdZDqV2Y1l3HcIHSEqAkgT2mqgoQNueAkimH2mH5yoouGlHLJMdZtEXTQqVOgwPAV5jtRYs1KG
zNW7clW2GLK1N2H+VKnojbLKDQeYS0T6GZE+GylkB/AztrVphn5RNLdGTuKpge7nBy1bqEYqqxBl
RlHzqRLfy8oAY0tMmNDUxsmPxLeMN6Ne3nQd4P6k9DpHx84xOARj7TZ1+gpDfTOb+D0M2kql8ees
BCWyWc8vaYOqgvonRLduDENX1JIEvsOkJ6fHvxOnuZeS7M7AoxuoFOIa/mI2ElyV/X3iDwc/iihM
WgQa2xm/SJOOVDFA9a+N7VDQIVcBQpbFUiswjpx2Ub2ddaTVK0obSoNNosnjrHY6vOiQPk+9b6qO
gI87yTe9UULZx+69z9ym0Ghcl8BT+k02VaCpbeOXyJU7G/PK0cEynbJwBGL2ISqlfcWrWDuS2xma
q1LHEbvhoMXrdsrYHaNl0VPlqItlNaB6O6j3NgyzXGhktZ4q75GhW5Vw25tGdgO7wnfFvuNsxIiK
LnqytjNMQe6FpEgYmWvRGrTHYevmKulFHK9BS/vQvgO7PAI4W4zZ/NBa1g7rD2NIlpP+XKnHISqA
nme3XddtAn3c015dZqPz94kbVYJGenc0tQjBLtWztI08kPPXNxKenbI9LGq9W4Vy9SwHtO1YYENu
bud88GRHWmdyjAxY7cVdJ8QBYCoX5nIcQteWrJOEoLpNn1D2Y6ZhZ1HLmtLMyzlRJsF4oYOFOzDi
s6bzzF4Z1+Pa7luvtH+ZSumlzt2s91itddij4rzaH1Dlijt1EdOFy8B+KDzjOZPvo4i9Ix9kdOgR
wMrt19aS7mBcrQs/dwfV2cXpQ1I0CDjFi3ScH/1E9ua+PbblDoHeqYf017CzB9GiD/kreu/0Imre
Li37EzfzPguzhwir4WEoXlSp8nwf+kj1oKcTHnA+AijzbR+OqGhbW1xVX2b9OYOvaHVUKdQ3O2hd
6u1rFAUmLfZoM0xBAtQdYxR/h1i44TxmxUvt/7YaBaZ1u8vmbEVM0LEwZwzqx75f6q16I3HCxXm6
zXZJ9CGkaPqoXIqTyB9QJ+gQdAAGta55fVFpqPXm3Zfyte5Urpi/Do5+2v/p0xk3UgsBNLvFGHU+
+uEfdFBi3NoKn2ohcYTd65tCSY6JBpYHu5lxGj1djzYdSMywi5Erd5amfjckRz/B5Ih4WofN3dpL
esev6jCeOlw8E8F2G1PWarEN2MbZQ1vzo63TXVJ0t8mY3TbRLspozte2liLBmGzafUVoICIKLHh/
R22xH+ViEzfWnhrSeurDdX/KWO1NSz/LsjaG3oSCWbEvhX/4mD1URf+hsE9Y9rAuG3lD+ZreP1XJ
WnSamgfLyPY5sctkTi0l9GZF4VPssOX4XGfzSkau0pF/QdVyh3laOpx1taTeOr6ybDHt7qzkUWoe
NB8hPuplBqVowuZFWL/4BFttQMci5mWZqWZF+a0G+jkrzW0M3cKfUvjj0m8RmEV59NCU2a6YftLx
3aOOWabOsq8Kb2K/UTrzLoKPi7DnqdeDTVv0pzjcl9Z7rPTLYKSGOMV9iJXUTryzCJsokvlgZJ1n
SmjayNafThEyNg3mwOxDbQyTSU/3WUyleHLcofmhV/leGqvlbP4Qb3vNGRbUuyCi39VT4bSaW0tX
1hFSIrF2a0SKB3YG0U10hH0vaW2YPP3tYMubNm8K13b+OL2Sutqg/aAeWkpHPeiQWxhWypS9tiOa
W+ymD3bcr9QAC7ioP6mvUyRtxMYjlDJTm7wb62PL3AVlULB7OPgwqImbKI7XJDaVbnMb8a5PxLYY
Fxuz8VaZnIUTnWjFfAmS+5ngoW6mvUlgYE9oLanx2tK1FaMvhh4mSa8sIu40tDJXhDGd9c62FI8T
kJPem1reRJFyFbxbkmMjeS5vEi3fFQYknaha62lyi6vFlr0UTNu2Ds11KhcnA8ckrL9cmr6JF9V4
Hyad2ybRakyVLUSKpFwEY+/VM7DTRPoddNWvAhxLWYw/MsJsI5Ffs3hlMfdePVnLEKEOWcmOasTL
HAvmHcDWcFPit1HpIxWzDH30zq16SHMhPxvUIZopoVeHxTrrio1u9tssTJdh/+YMqTgPWhPb7Oiu
wRQQRcIdylrLOP3dZvAABSVUMe/0OHXophQ3eaxtS3VY1ju5Vd871puZhJ4QakklABMTE1h5aYGW
ouygLay1+0LHPMt6R77emwECldVPpZw8mcWrqTc2702W+g9plIFKcG6quXlQjIGTxXgpSqGCipSC
LPsbH8tnvyL4bmdPTSc6WuahMRDRz6uycbXEPCSBilUEp3/KRpbNir3I7GFnV8pDVSPA5MPm7wNo
TfKy6aSl2iguzV56lDQRhAKysdTx5SynbUDgoxQPmfLi+M0fqSruhqpeOnPHxv0+ONUhV0TU9qvi
tMMtXao4HNLpjzI0p3aeZG9K6kNA69fXb4f+40PGhKYupMXodA9+mx/kWF/WoX7qC1V8Ss0ZTpr7
FBMS5aH0KJctGoIkAarkq4tBHTa0m34lc+LFqUU/0VgEfbw3s1dfHjYcwxaZIy8eFudb2+ieiTim
Jnwitac8jilBogIeQBgmDh47bdp2fg6hjXUQztqm82vk1KsErwIdBwV4ZFr0arHI2mYOcWF07Uon
g8idCKCV+Vio1rbkMMyqPViedUzQS/4gbzvTiBYkWjBKLCZJ5AVhFG+HLlEW/py+l4SxrbYvZZzH
EqQmYMXoa7ukBPkizccknIFmJ6vUtDf6WN4opfbQtMFGkyFplMpeIi9iqgjcRLrkDJtUgpKM6C/K
RM0h96sHp5a9Pi+uQJhELepTwYOgXiGeB8ArennntapBKmWAVlp4SAamsBLWHE9Zc0UL47z4JgoO
1EpBOQM8NGVDfP2f1u3YDXnlDEF00MYXGCGI+RTzEUUQe77/Pkk5h+acD3SWosypmVVJw0DyeIvT
fGU7i9zZMxJ+N9if9yRi3w/4pXIqRgTHQmbk0JrHROfzrWFaz6Zf46SXSS8UTAFwu2BnOv9ZVh9E
qBSFkwsSKSK4ILX5fvDzet/52GdV6HmcSieKMc5jTkkZCZ5+1URHw3it937p+XE8ICACMgJhvbOb
TKMqrFIbkxJ/IkwH+MDJ1G86TvsgvuLBI57Q+Xq00AiyQSIhr3ten6qMSgrmAR+MyjIoWe4EbFI/
lqL2kK6pv30/gxdvTIizwHHUAOCftdJDvZDCWacVEsgdFFeCBNntpJ+Annr9Sp/x0tK0hfko1BCk
Cc+HKopMyqTIgptlszyEAsqo/KreY3XT12D6wysL88JwwNVBCKDkoSDmcfbIZJLlwcdT8NAtTaSh
SHh9FIecvd8sizZxn76fxwsr8dNoZysxKhszkvFWPoQamsMyO+09i7EBjvn9OBeelw7gkqcFGg2Y
2tlGUsVaiDpxAv5CaW6q6meo3WIIEJbUTKtrBMoLKxFeOqx0RGRoEJ/3RHo110L2YBpKJg17qmYi
be43SjguKWchHfz9rX2BqvE20zGAC4vAC02Yc1hhaRdz0GqMN0GgGPLTVL7cNcW+0QPPknrPnJ9s
BL40o3Rj55j1SwUxPlpCKkpR4k3USPjL0l99f1UXHqwAmgiTXgXiw7kaRS9V4eDXMB/IPWXY0BIq
OmwAPuH29wPhPnP+5tMq0WW2UhSbwdGfP9tM1dsSVwh7j97kwqyDl6JJ3Yq5pwIcQaSodHNt6E+x
QRSg1wuF+yYdDIlvWppwhUkpT+uGRSH5UNv9VTOYnqxNG2oCq9kaDwpw67wO91mbIlQ1oPzx5gDg
NCJouhSO2ij2HOttCk1vIBXXu3sK8X4RrNiAWiuCpwjBPfhFlIOi/oxd28tM/DMq8QkrPhGL3pQh
G1Z2KsZlHBwjCjhSdZc1z0FWUpYO3Tq851AyKT2ERugV1PdHuh1OQx2ZIqGHaOWioLgZ9UzyCLCa
bnpYqqcyLLaZDsPC+qCiXdXtphqoXnLHeW8up/Fn7Tu7OckpvhLpAHudJ2NbzKobqK8zTFQn7RdY
FJL6Rrd5e58U98AL4I9XrGCwdHl0IzfqPgyo2LR3AdEV1TE+wpvm0R3DyYsdf1H7T0o2n4q0vAmN
1o2lddv8aLh0o5qWoSx5apTez+b935rY7Ivs3rfRKxsItaa3Wdd2UpWhjlbhwW4PCKAa9JxnHb70
ISp/DWGKWHq2JtLdlVl/Lx5YRmGafuUiLn8P/nNhVdgHR4uoUXBHu68yayMV0NAm7jbyH1Mz3vB2
+GnpaWaJsY/pdhNetYOrlt3CLu5l4w7NNim6R4BLJHRsHOJPFE9Nv19ksE+1XHyflVuejmq5+B4n
Uhepg8gklSrKv6V9GvI71XkLKL1WLawAydpZUUVg8ReIv1IkkNxUNZU78S+23b6Vzl7c2sj3puWT
gxzlbE6elE4I9fX4k4yIFohPM5xu2YaDi3mpq5KlhguwKnQUupe8bfZx0m/JXBT1P4D4UJo8Yvg7
dXq30WeHULLBxxN0Hn0cqNpUXbI63pTO+OjUysoqzIWRmduWYpUo9FBK2TdasotjkOlkPCI3m2Yk
V7TVFMjPfhSsG6PdInK1CmREVTJtYVDjqC1rFevtj2DCmnyIPA3gupI5p1iyKDRZQP7z8CFDlqHh
JZKND0ttD/BzKCXK66wIjuRSN4bIMvXKBfi/KErkSo0JS4x2KxLesRrWqNw3btaJ3h8EAB1rwZWt
Ja4xBssup3arIiJv1ay2bmmUxTsWop5a4MhobEc5AYcErSBuVx0FNsmMtwhWeqgnrHFq9FT1tzb1
G11SrxxGXw8IxaBpjFYTwFEQ0+Lr/0S1bduBmE4MaZ/WG0rXosDD+WDSdxlvEvnX9/vj142YASzd
AZorxEvO7XmmUa3yOeyDQ2Hsoa8QXfbtrzC7MsqXPRhmnSO68UL5C+Hps3Z8VyOTZsXo/GUj7Rzz
I2DfTS1j+f29fFFnA2HuqBxzNiwk5Nl0cRn/zNxYFWWNhlV8GOmjmbJ/nMJ8pwflTVEdS7qD3P6N
WZbvY61u9TwKPFzNkUVsFxiJe1pvrlTtBc01NtnlJpLm3TQNC6VqN9Qq9rqd3NaZhWdnkx8zKvYO
QrNludWK8lnUiKVEW0UJpYSrB/iF9YDap6JyUILUJWr4fFey0qsIntP2z5X3OMnY1BACaJ71XL3V
MmAAfkezLENvxRloRZ6k8E5q78v0NSMk63foAIbx7+8n+vIVkZdYYLlJvs7CJZO0Dx1dJF9054jw
naJn65A6saipJ85dUNtXYtyvi5Q8SLVNNigZOSn7rLncOeqUxkEZHmr8RvO7oL115JxWxH+9SkHf
2Pj8GKAHWD6i4fzP8jECDb2aDuUoIyvYVF5EBet6PCZi/7NMBBwAn88vMpG/Blb/jBKhpqb6PaJ7
tvxocxskWaOWeGNwoG81plR3GbZO9oN5QwvDc6ip/7dPDx8jHh7YV1nQdc7XU2LTo9UcHLmMPRIJ
C20IFyJdaH+RCl1dK8SYF26YMA95Ijy+yVDE0/3nhhtE2e2mUPrDREBDjXOpj7KX4C3pjMfR6T1H
RjHTuW0wrKo5NuF6Os1emb2ydX1AgPhVGv4Po0WG9MD3SM0dJzACO2P5DtOo7PZ9dWtQQtGJaUdP
U3+VGr2X1lUDDIwJX251C1eQXYpIW0axD7v2YI2vtqdVr3b/LM+oqHS0KdZN/BBylDdbrLu8eX4J
0LeIakpvXqS/lqrm8tORsmmOavI+vbX2TTFir+snrqQsiyhckKW3kb4s5t1MLIOLPI04W30FF7G3
B8Odk5+FFPPNHldZhD5t5b0xvNKdhdocjs1KtunMuzqkNyHngXzEIypEVvqiVCe99uSoW0SBvNLn
VTe9TM22akPkzb0eufGkd1aWZrgJMpPCryyf3LGnddbsgvgNqXhfQxXao3weDCdIbqWOJvjULy2k
kZxwk2UTHjALjS+oq4JyokBAN/skuUUJfPhFrOJ3mBxVKaKIJ9Rd0BnjD1VFqLUwgq2M+3XjpimF
6RolbhpzUVcu2mxT/Egaz6iqZeu8othhmh90J/T4VlFXerhw/NidQPxpT98v7guZnJAKpJWFpwfq
S+Lt+2exleT4cEkwwSsSGJY71ZRobSueXy7LoV99P9bXbVAFd0IWY6NkAGL+bKwYgYRatar4gKo3
sTk7ho2UZEKVUDB9vh/rCyWQNE6YAKC3Q1jAMXC2OUlWoFk+pcKDOW/SEOLhezRhdWm9q+mzRmga
Ts8kNHiYeQLAYdfJqpxBYwCzq/VXGcPpSJT8iamlcuVQ4k7b20Ab4NJLC1ElqKELDrdSt/n+si/s
3KjGsNGAz2EDPz+Rey1pVW2KsgNQVMIL4hjbuNe7K+fDhYfOKJDVEbsSBk5n51EW1FrTGDgnaXTp
iz0zwn4mKTeyfP/97VyofsCFZyNDbVZUks4OIjVy7KYhIzwMRMT99GJmv0bzR8Z6rjWSybWh9Vfk
si7dGrrWihBWI246x94NuYZmvtqFByU6GPHPJv6oiVVyx1ga14K0CzcH494gJadMBvn9bDkXYF3G
lANynxr3SPWR0pnZ6PY1NeS3hD7KkLx+P5tfyFGs6U8jniG4Enmo5amInX1QQFYFZxUVGw1Kbpsa
j3k3b7vpho5fYES7IkoG2rFEwobipnmwQMXRtdhya7KiqTSXjdNBqJqvLN8Ls//pAs8DyqB2HNqT
6aFBpCoEBaHQQyUSZwV3/TVZ5QvhK9OB1ikMGERitXNCph+MleRPlr03+gd/2uh0fOz63aYBTCtA
rh9CaRVFLxO263r/JsOxSJS1XP0eRUsXgqwmuvETSJ1lwak2aOECaCh+A2Co6bRajRuMzKW/1rXj
NB0JE1lyiwmNyu+f6oVXHuEIAwIRfD8qO2fLKMWjW6fpmh1qaWdYN2mMboO6xiXM+36cC2GFLRgN
FOwQauAd+bzTK0phOL2MFis25+uiUpd0GKTwShvjwjvx7yDnj6QzyyKUWzqyPA8q8cW8JrDWgyde
99Z/lporVeovKlK8EUDohTEPZGo0T87eCH/W69EHYQaTGq7I61S8A5uOSStIVATcr2+7daZrG6WN
7vwxc6Mlyx981KD2y1FNNlEZrzJArAbIFDJmNHauBrB/9ZrOAli2QPYIQev9Ki8zKSnOBjrCIIFe
LEI73Gl0/Cwp35b0PTX9iXOQ6Wkqea3xwkjWZgymnyavdRNQFTD2kRod8rBa6UW1r6Z6J1FhrNOl
Iw/HokSqy06Dh1lP10zw9yvmi7Tb39n9vyvXzs4JVa9GB48lTNHZsSVFQ/s1WwSUPij4adMz7QcK
zG310FgAm8jrR1P3BIIwnp+ia+Ivtsr6/DKN1CMVjBx4XbSzA70241Kqg8TZ2ylww3CbSNiVdP9D
2Zk1N4qEa/qvTJx7YoQEAiZm5iJZBdpXWzeE5YVVLJJAy6+fhzoR51TJFeWYdld1tV12QpJkfsu7
fIWm5GToch3dWnbBgD0OYACWsld4oVepDrg0mGgX6i6qI9Vu/ULr6Q52RFMnp+FxHadvJbXJy2mG
mqaQgZAWujcYjBtgHPTqVVQ4hue730E/72hz5Eoxih+xdQaj2KRoHoAuujc32D47GV07KbawDPn1
JySihyAriRSyNI/MtmqD5I7hDCXJ0qvyw5GfWEsYfpaLOnkL47F6CkdSbvg9NUWN8FVju9Tuy955
EQ42fc0HNNHWxyZo6NBqaRKUkvKqZuGyLe4/RGnfhGzUTsUGBekuPFCQbX7axGFslv1LeENBWl3q
ICFBVHSdJmrcCUVIpVHsAuDNnQB3AK7g30vue4gI7pvjm6ANdDcI6T83KfVRcVPonI4T9QVb9DDb
MmzG6ns8fNQM/j3YN4ptd6e/j/a0vuX4lIRxZ6RXALahdGmAdyPq6irISAZKwAKummQZHUz27J4a
QM7lRFLuAXkfvdkztbEK9OK/L+qnGei+/ltAfqdXP+hj3DomXIpObyHpLCfUFfx7orwN+z8c2M/7
9ZAEUydG7jD2Om2qp8NHwUqryNCECZBjNo6LNo0tPaLaKPv3IW2+O7aZxx/Ou2+0jF9jIrZFL1om
RPv1ov92h1J+xgygiHHRtrHfsXgPzP6oeGvdnxSBfhzp6e56dwit9WD4mCB1Y1/tqysxEu4dyez4
Q9fol1zh77vT8009vTRRXafyvUijiT7pL4xZtsy8oy9Nw3HWWMkkmVTBw02nxRQ7+ACmx/1sqq8/
XYTenXZPF9ExldCvpZ6n8wL/uXZCPdGiJOslE/xDp+eJTqpS2/VEDtKVHNx2clDNuv+Te/Sm151g
t86cPEans3WflH65SRbZpNjpY4JXXrf5aQh9NA6wiB56uqfvLhNYh7hN8SVjooy0ZRVE43yrz6op
JsO1U/nXQlSbeCKNyfFUkQJHNsugN73NqquIJ/nkPu6NQVDMpbHEdiiOASJV2vg2Kz2+JbXOP9DD
fm1VTxPSeY2gxcfypoLztJ3klByGTalSKZihqd6OdTqwcx0N8TG6GrzA8F6daGTg0BbQoR1jyzan
G5H7uXdC6WHy+EkZ9JfT4z8u6NlwUml7GRRYLRw3PlihSTTVZtIMxeS0pkTH+SOk6R3bsatQRr2R
AlxtYmDoN5YW+ZScdPCGP08mjrVN0X+iDkT4Wf6wIfAGfl9EzJlO7ixzAMCt+3MR5THV7bBs8ZEj
WlJHtQgasc9MMSlF7Q3tPYYc1slZbRXzY4/xp4CgI6oxOlYC5Qy/cbURkkTmIMj80n0/cFaa3IEZ
2bHz8GrrJtYA22xp2p8n4rU0X8eyORTL3bQA03MRwl7Zr0cnFp61sfnc7vWtMHeIJ5kPk182sEET
TyJTHW1y+/1iInfwQ5j86/6+P6L/vv+nDVjCEymmtS1POJNnt5cgnt8gcslT92bGb7Ipfz3MgVm4
/971u4X4r0GfgvO7ocXHVJLYqfyblXkZ1emfHmz38n8bQpWRX2Hbldnz/3yuEeDj5JGcezxX3NyW
fR4jcFkvMQGD9rzc1M1/39LftsROGJhaBopsGAA/LaTTMQZCWN6SSVwKNO2ZxsfYcI6LeKYtE8D4
VL18ZZYuJb+GsyEutTDmyrT/wyH/TbyAnfmPy3h6noqGgdQxfiS8bLdx6GM/oHrSNF2xOz528UwO
QP73ReYNxtT59Dn6XuP0aknLIjPPk2ZyHJr9ubwMnWgcrpqx5CtgA6l/mmifpBudTDOZIXgx0alQ
zgBUBT9tYr+i7KcHZ8j0DjqDMVLd3tOuPjQQzjoPrwlHS7joYbklQqwAt41/DPRlwpYxPvvlth1V
MyTVwjkq7v3XCOe+gTjtktE8YfeQfN1r3TTAw0SC4p/MQCL+RCH9Syjxx2U+pWKtqp7krG76k5PV
8tLHVmwZLgyBn97Prmb0PB39DuUiQ37paDB/ruMwDOXspDJOY0so9kNpti9i4D5A0waDH2KVv93T
b2M9p7Pq6XwNo/LXWHA5rda/Wn0BaMj+96vSLcFvt4RpKbLVGnoD2tMSlYflJakfgOgNr4tSks/z
iK7aDxP313v5r0FAdf05b2WBXEHZDQIZYgwlVUQ2vBIz/CES+pY+8L79ctvuxEL4R32q+SXnpNXV
K+PQj/EGQWQzbybjCHlS7/49b38ZC6tVhtCYM8i2z2dVcw8N41ih524EBK5z1oGJd4mFnhtxx7/H
+nZ0U2PogT+CA46QVdeY/XP+Hg8ZTEiJaBuOJliZ3AdQadmti/wzT4YL7aYt25NENtiKR/N5K1Ag
fwzMc9Wn3G/L8vqk3X3KyT1dd+oyokWai9rQneSR7+6dwXw8qtGYyIvcvd8+K+Kpe15acdODD/zD
jvi82rgRyqNoflGIx+/juQx/1bN+O2iUsrMPR2fglmsuqa2qvt5CqMj4e/574r5BM5/He9oYbs35
fJQGbTprwjkog/v1SB5lo+E0uO3lzMAWbEWCV2brdvhDMfhvz+yPW32KyrFwbe9IMwGYhIGTXo+L
nix1oHtfjaG6NNFs0HZIW8KSbDiXwKq3hT+45RauSGox3KgEAaWLySamW1JW2o8BYWzrqbcGNpUu
4lRfXRTFVrCjCRXN0m/xqAfvCOWNFnP7f09jt639vkc8z+JTKNsM67r/MHQArjkuiBAgsZ0FJoP+
o45Ty7/H+pYYPw/2tMde80rpGtaU0I1NZzTdLc0EQ+IhpiAqPLt7ZfY0BB3fFGOD1J5OPx85JFHJ
Q4HmU3Wlg3j7IZZ/3r6eL+l5j8SD9gFXMJ0V1aSt172HfUfGx1jeQEhcsacpnX/PwU/z/bxdpml0
hKqajPHf7WSdtAW6myh9/ayg+8P7OHwqbN3UYYvxWosOyNmv1Jp+K6SybID0gxRI122viR52nKMD
gdU3jPxrSszBEWj2h7OhEVoFQuP5pbZ/NBOQu7fj25LTgf8i0o/E769087dEvWrxrsiiLOmsxK5A
l/gPEq6djXvnS0NlCsw+auDHAeCO5mtQqJ2Za9SvfhK++eujR+1Z78QAZHDrf+68+qN/eRjE5eML
EtvK475W6i3gbiQYsQCEYSvbqJ+cU32EtVmBFQhuTVRo8Hi6aG7vjMklJIQ+suv/XiDfDh8Uw0FI
93qdwkMnWvEUl5XJWc+bAqpy8xUtsdQhqhxMb9tsTb/hJyP1b1OAOjmgfSYAiVMO1qc9tJcYuDam
jCWtKC0Q8kBrLtf3nih/CEX+OhBtQeYaQgWgjj/nOpTaHt6C5WCCL5K+lXe0O5NESLi3mfL/b3QF
1LtzhsQFBvwWkdzTc722zUO9GsVgcqX0Wgp5TcgaraOP0tIPPzyrb0v5aain3TNDjbaf0RycsP1P
kj0qKsNUoCHQmuQfo9PmfNBgUYnh5t/jfttEALP30Qr8haX9TriQImDGWjesrptq65zfb19VTXvn
h73q+0P7Y5hna+iY7kIV5gzDQ+MMh5GugXKYp0uaBT80eL7fEcLyqOx2IGRE2J+FYsCPKmURZedJ
BS0GnCFgh8Xw5KFyVx7rH44hZEqed6BBNxoOBF2bj/LNU8yV3h+KGvWia4ApmP2wzlMAU9NiDF7D
gZUvoIILaMkiEZ/LuWSmVm3ixGsW1l4ToGIFmYhDlOYgrWEborFvzsMxBNKjVuiWAtakCQBSHPkY
mqgL2CVZC8hN9/hZurkzIHodHBI7d3IHtLB1O5wpVRZObX3CLPJT5yCJ/cXq2cCQXUiUTm4dHta+
G6i73NtLMWrsJvXyB84OItKFVprhVMNbpTAvznUimeUCEiuIkml0EuoBLRbJxKaOxImL4HJSq3Rb
sUwESGs+sM228znDWYqJiAZCeQqZvOq0Y+Md1VRTW12sm9PYmiA0EK11tV/u5sW6WPkIITP7ZKmr
7supOXT7/oXKK4RtajdYqjCBNRWa0ML5wNTsxJXszDTMzMTUk+mFWWv27YNs4Zts4+HuqKtMvFy5
kH3BD5HEgasV6BPxt2XxEJl9WC9tdwnmSHy+LxGRsM/OUHRgGBsWnHUyAVAJzY3mO9m8WyG6egM/
WZejcnSzUdv2FacSrGTxsEtr2li5eL87d+dkY4toXeybySdykQfUhUDVkP3VFmo2vMvdVx8mVC3R
dwY+BDpzevKnlYA1t6DfZ+PcZ67eSJIFLSxG3kAjs7svv6ZcUPcRi6NVAf+FCGg1rBDFvXDPPEbW
Tm3TyGad9E2Nr1wpmKRu5NBqdHL76CBHaqNBaBt+JVqb6/i6WuhlWCrXoQtdvI/W6xn8N/NOJfoo
0HymDCY7kriMzmLtip0imEWX+xIK6SxSFBYC6VyQD5GcaVPJbMA5BflFs99CQZQ5evDpxmrtq3Oz
d90souVtma8NM5pyHxc3t5VdLMbUKgQnNbcPQssCgf2K2foPp+G3IIY3FdF9ldIS0kf/KQL/W6xw
6ysAkPsp+0L52gzOUBRpWQksM1J1qlx+2IT+ti2QJ8P0orJE47zbD38bTLk0N2QYTrcghp97z6bq
bVnJk0Zf/Hv3/iZ1Claz99s4/aft51zGcOaV9hbIq8E6XQ8XMk1BEQ2BEZmh7ibrfAJ1QTd+mMvv
GdOvcRUkq0hp0et5inWzgn/u5VEOtMG2yFSo+3DEr9tbz75cYWnDey3Pkh3K8LLv/VE5/CHU1r6f
lhRXqEYgnKUwu7++/tv83o+Xe1VEUju5sM/WowqNfgwT0rFxC7IbbmOIQ5lFz0LHI8msqwLQZPIw
nLy2w6vA1EdlPx0PZ4MpLQaUFbLPxJe9ZAGjImKHXRVWEhQOftzexYcFa3EnTkhpuLKlPc65F6rh
U9lsp/hwZzh2HoXUyaeKankDrvcSpeieQzNC8sUsO7LYqK68a+X1wLmACmUj5w+RiZR7rtnHn6pP
f50Z2vjoRRt9/Pi6r/82M9I9vh97xuUWqBdfug7FvX9iW3/797r7y/Ima/3vQbqv/zbIFVEVo7yc
bwFxbqsv5H4HlSp/FBju4tM/wnui6d+HeUrywmF4LkqwikF5DKhktC0SejgIEFSqu6ZYhrrX797g
SSvvEcX5oRpF3/4vwxPNayDQUNr8BtM+XYyibEODReYMJ/WXtErX0vv1TXZQZnVU5ziFepWL01jj
eD5ZdPBoEKDEwsHWFa9okpi1vQg5wVsnXfd946VaAyBlvz5zAgIZFfsDaiMcz+i7cFTRcxCFxYKc
41lrHpcZZ34rYAebZP9skIVYwqeanbaGe7Hz6cM/jug/XNledfGKCocVe7v5tTt+/IF/P1nX3pz+
cPTRjDnQOC96lor6kLiPMJv1Cle3tR+KGXL/L7EX0/hfM2Y8JYpRpIR3pXdpaGcO3Ya54dj+Gsyy
XBQna7joWqlqkFrtTosEt2lli3LR0T2WiOeu87XUgJKw1BmkrXiOLHM9hUHWl/1omb3V9xFVqkTo
i8t7YyK4YCB8wG0tOPb8xJaITAyzee2NUHCHKyJ6o+FHhvV5BQyN5ln48YjQHRL3V34ry3G6KjOh
qxbcldpvlobuPdb6Z7M3duou5/Cf9UkrNspHb9Sf4adm3txWtYr76MIh9RLNH0f7/iIBuRgNvczp
Bb2gq7fvyxlbocFJhrol7cjoBSyvjhyuU87kzfWEdIarBH1xX9/H/MCJbv/7taT/9bcli5c19FGy
lW84/ow+wy2v9HbShZBBbb8EQWoGAaIWjQ/paYarF4HW46Wx+z7BX9dsRCDZn9A664LMI2HDy90l
9jMbc3s1WdS1vQ1eLs5AdD9o+xEchRe8bCtrEgTbxnzJxPZl+xLwce6CuWh6J16daEITL87Eepl0
v/HCsMi7LnppCmru9tBC18F6uNr+SvwxFiC4RT0ev9q2TcREdDE/2SdbVPbOnQvFmo+p7ZhzOnzj
/qg/EmJoabYQ7++Rq1gXenLv78lYpvul2v3RY1q/V15/ZNgsMaKud0VgkEOAYxNdVGJK+MMfpm9v
ijOdmt5qFduR81VQky3Mr8ot3K+FYS24138/GrVLS5/3MhlVLKIBWpfGc6LwgIDVl5NTA6YA68zC
foyP03SumJTy7ISC1YJur4kM9Dhfn4lUqZp42iScGb68zafG4oj6mYXyG+1t3n0MlDxpri9Tk0Y5
Bf/YbthkbjFvzAANKREu4X7ezcxCbGX07xv5Brki5IChj9k9BExQpc/gm3JYJfdTVDWTDCP0q2iR
uVvKCOJM0Ju2qx6nnpD26YK68LBy25/608rfVrgGVncA4RYju+d5jKjlxNCCmkn/Lvpsk1O1FMqi
8UFsy7P+F26QtKDQjJrX7xffmERr2R2O4UTcluqk8OpRRKT5hUNACd3LUqcZSmSSo8NWi6y6EtpW
G0vY4B2Kl97+kv5wpHwDA/6aOwXyLrK6lKue6wmnRgnb0qgukyvZHnrRzplEDAYmyYxOShXONfKQ
qyXbhRvyK7HefmrjIu/ZbcLPKxH01LDrfIKs0Z8ihMa4tq0Sp/gHedXovM2oDFWr681Eid6Q7bQQ
zacqmVgin16Z26IVPY41zTrrmNoKSuPll1aIFr6k1m3DA5IL1SyuVCZA6BSGaCsRGGNIoGR5qan3
zFSx1FFxNYfIBlI+Ociv5SHHkfgQTmPWdGgBkzt9YpZ5+rx6+j5GeRAYCKiUeHWePLzzZ7IANVd+
tgd0ltHCKYoRrrLwmpOyHF12qOYoVh+98oc10NE/C9rS66fvx+soh2pb4qXkDNOg7mPbPIuNRa6O
UA4sKo/uafTw++x2tX3HyQPdQR9zG0ByAJBBEdZT3BiZHN0ysOClAZvYa6yoxcDSnCQSj9YNEY5v
ptG4HpxEOXoAACBFQrTQa9t3beDWi9xC58o9fVSvxccDdm2CQhAayuK0vm6RhxmpI8mJR/koXYdv
kUZVhB2hDwp6YGKSzaxf793vcdv9m7xBKt+CidZWSHJ5Zw/XVjMeKy583PGDUkd9vE2xMsqGCJQg
lZdprgQKYHfeDt3rQgrk2dkfTiRIVrghvMXz07gn2bwt6dp4b/ui7zPS0Ef8wr2IoRhH64o09uSR
Zdt8CqrxkpIUFpyPAHuy86Ykx43FQDYr/kbr1PkWo+1rYx0z65GAo1BMdZf5tHtLM5/1r5N8NShH
MvrPZL7kyzpMOwvyjJaiKTZSRpWnv0ab/nywvB0REzLzQ0qQR1h1MDAI9OLKl5YxclWfiW5Dt65C
K0+crNOjnXEZsS5YIcm+rXByoByA3mHARssamzyQwtmddfuxK8pRtmDgq24j7INLpIekkluzzCxQ
l269yTA8hHNkEhjkDtraiMyKy6r3Gb9cJ/fJYIwa1mCcBcM3xT56zR6mhV0vBp6Cwkvt001p3KLo
ADJnt9vPOxN0mvUGu2FK3G9m+IaBD3lYzad8QIIDw4dFv0bp15Yuov9p7ND96d/MShb6522ljnuf
jNffhENxog6BfWZt1ZqJ/ppCdjK00JbRFXjmVqIKkMGEMaVmDsnLddFmJo/oQp0EFg/9Piy5Sw+Q
fXsJ8tnjMNhBeUKnLxY8sXvmyvytvpnKgpDms8G//XDdS7ujfXbPk9yJFkhp7Vq+m0ru5rbjB968
elNu6lo8Am70fvV4pmWH2Xeq1Y2BkXIjPtd2yqc6zlNEcdFAFaWb+AyZ7M+KwIKS3aYWDasDPx1d
1BujhORCJMYt2+Ch7QLVUIEYCztykFun2UMcF9Iuf7+N+HEU2SJ+67/JF69HxrUFAdiJSbXiBr4e
yViKRC9RZ5ug06f06/6kCt0idNUhF0ZqyqxbjVubUD/3xevd5m0+zdnvHmtsorAju/Jz7PMU6+HH
SA76ikDGnrk6Vd6NG6HYwkpHLZQJONx2iWqpqnvOAu1hPSrrirCUXciIIPmdehqFpLNFFsaNIJJX
bqRlgo8Bxzs2x1RBOp9wjxWOMFQ/DXh1H8iEXT32OaY7U62GalbfvqkuYHF0DNnEcARML2ZPtYwD
z0o73CoL2Vu2R1Zj5J9d1ElHhUPtr2Hxk0348Wv1kSz70O9bMXS1WTVX0NRiOtP5hb+ZOol7dN+v
rNXWbE1ljps8oMBRju3XKHRas8TwAUVv6kMXwujEjNz52VFEfyRtBnttX3yFsuiv4MBHyBLQfulT
60pP4nNYCXmpbZQZeqpB2n1vb4XDiLq4Yq8xvlaiV5gapTUgYq/tmehdGcXLZq1u2uV9dF+nQWH3
YnEx65kCD985LSr/PDv54a6ww915BUDkFaW36Orki/4h4m5TRz/cNgonaVC+GtvLQssseUK36oRI
3rRZR6/39XXW0ZQXWAjzpsPDQ1LaHGyil8tZ4FqhUq1jkt5Dg8peB29QpkP7eji+D516BOfPekeX
elTgSXEfnxY96zY1dKvwe04zOr0NHd/Hc2KZmwRmLBMH0ULEtaiMxKLmz5u77t/XMdd2nh9fsc44
vhZTQPXjdosDx7I5W9ICQp+06DvnmZ+sKGeMr7s7G3E8DVfVdgCyY2BKo/6ytI2hHY9b5+JUnQ9J
A8IsX6CjNjt7SlBNVb+csy9Pz3MQ+UHf89LJhzw6kph2uahqSdY98GinU2Q8E1JKZr6L3MQk7CDP
GdgI9oojnhtHJ7FOS8p0s3yicBzaktdBVNWZNLohYx9cg/7hwQ7SE5XbALvLzdiHMMnPRfjPzxpx
2yOcZt1c/tdNVqBSxLj+UMmkoE5O4qAPxcqvFn2vj3UH0Cp8Ox4bHqRCTjs7NqJa2Cx0q3aSV9xS
veT1vD5jVdK3IHXzRazkZveDZA1eG68JlJDCtZVP6kP+SVARQgLgQW+Oq8sk94e7ctXzhodwJ2+G
gaEI9fPxEPfWpGwjvyWvt7d0WSZWuCudx2c/6H6d9udVu9FxvHfiQHfS4Lw6OnfvNAEub4B3Xt5L
L//MOJE4BPsOzzhbXT5PHHaUrD9bApKjyCfoeRWw0cVZdUkPsT2FHJy8D96qafZOBYip6ziT7BuZ
rR8eW/rTg882MtH2vqkWutMdd/P9AgUjMfk3GSDoIPpHB8dYdcOCqT9Ohjk8mjEquonJ2wIRsId2
1SbWzOvs+pGCgVdMeXteV8ujw6cXjSeNwgg8GBOE4sc8b6xsdkO7DoGJizlgS57dJnni1VSQ37hY
iSOUQveSLsoVwM+QVYsy3+sQPUBvo5pVYaUezzF5aV3qXaVTOrmPBwrJOHbgpr5LO08Zq/xAMDeQ
/NKCsB9I4LeFSg3uNef8ppy9ApBrl5lZ42n2mWMnHZn5vmFZGuNqf5y1n+Husj/53c9WNzyijfGp
fqbBDYeVV91jDXwYmt0cQsowEme2KW/KOQ26HVHbZfNA2/FwiUzURUngoxfj8/jeIWfditPzE4G7
E2qYaFGmHzdqcxuuoefxzPe9XY4Bt8n3Ahzg2WHwpohmFb3Ln5AeXyo/PGB3tuE+J6eNvKkwU3KU
Qy/AmI5nuO82Fe3tur7tNQAJiPfZ7ZQKzBo86EL9xCyPN+LCgWT2vGjWL616F3/mn4kzDPgx4wdb
wnVVLBDTuxs4xIrcAxNYi3CneNXNvEyqTbNqVrxj7aIi20Nndcszabc6JhDzK4vRiRcow5W6CEPr
PLt99g4xgvErVscQxX/kzRwgGeQ7KFvWzp0NdtTarf1K4GllfCSzfINwHk+nyNyGIxnBEd4JxYGm
6vTYh+4OVU0H91c0SNipB7QXaDC4PS/+RNWl9DKCeyS+D4g2RhTPGhvTnNHFAWC06HyY6JIj0NtV
yupJbg2cG2kqrjSTmKxoWaYmfqVVa+ebNrWkdeFGs9g+zk7uYhjcBevHPjlXnwKXGbo3am2AuGiz
abTNUrd/aDH/QSbVCW3ewXhyI0V9DbHSHSfbu1/bKM5MjBnuUCKeZbYcQJoNomk6esgi08RjTvac
b+A8K4c6MHg45eweFBOtEuyB91362V+q68EKgeKfMlua5D8kZk9VVURfboAryQ57i/iDaIaQhBAJ
7LKjOZf5ed+4iAAPu1Dtsc6CZpNlItuX+/MmC8pl+q7toIo1pVnvCUaJwYgDr8tmGb/SuYaT7/UN
ZCgJ4dHGENmmY9qHFnW4S3AJqI21Xrs2nP5rPD2TUL+nnvEKgMPpe4XPGRu0J9GSIERWz7p6Pec4
Gs7QtlasbKy5A3fAfusTjktTbYkurJ/Mz3y+tWO8XOj6DB3JaTyA7OverDdCD3NDncY/bQf721Le
92aSfz0wvfGmDgrOEA6tXb4pPX2pLJH2+MzYA+rDYKUs8IGY89YGMFqX2Zq0Szl5xTb1jqvrgae2
iTf6VBpr48Hs+oWcUb7mSS/UtWrdLpbxUbw83rMtTchEGDz+8dk7gpPdwOwmtlgjxj3hj1cvVcgm
zP6unQD7bVYnakKRRYM3YDNPN+HyP/7H//y///v99r+iT/aZ/B6Vxf/ARmaONPjl/H/+469VZkPp
8nSM+xDbfKqZlk1Y9uRQ6QXHO/ikLl7hTYgD+Ssnyi0HvIXa5IwJ1g8Yu28qWl0twhjiGqMD3UWH
46kMcL8MwqJoH/H05Dzee9RYQ1VAQagILKKvaHt7kV8MQ6CSqvjgkJF5DfaycxoTONEUPI1pK1SW
4j6c02gdO8rosbwtru/67EKTsIPUk1XM6LdjDeq+04WwIDeI4wQrg9GFLgo5k30izJBtrJRpDtJ6
NnUhb7HgNmP3Cx1NKul18JZPO5wAZ/4LhmJO5pzE7v0tDBSvf8AlXXz8+1l8o+T/mhNAJSokV4A8
v+rbv/U19Kum5nrvGAJyJ9Yx6220TOf1Nl4DeAddm88AXXva4v5+fsdfjYgtn95H6lu0Gk61+fGH
kuE3nP+vq4F5i/oKxS6AquwXv19Njfkz+sCkIPnATl+PMhLe5WBUGEMTyriZw0tItrlRu/d4Oejt
Y2OuXonGpPSrdxzavbByfpiev5X3qVz1OgsSVFuMrjb32wX121KrTrc8pOEikmAQULH6yA8q1uBL
5WM4p5NG2hvOr1BXvpI5alnG1ScOk+YRknjm4AOK2K0S1x+aoL+afU8FLeBf0GxZyQMEIp7aRPH1
keXUuYwJpQ1jlhK8foV+g+rGHPE2/+yH5mDehb4XRGEdY3Z7l1a6W9E8j4T+QT4rLjttmfWDnJMN
NLBkqhNjgv62UDhM7uN8Sk1/Qu6IWOjogZD9Q8Q7+DFWgnO7KKZvU8NvRtTz3WgVzapJ/coHXXcN
KThPnuvTyGISOFjP7r+fB3bM2t9e4z9u/qkTe03vuFU3t3JKcScYTgary0v2dXs/b+EEQtJ2qG+a
4FAsQg0bm/kp6JBJSWtffb9uLzMcu8dHKGc3oGFozQmAYp7m0PvgjBkzSeMUc8IBrVEISGs0uAJ+
hHvc5NzPZ8+uDGpWZjoKF9JL8aoiZ2D2XkPVHAJCXZEa2Bw2ik/6G8972wxywwW4ppBWCa0u70Sl
u5lWq8aNbGp3tXu17371ctxWI9kigz6NileqNFRnvh7OLHWoQeVzjf5F/UVd7ILnwrJ245U+Uqdr
hLUHVB6th3ODETm5AXWDZDDYURChFBLSFDgF4Sizi1m+KpxiTiUu8WMHCwUKW6ZG60BBE0aAnvCr
dblI4y5HL1/oM0x6o8uJBgWdNNnvJaL3noz092qr7VszGcmLdFu81bi+WhrX5KdfdwcXxteaJq8V
kWhMDfP+AfxjfJwPJoYZTRpjOyRs2RvQWfzKyW7iQXvcPOi+9M5tz69LNaBOckGmLyZ6F5FnYA/D
obBGiH0hwwpLfCM478sJrW27ck7zq7vuYDGIViyQr7nsmj3fiUQhDKbIjux0ppZWtC9WpV/MTqvM
Uz2apxOqOl4MhoSeyZDvRrTYoVV2si/+rSvX/CeKRGYKb7vj53FSu7QqAW61I8qfXm0SchF0WlnQ
21bOcV8TUTsdIglRtRfNWXfYIAOsYbUygtxxzw4OfAXduXBMZ06zh7Ozc/EfU/Rylsa0njQLOOS2
JJnnfVUBPhKD0KWmhfKHqx3N9OMKGx2/jFc8OnEgf8FWNl/fxkes6mP7Xthw5vAaxxdJsgFRyy8R
WZJ/GtOBfNM8uohMXuTlI6yRS++OHS24q8FLPIf0E7vxuOdK1KsV+jLSjKmedJtHO2Jlu2kH6XLU
Wbh5vLfvF+c0iWuCzH1HTIgWNRGnQVjxiuumgLbo4kKPtz2Vw8saGNaEohoqPewaAUL048q5f96n
cM96giJSJ+NtUkaSD9VKQ/kc4hoyjUdz6KetSLll3cPININ26g9mHYCDNtxlfAaZMyTmWZzGp1bQ
Cz1PL7/ejsGJla+9VIqJv0RMDewrujiXs2UEl3k+QuCOLjN8lxXqpPTf4pfErl35cNS7Yn+Bdgx8
I55gvgpR05uVey0o3XBU+tdl3S1RGy0ir74JaUct7l3fFmsMRFSH6ijve8USgwfuyRA0M4xP+/Z9
o47vbA5UzHN0R2022mqGpxFBF7amHUwts7OjuMx5rg8OtKBQTAkL1dGBijugdnGfnpcVFCK/ZYeo
VtQ+81deazTSNMLIkxiqQp1dfdIHSlq0jClc82eiFwW3JRY8ZUD2KH607CLJeFadnBJ73z0Gd1ee
nwOPqCZ7U1TnBlrtaBPPfAW9oSUFykSzOo+Lz3hPeopji5za/Wn4livW0LAkD97s5DYAz6qu4/Gg
EYOVPEvNq53QvdYc2TJGCGdOANdRWqzFRzhNnI8j8SRBBIUqlsSuPjxmaAHIsA+huM17uqNRlxm8
398wyA1ABkRuodqnEQZTRzsL9O3wZia0BXNHQeJHfEgfunmmXVlwI1wZ6zh08xkglOnwFzaQCu6e
oj86jK+yVTn1/+PozJoU1YIg/IuIAETBV3ZE3PcXw6UVEFkFlF8/HxN3YmZuT7cinFOnKisz69Ss
07VDrF4wbJMVEC/G9hmM2BXIc8nNmDvzV57NcvHuHAF40tEWGCjSYRysXluoMdk2MeU/aZqtGi+W
DZr3B8ZtjQzAdqIo1pfkgun67L2nwLs6E3WXdL3vUGiGumAPPXWa6fhvESfS9cBU4OF9YEsQWv4A
GTVT3mSS/XRGgP5Ky9bJQMjdfr1hE9Nj+H1z0fuMvbgxkkUJwDh7z0TKxWKVLDqPICkyZM2vtl+3
tmHXxCab8O+5JOzGc0jBRfCyiKxdbtHxbykkY3z2iISFI6wYgdUUlgToOGHmyva7pqHhfAlVo11i
fq7q7FaZG1DS16kvEUPbyRa5/na+7ugv0rMJz3Ii/ilbQPhsbHzu9ZjH1KwhEjglgAZcjjEotVVd
yvsHESkx3ohXH2sYnE3kehZB4bNovxhwGtwcqHyWwRAEXOJ0jLrCuzb5CvOI8jxz+qhQ4oip1+fZ
6NHpgMdZT45cMjyKUZtNpmdEN0aWoYc36QHhZ4nv9lIjDPvwUsbMhdJD2Szk5QvM83X62oPb4BxU
j+rx7OjbQO0DCMLOxXtexKUy1D9MtIEKQJRda6cCjK3Uq9DgnA9pOMuGvGwO/Lt6GNhhTIcM8tXt
izHBy80uzAuAyS6AnS6rR/ezC2zWdnA5gtcO3xD95z6pAc+z2hemb59qjzkTHpwe8+mL1kGcCbaI
9zkr4IUFKz2cPnUIaJACwT9N1BwfyWQ+lFB4I2A4xRqd2txQejqxwgTmvo321AxSHhgn6g14wBDm
+FPwK9xwrxJPe1v84nYIt/Ht1Rncpy+iz8rtDjQ2m4w6katPZH1YukK+aTXjOzDUeXSJQyY/2NGl
JMZiM1sSTDs7PoNfPEd0eUwiU5Q6scegp7eB8oWvkooQhDrVVeJDHrAUxFnT6h0tAJZ5BAyS0keF
D8sYuNL91nrx0xtSNATIfD0xRR4D06VwNihM7aXLAXKGb+F2c3FZ4LfHaN3Q6AqzNL+pnQtY6dmv
syHP2rjnvzfHWJ2ex+a5xNrOUFbZVWQDILjMKQiMrgnGkEhbix732FNEoD1GIKxfa/E6ogp+gSND
HbHHCm1Z3JHAgShtmBTVtycA3EFB1KO6KFx1+roW16dZOvjCDluARx3sCvacOVyMkZpGORMeAMI/
wc///8AzV1108Ip524H+3surn2Rpoa0usn2lUkgWlnq2+bAwnvmwZuMxiYv7+SOpKk1IVtWltgCH
IsDv33K0JNj/JrTSVsi49edcJPnlrrHc7c9eMzdYB8wQWpCtTSBekaxUJLcAYQ5KKANPr2uz5/xa
PkEUKxe21pSAq2yZcudmq/DASMfJxzPVY+owlsiW7HhBwTUHn3DGXO/IUiNLWbV6XyXSWLyLK20f
mcI8ndYG4/8kWz7Ve1xf2iVjhcbMHh9QNJ+XYLO4SYjO2ZlXNMD0hOM5XX+IjM39y3LxcAHG0mWb
bMpNsfuFBloviYQ8Hhg8/LUKl+OHBiAM+huqrfLgNa99ib17eNJAnElHCKAs+9ri6VeKw/zdhEtg
SEnLBJTpEBJxMFr1owYN5ZQcZEfALNVWmWw0oTZbqkBGvEIDWA2Xo8GCSJeOLYwgbmuqhx6xJJkm
T0ucMSVsn6KEhvj4dOlDuU+aDUgVDgn7ujk2rTPwhE2xZxgHlrolDjPksb7oRJcUBhf60WvlRtd+
hPYN+GBgJFO6pTCuSxBUdcHh2IN+xIuBpy6Gi+9Rmke7bl24n8YamlVK55ubMc38McfKIb9pX73a
j0Sjig3Mh/aQDJ6hwWiTYegPCPuGtPi0/Zd+UO5SoHI9Niq/R+kh03jiqhzo0V6983GFaXPkO2rF
UTcs+MwfbDI/EnV5JXnqhk8IKKn0r6vjxPi6ZqHNdi5xF4AofSxjqyVgIcCDOX/sjiQMxb7f7uw5
uNlqD2u6v5+pTtuxmb7nQI2DXB9whbT9V82Rqzu/vWzfiD7367X/Cn1Y5q+hM4TcHsQNqchT1FOF
jWWH28p9cZw/3Vy1uAS+byz66v0lMumHTpYhx0temGfOE+Syn4XDHVctKddlXjKoYdivWv91ZZKW
3n3ooXDZbM/MP//xxMh7Pl9HOnaqdV6Jq0ok/+xxNRnNgotvtmbxLhk9jya28sxu8VsYMB3FeUtW
F+sYDnV0edLpIPJlPKg3GRSt2OQ9x5yhhVPXdrVX/39yISVL6KCZFS53UdjwV254Tb0JfnTmGpXM
rPzvMZXsGpoR9hO8T2u8482Q/il4Ogf72eeLb1/yAIxZk7g807L66LwCcWl4ZMAZeyT+Tt6iPt7w
MYWN1BrSMUxXXENBx2jPYov/hAUpHlczPHLXtNXPFRCG06EkYHFroN0HrfvN7MFCFo0wUHJreKwl
S6bt9DN5o9gpkNVrFpSWU+1mfkuqziOm4Hjvh4v6+lo/caE2Cb49yAlQ7TGAUx+tXnv2qaHYW+yf
9Cd1HGg+OEXJHSE8aisASdL3j85zgu9BBUzayGY+qi3oGMnqaz42Wfgun2L6cwSbKZDbCgLHiqee
7cHgj6zoCWyZ6whaCh8cxnHhVP74rs3Sv8Th2byusUNoN+UZGy/NbP5dhCGaW6NV2DcBEqhIxXWI
ZX0vA1ZWcmx8VfSxpow1+Z2Fzp19NTbPrpIscmVG3XX/H4WwyRVTjDd5kDh8ksGcbxRZ7iifO3Jr
/cv3xkAzKixN/8lpZoR/3AIeh3BPgSE+Jp/U4wloM+53RN8vR10w4g51+nfxowbk/vqx04LKs2Fz
Z2wOzQLHgZYOTuv+WJbYp6SGxrKtWExMWLR6vpVCA4JxbMhNNGsYMyVeLySDe0xxx5ik9W/PDzwb
m68w0awfx9ZvoeL6K5iayZFu1H4IyM6HtlF+5MAcbrhlQ2Aow0UQgYFB9FJwq9AWgcXpogreaMZq
ZfvwypJkaxaEYINKNPl7rwWP2T7x3/BY7GnsTokiNDHyPo6MuDmsRSP0xi7z1r1ozQS5nAqVY+YA
Fk0n15dXY4/lB5Ltq8wyZPHIQWb1aHeKvpxoEW7TgIfMkYvfvfFx+uYvHSc+hRsuQbq5KKoKjNcd
6hpcU7BrHBp8ANEdC30PtfUrHzz9ztFPN8eKnZybXLt0hlhcGzzUsJb3hU24Pc+0VbfuV6DGPMPr
8Khx+gi2SpvZCi3BY2wTHYDfOj/hK7tYkgCGE3GlmsTA4squV2bDBXTck+SF2yR4DR1hUcNxqpj2
tHnRgmbNsSJwe9knAS1MnloEn9lQj4obWulWNbn7Eu4cnwNnEtxnnW0VENuk2CSGHnPju2WQ6rr/
4On254ouA6XHZkP3uJqfedTO0CtZcH0yWhsspwEiKW66yJ6bPO01FFV/fxF9dCkBM/T2efC0dz9D
soNwuxZNxjJ4DFnUh7ZoQCQ5EjGiPfeWcwJoizTWrfehhZje5PRe1D5JzxgLr8wcHsV90adOMthN
MDDyizZnbAjAgZHvKiY1rhRKMpdBPcpUnWj2yP1s6zk8VSp5VNZ9p0KbnWe8DMtdoBwgChvJH/mR
NTBFCrFuIa+ICGPzEi1klEO4K9OTzgk3/edHaLMazRjiMMGF2KKTDpMqpukTniJW53mFYOISs/7e
e36Ej1KPJuwL+lLcOuCimxaMHAhrRxZLstXOBmoeRmuZazL4GJER1jjkB1fw/I9Bv9mtLJHtBxHC
IF0gdTGErxP+jb2+kb4mn58yRR5i+muuucmJaSYmSwOaHgnIKaep15fmmQm/xuiXNU/uylRIqtsz
recQmBef71trsNwnkhG6Mg+VhU4k2MP6eM9jfo5ktnITRz0KC0XVSQNK+mmn9NSc3jat5/AUn2h7
xycmn4dPXZ10KKagJ8JV5PwxQ2gA6bYMEA2xcDfaLHPPQT/KrjUZu9gA0CSgYL9jL0r7T7ghBaXr
uPwc6om8TA88iQmpyHBe51yrejsz1ReZFph4zp9gTU0PTs01h5IFhy6OteEG7cHP6Jg6prK1ldn7
Sph3ofHJQFckJYWbWVoAB8k7rwbemSdDY73/XZjSU3bSG7ccVPVDA39C/dJO1ClFgU8aUHIWfR1y
x5wEgt45pxllA1JFKWFcLHeRXIwwjx2N86ttCZVZ4SAnO5ujkNrfY+Ll66PTXcWCCjri9YwXBL1/
iM2X5oJC5oJRNTewNd+esGSa8iaDagCfAV5MZId6r7Iz4M5coVvyv2A7MF6wuveQSxtuyTaK9ICT
YDoi3YjMzHzEeBhSq5PgDYH3UpiPBTYnsEz72ks1RX/Z3b7mjkOaSZ3G+Y8MoFsMFiWNYCb73ohY
nHMmy4vlXeqyqbgMhnDoVut35nXog0dn5aUx8mm6n8l4rjn/9mMxJoFwj0zyDdKuiMWn2NygRI8C
gsZONWBQzs638pHqrBQznrDqVtW0sJNZehkyUGA1NEILH8ilNqNvbcZEmbPF5D5Do5BcrGN8y1qv
neLUaJzhfXAeTR+FnbIHqj2xApKPui7NgTecU68C+FjwIXxxmvfiIxmUUGePsffJtn2G4JB02BFq
0paGe2n3qR+khtc6cSjHDPNSQiVwhpsE+k62zh0yvgcMPv3xI2cHAPTCBQfUmlmmFru81w3WCxzI
USAaO+mWTMlnzUdpRjP5MT7EmzcZtMCjYTE769+GkAvzqPBKvKdCJyYj1j9/PFjQ/2IGoJ/z4tBX
j4KpTN/0R6I9hb3OEE8HjExzREo5jGtIWsQ9/HXi03wEt9WIblLQOHBujO8cFjHJ53VsUoSxw9rV
iONxseQw0m3RzWH6iPDhTPIq/X0pPRGWLXvBp4H3mcZHwOB1uf54ihX5v+3vT6IOjM0rmL8H67et
9I59DbfG70SA73wOP7DxUN0uSbWJ53rjd4gbe11ZcQKwXkIFZBazCdTEEEeZHov2V3qxYhSphW4l
WQzRWIbWa5Z4amEqp/NpvBYfYL2AAz/2xTNI696CPtec549RC0Zzu9N4MCgpHCUAFMis0JPmmkqw
hG5d91FAcMWZHEQPFVKZNax5fuCPF16nvJU3NjInILRr/9efbOlNBn8AvEQbyklFKjFrrwx9IyGk
uKEWi2YN3AzNel5lWvbX/DlhnOpE9Huqx2uNGxOHAMF04HGaFfwJY10GmBwqPe/CLkpd8Lv5YM3k
jG4teZnLW4g4kDKfcyOvhHvmv/3u/pX6NH2IKJda3aN0VkdWPjSgT9CUe1I96SzK/KS4LaKYvv8A
lyDRYRgsvrPQLeBd+N/ZYJcdM4/pj/uGb56Qh5C5+KIJYZplOkyNflP0m5QpkfroypCj2m/37TU+
QVD5sRoBKET+GN/Js/zfKtqTw7Maz8ZwoRrDmZCag9mtNknc4KBnfrhlAE/ixEEkAbLWFhOMGETQ
u0aFiLXrXTdNPXoCwJuz32NgF5eEfF6FeFBPon15W3IcU8H4Z2IX417AGBk8M4v8zt6hRpx3f+EE
4NcnHwvE649vg5c1hbtMiDWerrYb2GBsU/JkDbAPJrW7kYmlq6cegDYBMEGD59TXrMFaRMUztH9o
nmEq6saPOEJhKM9ihwkIHtjItaupYDlrf0tpHTrdsUaHXQKHy9j7VdYpW8JNLgLaBguZI2tBdfMj
W9lJtf5BkcYg3AmQGuA9KddMuzO81NF+wHPRxGZJonz0K6uXqpc2Z4iwoW4dzD+26NSGC/XHeCjQ
C4jcvJhstLT4OJj8ZMoOqHaMD+ojmmBjveaFpZlM5dn7AZb1sRWgkw5cWoZq8I6MdAoCKa2jvqfJ
WUvzA2CPbYe4XNaM947ZmiWoUTy0UloNGb2EZlF/0YTj8AQYcQe2wVfTb0luDMah7ep7sRhB58On
L3gar0W10A6cAH0LRq/vsh3dZROqsEdkhSU9z1exG0NAYpKo/QtNph24Ff1eTiTyxM92DKhTIPg/
lB6p452hWtfBncK7m2MMK0F+TAFjRrP1x2ome6a/IxlnAQePhHON2hQUypC8BoUV/0ONQjEamSLJ
E4p8W1ow39NBvgV9Z0b7vCYTK/YUUvKs8ikWGV5+osqpJ+MNwb7yaxJb+u6plYOgAlMwr2HysbKY
YWd6fZSWpJbT2P/xyhQg8BuwwDTQ0eDUIT3S3dPLMrqYFSwivYU0VBj8/rz/DqNDY42I3cHoNnZy
VJiIt3vU2LR7yistGHplT8hhjVNvGF4v6fGTxrhmv26/aeiWLMbx+otBwIdw3EL74Lzi96ehHBC4
qx7Zx0w0WOwsIfJuQlRnH9jUqy543Zh2HnRH1YNdaLYeQ4+N5jgKQrZVc/gekk3IOTjRli0nwn8B
5rr2aLpxYkpzyKXljNThbFDrOSMjB4irnP4ModbwLLLSYGw+OBE9aiY76k8LH3byfnAnswo9kuc5
bibQngJ6BMfCCjfMA+M2kN2tQmyOdKo8i9luNrUHSPeEzh0NH33Ip6NMYvaCnuJ819dvJLxeufia
xa4kq40hWrLyx+yj14RWtfc1OciUB21p+jaL8eGD6wd2ZNNoNqLZoBh8p4WNhPFcNi6kmnje/jE7
VniyBQKKTFA7skhkpSFaVMUaEpDiI0Ppjswu17XTmP4cE7KSOewMpOHA6wO3dxdNKRBK87mvCB+F
+wi5qYwlwbchxwHzHDx3cN3WWPoFrxnx71a4PVyPjsdi2Y8s0PjziZmRVNM/6mrFyTdEJ3oVz1V0
wTxUhxxMvmSQy52IEzpzeR2R8t+hI3kjl8kobUdkaqXRBCQMwWvfHNnZNDEbxag1s+hgG7tDuPOQ
JM8zUA40i+GCEWi9ZoZzFebzhDYFSRUvDbDLPTaZA2+nEBdKxcCIQweTWrf64TN9uqKRWYkHbaBa
tVafJ7HkRlRs4An4v8MjfLkyLzE0c1OyPyxJMjV0izxbqEBf7iv6Xv4Gg4HctF/Nnw1fsxq+E29Y
VyTB/wAkebQc4zOWtV+vf8/fJPHoztGlMPpRcTeJFJW2iVcvcXYn6BoqLDXb5owJbXKWHTnE5HWp
LtHsxfmIDCDm1OpvOQGelvj/bkpnV7O+UUTb9KAhf8COYVLtqotscfLemM1rVw7cDFty6dNVs4rI
BL3RvkKAcMQ1TIFYlxcfYsc1+ntOyusQcsR7WzgYoi4T2ALuqxckvp1XMEADA9QBMt7tkYbBG+yu
J3X+tftetGjQuTGkw29CEw057jxafbCt6MCAjB9t+E26KD1tQnO+b7T+KKjsdN0GVUBk1uiKDez3
hIWDlqhzVYtii/ZhaBDtFaecjtlNEev8FTS+wm7yS02PEdHQj85m4oMGFw2c4jMlzxKtVO5zsmyZ
H5PIQggi3OifkWIH2pYT2YU/q1AAsy9Jw1kqcA8XAghdOU2nBzq5NN+Rsdnnnu1CFtz6JCiHwv/Y
1URaC/BWM79jyskKuC0yo7VGwfwE1COfCf96smFBCAA6sLMrFbUeL14+TawTmozayWYVHyI+8KDo
ZGzKqXCjKbhAXNPTG95wLUof51YknQsIAiz1zWDazrr+fBSHhJ3husYKeM4ons8NGJ5zID8IgtnN
Py87IoXEVX53vgjM1qa+E43RKQqNT0061i0q9kYKJkhhiBYdCmQ16U9mefX2M3S6V5y8EiMZGBUd
vgm5nBykFabT74c6H85B/QvaAAx1grNN3Uw5iAuN2teMksdVUGe+/fOF3I5KVl4+L/gjpQekLPfU
SQJKdo4mwWtaMKvX/GXD2J+O/AotkkvnoGbI0h40e88LCi499aN0HHu5UW1GfuuSrjg+5TxFm+yQ
d+QbFjozpozNb8cdqnZFRZunXp2Zan/SdtkKgocTWRGAOPbJzNEOuCsDVFSFTY+e3wtgwY1GRZNN
QMbzj5niNzM0FJAIegWP6KGNDaExzpfy1q3Ftyd50e5LS4nuhUj6aGipCbqnTj/I7oB0OUqpX5cj
pAchyCjgZtBXLO2VqdEwAGzOVixvYnaBDvY8picyNImXcMCMchVOekA1AKe2alvY4j3tvTefDrFJ
ZnZWtNBshmlK1sf5uR8H6nvwWkPAhf8cT3KnuIJqiVdhUW57tnXsAIbTO4mdiPNUs96cHQiTAIOB
c2CukEg4z9w8r2jj7ZhF6qRT6RCtYnhaXy88jJiu+dV9XMjM5o8nVkvGQJ0+hw7JhQSFC/ZCqWN2
MXYAyoYtw/c41KHmKlcgE+FY8fkLGoe/fT8NYKF6dDDIBd0cdf9xMGe0lbnOzQqlTHZPJzR/OXQo
AEADZ6NVd4wAQenYqHmPlR1pUsou0Cm9lRS8tu95tpPhPIMCq/f5rdaLE2GT+cWsF0xrC3SJQUkr
gpxUBmp/uk+LaSGnL1XR9gWBQtzVM/gvVHKwJ7Lll45+c4XVpS0Ur7wOYGX1QE3aUxdLP9FxWbAk
iFHnY9RLsAx4RBMIVvvQlvaN/3GllYY9zS/W53TbfQZ5cZg1XmRpHicqHgYBUfK9jSa8A5ETLdHq
fWr8hkDacZ5qWwrqXeLBhdwlUc+iGjnihEDXTcvjF1D6uQMaWkJUniOfZ1nvymln92n/8INARH+9
rKFkvXjCmVG9LAFwggxP0rMTYjxUcx2LyJGPworcwBiE9oe24vlIoAyey/fPMe3i2hPAa9wmrF9P
GYGWZCoaqcFzwllwPr5P8Zwb5CuLM0QKBZnnEo451k8i06A5nsSXVZ1UKEsvU1X19FqDsQlu2JkJ
EXGSgyD5XAUxb0DrB7Gj35opFKkEGeiYQoUu0kYC7jUZcmJKbgmyMBuv4n1kkBFbg2CwepIpsKjA
HqAhPv/OTPXFtYop1JEtP93OvV7pl3InciyRKF9Bwfd1ZveW8fiY7uXjlycnhHYycPlRHhO+pCNo
gRkYOZM1yK9KUKa5NDJr5EVzZY41Xe7G+wHaXYh7CJ2t3001cICaKxhapS7dHcw1IvRvZ/u7zCpL
mwskE5PCW3x8aYZ6HJVTMe8zeRHcpViz3VcSqE5IXCS5J2OhLO3TYc0fGtGdDu4iuit2Z6UrGQOE
JSq5pnPfBzWoD+mlnsr2cMnU35tKGQOscXtBr39PcxJMxR6t60NunT+G5PQi4/ihrEf890uYh2e2
pJjtNLuJt3LHZtXYd5606iA0AtnBVe7//NCsY1ey29AXkYlh+R8+ns5gNrpjbjPXpq2trPm35xaZ
XuO/TqEpLXlvhHD45gsTyVKdF85XL94diVI9hRK7ynE7nxQMHLQKmP7FZqAB6P0A74h/C7iQZ87+
hLHsJHM2Zv2wZ1/MbGNZEAQac0i+DeEFESGJSuryvqwKyU9gqLUQqMy9nBq5L3otCpUPzAlrtHgH
WdCDMnBwjuOLOH+jQ422JA5Owrk0hDmPsFhXT+FO0TsOuI0y7oX+b2sQGgrcvh/qWGvonO2Rx6i+
V3coMnskOHWsa+bXrbYS8NW6CLRFuB7QOwvUGVYiRuEMEVqgk7DUU+eUbn/DqqN4q1BGAohvahho
k+9OmuRYT3x89U2SDkLxhn7yhvEKBdBFY3nIjIVCDRQaz0UEbV19RBsNzU3iIpJ0NH0MTDoOEtpJ
hZky7c/ltoggGzOEtsF7grDZH3n0bxgBMFx+iBDzbCrjfjHaoKP1xMMYlqpmUosi6Pz6soC50dPj
rPTCi4Th1s/vITm0WMZRWz8RFm6Je+yionGrhlk+x4JNBtbbQKZcnT9zDefZJJBBjlQrB/Q1QST8
ASXplQEI5Lxgs36NuP3jIxuBy4Qih5Rx6UG1TdeNq86gN4ZzrYU0og9Wbydlq2dTmILbIVTqlycj
HCq3P/oUffMssWYscZOWB67137+nodkMctiyYwG5Nf19A5e9jJc0RD4T/Q9Ec0FR2iEwNFjt2NAL
6J5HrgrR9vgVjeRsiJHPAKD263DtPOrx2f9gJw+NEQ44Afqrx1B+z2QU3b7dSma766MYKmgJUptk
PmeCPif5JYwRXY3KgJbnaU7viUatybkxXiHlxuei9Cu7OrRY82DdQI/ebIwnF7aS50xuDVcxiaye
7JVjs0ds3quxBSO8lXMZURmK4kIX0dp/3TYENjM5uNQ993FM6xZBOlBJoGWGLB0SSI6SHn6YMmlU
X6ODIptjzCdnhgg978Sf/CpFU72ORgY/qtWmPDJ+f7kAtGCr1xJReeLz8uFNIQUEyyAnujAYeD6s
zHCgj/6q0uBr78TMEvqGBoLtz5qvwQ1r5qOvGQHB3p9MWtcZKv5+6/KF5GvZbL6eQqeRfHSRH2MS
dPvtprne3Pn5all3PSF3bDdeisX75kcxhwpONSHxwdE94wYr96QeOJpRvoBPJiFsZVg281YeFXgA
IrDJgWmhR2VHRTzGaKmbDqeFAScVhxTtb2y3u+vX7XBLAuxBV10UPRX162M+gCaqdoZubI+p66AB
0AWDKrfVjh9XxcqAKguQ3WcKXlabwoxN8Nl3+3gdQUMcr4g6GHnhkGzsSzCOL06D4hAWss0g1cxs
CFFXwUqvI48hO9YINgE+M8MASvPPRvtU6Zw2WqqPt78bCmeAyNtHpf0RurHPPseMhIEZZmsPHI27
uVUWFYfc4olF0mGAEyTBHpYKNkk6SmvOPx0JdoNZEkvgNSG7CCKKi93b26IPt57zHPnul5u1lOcZ
OP2RLim2obD7MW0gMphUTdDBOX+Zcv9Gre6AJrgkQ4Y2jU1k+gjdWybR44rMsheNdtLAMD3DVaoD
5DwL0pwJH/gt27g/7FUgK7InYOCAY7i7ssHJu6I/aJVvFJkx54KZ7rlogaphRWbmwVSUaJ3a0obd
yJjKR9HpcsW0PVtiCtfZVmM7g3omWgKB/M6U+DN8SMgqLLeF/MAsqzBfD/hGoC+JB7tHJ1SA8rBk
BjYCMqdxN3UPQQzBoWSwix4Hm8PxnsBItc8eAAY2R/bIiXanAZS90qbSx91C2XXs1NSHb6VzWcz9
oDKHUW/zQbbQQefiGmfoawQdlIoTGv9r2zsgsJJI4dG7kHLK3m9Av84EVBNBvm6jdUYQAuGEm7fl
8X8erBOdrChyavvl0WuejaCTjg0VTAxQkzNkHIQ7fii5MBR2xFUA0ZE+BYR8XnRwUiAs7prH6IDW
bl6iXocgbqDfPK9owiqr9xU8vlv3ZIzQHi/eL4OWVdwXrnTye9iaLAStMeLh+GtlZ3tcrEYCLI0/
AS252KtRw7FB42j4RlYlH1pb9MqzgR6wfPYf7mMyCWjVrcR1u5CWrExt3rFXAU6mHU5kvXtlTOts
5EdrsucZaGCxyOzciS1Cx6Va1NMX5O216oyXiP1NxW7oJ/708SMDXAIC5NPL86r35PrNPxZCQlvz
RVfcy09as9SvMXU/uXKrwuei64qIU5u9CdduJlk0DMRZjiYUBI3ZZxC0tNVznlhYpfTMJ4oZT3bj
iXDM/5Il4uURxVPfIib+UY7tB5vxNLsKXrLUAN+VFV+En8A7QIaY5IF6rDMz/qM6gzdWuEmLfSZg
7PxHUZpZ9HBkHFQgf9WTH+rTL4KvlMgXQ158+6MZreb/vKZ6X2ZkPXgyPedPGBqIjFYwAOBNQeaJ
OeKvYJxgtnQYoEqp9Gxavd73WK5sfzRLwTFzP97AlBTukD1wAQpPP5fvgYexoSVgjTcwZyF0ovRS
dIn3gf9MwX0ddBNhaCJZF0w+eb3+zuo1EuTSSqEB4DGDHdTA3JaItS6vo/Uz3+xm0S7uSOGLARwF
o22Mt2iPUeuQSXDO3wHEWyxOL7+n/4QXqBhxhZBPKPUS/uxgKsEKq430wsMdcAwm+Pn2ndFZ/jaV
AYeRoY0ZeYwdwOxJ1Tbr4PHj19Qv+2TG8uvL3Pb+PPw40zwpSFflqvC6t1lPWaE0jg/SpNk1k2xa
2ee19iQHjxblTjv0gfL08kI0CE76qHEZ1XAKAxzxvhNlTYi986ASI2LBIpJ49O1XaHEYgCnzKNOp
C96UMIOZOG8PLNRkpyaku9l0sOxyJOJ6+WCwsJ/7eIovWzv1VdarOOZUKOiso1UORpsW3t8eudDH
PeOYsXnS2xKdbob3+TrBeQoh0qNrmZunx5cSq6mE5E1eJP6r9bFk5IjAKPVLM+TtwtzfjlOG/+r1
drwX+uybq9tXlB4NBxBADpJM+sVum5D3jzaolUZmdSutIQ+Tk3FboYgk9SUBdnNX2I2taHte4DHD
gUiqw1++ezxpWoVKj/OQyg5Rg14HFFsSniIcQc0TBEfXphxeAuRFeIFUT6Q/Y0x3RrH1LZzv/rWN
HGqIF4olUzsOV68A1wtfDTJsW0V0YsvB7NUfTdF0jL9ubtUf1hYQiMEES4RdL2GFfggFvl26yfXj
4wk0aizUBQl0fcH6Hccz8SjNngHuPycGnv6gNLRcvt2yD6FTrcYrbXr2qi34X4iHHQf9fohMT51x
HjV7DWnD3xuzmG0JguEXQTqvUfKTUCHt7l1QAC22IYEa35kTXjhfv7viWUT6BL+/OKFxwe/kub3B
xoSn1LN0yED7eN6LlLisqXx/BZ8r04EllbrzRcPGyW6RQ3bM3dDQoCsmtQN3vNhiI0W2puGe21us
ZCRpBSY2pMix3e3z3Ezn4RwR114T+hyUwOEg1Sr+XsvniclTExQ1KkDDvTnj2EnFLi9lWtOSGa1I
S/F2oUNdep8pSPZE9SNf0v+E0y36I9dRqeJ5us1V4cZTuISX70SajS/NpE9OoJewiD8IbjuqtYal
yZAq6qHUrgjaV2FLJX6NnMaQ5+mjIGOr7UIxv29dgf0I1kEEw95LIYc2QYT/gw7GJzdDhAo0Wnmy
Zt1452OtYCfk9+nYaEZBoIygr7l99sp6RbPAc4BuQ0sdMxT/5ahWRcoMo0N/SPczEZyc0/kdem+Z
7pE8MpyvR2Q3pEd948k4b0YLqoeSE2g0V5fafAwOBLP+3i5wlaGup1hcRLCj2mlhfn79zul6AX3n
YrsN2E0lA+6Af/qxYQ3iOfVTTFKfP4RvuR5i7CqCIeuj+/iiEiPtvoL0ysz8StuIx9h42tmlrlLw
ggXvxyRpny4g/sR3mYbr6tz70IkY1qS0Q5ARKBP58rlLmg7UzYfOlvIfN06gJaz0NzTHRNt/sik5
k7b9vlykNCDgNwDRk2AMB05CCbh70TPdKBsKYNywrjLDLZ3Qpgz7vUwWMxdfb8v/5QHiKi+j8nzP
8IaqVOP5xp+0Pk+rdFJnVgZDr9JVxSjR7ABgQxj9BM1GpJH7IEFnJV8kRGdHui7f0Pm+jeaudP9I
OrMlVZEtDD8REQoKeMsMijhPN4RaVaAIyqTg0/eXu6P7dPepXVUqkJlr/dOyx7PbU8SDSf2UxxFc
fUwweRsUE0+qrJRLpqBVXZaw4tT0WB4gXXXvNbYJLqAJovaF3PnTDuPeAcuO6ZtaN2anotxaln//
KDVGnizfijlpQHm38OojqGCsYoQZksFN2uFOgXEphQWg3o3m+CN8BUQXg++YY0WdalFJyxiNh0bj
lHhLEPddRSZF5khHLUff1sbOVHFoK1jfql+66O/PtBMQVNzb3Sis0DmyRx4z0Eoknpc3Z+r8e+zZ
A+1h9LJkbvQXcS0YZXuRjg3Wv6i9pL/KBsJyBnJO/VkKssLqXblca7c5ClaKkK6R9y1yev1rVCwb
pkvXBswtX8FM84AmAKwjseC+H+nrUrBYY55vhDA9iqOH+zF+3h+Uyk9EwhgDreQ8vE6flP4VVlaS
v9bJpclhHlhO5TGLkmi8QDE5o4xA4sBb5Q3gSCgdLajljMkbiiWI/4aEjXI3ufJsSuvnw/jA+bqZ
DppM4A+OM9pmjHUU0cvPOWl6JBvEX6mpNWD5ylQ6o2It11dMe74Wva+jBwvXxKwShzhZ9OXdF6Ea
pc0vnogKDhc2JigeHkFJtjjsCgDHJ/l4OB4m2N3UJc6WGhMmq7Y3n+eDGgqFnDTNd9WBS5VdKGQp
lnFNIAIXev12Wl6QuuJt+MXxIxQxM0wg4fgAT7HPMFeAq0K+ICD9YNr5rscLZELueN0TEAsfhlsh
6sieFZICofaJA0DQf0jsc0dmdKSHhU8E2gGOWLiAoDFhlKw6rKKn+/sOFohWptqeQbu4gxktKAYh
1ny4nAiyLzvvGELEoq/EYXtUnNtcipBOLGmGhGQLspEcfLL+1jmcE4EneHNZEQgSTfEy+bmZfSFD
d82sPX/sKbXTjGIImabCbcViArCNVZmdAPqMUWIDkYGLJyZ2hTGwm250Er40qLQxVqwcanMA39wH
5Ib5w9mBF93pYizinHXgXl6zdMM9AZstf2/cl26Ns2kJZppGqWyPp+/pM7wtJfL9I7jltjTeY7fx
vvu3R0/pV1N1UVzeJoIwlDnkDpvy5q0JvJWCaMQqof8P2tqmymMDxu/cAqomIaAtxweH4ZeTN0/M
JjMrDD+nUeYStvfgfJgEmmTJYPK4iGgpsJnLBvRO+3Tx5TzeZjY6KlArxbpjUGcVSmD3Z+mK9wqh
FS5ENpysndWlqSKZOvM1XP4gcCk/ckNlDR2YF3ZdO4/cHHIhEYzc2HWCqloSjPKtwAJNLGGFzbdq
KGGoQAsmt8xeEtkF9ptLjWPv4VhsX4LHTXmk7r6OB5UUnDtEtHWTbNSfku5CI4JdsLYmnyn+7uFE
2FFzzSJu98NSMpPHuqltOQsUyUnocUzAjlccfDj9GC+C+1v5qYdB8dk3V/mEbqfM3dchYaBMOFk/
urU6DNLUjnO3RXwB+VeaN3nDAozR3ynEvc4fpPWS/3yNf6HoSiFV30qoDIRE22CPIVKH7cEa/AHD
QEKId3gAhUl/yjkZczh5x8jhRSIjqe3VM5BAwLeoDCoi3MheihlaY5EDSPk2voBg4RfVHJxDuT36
IMnsfzH7SsNtQ+X15EwA8duOSbaaqndL/hiLbtkCwTzDauK8Rh4PxGROsThDOsbo18/dGNs3Xwpd
F3dwAGaHXZW2QiZlqOeu0R9nlEtEcND+k+K7wC9184A5CeAc/H1YM3+cN4+f7wgz5mj7ls0vs4GZ
QUqPFJGNb6HJM6EyeCMaWWKSKXydhaP+DptN+90CY73TKYcarDoGcg1F05L4QOElvxkJn2THLo3z
DxEEW0WJT1y4gHEBbp6aRZjMSPDRHG36MhwedGKM8p2y7rEz7qXWQ9CfyXiHv85jEy/VoNoArSnE
JiUi6zHOmMdtSzejnfchn6o+57ZIBNZMqhUKKxgIP//tRWJhHTY/GkHhQ4FqrHgmvWQJ2gV2bSa9
WX8BMlg0fIrHUT1DJCP7QeCxu1EY6NaosJ/z9gxB/+SSc8Yi3mbFrr4YGbk0Rz754NzAQ//Uc47z
lFYepUW4gruxnttq3a5AS1RV7BhW/kt8Y0xDGmp4Qg2Kn29jE3Oo/nHfix82IgaTdKRozJpNQjQZ
MbspcYqgP3kAhskQkfQak2g2w8TrSEMIANSW5M9mJ2pJFSoI4Qp7BXImShG2gnKpxUYD6AMyu2qP
8Ja/Oo17bhJi6XRGv2DzDXK7iUhvRF5ClcC/N0KDzUUzwK24rPQerWV33hiUnwzMdgtIiKrckRhV
NCBRK5IhHUnI6q2itHhzw3qjybh4bS6Uxkmhm2PKHohoeOmRyVfy1Ti1NDYP3aoo12V2EYOYgno1
lK28xsbppccEZU5sjN9GW1jUWQyGl8/3H/YtHqtylXnCfo5MgDCNzksZMoCWFwm1y060r9wzsRNw
BgRhi9OFH+AZtco0HPz1f1huW5vKjoOVEwQZf+IIwT9eY7vZd0B4+x3nJyEcmd1Dx5OclVhYdkcu
R8OqOwKf/CJbo4vllxI6JrSloD4E0t4X6IzsiS+0EsI9g9ZBDQCdwEWG1BkyBg7ABEpUbAOJM9nU
U7J2TziRSgS6BPJgFnnao9NklvxViFUdiOSHm+hYFeo9bDQeQ2xXwoOFvWi06hbI835ue+R9KADH
m+pAuA3hYFTEK8knanF9u9B+gE5i6lizR34jPMVkBt0WQQL7DlbqxsvGIcd41iFLrkGKFUoPtnwU
5ajtqeXenVtSdyCDAvHJLikTK3zJK//EgY+IEKjZnGw6kWq2L1xgrEC/4M5bj/ZQ8Tb4gAwLvhYi
poayhRAG/CIaxQUcNbKKCQ5NCxPEibzfGUJDXAy7wZxUgIewI+KLa6cyElPJ4PVHKEkpTgi/oFlj
Lw4RGOJU2+vPABtIfalQ+oystreyPSoLeuA9gQXL4cdVt+j/Z7VL1Nf2trw73ab/mjxiPHbJtCD1
4yWz/9ufeQl8x5OLxgzvXTRZxy5ZFFzLI5b1CQ0Kp1fls08Ux5FqfFW7Znt4+LHqZLkBOqvxUMGW
Lv6PDOWASKaaEwdqoBxqAFkiWyLyMo1FY7cwfiMxmMCQDqzPWkUGiwLoE/QukpKQLtEm3zJZSCdE
20nrkMehodAS44dgqP51y0hQSdOdAibTD7W/IM3PX7ro3/nAIFZFA2lg57WJ0phdgJQTJvL+Allv
nhv5wHAjsl4d0jJEdZ86PSYtVgciCkMXUCyd7wl+S8NQyDSaY/xD3xb7hPOuv9MK7m0OdgvK0gDG
relgIPhuPNNk2ipETUOn83qk4tQ3MgyTNc+ELjTBe5oK3uvTKWNLETLr3n1f++DEfqSTHT+DKTTf
Xul+pxRSTBd6W2B8R1yaUWadOaudAp3I3TwQvYtnCKXrvyzs0YpgJOfMPLaZjYOrDbT1Y4ZPFJMS
ZSzSQkdnaE9I0nGk8vjqtsrBCApeXTukaZfMzH0gqcm2xSPnxz6+SY/zGonuRXehHi9MX3K0SLki
rkdgTw1KXgUBkDaK7RT/UhG850TEs/Jr2C0R/PUxtloAj2v8UPNjK5KIN82cz6UJZe8Z4Z3AxUoQ
BkYHedpG7aZZJQkJnfq0c6Wa7tIczdrGf0zMEURuLGah3KyUDQoOeUxOKnwnciEn38gO7o8HrCfx
v0G8wnaBWpikRkskzSASmL6OiTHLFt1Zp/+/GcKkjiOgWdY/7aabv0MQb8b6HeuIuMwyAu2utkC3
3nfXrPiJbEE402zwo8z7xfGzpkBlhxuvifiY47poL6/fJmzmIO/K7r5K59w+nyynn3xRzCcMC7jZ
3532d/dIIgVEf69aP198zy8iXhNOPR9ZLBR30G7mY7OVoUp51OOhBfR3P0unxBeTZMfn52JMioKb
+xUDn7giCh4BQr1B+9XpmBo0Nm7DRfUItEEIVSi5yVugqd1u/AWHd16resPYSJmjcWwpbNNb1ftE
ZdQSV5VZfN4RBCSIVmp0W3xLRWt5bHMSuBJto2SK5EpMYwkboZeBANvybPw77ozbofUBcVvmL0xY
YyPBILVXktQXZG7awnCF6u2PGRxMPw1hZyVoETI1waHZSYD6GJlB5hcnMxnXh25b0Ku9/K8KOeG3
IDtol2gqQN9I3v39dp7WGefaOiMbYTmwiYbtgLnUIg8MovHUIHEkWTPkXTcQLS8v5kVkMx6a8YCX
sp7sa6r1kqPh+Q3JsFF2uAFUZ0jAoMlnRzfKa5j9WrFfMAB+5fLZ1X1y1S/xtOTC0fX9Nqvv9gs7
+IvPrHGeioUw+YFQrjBGksWzYmSzDrlGtew3GecSEUaJIX3dgYU/CQQf8sn+2vq1t4i/aC2sYUxP
WUD6ox+b6uBF+xyuxotTS38S3Zv5jzn32H/t3rsRTzsTr2D1RbbmOOj+AHzc2iLfcN9HDAuZa6ES
jnE6msMl89cYz3JnEFhjjw6Ky0heA/grMXGVmO2hB39GhI+b6FydnzIQ+eiqw7AwFJzjidOAP1wV
f1R8ZO4gG7jeNilJMYi2kTEbx8ZmQKJ4rpF/2BUGw8EVnO9AvjNia+gzZmrEHihbOh8xt+WqLYHE
e2L9p8PVbZu5PLtLJRxEE4RwQwr12nrtQJ8LILu/DgUr2Rw5UabWZ+GK15kVMDVOcRlQNghGPmdG
B1vqRdGcnsvGWBVXM89bimuQ8X971+3tyWPzTQUuxrUApyNN8VFcgPX1EJH0ysCxd3QElLlUZ42p
ptMvRNeeJLYXqS6epiHvkaM3mHmkuS/dvH9NaLiKQHre70Qz4bOAeEwg/Kq3c3TfpTnYcNd6DJa8
ESDfDm2LTkbteYAQL1kgsiiEWkfZjTyeUzIzboL9eDFixk9oUyU3P0pu72QzsC9MbfIFYbpH7KjV
mIHk8q2px2gO/sL/iLrUWALMID+kpsJdjy292hcsGxAaHFnL0nnNH/OaLmB290jKdStmo+3wh64H
Ux1WwJ4LczOL89jeTQW/3aUKJ35OlNTdum8BfqQjvuULUZaMSEB5hILPVIJ17XXC8ziYqqvhAt9c
uk1/S0+a9gFOGA4eYRJ62hniQO29/EC+1iYLFKNc+ntn8ViDOXYDIs0b3MC6I64Vjkp9jtFAOxbh
yyX6bYv9GPeVPSatlVcuTOzNY1hzZt51weR4QxESspjtEkGrMG7ip3vi9T5PQsAnLLqxWVzXUoCZ
mkk+FKwGEBlMYmLllzdANIZW3q9++pIBgWmN8R3rny9VHm4RZAO9SPPYZWdaBuTK0anBZAU21cIh
zm573Z76DHWhJOnBterdB/+kJgZpetoGbA8GfYsXze9Jn+akFwJ41WMrxRhK3qvwUWBoCCeLNJjg
aEs98vwwBFC7iR0LmPbf592IWACsVPiz/yiYrM8SiSg6YWmjbSgZDyToPEeOHE5Tn5wZm4Nzg/6d
rYJkteht+Qn889tZb++YvKmgxDCjWkR8xaFw4ZFBRpepRCCochCfvtcxAWW3eXz6WSsmdS9FFYVL
ZxH4E0qeN7B+UPPP8SPMRHfA70MLiz9ehgRHsJvMa+JvcdAgTALpiOI38Z1ELgElKb2T7569wZNa
XPMLfAWmwBR/Jb+Hj6baf6mhzj/L5/QNKuFN/C7SfJ7DxkGe/LSHV4pdfoIOguFC+UWaxidQkPsG
L4G9owKYYewOXzM8PPR06MaJ3o8y1t11eEjjsJP4jJMhwIkJmiuRo5QLsrUgFtD68mUSn/KfDxMY
GK+IWYvYZC40txkVS+VhygBGe5mEBAELJvUKZJLyKBE/Phn8ZpoxGtj32JP0v2fhwes+LxruDheH
q6YY36HzZHAhSAzVIOtR5cSBkjULhCYIzgGr8Jnx/AJePc2GMC7Q5uWT7n/RyobOHIjNaz5EhME8
yBETIIs5WfAbhbqa6BkMphzPjat7NasA8uXpxxHeIrZFf+CkfHwzp5D+MsPrheTr+HbFsh0G4hvB
LcLey4lqxwy/rXEz029gmpliUz8Kj/2NROTs8CJwWfVgOFcEDM7QynnlDOXhghQKUnzYJ1Ej88yh
tYXzBP88VYyIPG04rczT0PCRBLtkDZE28bHpVYmdMYb7DLiQrsCNQ0KXMB3jWPsBmy2tl8hDeppW
+b8iI0U9rxyAFolDIn0MuooAHGhAdFVlkAWfrUpJ/FrQJPFk9KbOx4LzxaGALI9yE864cWvmSxIc
hyD27mlYnnmc6YpYG3h8DvKDNArjCSwtGVVhFgeMLAiVeHSBpzWze0+HVCRRMbKlaQnqfWSHxT47
CpuJoSl2p7l3ekEMTpITDwI+zOce1L1Jb/Zd8EqU0i2vMLTkE+pv6nGJxMaLOp+QrZNYj6D1XuhG
IN9sPhQPfF8Ej7tdoodHUfdcfByyx39eFuGRYv/7i9nqFWPdUTK8XEoLrNwv/4fSEyLSYh4bwmdQ
bDYJVG8M/ATpZ7gAOAHlxpRP3A0t/qlxBs/opi/lFKITNxPbJTuxhE7owhjB0b6O2gVzbVbQ51/4
7/MEHuhUnWQhxp6S+vD9QeFOdZ5fxhswQFwBcggbOye7k7tcWSNidYMUZcy6uFsa/B+OfXg3j3ua
UjrAzhC5JXbWoF/B1vgjl3REKv7ak5yPYGhAxzHL4m0FLkZG3s5vNkLn6XDaeU9az8GuWvep93Qh
I/PwcUmZOZt5dJbwmRiaPvFc5pzcJKse0IiwrtrLeQTZ8nL7nrhd5StxIHXAigaehieCB5ohOtjU
eV6E6kmkrufr7reOOlz4rFbiAhB50CBaUBgoOJLo5rzCMfAF0S0bmUTU4Q++Cb2zSdfqJsLo8SZM
7UyL4XQHoGAR8Ki6lSNj/sCn85cegalUbE7pTGZYBl3wa8PS6PzuB4aMMbZsmcIwgTDEBkABy2BS
E5E6QRrkKD+nwwUYw/YVItTwWA5rFHZkyRQoOOopKWAibwm/jKuxD7Zb5UqlLfP0k6t5EFkxWpTi
OWSCV8Bmybml47elyTY3AucYI4kbi8ZvfbOH2ExSc+g91vzlTGDDM7cG4wDvYq4gNAyCdmaJIfEx
JOIZCU+daqSBpibxi2t18ZqWh5encGVhs3+FYjx3b4yyGSjuJDe5XY/Gq89P1dAh33AD4q+DEnV4
fYIOR0FHAIks4ua06+ARVMfYlR5m93D0/lQk7mDofgYhKXMNMDxjEf9KvsAYX2HXEvAywWNPGrFC
VE3UTCIJH4/OsYuqQ4j+fRDKSTi+PjY3usgdo5gIrrSQKYCAkdT7AUhead6pXnWz8WEStaDjy08g
YSeP7QnW75erHMG+OL3xVjzmBGqYSGLwUI5WlSPh08FnavJ4UU1hTMUjj3XLxS9mUQdTkaj2j9h1
fw6UifSMhLTZTFQxJqZxejv68lKH2LSElzWCNYOB18AUc1P3kTZMGZT0+54mYY7LkSQ1cEcvFeNH
kyXBfVPC/nQqxMXwtiomrnbNJBuuM4HvJpmO4SgQJeNVAQZDQivv8GMB69/9Oxml+NvigE2SrXKU
uw2T3tgWCbbULJIhIALeKG1Sk8FcJa7FslmpKKFzG6qAo1Ln48d2co41k+C4Mces+L3qy0z/cQVs
sJlmPXpHH7iD2H4Stte43Kn04eQfC2uQvFTxrfc9Wfq2sFQ9RAjegHLfAPnqyEpWPVbWtw6woCdf
WmPr8w0nxNRSg9X2m+/FbQzJiwdIw2IS8Mplbz+RhUFMAH58rE9ANdKOHBA1lv3wH6/Ikv0eJwsN
U9UbWsUmmAmIgrf5mj3nH5uUQ3oD4EDg0UNzxaOjlg5lQL5DZpWhOwSbERylHlXwptd7spKX3whb
UP8NiRHEOPViweTum2ErYZVYDYfboWQay4YNM9Vs3PMkoA3/kan59AGkTyzx33BNjfJObCyRndhZ
s9JVibJi8vGHQzad6VtsRigcFyKPCuXlEYFzEz7GeNnZDNdPzmKM5ZgK8wvHMEzVDWfkPNsLwPAT
oL+BpMSeupW3JzTInrJJIQobC6e/NENnNvHGEUdCIYzQOoFuj0OKLDn+xa5I7YVEw5atNTFUnB3J
vsVugaeTAQYw2f8OPEjrG4ZilOzi3erbeMneJkgSjgEDQxi5dJXZLeQ3l6ImdIHz2RfZTphhNroZ
nyQKU1yEP9MaN4GNVWcBv90OgsGJG6dsxjerQVk8by88TgeCzhqo7/mHITEcyanYkcm8gdJY1B5+
ur9/cYlbZIz9qscBx8CHXXHleCLWozgIKepB4Z5gWWuYKdnDiMBWwt5iTifOr7O0aBgNfQrTOTUr
61wMrmF+iy2WJr5yC5UAW4FY48QiETQ3CYA1cPCzZYL5a/M7znZQ0s2HgAUcUnZBFc8tY9/o93O4
jAt1sLFGQo0LYegMqX9Gy/tMckarwbwkMQQJkuR2xzdhnlMOcVmbU6O8sDQzdqQyvz/ahmgUxVf8
Fi9W43x/OGR5rrib1ceYNuRcEKdNWDoCX0o/wrbpKMlDfMHsGQW8Lm0Bnnn+vnTHDgM+9juySMDR
1JmCWgsVHvlEx6FPsIL0cZ+8KoFA+o44tWw/Qp0vAtcAOK0bgUOFn+lOm4XpGz+eQSxU6ib71H28
/bGIHUbg1bm14vEHA5I6QrYQAe+1UwKoUDTyCq0nEqP0VesRKueR+8VTLIKQQa+5YGUjzlpC9lAY
jFBFjuYfyHlSQJ9kf6qhNmM1pCCYQBXHO4Z3XGsUwN62wvHbHVvYecsT8Q057Ny+A1Vet1lEtVsB
bgzDoTlvyZ2d9jMdyEV3imWyXn8BbDDQE4Q6f04lbxKlm/uMtCljW88YqkMwBIFim+di5HBSR9QR
Pqe4SbAZzeAXAA+s2WMFWTyfHhA9gQ66SyCXr4c3tARkpwSAVeHNYs467k0DOSn1FC79E2kNsyK4
e1RMxxdlH/GGRg6TR46A6CFFAeAlOxHP+wqlBaEspRqQQMWEon16emxRKuw1f3LMHRBhYfUAIflq
xgc5oGaj8gGrJm3AiaOvXf8QLL+ruT+W7A/WMowC/ynhcGTI4J18mTfSdC4Wn6xxmd/DoKeL6Btg
sgLsIciG6zUQKXQcnQcrY4WJmEoRVGzk5SSY2J29mNizp9P9Vr8aCjrcBXRm+wqXroKW9/FLW3wR
M6wQBs9E5CRUkUzjJ6wkupddRY4UElUyjukMIYWJu8W9JmTILjJWKiKeHYDrCLsjXg8m/wgfN9mi
KmaxNBhdPhe+54EqkfQvO3W5dGxNb6jNiTU8spKSvyaxOW045JoDGdwHSHqoV+8TCKlJF305HApm
6fZebA+PLCGC+Vbyiv0+FWESwqN6+5M8er/exdd5/C6+69eV1pCWhxofIEMkeXcUtTKSMiLF/plE
QwoTwB56co5dn0TY8+Qg8iZQlZS7EZeQCM09KTve+wrdTH7txGfij/UgYmymRTJe7/F6IIaUHNQA
C2ZAoIfNEHaUCWSlPIgAUIOy4DxjEJFDOVvTxo8R7aKnkKjZgkluVQx3lobuGGyN0JNX8OQRCYeg
2QRcT8FzQVxvlDH5vp4iMwhqX8zSeq7rdTxFs+WiOJu1SLEIQL/mG/1K2J4hpluJCT3gnLYOfor7
5ozGlk84RWiLCpjgIORJT4fIEnlaRuCm+pSRZCCc77D+YcjU/LNJDvVaZavcwxdTkO5Jj3+ibdzi
J5skIiw/wYUENoVEmx0G8PQYOx8xILnavebK+UmnFj487FbrG+Q8MLIncUM9Hl/int4rwHKapnuo
8Eit0GODJWURyAqNo4x+p1jXBmWV0X1EFG3JTk3SAclbm56s6MyTDq9FNlcc6GRaw8poYWsNIAvw
4IpsoDvxKo+Q1DmDyqb+A4vEs49uxZbPJBrbdKynNkQ5QEA2wQMmGwumpIDkMp+jcUQGck+Il3pK
gMpRTdCdoutgUDWh87vyjxoJTQcFGpUc3cVzd1vVZ4jFG+ht5lOXkVw7h3N/4/4HqEBgsMqUoCEc
4EvWwddpIc8QKsIe+SLXGlM40f6RGA1LEzz4WERKxEvKtNvAj0n2I8uIrGZ6MxExWe6ixK4uXIWE
OEP67NONArOprIbd9iYCB/QALOL8mZgpBR8KOuKJNshgGDLsP/CYVugEY6jzDzJzDDwlkLwp3DMZ
UXvMgRw7E2YS5EKXShotQS2c5fLqy/AwjL7aUTdF8SK7RDh7GKN/NByPIkSKOAlH3dJCmcNphGhm
2R3iJYX6gFqdIXOHV2rn8xtuolVJKQ8vKMYcUlqRCMkHR2F1iMMbE0qTeSuyAyAlX0fMUsgnh/tY
NDnULOhBofVSDtDg5iqDfxMsalNj4u81/Rn9KTP5V3hEEC9hTWIOKcHkOByfpOtQR/C/MZMKRFr5
3UlpoJr1HTNb7j7DL1Q2jiPsbAAk7Kv0aWkEMsGnJ63N+cKUhqRu2sh9c2DHrfqDDXa4qhGwhLHz
NS6TiHG+9AvI6aGDkreRtGzQFoUi8pcUoWYBGj+P3RFZBrARC3ARZEvd7PFDHAS8PiJ7bK2kDFnN
jBt457BEoZxtS7NmdAeXixkB7E6V//Uxgm0RFpNN+eH2KVQ4HMLCoP+2aKRpa79czsfisSCCYYDq
w9Kw22sANvlp7D1Ku9w2EtOzDrHNuKv7Vl3hceD1SxyHE+eNh1y1y9oswmIJBmr1KyXKztqV4bRy
wGojjgopPyKMN8IM3F63lXLQg6H1muU0I3Z7VoNs9fIRYg3s0Xk8q5cnDldyxtSwnFIGiSZYpIkI
Jzhx0rvOEbioN9lMvMl6DDiaM8AC7RAkMBH3TC6l9eBzoa+dKyQ5C0vmhGuFeMWMhjRla0J+PJEk
RIOiBihrLKhQLE/DWca7GgNQ/UwOHfJpkfUsWnCGRY8PLNPPTmzcnHIzhiB55byJulnxQ1zLRtWo
SFu0s8aOWvBYB0gQxmBKK4btuug+EGY4cJPczy8b/XMOlBDefbQKEXJWBXFnS7w08alEzM97gDrG
R5kxbB9CIQyJMMCzO92+py94SgzMS0R58UAyagmTlDf0IMpMFNM++lx88Q7kdPjGgYTiHE0KkqUp
0hZk9DyEDQ5WWv3mkv/GCwaSot9PoM/Z3alCaUCQRj2w/d8dfozv9O5MV1mPEFqTz4Gs3MU3vciZ
/MvI1xW6x20eatN2jvTARN7cLx8zkiBEdQ74AV7oCDFA4bRbaY90RzWfcyZFXd8zNAk3SISxAURB
lAqCgB1rF8m1kELyCceEfEAPYvcjwERNnGqNMQHjPSW5bn3n/ZUKx7475bJCR8HhfFEJxQ0nc5UK
krkU9whvAr5LZlMsqj2HDcFVqY5rWKY3qEBMG2SMKAy32ko/jhYopv0GJhhSi+WoWtkCt8y+wOU2
R31W7fFDSybGDBq5kAtJpLfZzr/eE0sCyvfKLq3b79N9renjHygHMrciQ9aXYSDRoSPOZhCqzh/t
45tFOIi1v+sm/R6sm8WPYRM2EJpRPSaL18BjTtQqWfTOOCRhyVcenHrZLGYwLB9oj54pVH9loKiP
GEpnfi/wz9YYUDVda/OR30cD3CybDoqrJwPon/biIxxpaPOw6a5uJ8mumVeHn5EI0WjsJCtUrXBJ
dm8PJHtgEzPOroANRHicuWMfFvgjSp0rWJ5d2Yq7R4PnKAC3ty2BA4aNkVDYWT3kKE7tK/DXaLTR
fqHxAfYXh1/l/IDGMdYGoLuz4zXOG6vBu1+GSNVQCAphDcJfBvqQhs4EhY/bbJqF4lURjgjssFzU
J1oJGlwuhUJ5vsuwRqoW7nP3BaDyFeSBjSWd+MV15/VHTPNzZf90+Wv7nko4RhoyHzQP7SB6ARK4
ER8AfY0pAPDUCmuianHW+r2/b9g72NPCzCx2Qt+RLBeTEEe5hb9E9kGWmEVDEVI6IowtWd+gqTjm
Xb6G/wfMwMp8vC7XI+zsWUvD52IAfziXbjiorayBjjcIyBAzzIaBqNKJajr0hwcmAFyZh8dfipXs
Mx26L0ZGvdE4jIPmr73C2L7+WsTQy7Hbwc/P38GqYuMHlGAoa7JgvS3zte7J+O36w6s3Yg9W+PAN
Cq9nNuRtMbJoFmBGa4IySKrc8PRDuXIMgX2RRkCMcm9Ve1zdGAqGWOj+DWVqbmKK0ufusrJ0SQym
ZmQXc4g7cv561LgOPpoOLwtfeXopUQdjt/zFKq1xeXhyM0vW7dfHGWW2mrkf4oKJPGG61F7hfZyw
MRcNwweVp98ypUOezDIGO+KHHMwSggDlVcOzhmQ3iIs95uPJOxjCjaLCe5ZThfLrbTYfhVifM8eV
Pog69VdFyksQbG11o9mdqzKB9jff+YkvjrQp//dBYjyq50GkQWmkISAz6n40vt8KGz2a7pHb/wHG
5Uii2OjvG9BrWj1QbpewDdIAOCn6SAJMRaA9Wo2RbUsOqde/48UjpMOJwMKi+5Lw2NFF9Dn4xJ3x
UV8Vvw1DeoUqR1rcA7Q9LuEHJ2UBEM0Bi0xQmBaHyMyq1lSut91rpp/+Zd4NrQz2Tt8mf8oC5To2
VpqZr4Mp0hfTxNMIVSV7lT+81MvGp4mGHAZp/9Jj0gKQLXECcZu/Peh+K16CuILEooK3tEXqEi5Y
nxsUik58ykT3VFyBohaPA+ACFGqY/KEpuxCX/LXe3Eg2EvgnIllRX+gEk9OmAlAwz5E9BMseQKIN
Mki1K3mMzzTHP4ALzRGMSBJp6WMieyjWcBaQpBVBGGjr94HKuw/ga+6DKU1VJgLEu7cHfwGb1l5g
kVUGUUXpUm4MnQcuYpv4eS6Su4E48LamIRP6DUY/SosHVLDA5JEjzvOVdm1mEsBYQeRWskoXgsSI
bVIJ734diAB10b0BtLvIKsHwseuTSTbnTQk+4zS50URCfUtkznxYGySlZuuasPY7HQdzikGOswtY
BhG6mwl5gDrxg9STjDWCdwRPItb734SADxWwTIEEa0pBQo7VmXpn+SYTssBEI7DL4jpYMZ6SuQz6
lMhXZFIAhyK8HaCZmoz0UWaWoS5H1sWIpun6acvwYuTF/CNq3h86ypy4JPSJDgjcRIHD/asMzaWF
2mF6HDj1RsDlI28SsEW5aH7uBKehbkHTLbKt4tX99AqVxWAOEsXojhFsOoxIsaXVRijAc8AYeIok
DCssxGz5+RXTj2AkKJ/mT+Zi0nX4vV1TtWkOzcrTAO8B6AHyGeCeXn1QPpI0DzD+aplfRDc/2n94
Tr7WbrlksoMxvpxa5JWElTFlb8iJ8gnvA850FAyE2FhtqDm0GS1jFMvf78DwiZ+xVGRtzOB7RLiY
DxOxW5GzPTosHqB9OG0/qDbyWQfOvaCW93R/sGgCzNtT5iFRpdfbBv+K6qaHjq0lyJdUFNjt6mUd
Zh2/dOyRRUYWEIkjxh8YMWoIFRjzNi/PmOFZT6I/e8+oD/eFg3UeP7VdcmhTdA52pEgWwvDuY3+k
INDcdpYvNEbzMsbBHbrtUV5oK8ouHeHd0Mu3n5GVhxUUuxUHjL1yxugnMTKNgAIaR9oIfR8IKkdj
VP+pBM4JM77Kscl4OjEMxPnOmGX2JruIBpGGcHAuFi8/5dKRHZr+pIvGis+Q/lThFTdIujRMQSpP
MnFHj81nl3ktldz9yCtSevUMrCzse81sOfgxS64ZbE/3tf0mbsrZNliEJTxHupK/noJ+BYSC6ddg
LTzjvUHdGy+HGJykBTyE+I+xkxXu5D57l+ENEzjkw9BlsNaQRu1rEpGI65XZ8OoUTuj+PDJCp9Pp
evbJvFHMQvMY4kOqaP/1E34GnwMdam3zT4XtjLTH3MYfwVfoEflbAzPGJP+l/CU0C3PoMOiqA/wC
qwU9AHkIIggXEB8X1Yjx0wMXMcBzPM3+yrtHUtodH1clgMvs8rltpBkTZvb30we/pTLN1zUCF4cR
FzY5xXMce16CpniwwppFWLYpcqnl62Q5cWt/BDxGlLKrrkpPWUtMcuyXkAxkfVLIg9SsdA9ZGkOw
WbdskEg0wEKQTg484vH3cETML2totD+4zaiWOubJf9hPRJTjmFhBkYbLqMbd8FAx/Ay6WCWDlmyV
5duRcO18AqJEJcSZcG0zHoL74vUT/6l/959yQoNJLzwT49FGIJcTjgfmsBaQW/VUpAUOWMfwjCSr
EDcPcSBa9NESYhDIi6pXjFQHhy29LpIRhTJnyLkUUcEfx6dkB5U2A5WbLHqReboASbAmC6KoQYEf
LgY5+Dv6/BsBDuzvsHmMY6EQJHhUzIsHSudzLQo340Ukl8hAvjOhw0suEiP20AkBhyfzEoGPmCRA
YxEhPD2OkaySdiFRfxPTwhQ5nECad0Pcy3Kk3c/JJsQ5+jxVUedrmLb/Y+m+lpNZki0APxEReHOL
9x6EdEMIIazwnqefr/49ceJMzOwtiaa7uipz5TJzXWY7VQ6H5pPbXkxryCiXWOoyPpA6KWpayzy6
8Z2jNQliCu+LjvY6CM1KMMfWxHoRt0a9C5tymhwMW0G81/LLjvxleW2Z9xibd7k5R8fpkHFYIoCA
x44ZpIJV48bgp3YWwpeu7HiXBovFXNPUH+qBblzxWrDGXFzGJqjgyx8zWe/Wrv0337WPzekX54r1
Yvq729Rj0fKOVLptYnCie1t/8GbmAzHTIqeCndwynxZuAGvNDJnx90zm61T+LPvRiSrxd4F9jc//
NyncLhICqwxgmN4m24wJNqPbjJlAd/OEXGbbGT1uWI89fnKMP9lbcrNwZLGUDYdCxUSHSeAA5Yqd
JSN6vm4hZY69HApHcP+UrNBV0nQWwdoqeHIj3Qiku5UCmcnI6eScjREnSogbHLQS7U2AbAsZrBDz
AgBSJqSzHKfV9Sz44a3yc070X9dJmH5bsAzMzYu9TibmvW3nSP8HtAu++CzQy4ESL1rCcT243njC
yrsoRiVM8HYaMKlox+aCDMxS+J44OHJFaeK1tKhEI/7BdkEpqgwyrLH/s3XYdpJe7iQvpmVxUdjn
vwND2NwPkozU5JiH0NQnbIwdaxgRHEedGSUn9UGGU1wpELwh9POg22tB1WqgjPaWGkoQbBjmjaOl
kMgX8X90K976VyX48Kti9MN3L/uq9ujFOlzesLOeTlVttgokxDiGtAX/20TaFlqGeVNUALKdF0a3
lXTFO6M99sSY7svHYDpdjAvx6U5/7apoDbSNyByf/Ip0oLDtKjpc1Lz2GOol5aL9CoqnsbG+ivNj
ZVm+5RtoWj1+36VofpGo/bWC97MKzAPKWGaOr6HJWxMSO2ARPZxFFEGhAohXfDGK57T4s2jhizyr
EnrxtUdG1lk6VRXEml9PvILP2EKzLQTGXzh/HWxQjjvaCH6DIzLqTTJhGL8oDY5yqUJdBQYuhPkB
juHRgA/jQGQJrUvRMGewHNhnB5v6egC5aqfDHMkB7/TA+uAsyZXaDTQ4xtNnhw8RKwcoWTlnzf6V
ACcu6q8eaFQGJLYowpr+qha+TzDwgg9bWyu/tyfGIkwC+nX+bsUHJ3hrdNk2o3S9pxacRSObn73n
2ZadHZzxr/H1WdIISJflcNUjVaVpOYUPdC72IrWoJxf40Lxjy+PF1cCKT5pBJCEZcz7rW96IBJMj
/xtLMWzovfWu9u78NZffYdS/rS/76YWu6FwL0r1389r5Bzjma8PbF9li99AXFs+i6ZAfexkSnwlE
r0DlY3ELeLzXSMekrZ4YIFROrRhP/GBhf2San2ynhi+LDsSl/M0WwZX5VJWBoY1VKGVbsG7+R8ip
2RMOSSno09alh/heBNHObV9grnavqze4dFXvs3UrW7tU4FTVbeFpUFnIssLCK+Atka5lP9eto3Iu
MCfSxbU42hBFOtj1qMNYcgUpsdw1dGiNGfRqirczP/Verfi3ylWdByjrZuys74nciDojGAKl2n6S
bNMyVfe/m5YhT5eVyzFfzQQvbgSmZrTtnP9I4nXIcg8m06yvjY+89xVW2BCP8NzNONqGhCdzbIaU
dEjDSz2cn+8hVCoiUR6SHjqBXmSQrbBR9E6rlEc8cZOVrz8py0DW/K4X5y5rTnDNVHF+dD32hVJu
4M0Ndxc/FBWH9nSC1Lojq5BmMHcyeuODbXHoQFY1lNDfONiQEPhoWaBxB0o6m51WrmloZq0te7Fq
bobspqk1bdJxZuZUJ7DQU2OsGyw5NmwI8UoO49XmU7wfygiQ2a+r6dXlQ5QGcVUxGiJAYp1ckDzr
RIXZFu+jIyZxFnzJAqCdLr0/kQ7nQLFasp7Kz68VY0JruCaHaaU72oxs693ggY7USsjqHVL7lMOS
12C3/iRn5MR6qMmYqtt6Z/ufa3naS0yOQ35TCiGzNLvStffnGh2F7jbrAOtOBlNDpptcl8LgUFsy
ZddAeqtD8BFNGPAy16leuiFoQsj3SOYERYeC4lk79bDmBiF3grQSeH+sNTZGx5gc3nBGCAWnjlUm
kxxPQ5ZAqsbdFVcUj9B0u5RF3ebR8GuLYM2OUoIR92VlcutYVoX8FHNN95RACpfxZ7vg0dF8tWYc
9JmTwhL/BqstceJGQPOX1vA9sXuSr/6A0Ao/T7X+qcU7s3hpsyYoDeOLyOTcnFacObw6Kk4u3k69
5WxyWKkhDm1UkV8qyvzXA1Hvr0kEFIgYfPQ7moiwrQQ1LKC9GXHzQ9kXvMz/hhl0K37DA8evLZF/
efDcPkv5ilakp9Syb7OQtM3R4alTcbN1us4k9jAli3fuajKF7SIeKmPqVwSXipJUdk0RuwD7R8V1
6180VqDxZTHWDU7o+1os4KjdsC1wmOF8eJwHC4CM15gdNTxYrwrbu5hL4dJ3NS3t3I8mX0GL0ACw
TzWT38tGdrFUvS85uLyeha9jjbP+ZD2O1uE1qNAP6Bx1G0m0hgfgRv7QPnZd0IR2quQGqMm5lg3x
TjDCVhiMjvB5zDpDFMrMDzPlye0SaPTpUtRxuhqug6V3GpU6BtP5Cm48v3+dLAUC++vKiTdakMVl
f4O8NDTpgcTy0mHfR4fBvnfqLCc3sR0VnjWtWCdRE8zA9tv52Hj/pnnWe4VnvZF2pbxqhGCXWClX
wf7VO7wLbDzLD8V9O+XEGGSb4DcCjUT9wpIo3sm0Xp1zI1572Kzkj7RS7Xebuk33jjaFxmhpx5lP
7uYX1F8uTkgA19aqikSAWX8NuqDsRwItyND4ijNpql5+GByHOAKq9tbRoR3iys7Fr025gyJbWZwt
eAlgA6A99Wll5X2a613VGP/y8T7/CsuFlrx4zi/ilkyI21sP4ngGocZHCi/6A2wX87gHD4b9Ihca
4Id+XGCReukwwyORY3hAuQvxRoGkw80B34EWuidwCicWVIXKcxgkFAuRz0EwF83xgbrq1RBbN/Y0
qs8eMVtXdrDh46WKz8EgTDYjSuGeZB/TQ9dk5mJrPXROA5VZVxXpfZn2kh6oUURfaBWBXGAWmswq
NaIlRVNqQj5llHzk2O6bd1aF/fA9WQoIfdS9mtvxsr9spwYknjbpeUbQqZfJpVTvo1cD38EAc1PA
tk63V/Ub+463XdzGLbVKGocMsUM5y/gSU6T+TzEBs6OtkA/i4qqqZU4kC1NppzIjlhARe27u+pu7
Xi7+DUgwqdNBpOvrPi/mIH0sHEid78i4saAKCXGVlzr6Aclf6BEQcOqzUEOdqk6MeQ6Gp1geZmRs
qGI3zaAdUOlQlMbUQkbql6oJ2sXmkdKaZbghKR26pu2bUZT00O/1M93HNdCfrpuSyzWLP80uaGoP
1ScGD0sn4i7/qURazuGbx3xunu5fFTr17MjYz1m2E9IDHcUnqQrV2g78R7z6KYoeop+jK/qBpgRe
C45Lft1Rng1QQzzeTH4/2vdejbAC8nW4b350FQVGw2K2BRvCdb2XhZHmxwbComQC29b/W2ZWK2Qw
lGZfL5DMts4StCAN2Gp00thfV8NHYeH9XUhlaArsTlca05mFqEhLtxP5iQeQduhxOKxf+/fKv0Ge
9IhjQbJJaPcyzPa/UIXRwt0E3ObX+FLYFeRqf0AJ2SoykzGCG3Zu4Y84dQvnn1A6HirL+l8RqTQx
DHP9kG2Qth40dT1gC/MB527ik+nfpnftJxs2l8JKXWbayI5TO4CFHO3LB9COKgMnt+o8GwYhrOgd
bm5UKFMVKM1Te/vtEVQlDYXO11G6f4oaZRa4LWfIGoR7NdDk3Eei9mxlhVhkPeRUg+rBlrD7tV1Q
wnL5ymlEyEH92XS8UwdcEBEAlOmGPpBbY/49inQP3avIIGteAoOMxcYqUJbveU+n4xyWbGCfsGNK
AOMMnggJAPomYsZTeaFhCAiu+mOXXyT1wqhYcZWXeqRcvH6dGHl1YuNBbn7wXKdBdkR0fGr74dw4
MTIfYQ3TO/YixbHodkYBmCFlEgbGgOPcxIT9NlZNOrIJV992m8qjkXEBmEK7sfCNsZRztduzuu3p
XauqOPtJYfsNlSkJX7UrAoqKsYG7WnlWzpoYLEZzc8W7qlAqKLMZ4pY4R430l6C7kD5SDq22kbfG
JYRAZoit8FppUH0xs1r14l13EiIc/6U7SHWMFOHJfmM0D71KtDCB45YfWs6U0ivR4QMKXtJHLtJh
pmtSn0/8+K+GAEYdrXRIKqulapFGghBAC4zkZoeGK+BFeQ3CNnMezUmrmMfvyvQQ/1rdY83g0fGF
cWT1gc32rchnqvZXIV7B36J1B6mVHrV7ZaB7Gp59KcYqXGrOBdy3R5Vd0hf5cV/4XGla4niAKM4K
RC1VQuZs4ujiiRTP5MaXKrajXjUj1fMy2zO/Kqe8sCy5K7vv8bqjNS3eeQFx0kAmLsaZTG7omkxI
Ju5U3/ayGtnHONHhjIySChyu6DRwEUhfth+YZMbws6kDRhvANAupQRNOZ1a9Fh7N9+JRNtOtGWnV
aC81xG7uvnSr8TOMLJxgg/iHdD8EoPkrfyjeumlRhg9tgzrCNSY6ArGe38eCrNxwb22nKqmLEKUw
Z02VQ0JIBNvTZov2/XXhLPXMJ6Aez8K9h8UVLBa7z2Br0j6XovYjsEku+HVLNq1km5ciPRE95aOM
XhGSHfPpzgoD22Tl64D8aJ21YAS4FvcCiWo9TY59HAm3Cl/7IzMM1Pr/RBpnFOlsBQc41s0Vs/1p
WxjWrrPrCBsX6zYdbZrx+uXbGxH5iZZwRj82k1wjVd4Pk5yoVBTeSUfGSA/05xeovyCmj2Np95EW
KuW/S411GuSaxifS+i52JqLJ+Vl1pbo/1YgELRic8GlhRHDKdvs4/g8fSXQ/47wbIEmN9Feqg4Yq
iM94D0bohmP2Tb+q26RG/2Wvi/fmbbQ1Mz3awJ5yYRC34dXHI7Lte/7MJeNRNcysJP4hjJHyMYej
9Z68f6DViWQJW5CK5C/vUeKwewehx+JZNEmpT+eVFOZCdLEfZs7O/oCKBONQd0uyb6SG/a+rqSd1
JBSSAZQa08zoxyhVgtgx7PqQw1vbDtd3JK9R0D54kvrbPkCNzxANty1VXhNYOzpCc7Zy6yGLFbQd
+a0hYmdjJO9fF6PWD8blZ+C+BHAYaWrv34S2TVqNpttWAXJ1voUdYTsGBT/NF3bVA9XJg0dz6uMZ
bMeX9dvvuq5oJRof5qgSHqMDQDMt6JiZuan/rjKtLUnn8n8zMxe8DFwkj93rvJzJzNEjGYM8WsQu
jxL+2jA079OawXnlUMiU19XMZNunai2u69HRjbiLXRy5R/n58cK0Aree8kMMMo5U5w9VVQAFPoId
AltyXtqBjHOqs1UoZmsmDhx53ghMFonZCjecarIUQmuWnH8ypV2zG/pa3RPSU6rDzEnHjjVOPlNE
CNt+C4ApbfvZ3vQrKpSaAszTNKPzLhShpbe8l5hwRtyFwzXgGm7htu9yz8Nde1pXYjkWhYaYB6MC
OnM3Nf8cjQ9pr2++UowXdbiB8joKoslpRQJFAAe9YcLt58n238RgUS9yG699YYpAgPKrHmaGSdSo
bCU3YRijsPRCnXRvjRT4CrwIQsGQOc7/5o/2rbV0lNr3xqfS8zMsrnC+IFIzEWlsmuHYgtyN8dit
hRtOTtqcisdQ55LPsWFTFiSrC8f6v7YjpVzPTJ5NEqumQUP0KJQAQMs0oKU36+yggKjwRIFTdyUo
uoIviUGodyOAgUI9VVW5udUPNbY/N5z5q/KSO+gwAByQ4T5oomepj4ERnydlldOa1w0hn69/+55x
7jfChhPS1qxE24XkonSltWvzrfSMYQ7ty8cVrc34pMC3BH+q1Rkjm2v3H/+Mzjg3j5K9wyLdG8Pz
Stck/Otfh44YGWYYJpyvGlGNB53+enoXWOGhdt1QlyzyYhiIIPaJnz8+lNCn7zP6mz3u0LajtZH8
OuWJc8vupq7x/lNhOEBLJ7XWtJRB3wWG6Qb49iLDZ/KkIlc9p2KnbG8ohPpIWabGWNWD8bYFUqg+
FtHSA8ySMBHCFa67Zw7tdVvWRyOhqcDk7ClDCtPRtRhM3jTV4gUSTNtyVA/nf8c/d7vGw+y2m23z
GKk6zIAupYuKMSJr8zoK8s8wKl6M1yR8YRsJdOpEd5VP7GGYoFu1LLCZ0LJ2W+Cq2cJ1tZ5x3SJS
8a0+Ca9cxtOuA6uQM/Yso2Ha+dA9OyG7L2hySVtRE3kUCexY9tKf69Hu1yykEthYy5J4jiBvQtDt
b79Ss0wV9aKBtnHqeacLq0mCz+rJ3Q8IfyB6xapT7kwfzNpbq4VYnj4ub2lZX5WnRQQ13rFhewhq
swSyW6r/bKxH7w8W26D4SrJmV9MdFbPzaCfuNgp/4meewkvsXsqIHfllKp8c3SiqLpXwDu8TRZZx
8fHtWTQLyZ2LzPwso7fj5fDvbgb2bBMp/23tHx1EgMjqX40eEgidBcrLE0Iy/QlKBRZEHbCRupLp
WzAMjAOlD6Wggg+bxH4Y6YQp0pFcbg0RWrJg5TDLoitZ3JStns8Tp3AGL7/T2n7GdzRW6LKbZffN
4LjHLKq/a63rp1YktAf2R/pN2weuVWF4Ijvnyx5uTKLKhK8yUwa9DJKY+Aa0iBtvA0kMpmiCUJhi
QyWDJ1QJFa6KDdLDRoVCV7n4cbK6VrlptXc8A49USHjwCviz1yngnALTYLsJIddYd51IfxWWZBhG
IMSijsyIrJvHDlLQ32BX2bV8/LIEOtRlKPpLt8r7Q75OZT87SABNls6dfhrVqhDrT8tL4C8fLiEq
j2Kqcjf8CO9ldriaxeeJflQKSotLLVrfufEka+d8C/tftl54h3vUpY8lM+FYobI0qZo9Pg8q3wjX
V8f44mJEHpUX5k0ugKS4PO+sNi9xaVpGo3pNTsNVP+lPRAeJfrIbk98SclzI66rvigyXzs/uV8iP
tZNhZ5ZqZSpIa484mLqL9RsSu0t/HeID9RfvN0seyJ2q5My3zO4JLtjPTDtpBKzghPgaXau373/U
NLdh3SNv/Zp2wdvLpi1wds7kUzY9F8vj4l4C9nH9qwd3L/D4xow/IPWfg/a02r/8Pv3xWJ1HfIWr
hMcXsdITqBrkpn7tUujTcjBGaF2r59mjmyqlO5/7Uf1ZSLSWwIFqpB8aZ0YZ7lKyvOdO82JYhG6D
6wLWpFU2SjQ/wGWLroqv5vv7PU7Vb4wYCAS21dU3TklsEQ9ktVdpmxDFnY9873gb6TcQEqiPkorV
9PA8LbxRPhS8mtB/13OqpJ7N5W/kVk5ky9laknOVT4mVNoMcdVDrfS+LLFrjdM9QAS9E5ZcCx+Uk
d6hHV5bRu5k71dMIkn/d6J92SBpXdZMaZdKV5aOzCyOX+CiteN63kq/P01/p9pXG5cDSmqREn23K
6d/sL6bZthHXqLL1zhVOp3IU0b21BHjoNWPDeyc52kzeqNgZU2P89VgzOUownNtBb7myNDZQLONh
U4fCe8gm+NS/4OOGfx3KL03p3C/9/TyHSUjdIHGh8chzHnyui0sRmv2Docg4beUP1wxO/KFBBn1t
Hq7auML41pGL1PsSsxR+8z5wHX6c819ksh86AEq39taL8Jf/HcaG13XRv+Qx7LPwxuX2KbgwaV/F
J70P4lsmfDBqbndn3+s/+rHmKZ3XUVMMfOLQl5PjI9rgP+897B2K9V05q3XOTf5Ws+OluGECuy48
h7fc5BarHiUcM4L8XrnMvrBJVLBkT9l3YikmeXmRoFSIFxOwGpQ5PfOukINk8WVJiRiVDFpJjs/D
49w/8Wd0DMfuqe+P+JCvDRXgpch50CBPaitgNzHbM3kdAcOx+5uJJv8ZRJ/gkXnaFVM0ncNDO8HG
jC+x7Zxj7j1w/EjFkXK8kQyKo7ZobOlq0GarrqEdn+LL8LUgBW6ED2kfgo2hZJUC/8fABGTWOA1m
2UeGpDWVosognhdYHYI1uymT+mXbgThOCH2r8/na9lFuLiqTbX5s2Cx35IRlSvF4aIxF27rtErmU
j76nOdR0rNLKFv3RQ6y2vLggSHWcVxyJYT9RxoVHG+CJeNLe+NHWV6AN8FTQySHFtrZ9h2eTyvpL
927rYXbqFn4yOlEr7GutlmMH+T9846wTz8qwoz6L+1VFOelMoujoJuRTUq4Udn2WT0xeIp2HII9s
tnBkKuWKdoUHj9Zr9cq5xAcljGE4cRbLz1Tp8R1Iss9mZEKxUk3lKsIofaDdHSl+S3qjBeH0ZrM1
axOtfWp30GlKLbyIQ37ia0xw6upfIfH3dWteboLWpUggWN6a2WDDeYlXHu/SjdvkX/XxDVSd4g1N
7u/yMl1OXsrJadsVuUx3kG3cI1JCw3jz/HwWX4neM16MTE5Gie8Sw8UkhD3dzy5i59YddTxRV89F
btKyq8wD8KHMq6fBmFEa87LyYCkSaV1tkovVQYuEgL3YrDQO0So+6JVdqKHDwjLw4mQidR+cjXxE
kTLUy67boHZxPMs5ZQuoRL7HVY4zqoohecbmWqJYecKvHsXMxF9jA/neNrFAMKyoujKJwmMbqJ6n
8bbvxtP45H6yiBpJfWtssuoe/aRRyaHtSUcmu3cp93MKgeHFSAJUdc3pCsm1LcNbtMZzFFHLFzsw
D/tJP4qglIuv64U4t7IkIRwnNZ65CfuUOBRTeIrlIwNrmFzsu8lU2Q9f3oVQwNDjP7BiC9neatpB
gtm1tR+rOeHGOlr1W2YnRYp9Sn723K7xtiv6KjwHsL0wyNwDSn5WHQcj+Va2F5ukJrvv5bO4tPXg
X0WrmWkrqmlgGO6+5DrLvluS3tSQbQwP4qpMQEaklaRLHLd237x2/QNeur47ldS7cPTFHXvW0wuh
sPIIKoz3ZM15Y5EAu+ZTP2xpDPHYXbEOOBX2q9IJl5D7sb+0zq+6fobLALdWPX+8biKG3pvp+D70
X2e1pPjCfWD7PtDZqIhjFRDCaYuUUPKtoszDGZowSlBLRAIB7RaruDdBW3VbGLJjsyoa30Q1LyVz
KZazaZVeuwrhepZiKjfwi9lD9/gq/xmAqP2x7QlfXpiO1bO7Hf+8qrjw2ixZ1qGHzv3EHCjYPfxZ
rvTHBszrfFoTbkz872dc5GNTQ6Hz8/FD9wzA3fMGKSrYXW3yVZpymakYf522db+RpaY3y5y2IrFi
7lzdxHFAG/tVsH94Eyr7HBYM6xEPir8ClNA39D1dIg7B3cILO1Trth3E4r8Hn8rf4cclxUGNptt+
OVv7y1TfhljH1v0clvdj36D2z726UeM/bYPeKMiUKG1qGiwdyLKdRAgONj9/xUwety8IBYqrVpg1
CdEqgqxvm+r0y/DRdxj7HMMU7IdAuVl+/3flMJs4m807m6/fEM8J8wtGOGWJM+QUp5oNjnHVqzkw
UpEZg1iPrVnEdi1yxwGQMGxXfcGxFaDsHUQGfYU4YN6oRa6f4kUFa7bqr3zv+vMKAA9P0zAKqi8X
wcB8Cph+4MjqPX/4zbTfEViYENnBZSECOa9aho6f+ViK7zORhMooVjaCiBIda0/yK/LLdy4wyr1/
eDwmLs3EAGeHx6inyahCX8gPtXCc0MDbZOy1wSnywOkzikdYC1nSnlarF1rdVyEEPxie0jc01h34
QO09kKFsyGyyE5TLgUuHpICZFExfLo1cd5xGWZoH/KyXQhcQYNDa1B8ftwavK2AgZJ5I0wvp8CDN
SBjS50x/s8A7MLgOR1zpqvmVdA7CcUmw3sUXnLa+KZNbKKJME3QwjLe5zAkfNc5FWhdO2MXlUKYn
ygQ/F/xEdOHCrkK230hL7QonyL/BeNII8nfFQF0wZSni71ezC67NtFnrsAuw0LY//D0bLzxArytp
L/ggIpykHn0LsOEsVrNWL5R1r7J/ZbEcbEA4JAn5AsFk4pitZL9e1ucel3+TmPuh1LF3nKCNBkb8
pXQizKotFoZ1oK844gVwG7j694+/iZjoS83W38tvfkepT+22AUFGjPtpsRxrze10QjHMGefR0sFp
bZDY8zbEK2zAwuPKd1zSxvoDKIqGDcCF6eq7HMWqgykEyDPHtN+jqyb7qFDMC6JV5hBSnDa/N/Lq
JTgh3PrefK9Mif2cSjyFos1jfWN+aDQrnXzXNnw0r8qitZn8NdKjf8yLsLeVLHCXcW8SETXX1DWP
1qHuxnWfyE8HtvTZVgxdwLu6d8Cbmg+3JKehRV/2SSJGqcGzHNuw8LqU2ADA0qT/nuTUNi8fmfkb
w0OkeQebgV/OpvLgAtf19sXb+0lu+P5kzY6CAofLMv06/ky/OapxEsAafNSDvz4fj/Hy0NDCmjO0
E0VkXGRn3ElkZQ6aDVVVO5dQZUSWWGS5D48CeRPnucWW42f6ZcrQyWBOZ1u69S/K3PVH+v9exFhw
HIvNtXKmLE/h1KIHXl+hZHS62C8JEu/rZhy1/9214ZiktU5gmCGrzNL2e9kX0c1j49CA8kANHfvd
pylz8MiLNtZlAQSr0q3LHrO8MujljeHdnBvpoJPviubUYY5g5BMekAFNY1mOzO1b2TZf4e7JmMpZ
SgC7VRymx3/C+zjg4n6jQavJgvwtWH+8Ib7BoSLsX7o/zapaT2MKLPmNFBx0GlhBZcCaALVQ7OGZ
emfsv4ny7KQWDKyiWVBCmUH5Gf8VekDShRqNO6LTQEYRDVR9cmuiJPEJVWco5AQc6WwV3HEtwa/v
r3Jm//lacpVETdp8APLPmRp7Fn4c61gvnS6ekgLFqptLfb0L/IDTP872e9V3nx8e9auXSxQNfTOX
yn3rJQ0Z1aQMyVc1neuu360H8h5C0VSkW7AWiaQKp5kUrxxfN8NSFUAZyQp4+m4mqqBrEHJxgq/b
EfDg09abKl83zzDa9h83jdfJ0ZqnUNkXz974SipCY7odpIldx6IPEQa3g+coPosy1TKgqDw7u49A
BUhKTXgW/dEDcN+pX44bJAXR+fV383Uc7X8Zb1Ues/forxQpHmZvzIdABkKkKGOTsEcjueysWtPv
eA/uD07kiYJKFJ85PgINgAK6cqxN+EEgRZBWVYLkwESRazudXMn4gNj5AFdyUIAgnkWnwWNxp1fd
1g+V2xee6CAkZxC1SdftI/liyIhuF9WAOTS1yV/LqViYmEKeLk7TaCUToGIS5huNWZOteCKrBwjJ
ltVoS0mikcKZQDrjhItED6IAkgtZFiPbTlDNmZYiCXHiS9QyxbGNlmp+zixpSNhD78v3weyntWbx
QMMbKHeP+moY+KS78qsRXEAYeJuIYn6/+Jn/LgW2rWrbb+sy78zQ69yJzaOi2Ef77mGMK1Wawsyz
PaQK0UdM2a3oECn6V9a8f0uC7SDcUSIfAW7r6n6YaEqCyC7YPifrj2sf3CmkwXivkIuNM1n2bO2L
AL5d5z/7sFyuHnfUL4tJs3MBX+fSdlN/Gj/GO1u0xvmlnqH22WK5QjtcarSdKQ6mSCsbRQAC3uTg
q6xNtFLF6QiY3GeFgygr6aW9qhipCtlrket0OIbD9mGSFVrhnqLX63//PbfWg9QnzRNdE5dcZwFi
pcP4MLBo1QaU7faUYyXLzdlxATSW85UpBhd2kjnHcqbDe60X+wl76Z8dCdBZfrThgptup59gqtZB
fKckSiN2AiC0dZJ8rAQdxr64KyxLX09OZWpls1EnVQ6dkwNDkYEZx+w4cHPZV4NNK2GHwX0JlXGa
OOUhysWlrL9339prfc7uGz0+82OkdUa++/7X/sRLkY8n5PJe0/edmzThHcBeYzoG7TCjfGWC2Hrb
Vu2gW/Fj8BjKb7E12UvguJNYjZKN3cY4/zraswop2QQaSIjffnHd90nr/ra/n6/R+qf1bP2vu+2f
9YhoLoFIxvBAukhNDRRpbb95aJHxKYSFbEzDsZQe2W4yTWdyrOuUNuRV/D1YnPKEOvD6wtPiKqm0
6t/qR+ZSVudCtbYdK98wIF5lXh1qhuVYur19/to/B2uTafs0Q2Bxo4w8rKGvS7J8ena8/NJKMqXY
PJopxChBuxccyUfefJgl6w4V5fP5uZ5dP48/YbxGQc7N7lh4f95569dCdMYi0nh2zCyK8dYfwUiQ
hre81QjfzVM103R5VNf9JUYF0sC7S3WHpfiBD5qY3zKcU80dH/n0o5mbx2rZkUI6zC5mrITW/Oca
Bp0xsA1/y/kqEX4LC5R7C0Clsf1A38l6M8205nhL0UD4yJk5hXH8ssP7txrBd/FFGJysBy+nZbLI
JnPFseVSua3Km3R1M61fp/X3u8vfjYzoZvkwLTuXd4+iMNc4D/dnPi0wL8MtRVl0bW6656b+w1pL
TB7j6xBkrnnP8VVY0y65mP61FlitWxPH4zw2PMsepy8/lGOMzRlyhgSPFPnqNgR3kT7Zsw5jNIvu
ubPvBu+s1MfJ4SlhfCDh6TvNNRZHFXkCmGwkE7J09HHVqRckXZPtW1HVNq4NHGc0N+HkHHh+4p1s
kX12KdohCzEarduE7tHis7bbh2V9/MQFBD4lQMPxyk0BuSu+URp5FSGiRWs5I6afzfzxbbi+0LfF
fuKP4nMSoYZ7/dW15+AHw8ZXifFDXZbpYxHLVBOYL4vTN887al/sNj2jxvCsAabi2h27mnzt7CPd
uAKEa3AznXp6rxvaVhO5Dsc9Xaye+M/gbFNLK3Bhube8DjI+/dgxMYo+828xUn7oXDvQ0PU2m+Yp
89BXWoEq4+27FomNQ6CVGTEzvIwYnCJjMPupwz5oMxoOCGsTfTkmZsuHfCWlrcbbR+4QSVvj6Eam
vMiiDkJanWdFXUovV3O09Ak1RVmMnVv5ReCnPTuL7zBpnGLXjw8dFk5V5TXvK+3MvUx60rgr4Hb2
pFk6OJOU3NIxZaMinY0A7CEZfOzzA35cgaYYBFOpzsurHxlAW7pHpZSBMHsTZ9TyW/myGwNkEhM3
ft3e1FTOoq/zk1M9zOZQrJAKnsqNQyXoNFjKOd4TjSRDlXcz8kNLX1W5Gp1x+qsmxycEQrYW7eTC
hF6LY0ctsoSoPeRewKk1abni2Vi2HvvZ5ucIMhQ4uWY1OQlqC4wMBbgNAEEUg+qtQsA4GwMobD5w
HykyWqAfteumK9Cqdg1vTdCgPmlCIKWF76iz99UwMi1MQvWXrQ0RjrVwkfXoKfmEbZBcv5UKeEGn
WEnUB9IYyO7ct7/hMXBxOscmoPjGh5iOu9U7GlsKxK29WobtkneoACUs5l/j1EQEjiqZI+AHcVKy
pSsxSHiWogQzkk18m/cgiFaO+W9auNnTbfzKDJItD6QyQ/7mV95+TrIob+w/6rHOQUhP6T05e6nO
5dwAcbN3KyyWhQReu0rIIhOZM1GJD9HqjwUbfiZsC+ZUJnDVzEBDVbApqTwCZ/Tqxu6ZbTqyz5Uj
3ktQjGAxjW+C28LQLoPKcUfT4Mb3obQRg4Yzem8evjmNOnI1Eh72UoJk8IdRkvgVsFeVu6wDM9YI
9QqLWv8kkPJVqm0C91T1UH8Ezofkmh/4U7yXaV4cMD+8+S7nfhp6znDtI8uCx6GLXnkq360aA7xT
TeNXlNfcOHTUBQgztWwpMQ/WdVkRv6oMEMdp8Ic6N3aYs3gRjWb5Btfem9IvXrqj56sQTIfDq3X4
fo0fQf3mEjmC11fezCZG5ZCorrUhXH9WwkrhkYR0Oe3zdtIQ2JGDb4tepAx+gBakCWTYDwWiVaOH
RFSqfofiJKOD+84y4Ey5k8mKPjBV8742nSSrXyHyjdD9BKQlY8f5DOjxLj9msl1/ITDMH2rpRVgi
i1BFhco6GK0kcS3/EckqUWwakScUNwrJXRkqX3mOvdtUDnyWWOlX1Fg2uXVfwKmreeUvg9T4+fUY
bko9DCfPVxp0CRNhVZofISevnsXp/oa+N8UrkJOgluw2H/jdqkoVJW+8+N7+47spCsobIL4ZnQWM
J+Q+YDA7mZ7lwAjafW/btxKq2gupyf9s/9H/QIC8aiAxQIulpRZD6vTkrgWaenl09aBD2eZ7DLzo
mzCEQjjgpTp+qc8CCzekUB/af0NExXT5jiQeGgUBjsVUIdxuGyE6UJDH3bU5oUabGbpCSP1Ncrog
lwx1/fPfRvPIx34phFur0njieKnbYQIhAqqBNWof6wTbYGxuka9i6+vIzryMGhjO4bg89LP1Uxst
nwACS6OCRUKjEE16Y/efesfLOFa8dwCyhtvnoeVSgvwIusdYYh1dPnd2tEKP1p2DjtOFUr8fHG5l
9gEswo9sjCaCsVYQ0bwwIt7lWagSUw2ONH5EpL0CMXjShK92LGYGuZ9tPzlCDixpJDU1uJb9AJko
l0leU+gkiUmD1QaZXYpPkHzOJpktppvvbCVEFGxMFTzxzCDQWzY1wDLpjWc0E+1TnOekAfJW9tD5
31NWqB6DGTwaCPLpufwwGaxewoSfKmEtnCbnKKCxiAwiWDZfp9KEc6KMMrWnHRX6+x1EZGdPavvF
AwqbNTpGOYCdBz72lNg35aGcxq7D7p7tJfTzAN7TIjMArpGM1ILq1+YzuOvYA+zMSPk7KAIDPgQF
1NWZ7VWuRw/vJ9Hz6tuLp9Slu9Jx8A4bkBvdDMZGpsn2xiACv3NFOv3OJudHfnVz/AYHGTyOziVd
gB+gWXzNAnmKgQ6euMAdAYxqK0P/ZEFvatemi025NWG6E8vPkKkDQtlKzTf128emZTuKe9kI3fKN
Iy8MdHBeApEm3jr6EqBzIHIUy+n73QwawB5Es3jT8l7sBQG/hBCe3JpoIUHJ58OYiQXU4s9RLHWg
mbQ8JgQu35HOsgq1kunIiGmiHHGxvva2FyRmO1YY+lpGENmxmZT7y/CB32XhMAtFXbqyqA8AqIV0
b00wl/KQx9MvM0RM2hBuAAIeIVilnCTzPe2U89f5R2tYsVhse1kXPruVkGcw8c648zus30u2IHFq
30RjQs6+qB4Naoo5XNSwqx6b/y3wpQ6XzMsb6vYyxfxnj8+MuBoPpqVEPw5ldYbtL2MWZ7hY5OoY
bDYT5HxQSqV8xxKxKWP1hfHG9+3bMSIlS4PZ+Yi0uD+Gu7iS+Qa+s5cZ40EgtoZ45Nqt3ZfnnO7i
UYwioydvmQjHtWwxY3RcyYzSRYztBOGaeei2dJ8n+emk+fbBZRtDc48qK61x1Dhxj061FBsA2xOo
hDitmrUYOQhweVLQDoAZJT7iCpY48GkG/A2+eTTa8dIXzbvKO8ZCMzCSH6Vpq/Ou8iS7uPDT2EnY
uCmfQibSqSKIt044UJ0Og/bQLuUVlNu04UmPBEahXmY7zziHLwKizEgE5dYmpg5o69H+mgx45YQE
B75HD8O3FDYQdWkHk6Sf8ztuzDiFFBU0bSpY5e3xfzTd11Ji2xYG4CeiCpB4S4YFkhTRG0qliQZA
kPD05xvuOtV7d1CBFeYac4Q/dIMX7lzrfcIbLjWmpOsDBDKjxfS+rzaiv4j2WDFy0Z7MdgzaUv1i
dN2ZeWpc7z1QOlti1vBNdwaUZt3awWL/inYuBqaVMdrR/O4wsLU4mdmgHIuq+oGOFkSsqNFzvXzF
Env5xmxjFC7QwxCpYSNTNBsWAZJdP4NMBtPYzL9z7lzLn8qV/ufLRx+eE1GgT3owuAErrFlHlqm4
esT6aF3sH0NeKXRfoNEE63TnZr57rv8sZhBrLle5T0NGnAs+q8GFjGz7CmC4XPaKY8nr/NbfsKCZ
p4f4Dg8aulfqCGP2Ey+66rNCTS42g/cLBwfCmsCCFIgZrNq6hPWhsfTL1zT+SmLVniz21w9mlJM/
URShVV2NFoi+QvSp/X0PqShq/HIUc2qNjWFzPNDoRRSmgMzife4PE5ZresltO8Kjkl2l/ZgDp+Rf
EQxVwwqdV/VCBZyc2+wahejFoG02q/+emsZnRLLZLfZNkd5LUPGKNO2yVMszJpVDj3n5pPxlb30H
2tME3Vb/3bV6pnzFd2PT08RYT6v+wSNg7Djy8IAYtrPy89c10GlIhu/rmXHkoz86G8NvB4O/o9vv
XH/qgp9QGYI5mKWt9dtPcmjMN5WF5K13GxtkyEnK3UWmbsZYMVqFNGx8L8hec6S2q50m9HyRBGxL
hAv3zcgETLXC9jjbKb5/31MQtYQf1Hv06zVYxho0ihKC4sahYh3mqZucJrVWvg9YktBtUtroXaam
cXrDGXKau3bfUAYLWLLbsEnKCBEIXJmvdhmc8/dh7XH9gY0MfWR9oP4DSJwRwq9NXXgLCHTGIr77
QzMd6kSDmsuJ28BMwTIljIlUB3DdFGTDiWVBhu/+qpRL28S9Otc8TfKNICOGoEHalykm12SaZscq
lJdPp/j77nlv2JgjCzxI7LbJraVxnhwYdTQurexg1ipCFYZ+2K35WaXpy//iaZOuUAZLMlCEE/ZG
MIyzOW8gbcVfsb7GRohx0Z0d732jePmsZAfHp0Mr93xJSu38/VFzZlfFuTNLEUuPbzOSoc11d9Y9
DzKjXTJrl2Ehy1U4NP5y9dXiHTauXHlbd6y4h9KaDFd+VMSPgupbPkJRNlP1CDbpwfKxNF8/rnsb
NC+aBkgWrV0S8mr5ns47bOtdRRTjr3upPh3iWMGGNO451R3e0s/50fYxXkmge3i51EvE02zXzUJ3
28zf/zSK9Y8EWnJcrK+lUt9I2qVu6YFzE0WdYv3neUV5aZAaQcFUyiGpAaOXq137pa71oaFcNl4o
1b5KZPhuo5m61qppfr2RnAzLXjg+/yy06YspmKzFN0DXWsHl2fQ/m8ha7WOyavjykXNIbn5oFeaF
AYA55NqulTYbvEPjT9IDOmuF8dmnycT6t6HbsNed7Ikvb9nf+iVT3V6q6WwjbZXox0ofiZo8pnur
bePrDnD1NIKy0XVZhb7N3XtxSmtQZvs1PtLmK9+zL7DWKHFX9Ux1NY1WWu558vm4tkxNUcalOXAR
6pIAoAOUZiuVYg53aBX16ltQ8cX7Yv1o6nGFMSy7kGWvCoDe6T0zdHGdZQno8lt75v2HksJk2d4l
Z5g+bM5s6270/Vv/3tQAirrLR2i5y+h8qmzeyqNzrvb7dBDIcjXYx+9z7y7X3u1quWwDzfTzZX+p
rsBsFJ40Cd5zuCKR6VFSg+eRmueNQHpZhioXiB7z+kCMXuQDIHzV2bauw5+7hJFsRstKaxNp7d9X
qlbSLy7Xz3eNa+GepkwrKzV4uQAOXWAK6t+AiTFZiJ7CZW32sLNZnOq7tqe7wqFXohZbJo/lf4Xn
kmJ1tHuSUZRwioqVj7fLaHTtuTluySuNWZNkI7P+DnzVJc09FAbvTgIiVKZReXdbXsqj4j1z3+6s
9t386i8/wqd1S1O3BzEHhSiFK3FY7izZYy35VVS/0kaUYL0lOBkQL83PXfKt8tAZTFJoOjQkloMt
E6FkCzR+q+avSR4pGAhsJT24EfUFkvsA9SKDMN11+8e3u+62lRXV9vc/4PPiqfRcq2MBTPSxauKA
3LI12KAaWNIVLmiBCHcN3vhpZ7DCu3s1a5YATz6rsGIfv02CBOtROtMrT6841JjZnkUNRFv2LoGf
wux2/sSdQUaL01O6/3OTvh3aH9cEdmhzTQB+isdp6tgp7h92hyHQz+/dBHSmdOv7Yu7WL+3m4C63
E0eGca5YO0+0Do8/7e2tniq2AHkyG1bwpbf8sbPmmHc8NWGB9rv7b3h678Jd4djFfwGvKZClo93v
K5PdJbE/bo/dqyGoMw47ln46+5AVdsslSvxdPdtUuTK7tfwzTS0vX3o8Uf/Q7KMA81lbrriHUsrN
zTdnz797dTmF9Uqdz8TtXc+mXGyb2ZvwfmsznZq/xbc0MG9285Q+gtgVEjYU2U+PGIzlj7xkutkP
l0SuoFrYX/8+Lo+jC7NRoGdz/UKytctLQNEqy6/lyz7G+yxyeP1c3ndQsjCF+aSAVYBzxhnpQqrA
PJDqKo+EPmW9ur6LlUVCYTlmIkX6uH8Kzl2GzHDjeqB34PGsgBdBA880IuZ34yX4kzZtUSyzMSWF
nio303jYVguV93YfhR8X/1VrCW95VyWY8tU91t4CzqtrJWF+v3YKj9r88ebRrIv9D0OyrNV00I5c
65N1QitqVr28k8Xy4E01kS6AB/394kjSairHLQ1Pi5uF1MryJ9b7/gYWzw3K+tG7xbGidgKs3nbz
9V3CrHt4D1fG/RQd4RpEsfeHT9pJP4/fj9t/BSdPwm+bQFsWn47jUgEwfPVVzV1q8cj8kBVrZgDQ
jKHS93ez/hGnclW9Lnabx+gqG8bYzWENsE2nYDhYT3q3OIEaJvXg5RUxAAmVaFTJA3AcpH4xHFW8
P7KF68F61q+1ce0XYV+DCQBWkydskUqwLdJw2UtIIugM6BD8YH2eXvsPl8RtJsxCsZTsfv/l2ukd
B1+D4FGENghDRyLXX22vlcdq72Xez8BK0Akhz3U1CX9gzXqoIjpte+tHDobV89BEaPijyRvWbd/1
2h0Rth28RKm60ALpYnPDxdPH6Jt90mF8U2w+/qXerex9cfD4Z7FpnBt+yMPomXoEsHxDegcDrsZ9
ixDohwnzVk6zBgb6AJ1V+bw4xbQ9pGmS97aE3Xejw1z5QZxgMwBGYQzycagZ9UiHNK+hP9/KbWKS
xGggWeGy0eCipQZooMfBPml6qlvzhlJBWJ0FvKkDc21EHt0H42Vjyur1Sc3dtAaJHmqqvh9roDE/
13ouR5f4W0kOCaTsjcH0rTH5jyCMG+Ei4JCGLCH+Z0yc5RDxAYlo1Sg/ARB2iIb7x0dj/5XMHtfn
Gk+YCzhca5NqfJhR7dvr8tPJYD+nb6xTo294G69mrbNWJFLsvQHT3YBU2McjzBYyVoypvu/U8fhO
fysn5/BoL5mpktTvgm0NecIV6mWdR9grbaVstW92JP9AVND1K5EBuL3T/PGQ48valBVAUtcQHhxH
kq/RQI054cVAZJFUy2nZY3tznFJ3b+IOHrQZh0oVVUA0rwJLq5mkITc3OIKv2TenDOSow3AF8K5Z
UClhHTLhBrghTUqKks4UiFmmdUUpA2EJpfJAT1Ddellf+8WL6fzkshzNZqgQZi6F2grOmlIVNIjK
P71uH2lXLk6Grdd6tlALt7Ls3LloVeJulsHbF2JYOVst3Z6PqNrpf4cPsb6SJXSB/7TpHAotskAq
qOViuTANVLbdsTrZQ0sS+GzEnIGGMvyFpeYBk5aS3Frc9q3sB6BHTUF10PPP1QVNw8V08/iexmP/
0Nzg2/GC3vyEt26JwQBk3tnjmHN39gvUmrEp6Nn+O/mCiYD/efmFF6ncBZuaFTjo0b52BHhbVbB2
uc9swqan8Jhp3wY+R6hOfYXQCXWuroPPFWpf0xT03r/l4pe2C9A9FTXMfeR63ZvyYH9t6aTvP8IW
W79qdCTv8747Nn3FiBEMKCBrPix7D7lmz+6EvEQJRSz02SyE1ofCBV4JfCP3tEJHSPJzpjY3lgDR
rv8sVlxFbdZC9ysPy9xK/9yfTvM1zepT+3Zu3ghWHv4wVuWWHSRPjh1FYKySk+R9VRP/opq2/gbz
pGNYWb8dxL6BkloGZUjyzN787iXje8PzqZEeKWRJd1rAzOTM+sWxVJtp6Pj2LzSE+VSdW+apSVFM
S49+EkoLEZ9gOYiP7wxQdwMA0GCrassr3ggxoPjow4wcnUI3j3mn7dkWUMpr5qbyoUqo11yr3wt3
9/6gJ+mWvB/fywBoq25u6CBRor4DwNixqxo396xQ0JbmHUQVs4yi4Nk9vJ86RhpnLRHcjgllmP1C
BwDFrnN6RRbYDdae6NCn/Wy+6S2E8q5aPtJMoKz7lfZFFRra4/bds+fzeC60IbRreboV2FKzAdhH
olypZpF+Roqrj6fULTRPFAxp+g0PG+zbVnb8MdldK79aBk/5XurfNVPxX3qwq59ci1GhvSYY93yg
p6luyw7SNCSanzRFl8hBSqDn0oCPOAWi/pl48b/iUzkJdZ6QPY0mP4OA+9tI6hdgWaGlsYM1ULw8
6EMLNZkoRXWkSs+V/OiY7HuUvgD8T68BH1MeA29EFE2D3/9Wr1o64EyvuUkZbutixOw7RtVrkAYI
h/TCKHlF/pqDju7RQ3qirVQ/PJXaL/uJ6z1wtqQjT9v2DzGkXPWuy5IBuDK7kGUGvFyHQN+09NVc
y4pHdp1gi2I2x+AsoGCzl8y7eLOTfnyB+oI3Yjx6EPtZPaDlk9GVJGlIQrbq/u/YLRwayye907GM
bH3/ZrtK1hhWPXvJWcd+3dv2YO90FhB4swPKSJXtoyyEftdFM3N0GW17xfpWS2L4S/5Qb4xePbCv
ucVo19o2pSL5N21NV/D7cd/M/ptR70Yz+rS1bztUH5PPDjZOIaR/Srr+H7rJMXL9bRVq/3S8akSr
Ud3alxZQ2eCuVWxdHiLPMSVvbsxAL5SGEAy1ys7S+IIXzNq5QUmv1JQPTt7xEnUXvKNNaa/1b+0f
cjCfk7zhFMMkaYheQqJqRmcxDNHnIGwWPLnAXc1quYGk5SEGGt8E+7fbSl5hfANu/RhEW1UvpfV+
I2y27KA9xYHePS2HJ4pBqvjOob/u/Dq44xvumAX9vEtS/74ynd0i/5J9uCKpCJ9GlU3C4fqJA/2D
1VOpm8H6kc4Rdf98yeKI7evH8U+5/jPrbkCEcAyfLbZgvCiKNDfE84ecEsGoyiM2+VgmaBQHZrng
NNsy+Of+fnmrIFUo+ujaoI3IWlf14nR/q7OkuzUUNTo3D/lp/lDzvbsQuqyl+man+zRUUEMrfz/J
YnTcdI53qxpidmHZW350vr+akZQ9UIEtfgQI34ZMxa/r4QpFyi8ic39qr2AKqAnRy9JctLWkHgqh
0iNF0GFlBlfuB8Pg+xXVeOor++C6iyLkIBAZtDUlfXgH0VKU4S+KJBDQHXP1zHswOfVUsTtlrX56
COUgewXw1RrkRic7P33W8z8daZGOO34CZWncb5fKhFpItEvKTJslxb+Ky8OH/t+DbpcmZTuA8159
PLQyeurA/3J47qPcSOG44SGhy3ZSD4h5fnfyfnDQxeW9RDqSTPVVvgXaHV3JC2pDuJmKm7qqRav7
3W8AMi6TJ/jKcPDVZfz4aBSNYIU5CTWhaEp8TyS40j71xf7mtD5ydW8zzeTeIw6TRr00Dqwdi7wJ
qjkIuvcUnXUVz762hEGmpXquzB7z372vYzNHq7/M7eOBTO7hvSe7+Fy3vevdGEDu+K47+cKCmJ4J
dqiOrXk/u3Pwe5XjZz2tjaJFrZGJKAgGqHfC1U8KfseMvuleZIfs/Nwwsr0/h8Z24agO2jfrruM3
Ho+SbA7lqdH8YjJ+B43DTEvrmU/tV02uaEl84IkubOpbqGNoP3kJH5LL6Pta2xyb1FNMVH5pI9FU
VBxtOgUw+H/e/fY9XCOZX9DRwi/PRN6ul8p37VnwYOl9aOvO1q3v8qBw19yX2TT/dEqUHYEXgQDl
fIBY3rHEAIQZI5vqTHcpQ1tD+ukznVx2uQ+NBanfGADskE4ylIM2rIeT/LF39aSWDmRBR9RDIQRf
bvKR5alRnDVkP1dpKx7bc7nlEH+o80e+bevP1wzbu3z+VKun6uSbkAqRwFkVMCLTngNklYw2DTqJ
rvLsbui3S1qDFp55Lqq84rumU/XJvrWKoZRx/20A2d/Kjk7CSfsCVUZFND3K3l8GahcbRHZ0HWV7
+YfsaBUlx0rR4Cq1JjDasmpCoZVkYlpIhUWz37uFwCqMbvcOgV86/sjrjpuW93yRbYDR63nT7qsX
25N4/0NDWuOrsqLig/QRrOc2PoGrEUWnK5CHxCqj+/OH+6yAsTvlYP/Dx9t8WwRcWAdpffi4OIBz
dRLaOXEcKRyNz8TuhW5huv/GhQisTr1Tn+dN3fbJ3ENNQXUDWOCrTH5oReRrDL8GEkg1P3DIs4BE
y+gWTIvjCQ48LkdcMECcnhyEJCwSRQtEztDm6M0K8i5VBerKeRjD7qPhX9c9KtTVMpCBb8WHwA7B
LeIMTrzOmat+CcDIpeSjkO+kYOIknWWcrHvthhp2O6c9KWkYDF+PSvTkttu8uRmCQbv1cSVL1Xko
OcctKXczpi692qqdzJxC3q331TNHXB6qxVoS1w1PvuF3pVN8SL5tQfioPNwxdVwwElUU51DHnR05
nEODwD3mOy4nGMDMR7XovCPyxSj9bxgwoSxF4GZG/DGOze0lCg13lBkQLHAndUfAg4LFYGyhbtpU
hxfdBsc1L7bnIVU1YRtHu8C6YUno+oVofFyg7VO8bl423rcM5pwLoCL3ytoiBoGzH8RHeC3jRGIL
YCPurVsog5nualKj23PcLb4EztStvmvjkyvhOU/Y1s0Q7ypzp+4Hvp9kwrW7Uzs78kHUN1oLvvLV
4ZCGjWuWb5sgxtp2qJ4hBtIuUlxCaGDrKYigocnq2/GMJHNPYIAPPLLCH9jYSUp1riyGQJQ+7vPv
1s25afg1BARslby5lRLQmcIITik/T+bSYw9XvF7G7SKcW0MLJZl480ChBC/nbhxn4+2tjlgf+Yq5
9nCv7T6yElpZfsbmsM8aM2jTrsx5eG1m2sUHVFUhIvovGX6WZe8XS/9K+LMWkiizajKcj8lvIjC/
Hiqtx3sDtkcUo5drxUEgjSirK5P5rLqYg0rXtq8v2WotGS5AbmJV0IwijV7vQLtW7zvL6mu1Mx4D
AmCzAFCva2Ymfm/VkuS3Fvpdf4+3ba6ajKsdBEpYm1v9ddwJkakY3Ot5sGuqDZdu/wRgVPpKnWMy
AdaQ2VY8kcNTMhyTBtr64MWsPrQ66+6s21ur3tef7+8fO+OhHs5iWfO9pehInciRWpP0Lzx2LhGQ
SU88SzeTpJat6DUMW+hY//0c8yA/OaHE7ioedBR8vvS9oUEwkXY1WA7ij5SljgRo5ZFvp+ah1mrN
58NhqH4lCd2WGPnNLeFTRZgIhZhzFRgmXwPF33ogpwnhFAIiYGSOxYrKawVOe58VYJDKcNrr6Qhp
n53qxuMvDROuIiDINO/yXav+dZV8aGo1pjFzOdX1H1+mtV7wbsFFCEEEiCnxc9MpTo939d5oWaav
ARIwlydJDt710vt5eTvgRdDDimbSvNVptUgTIuPVJ9dq0iNEuq/08HqpphrJIdRUXihCNF7iPto9
1XwOMt38rPhKut7rxUcmjuSl9xCwkHzDlz4rxCoQRR3ad+XF+9Wm89o9iRTneaoHiipurJ986fdX
1V4tidlfr1GreeFDw4f34sWffqb38mL07prkXbHoKEToiQsdOLXWYj5PrJG7Su9USeK5DOUf7+Hc
47rFVXYsL1NQahNrN+NUb0yn2Wbig2rj1tAfBvCdZDipuWuWPeiaBdvbV9CbvcnUOnApheFao/+n
GBNXwI/OfbC/1F7ewiSiQaotgl0NGqXXm7iElvA3X9daMp0LmBFfvIjwmSgZAlkRZZG3GJnBH4lN
bzYMIvsPsQrh4TICaUQo3iE8M09e8PO0hMcmqwAvFmpyH4hjZ8G19uvnYoHre369zze/dUBC4Gbb
uF0yPjS+FzFTPmDZQAGiRcKvL1IepPgLA1e/LxvzCM85z4wQTMK3IIZFyDlwJC44+vj101phOxCr
o6lMsC1JdefEH/Nt6pA2odgY4qziLHP3v89EquDJ7TQPgmB99Wj/0swrtu07JYi33H3QSmghQuXP
93Z7oZG+YZa+pG0uzpONiyPEKitpqrd1Xf8sG20KEfkiuShLZyBrx6t2Zhwb4STHUA71rh3A/58O
dfZOBmqSbrboF7/iueYw9Lalg5Fj6fxg5wq3GD1AcdueD/Tem1gUQbGkxeRemzIM0qPJPMKnTRvN
1jtIsQRRjsvCizRGmIkLG7nR/EQF+ZQE2IlMZXxFFG9/ZfQuGaUkp6KoLhcdxQ8Un5fj8vOy9hc3
75j/klSletCArwcBZdPSu76hBNbj3se2Gl4lWjAO9sRi1Ovufb03u/9ArfmyrAJejZOYwMZ18Ez/
qEQpyv0wkYAnkVv8YSI1nD/hYgMCAaAvkhT7MfmLv3NGmjhx8OAi9ddg/S1FRIQkNECC+wB5wIuq
EIicobv4YmMI+GhYqEdm9P9fHlPXSvIeKew++fjVKpfuWwp0qokFg4W/Ra4Qp4ACZm6QTlYv16Ts
bifF5yLH+9SzMM+k4Jp86s8gO4bQ9Sd7tw4lK06c6afjv90jXHBzSzMu2xqHL0dcAO/6twcNt2/5
dhaksZm160sLvxOA1cvAX1u6osjS/s8/xOYrTovSD9/JkuzMxg4UOaRNe9Nz97iEMoONJNVz57iI
98amhTZMqFIx11JcVBe2HPBSl8Q2/THN9nRy1Zm5ocvzBcNGvJGqP3lxcIZTfak3tGMtyF60vl3Q
WK4KPGYOdMNcQqOiCIaOSGV6fEeR1i2FQulwUTausIU0IdreS1VlhwwlVM7z8+2TFJJGY76d0SzE
XHR9I3RseoRvsUhd2NbCaqIYuCajmHUOR0aCzaBQ26+xFRer4VUkYG/djL9dofNtzKAiYf7LOcs5
+/7Ry90rHknZ5NuZD/kq27rPT7QcE4TVRDLVch3ySCpau49mwZHmRVHBJLCJ8+r5jI01PUwPrUb0
wB8FsB+hQU3ZkYq4fCgjaztXb30PbINDRPeiARIG2VEcFM8div9n8xvQw7OEI455GLfKP8ZSuiHN
tDhdZ9BxYr3wF0gX/WjE3GJt3hrGXWSo8PN2gj2WMpxatN3bEQM9T5hZ85KQCZL7FjEvEvaosyIO
RkJo66wC//WmveGkLOJFNhhpCAk51cU86MPz/ADO+Ll0n5JIRyAvRqx0SuGeRDnUu90NpPNx0FHe
yGK/6/KSaOtGrPYOXDJERPgmDhcQ2x6i/0cqspobb+ioMQzyz55+iN7az1O0fUUbifA89bB/cnF+
kp/4wzk9lkQ0geZkpPTzVsaDQhpiflfl64B/9ffUxPIWsVh6P0rXBWrh+lEzWpLryz8S8nOk+jkX
IUqKDPVgDIfq/i2O5EMKZ1bj2bRG3q5JrAlPJrLccAgQVqp+RhU0j50h8rYoBRyZSPoX15Zj94ui
8PmJit35zZGd5WaEPtspCzdiX0TRyMyjGkqpFKT8b86W6m5pxMRkMMOIWoqZX9V1P8JJiNyl6MeY
j+XYSzu6a8u/fS012JYqOzbUmuGmlmYrfYfJEthkb/jbPDY/Gx/aoEFtxHCzvMcf9eoi3Gvieac1
iurtErbjCO28jpoDdiveeV0bx2lvOpHLHiCy061tY9Uhua0J02o9P9OxqQ/wyR5unTvQve7mPt2g
ZVkrUQTnr9Y88kSnlClTbB4qcmra+K1s45dH8w8YyU8Dqb5lltMgGFpdY3P81md9Qk6Nz3bIbW/U
0q6vGLE3cAt2hJP2EINLVz/n8f0vKYP+cGMbY8rWrvfZP9KJgklw7tvGQmRoENtnHO5cw+insW9k
/n100viLBFl3eguR1OZMCy8NIUkTvg7RFvv+WaoXdulR1UUJH4ULzdlKDjzkcVVfea9N5VB5XaoW
kKWxQ2UCg9TDphm1OCguoTW+Asq7uIU/ySfO7FI/Ceci2bc+kyglk/yDcQ70KCjV1dQ6pvznvD2o
OPaHjtnqoaQJKAmhhE4XT7MP0z9m/kcZw3yuXo9SLZ6v7EhLoTKRLUo0y/I0beqaJFWmigrRK7em
ar04QcdzrCh1WmavVZWd7fU/bJykyxQbP5hgUnKjMOjHIzmaRzBJ1RbxgIGp2K9FkygBUw+r5pWC
4r4JpmpvtAP+JSNxtSLC1BTykXz+FXiF+tTs1dRB7MyKkrffRBNAGQpaiSgU7YFCPZHi1Yh/BBtl
+qdsSg3/L4TgXKsSQtIoUSzIUn/qk2FCLeO5/vR6V328eqQkkr0hceH5hOCfJHcSdYobeh7a9Ybz
g0ZAbDPbq69l/0vqItYu+f/kRjU5gppEXhWJ0uaBgKCP7r2kKo32kufI6Lcyir+sJfhWTC/d6TVe
pvJwOXFUYsHSiMCqstZc0DmYxBKwNzp8BJH6tOFmANFF4j+dTkWbyVQdGdPZu35IKyJXJH/XeKhq
DKkGEVOi6jS2f9Vr1NWqkt9ar9eA7x0hQIGqtfswj9C30vuGrF31krj6rjQpknKlwfyy8rCqtdvQ
t0zg3jid3AyBlvW+0SggWabG2ffhgXtJ0g7G/U+1T7Tub/XARLSjxkXsUHnElXSyyghSGpVGAyD/
bVXtN9rtz+qo3e/3Y8E5LNcLXcTFeXl5e2v3DVXq7VWt0TAx5/5QrPTeMhXFSu9MEKTXCM7+En+/
/fLWfwtNwl9aG2bQlrB8rpJYntF+iO6BOlrQHZYlgLHVbtounTZyW6EUCtN+uNCcyCgi8bGjxUpU
4tqApsMaD7RKdayu1XSys/02AKGRFIyeJIgzxwJA3fhuFlu9aZRjU25OERWUWSCUalt/hOZj2hrE
Jay4tFERqVhlk3GcU2VrHH0DxyXsx5zmi8r0O14/jXsM4fnWNm+iezWN+xTfVVWB0VSnPdCSAnKe
/mDg+gLeXLtbAYuEDoL/k9tDCrA8/3cv344P+caLgZDPi080eARhd7nQwmiiBy2lV6ul3KUah2ec
5rgC0eWzRhVPtpikdIjipmqcStL6PqoXVY/mql29crBetA4iw4/f40/yIEB0vQLoYO3vt8gv/ksb
IxdjIWrb/K+HF3wXJYM7ADbS8ghMgavdkWjVfCbnYRDQI3W+a6dHv0rz6L2Z2FEtjmLlMao2ey4O
2WyUGvxXKcpgqsPImyKXEBxMjwH0j25gSN6C6lOziY+N5Oqn89NZdc13K9rPka1fBhknGn3CIPkR
ixnFB5YDJhM5is5me5gfLOVdsZXaUCF3Ymu24HC89NH+afNF2hSfGx3li6BbrMkcdP6T6FR/6xbq
USv8RP6ul0SOJm87JQo75eYoijA11N/neS6D8Rx5VRRv0SdMOaU40mhsSebrZQPxghMSCyYLKd1f
0ucRiFZfpAQRFJYIyghkYVwXchzg15U5FlwEa/l5RIkIGpF96ep6EqxclytK51P0LkXf0V8ue2dU
GmEwDs6m9FWVYJwrSXEQyd3Qrbf3Lvvl9p1KeqSK+6vNnKYrU3VVMs8O1umv33C8dfhNM660Vf5E
UzBsQQR20av8adlt4rAzZwLeJ/55SmAuDIz25GlPPnzkkvdpC7jhb5vH0ggYT5/8V6rqAsWDTFno
8SZ6G/u6TNGjt3hizcq28uqqFCCkt01UnBoPJPM3jz9PUR38JZTmCHfP30/UdbqXZ+l2lP3O3393
g1Vv1cNfj6SzpA3x0bSFRGbG6UczT2Uja1w3pN8fyuBIEIsoQaXHS3+ema8l0ohIw60zjZsnp3ST
JOS91b9ZfXFKIiMs2lpizYGXSqXSrc9SZY3FNRvBDjRVXBIW671PIz6STRe6vvmnO1m0VFw2Ryyl
jS6KCuEhN0IA3EyYwMI+LBspOhwgWykL7i/Zjyz3FP4aG3ouUIXpSuxwfjVno4IN7V/JYoy2CB5m
B5S/cuL6Eo1syyfGCHdtGX4R6kse6J1U5/Eo2FT/ffw7P31Z2RLCQEoQJUl2Sq5tX8XkrCLz+as4
opbayW8hnKQ78CveX0fEVq2AipixeYw3XVCMaP08SYbkdI5n04s0efFpz1tAIll+y34gqFCKa8NQ
n5C1v0n/LUopa+R6sRRPT8KFLD828MgJD4+/j46kMh4b1PbHKxZLweCMTNqPDeLJjPZO3JQ4KjWf
tHDpAUsDHBrE9Z1QQ2rr5Fb1RZy6C3e/WI+j1BQYnjfb+hmlHhgCH3DX+EWNosy5bvyqaPLNbx7r
ufbhu7q5cBmtF/LNmf9mtdu5dcxVpH0fvezTsZep5tQHemLDkzZjY99+tNtEwdW61X/ovV+469Vm
UJKT2+vyeTeakasbn/tE0uql7qHOar5xni4fys2UFLnce120DpPCe278u6DExkIGka6fofSUrqWG
xUVqUW5m8o1Tt9g51WatzWuZQkiHfbflsWyuTZ3vOXnnypVzrj7D3F2UcVsm5Zf3j+TSyQ/3GES3
5gqnPdvqLtvvP970m3DIrvrqteXO9mE/q9xe868lxH6dzXLz2rjW0IEVGr9c8HKNfPVSb5aL8Cns
NhxxqnmdMvemyNFPg1tdK8fJuZsafhEioRAcx3NDXx8cWdnz/27kraju7r7YKQ/PpvT1Xy7u5DZb
OQj1Q/3Mzvxqr+2UO8vB132qSR2vkamea6d22BFlk4M6/2VZMzk6VhaePsK3JA6vlUsn1y71OZXX
c+M1TMSFGm5qsm6nmrlK+RFyvPvp+5vXQz3rIzb3btUZVPa7cv9RD//zzT0lisVHvcU8Noiv1hBB
lbuFHNSCo0UXe3IHIrk0/HrYwNVMP2ukGLvnbrqrZGG2UJI1jsXaKbvD96HVZv2qWNRLVQf+5+cU
vi1wbVRSwtXvIhkIZon0DysntFKyHTJXzSKZo27pqmCIZhmLgVb+dZWc26vkd/g1jLgViv8RuWL3
jeef1gEpgSBqU+Eae0T5nZ6SBS110MDQyI9eUIg7xYWDnZRyBwL4D+soMc9gmycaAH97msT6XNQ9
LDzGmNJFsK8Rv+1SRejMesyr+mCsHL+gCSt4F5987CnHzsjQUUCiWXd8j2R5zm8nfGzMbG9947oa
WALf1HBRxHrXuRDGH8VIZRRbJEPhg57LR9cAHqWtAwqemd7IMs565K7RFEu4lcEzxTGqroabDhGW
CWivsqW5qmfJF1yapUa6dh2bwtM8WjZ0ucJrLNKUvWyOMNM4Dn82BPtSiMig4ieFhnq0hRjixJwj
8j3QNyUemlRE/1amf5lCR8Y5849jXHRjfxkGuuGjXO7kq7eXAr4yr/XvxqFTaKStpFs13YDkd65H
HT9nO7z0ctjzB/IHkMbhDVo1iCmYYcb4Jmx2dIkCranEAO9w0DdyEB9dWFDzhzBNizTKvmDnclvT
yeGFj0jxAT64DjGC2NhB/yODxpbqfn1v+XI2psogD40xzOTcv9i0IewuAMWAxRIW7uREJtYkC3gH
pEPQgx3TkcbRD0Roya/Ioo8NXHe4281wM/x4ybYuvX3/Y2gzcH1n93cDkzLBnkBCKJxlh7+gHRN8
Sr5o1CsxC1NjOqAlVqT+bqA1Apr542tcOeOEXb26RykpZK9MAlZdhwwwRsMp1hFbIYEENJaNDie4
858sfNhNwIvYnKLmp+zG2SKNIqMX6at0acCAbtOcvOiVsCdg+4J5dO3cVcw3NRDquel3qVVq/P77
yNGn3yTfz3f/Um5iCYcp+ZD16qauqnfjrG51dLBX5OkzNQkpqOGqNoZJA789t7LJ9als8qBLrmUN
4eM/gOj9J9S2LFDiq2REJZto+Jv+kxWo599xAs422aATooI83dWWy8q0KGO06JAxTcT61d9XDuge
sM/XM3Gih0v7/O/n32fzUN9gNDS7v8kW+3XZ3kyaF9oa36OgpO/eoAI/+ofxNgm/4POk8Lobb8ZL
OfW8cKzt3vDt9ggxPKo0UDKCUQcfZ0DtvEOesBZdGpohK22b232mWR7uaSxdUa0KFPDRci7hWJz5
DeAe/QuLJf6jBlXA+q3uRzuhAGOk2Dr12A9hwhOZZ4gHdnfs0sq90VStnnpPax/9Bq8Pw7V5PmKO
44h+DUqL/AfSbLFxxUcoWHT4gtUSGfbtI7xZ1+e9fVdPje9u23DwViWsNAD7/1LbneqwgxRrlvcF
FywFRjw6ZCs3BjOTAiaFUph+ASdFNEgUxXb8pUjLttAptlRXHMhPgszfVanevSzbTdCyx/199vX2
kH/7ySnYUu/Fxh2F/0J71hhcaNh1e/vhrcFBuuEcwq/yHCoVUlcE8npOH7HYBhK+qwwvg1VbYL0Q
BDvhEPp8tlDVvcNmp2L+tq22qe+/7toM3IebRk63+A+cHUD/vCxr1cmNrp0vqg5AbRCX2cetuEfp
jB0w5MgD4b9iZVViOnT3fjflbNVOTfFEi5Wi3LBNNM+CUkfMsWDbhVPjNrhIBde1GCzoyndLABR/
5dx+obwTXuC2xONzK/+QHt7Azxx5jH4LKAE7MM4QlYhOcrbzPYl6treix5gPsIhk1q62VX98tOck
P0uVVPP3/tMWo2szgCgb1u+aXD+hSdDS+zdSnhIP8Gm3vp572ijLIuflxm1PWtbGn/2Q0dhF1X+v
E74c57TWUnMQ3p9Wuft9qNBw+RplXn97lxeq9rkpgGCFNl8rrbphYTc6hFBVuC1pVNfm+fEtaNf7
Be23c7vcAWhv/uI49+KIo5dx7mxfTa9SOjzMF9vgzCY+yxqBS638aNxEdSSpq41jh5hHcRdN9YLM
M6sZ67vC91GQLrf01s4ZJdeqowg6NC8Simzr9UL+PxgCMzAi0eH1WtXFhUEYkVJvEiQbsx3U+NmO
ZkOp8r5UGa2H22qm+tGCc4gcv62lZSf5e4/7Q29e1HUAZH/4NjVy8cx+0iw1bnVCV+qYQvNnArzm
nmpbLt3EWIK9aEgyndYpjhC7z1dSd/aXahFYcpSt/T7uuNkRYUVqtU3SWgVbiWZLkXKW9zIKqJ0Z
hikF+9eFh5ajDyq8QKCvNENV3DVST6HxQwcoSwsjwlL+bW9H+aIODqXUM/HRXIXNefjWMxtyAqlF
G7CYlCuF4anOIzAXitoftBV2Yy4b8KR4gDu81p0WU3/7b93L1WbShvqpe0JSrn5iq92nH/OtnSx9
Hc/PqpF/u3v7/ne8a5Xv94/Lyte++fO4DjNzfvO3+vfw+ph6+xmVLTxWVh2bXEGl6MJnX78pvr6G
kOV2uK4MTRj+R9KZLSmqZWH4iYxgFm6ZQXCebww1FRwABRX06c+360RXRHfXkGkqbNb6xz4Yr05l
WBkgCNvOQIOdXUqcu4uFXvRnlL7oGBW+CzyG6U4cJDiLmeOcL+/wNySEeCuK9BoOq3xMiZpXIGrA
/8K/EGF2ou3lPXmnz5SCPaJCRcoKhxPvnrF8fTyJup7xN7hA7CFkBxhWSLgjQCx8jXZxyuOTR4zG
scP5g8SqGPzGSpP8/u2n3EfF6ktI1eVMkuSchMAkpNWAn+SJi5t7GGOTigqmx19T+txUuOWF4Iat
G9Xj8bu/hYQckBmC7RnLcUSSpX9AXQ7gIQw123z2wZNqbH72SDFJ+hOp3jilqaGheYWMsXZL5Mrj
75tuRa8L0SBOszC4JjIeJaJQcxNYU1aG+Ggh2V88wgtBaXoN5eloefw89QkwG4rSpmKik8Hz72le
OeNy9CGD5RnvaJQZtOl1pE7pEKGYB5zvkRC8EclYy0SRcTEp2NrjsUi8Ib5k2S57tE6LcsLiTA4t
j74cUOV15Mwe/Evwmsu4wVjTPOV847FwWWbDP2F+lwi/QQ1BbhDeYt4DPOqqXwL2FeISUpN2QftU
Yh15aqEol8Mq/YS/6SdGJSvuA3ylV0rzptYaewo1JCrxcCQCb68ocX6EGqPX1864GLOQVllas1Q2
ATPWw/tMQ/dBwwpw9BpVI/cZWwa5/t7dJHaiXJ1G13FGrAUhoWwVtEF+QoTwpD+ShoyFGwQGNxop
nXSwKPuH/5DREPfsXdyyMc2IZaA0R171CiJWrn6Nqt+nJbbHkxqRaiwsArfFaWRMRpUz0rnIiRLk
BZPQTkURwONRaMB3zNH8F3F2nzDbNk5H4ifjDHEoytbAt8q1pYSEqmWclHXnh6RI0AbMD3zh2zAj
CaHOy91thQkfL5KQ3GAYzOfEfklEFHjTngNrTxlgQIg7DP+cOOxQFIFxTYQY60+48oH3OMW+8RlP
Hock6BS6MnnEhY+EtQPpDe+hKLQXWCC15AJyfiWNfaro1eJBrAWWzWsBEickjbwLmic4eoDIQd17
w1uqjE8Y7m2MDXTbTaPIv4LT0vP1dKm3cI7MTdOM2/hEwyL/wR6Fef/4rylFO0+lMRd4SGXRkEjF
SQdbHFyix/47L6eGfUvw5vPZZCle/2L99t8bOfg5i5JvdItIvQswHtSecfwsv24RMY9NCbkYkgZw
x/8RfbB830EBTN/CpQFeRniaTqx1FjwG0Cp1RC5C7mYp08n+Z4MR8zco2opHWfDi/8JI84OQL0jJ
zAESSfzL2BruImEIu1GXXuMiEA4JbUzxTvF2tSt4h9NNjREF6Ks71H6f3YiPq5m8EpLu7duJO40v
I226UMTJVcODsOj/OPy5Ezjj2cGZHxOc64eMe/2L+WCQI5cPCu7W7/JAU003f9CLhD2ZUauBCoJG
EDd09bQ5IcE4xTb0cckb8l722IxeuFxocI/KgTq8D2Q4qPQyqba9w2++ezpvbrxPLGuOnuiF3zZL
ykOwnDyifK5N4O4C4D8kpUvE+k82VLKV0M1ZyT0BeefZRI4KbeRkgApwu2NebIaZrY2JofRzIqZu
W04f+t/F/UdaC3kHEsie+DEPv/Eb9kE04dH0xI1EnsVa8Z5xRur6M7iy5YsngM6d0MJlFHAbZJLQ
NC94GVLi7blgWQ4jHIr8Y2bFf1OwyG7KbNJp1luInKez3Y4OO3e0XYtVp/o51zGZRGD4xGyAT7n5
qEduwy7i9a79eWfTz5PZBx/uBnqrpCSQKRBFgaAKSYlCvLAEDD7zm7jJRNOrQ/7W+YF1pT0z24uC
9rlIbu47R1Yl+zSdE8fEV/xBK5EpRY6viCHpeLXzSIRjcySbLtcBTzKduLetoLLoeHKCKf/jOBZX
IFnQN77ikYD/IRMQ0Nc4sIUwT0ysW6FWHKXzKKAEsHay5LvhJhpeXbQ9a805zCvnFtSDnfsYWItP
TP4lT+HDlFuhDnN0PY4WGX8UMjFroE5Drr8w5s/jhVs+hwqjKIUoJsPlKm4AvESOxJZN8vj2Rlin
VjyQDA5ViUlC5rA2SeISyUaI+rwtGC3hsuxRCUvehRglwc7g76CrNiRyJCnOIrSaCC3aG0LB7RDI
FzQ8NtqLs65CHFgiiAIsKklY2uYHEq+cfKSApTrUv/gsfzR+YkPi8cJdszJ5lc1xl+x8Mn95U5m0
/Cz9DCzCh75jffvwShZA4EYDunzcxzZ2SzseKlSzKbyuk7TowXlfXO2SNqZLk07OflF618aluI7W
O5U0jFYsUzKVDtDdhaMi41mWsM8/Yml4QvLx/KvAeKNIJkZ8x10ir81rRGUGjR882SqWZJG64/Fc
rP9VkxC1awafXSrCXFjazYiKibye1FwoeEvOaj989GIDTwyaiaLx5du2Q9127M1UsRH+c6wBlX39
9hpRSPEijA4bPfou0PnMu1YjqfBwjqjH3QR7DraawmK25wdKsdeTIkN8K7n6cOkycq8srdW/9y8q
KMa8xd2arH0D3wFtE7i/M+/dJNVZ2MOJNyP+2SBAqdWxMOGH4A/aIiB3qS5HZTl68jP04VmeLv4Q
NV88gYRwhdU+7tZd+kjYm4DFkEljJ+BykCb9fiATP3smcVmYZUwkzH3nBtDFmd55LTbmDusL6+Lz
0MNbYZJ96t2tVNhLFh2OyW9K2vPnQ1rpKruGtXTunhEGEswfeDuvLG3Ai1il4TcIwbvGd/x9L6ds
7eIyf5bhbo83xgp1Am20wWVVMvcx2D1EufUVuR7kO7qlj2vpCf9EkFKyMF4+gSPRFxYHcnVR5cvK
0OJWGnatrZZ+T/Ib5kRgJEZWDpGrlzXOZxdi88iB2xgUM5v6covJDO+jK0DaNur25V721MUX4oj9
BeoDNz37Xtjkdk5LOqXzab2t/BeajoJywJuvHf6XuSCioA71um05H7/I+d72gnh6IE2d6kQAsr59
o8jV5ydHgIbLFtDsc2IOBuPqZGGHEiGdIiDaxsqVz++RK58BhB0MZuztBcxexskpbjMSQ2KcNSgG
RGK7gYVEA0YeGo8A8d93YuA2XveYmTkUMRQbizecy9WVYRj/oDzBhjuOhj2ZTAFAZIKahdrPEc+W
CaAN7Je1ASB7oWehG2GscPlgHHPZgt44kp1/efuBtSHML1BQdfEgf7pLmAmnSd7zOjbXGXMq6JKL
y0kRpUoUINA2SqIHTdBgYdxSUkHvZ1u5PM+QmwrhGxC3PIA86SNiqU1Badxm5c2+6vb+7crBfSlR
6xZlMMwjeuIGnaesP0sFaA9XNjsFcQJ2Hr55Vg5fcKY7oAj8ZGE9vcHIQOq9bHg+XBS8F4IY/+Oi
jxcMWLxO+h+du+CAhQVJJUJBAQImeD14LCpE9K/Zc/bInJvkPrY3Qsg/i9ct6DRbhoB/u3l5+JHp
yNkuuVwfBYHwaNTedndzu0BK1Jh2t2HH4l5OstavO/u5KZdfhCdxPqjmxfy11C72FzQf9cN8l/9s
eJaGNEasaszh1GpgyzU3hqsG2fwyvo3Jpot5lVwS5NCEL2/ImRa9VzfkQ7cxTA1pnkPuUD4mcyY9
aXvdfbwL7+0QN+4X1+cl+cRGov3lh94pP/cWl+ROHzflfbvE2OATDXJqf38/p/451Dj9vrZGLDCF
BwjxppAa3M/AIx+HX79lPpVjFV8ay9LU8N+ze9jMqPQJEFOBiYJm2r9lL3gslSNNG4I/sIKWYAbe
w4urj8vgfANQ/qXq/jXRwtcpn6Dag+F82NoU4IdEiD9gSsh/Dqk86ZGRd27j3/GFGh7N7WBTXeyh
CZDxgHmGVYa5RKr9pChSmXxzZ9F5fzjr7km97vlxHyOi3Q8MH5gc1NozZ0OxJ1WDGfskr4HNks7M
y8DUwLsfMOPXtDwRC3vITwgAWVTJdCJ4nhRJvnO1gkHe4SnmIoLMe6H00jcWzjmffAoBZNDMNi4/
HncQnD6rRMa3FQcAnhRfhdVCCSBoPGHE5MBnk1vstmgYHd5JkkTGSNlGw4yo3hnsml3BIRXgxeb0
h5xBqsiYfYY/xGdCg21MgdGR/C0U8i9BzTMGCXLGZ6JJpRz1B5DJhJU/UGUJikRMKoD2BK9bs8lX
8JBwmCiWZ/L4tlIwIeObM9LP+uqcpTV1FLxNyN5EUNSHUOQpZxlY2NXTfPXcJCp9RuN3wn5uK7zu
5B4aaIWRxWGZ+43xYBLwCoq6B6t3v27rGnQICfWC94VlzP6+iQ7hiVgP/kLCeJ+B88GYpn23PMIR
fwklmxFnOlrm3gYBn3TEjjgSV/ZulaPIiySeyyh3mTeXCxHwjwIeynnQwtyL3h9wNFyw2DFrEer/
jRtwkN64wbMl0WNCv809x7sPSNcF9PSgIhNDJVcSlzU1C8Ef6ZTcxJgGYHnegyXPW50gDPQpxFH+
SNo5Y/6a80RHWlt9vWx/Ic8DKeIcaPAzRe+3eI+EbgPRJItnD/18wdwMl4wagK+pjwiLwxmtrz8f
pARgm/FrCBUHTncZXWnFYW84v7DWbFFVZgA4uZg2iCenNoO368ufclVGZlhOd4P37A2smApdArkx
MU5g5xZvOf+GyvA7gSZhKmJ7oYCVLEAOZV3ETuXYxyNtSS1u/Nw3WFWEGVk0q1X7TzXi6UACEaNV
tbfA1ZOCpsXXWlaIgyLpqUuwJ7/mnOfK/gKLg9n6eSpO8qphz1V4WpJJybJ2oFtyVofZSYl0Ikcw
Tg45aYr0F8KyTHkxN3wopMnygPog3bq7wgGukk95YADOV92kgjj+OD1GXZyvLAgPFtoB+ZnOHEiB
OM4ivs5uqfHH6oBNCBAl4HuSFQlbmJpjEnpS5sfhZfKMVbZ1OkPUI/UCJXwLiez6gArv7XcILkK6
CekCE5UYBS6nlQgBzigayF2RgW1RNTWSX/Yhn2WVcyegV/HMOJvy/jz+aIIYGY5G71xOnL3IbjPE
dWNsjUkFnWWgBjpW+y5htdxqXrlp9yB2NJzKA61zmHZ/kczLoJkYdlCiRWbJG9sjd/CdEk4QZVwy
QNPMDyZEFrgMFdgCcLiE16OCTV8inZ4BhKx2jPQ8UjhzUW7cEf8Ah0ICHWURn04SG0QSiWkvsIL+
lNLaWET+vdZ8yNJ5F9w3ROtrS+o+5iWJteTNToshVDFIZBarZKpADW/I5TDstzq5b7oZkUC4F/tu
pgfsmD5mf/Fc8Q4itwnzr0xMERJfZOOCRwDKpgfVgmRiBINqo1pOigXrJ/vE955BkDbl6Dq6pdb0
N3gCx7GAeABBt4439Bc9xtLSDHgfLbZunWHny8RjRgpeMcTDX2HmptmNuNkUW+eqYccdfQJr+UB/
JOw0UOwETfVezuPYTwxo6406JnJ4zReUajHpy+slAAz3pDoqsJcyDv6IX1O5f2umh8plAinT3h+j
DssoElMV88aXD0TYIG6EzXfIVhNAoTzi7yCl903S6Vm8fr4OPMkhP9H/xVzvhJuAmPyc3SztRjWO
0Rt8rj5T8XqwV0CXICsF6iENxmIVdw/PQGQhz8VGTw6GADVBaSGPwcBRjBmkmFK99TyDQ+22zzNv
izlBLLwg8cTm4rmR6gFRQ2cFmv7w4+cJpRhkUm2J8KxpwKjZBtkqcZbW6NvdP2Pa8xFgsdLp/ECw
tiBxuHtEyRt6vN3wy2ZJIlKKBJ5sDNZ+8gKBelJ0WC0TfFQv4jvqAwXO8QFGzCom/A4lRSzGSkIr
H11+LjPmv/6azMV+iz+F7zJA4s34hmFeJrFEVOKJROIdaQ10sE501J1E2w7qkUpw4AMVi9jMw89G
Zu2yO0vY+6HZueFe6zyCvBcsN3tLLzQoDNEJXH1ZQqsMlcs//ViUkZAdx+HH+1wsO3PBpU1i2aGZ
sHfyBoLY0n1I5rToQKn/aDSHDdQQ1sJzUSr8DLKYeL23b1CrrKbf0Xfc+nL8TEr7BA432cL8RRYY
4uqN/s3rVsbV1qKiFz3BwvR4/EPw+EeMpLwF9iGvsLgOMnp5MvtysjyOvDc8wIHYFWtYH4zSqQ+i
8peeFt0pD59Q6BTSx4rf+2CXItNxpdChQUZZkWqbHoTZQZ0SSbvkx0eO8zprtlQSA6gwlhDCAWid
Rfmh6gIFUQdnKMKuGfHOeOp5h2FNicDIJTJabAW68ONY6cPDaEc7FTHHxlgb526T9gEyidBctQjU
yUUevWowEYB2Pqw+H6+NwOTr0eRsEGR4EA3XRWCMbzCTJI0FMIkTQ7Pb6etPnOUZ0dICwSWHgJAu
jtwwnxEfsjfKQQ7Okcqz3aRGotHyiG1WAz5vEVj23PYHRAhCskOmqQSIqP5toJ2KsCuc99Dcaw4L
/HWcb+i79cWT4gLUJRN+S2DiFfJUounoOSGwUQGDm5gbqfKBCrUNqCSfDsekX3gkV9MIbbBzsG4E
/aHRC3ZJdeRdv7WOkehT8ptHXxqdJKY5Yu9I4KeKj7ce2PmSKtFv+EClxOx8eHET89XGoq26C+tD
fyrwP95piyd1AMSTJT2GOI8PGdzpUFN2tJIPFq6fj8sXNIGwps3wxgxHce9zyvO2/jgEKSLb/wNd
NogQtl/jb9oGzykA/KRGST/pjoLs+SW3gbzmAzEnhBNq0Nkfm2jXijB0qjdrkFSEKUDUvVF3VI8K
Ol9i3ogq5AwhdJv3yi5OcAd4b0WL+NU/tB63GXcsAfZ0p9PgnvMVmFHWIppwyl1r10cSs7gA+KgU
Ed3MRYJIwrLhZJze9LLoDRkN+BHm1lpBPTlpUj4WIPRLXE3qDWohnK8+TBqQTFTSf/4YPTXypysY
5v7gm4K3nnextgBHTyi0jT4jMkHGj9F7uMa2gxac7+RxZiDw5LlKK/up8QAz2AaIpCG+x2N0oZs6
ySBfuF59XhyDoYY4hyb1iXW8QQu+Iaorwd0UQXYSW9cbhGHTH15QBuR+AVLbpCIHJ5f5pFnVQiJq
BHcyeAyy5OWxqLtiz/gCwgYfz5jpWzBzJt6CSoR8/0ZW95nmYRHZlw2RbfM3gh12p/MLBBYMAD/b
H4Gz8pQgUxrKUkrptcypYhEv/Xt6FxRKY2q5wsviEwKy2YZ9EmU65Jn5v+Dm9IYPZOu3RbbtDQH7
mURkuwFOfRw0BgN6diwGDxV8E337KJ/D/9k3jdt3C8pMYeGBdNmQuB3om9fhx7ck7z9S/R6//zhI
Ueu/Ud0VXM+SM6dqEnE8B5A5r9Z4bJzdJkugICj0IQF9+Fkp43bcYdl02sWdJZj6gzputwWRL22Q
kfVgiNwcuXBIF9V1L2eKFlH+XM5gkOaZfPp2j2CjA7mj+XrztsQfPSVKieD5EC+oig0pSjMv/clA
ve+no7Iyo6Fjj4aIZXOphMKjnPdzhkaPQ5+Q9XEv917S8EpGrOl0OoIhndhRzFIXofGwCAwtPbpF
dmBJDSHMLdHThOiQklUGXT1B5kE5olYNEGcoUJs/5wVetBt9q4EO2EiQap3qBrTGLSHRsY/nBLMw
TxrS/PYothYAbB+8dUSMDuoYlTZeWnP7+3tzqgk1cnY2yOoTZUWSx1hMZ2cbUMOGHChHqXcZosFA
GqKSQ6Vy2ugDjhOylfuA9WP1x/b+ISK7DW7xLcxABhljK4eY5GkWMJhqS47Xg7wyNzWs0ACs2UhA
mS9Of0g610LnrPvBbnsKZ/FEy6i516+xMgeLGxp/vWUHhNEotn7uK8Fjb3X2e2P8QXKbst/r20SM
Vm+3IrSOe8Lmjn2esm2r2UZJGHfn9KBEmXTxOLH/rqxVZbgPRCKNa9BbQuG4KUJfDZV7sS7810uE
vL4NW809fhGR2a9duZfyIWQk3ZaeKLluXT4kAGAKexgW1FdscU3wZ8zj9W94343ejzEDVdu6+i7e
6XafWw/0gaIyi8A91vaoKdxX7VKhrCASooXbILOVuiqF4HSqmcG2m5AugDfaT+a6j01wvYW9K+J8
0uHul5hM32cpRppFnCpJ9S9qTBineIfawQfRJceOhbjY6xHrrQ/eVPicayVhtmEG4SrgvGTwZkQU
OsG+g+JMIxjRstUXliUHUBiUlsKqmca0m0+VCRLBa8L3BEFm6uWV0qek+ZUcgye3RCkz6nb+g9kG
cjJnSeTfUfJE3jqTeM9/yjGxS4DC2hX40iFuUOk7fIe+TFRPUq4LvCK0196WACd15mmMNu2WlNcn
wM/d7b+cXs/tUFsDqfNc4eXDGzCHC3B4cVkx/TaxsWU5/lEJeuHKYwVnhJ7t0uZr8z3U2ZVQP3bo
pBuBV+Aq4AlBT4HkKfkob0mfdQthf9CJysRvnBLMoXMhMpXITqOGKiAuf8KEAo7ZUmw5++qBRCXu
zq1PKszbbXnfAhYiY6bYxvtMwTTm0lEPNE5g3sy4u9uPfTX/LEvTBRyz+MCVTTHPdA8kIRv/IE3n
/aW8/CY7gsyHj/g20phdlxXjPRYSegIlRPLYJpDzCS1K4R3Wpsef2lgaAX+t+Y4WQQKj4yaR3BIy
XjmQA0phAvJAgJqvvbgGQNHF4M+JTdBUrupFhRCw8wcKOvjK46IAbVGADsgsuS8ukfM4XRDHgIOP
hLZwo4CmmtjJstnmHoA4yYTvfDFu8WAj+JFMX+IKRMtPwUI8f4TcKmyQCmqHoQU9wZJMhET6hFou
0wcSTJnTYyyxLz0HLeknYKRYpV8bPtN/IXTuwkpRDhrDC4o8vv3sYYcsK8BNHGaUQ3BIXWgjc0Dl
vWEe/tJ7SEmB/ZqUWwl9PtjzVEjf6dhhPgMKQw+KpVVohoQOV+iIER0BoFlwiB2RvUgr2TkgKemz
YAIR0Vbtv4j/y5JQYxAVhMATdcZvM/CBQaIpY7QYqf46NEMh0hBdGBPuHv5IZqIhvXzSjYTpAk80
ujpcJ3PRcEVy0HSvx3uET3yYv78f/tVlf8QP9Ug0nv8COts3S3oRlgiUmFLsLx+nRuQA4HJSc9uw
TyNzYeeISQoGfQt4Shl0WrCTIJdaaxMA/3+sJ7QpdKYa/kJkEBaSRDIFD1eT1poGGQHi6IlKbi88
NKfEJCegN1JSZSqPCyXkit2z2Iwv54ZnBBqA26y/4Z64rH5jUsSwYTLRcO/B5rHR3QgW5aZfK6KC
ekJ1xbZYfgE1kZaCVkIIol4SthFhxtkwjthwpeYip70YPAcYvXE77KdgSbg++8nZCGml2tC97dzm
wg/8wmd6wIvgoIbGhQWwOSlF/O5CAn7WkK+i/fK+098f932255Qk3cZcExbQcu1p8ZXdCtELLdfz
avqbM6M2to7JN6JCRygaOFJEg8hODpBOILJlT5PON/CrJ4P4ikX8ikDj4SnEGQO2ggZCraSsofTE
ZqMrhCRR0bIPXbCTvfcjvpteowcmGUma0ORtxNHxKZyb4pWLpjfIW8/cuVhTdmX0aCODyI860D6+
8YgrgALqQNCldnadhzXUCu0UNydD/LzYWT6b7NuMezS4LHaHy/opub9FxXO4Y9B0Ed9qxFr5d/qD
eM6BzDOx4R8r/PefsvOleQYmvazjd2QFz0QN9OADxQOcmXky4BAyNMKJCYF0d7MXJ9KCRc17LBv/
DbG2BPZU2U9J6AajILsWLCDlyermw69vzp5u8j32gzzMdmCzoKtQo57GyLEUJuPKd5roPe+GSCMX
PYTc2EW4Dy2SHaRB4coeEmx6epXBXvKNWRWB2EMG6bM3kKy86IKc3LW5HJShwRoHznoulx0om9ch
U1d8Qru5ENnTZllAn0I9uCwY7vvTI3Zr3BDFSVExStySIrnBdSaQNXxXOa3cy6aKHngrygFw7maX
SNFvUqyVcQei+4p7ewv9isqJ1drlQRkrkaGy6PIlUj1jM63PJM56K8Vne3PUwErB2H24O4SDLedQ
5+Gxwm8W44mmzGM5UyeNm82rqIla9xcLuHjJswFkGH9p+qVYMq0d2RPu8McUBgKsol7ABYKLo/VY
YazJsQeJ5jjE1n86nEa5AALCq5P5IjPra+eDN+tjAGeUVmhMgo6gLO8TSHNjcJ0YyHisE0VOBwXT
OTk/AzoZ579xOyEikEpRdgQwqJG4Gvwr6BLv6L5eS8ObhEFMjTBog8iDWqB+5Z54xxKyTcxZExWL
d3niscOFKZSp3JSiGlnDf8iwQEST0JaTGWFMwXZoLOfAuqeE/ImwJfHX70GNcS9tQwMY+ESqC2SX
iN8iTuVOih1a4Ik0JCyYjD7yXBAo4V/LF6bHimsfP16Of4o+SNIltPR2NtLLSp2de1trUu6LeR/T
S3958/knODSBwcrE6nHDkjI5Js+e4xzEHYllKm9E2dgVnBH37VbosgAcxXTxLw50QO2kyOfYcayR
zsceideOg1sIY4UNEUkN+YseeXUefXuu9Zk9OFNpGjwyuJAi2J8JXTDDN0zjmUTqye7Ix57H1J8f
sa4grM7nlCovLRwS1lwE8aBenWnhAy+KgTHzxVsOzbl8Hdv4r12Bkvky+wMwHw5H2rnw0gXfab7t
BNUlON8aO4dpf7yFMsBf6VIwxz1HukE2+pJAgwCHDDmImdl9iLMod3Wn4roVLj7YGUf92hLmVjNV
gss5+9JKo87EQ/MHhgPDBAePpD8TgYO7KdTPSNt29L9kBXCViKhObiaei27NdGqmJbkNzeDNJEvc
u3B/ikspm/0Td4/v6/roEn3e5o583C1ozwOKmYsx+MiaAXOx7s8Qwk04cY2FMi1W97V47UxdTMEe
f8HcYmxgEOCjECFxXNFDhNGMNyJVvZyDxwm+5017UPLkrivcp6Av/rnPzxZtddYMcIey38Jt9mx3
j3mDmPbi8dmL/hjNBu4/2ehtxEBwmaroU+lRmBvnQzfITvJQiz7gUDTUYuomzogGJ4rvRvWftgAa
CtAMjgvs5AqEAQiyMS4Hd9zgXfSl1Yf2jL9uXAixIQMcelV8SihdcUMOJeiKOU7CVPxAiPMobnsP
VfAuOABg0gKNGEWxAElE3LLrvmIxYUEakBVAcRvmZlI82Z3R77J1M4BIXKJX3B8/obdsgcEkDFdE
LpA6uDu9WL8Jhz6UGBxAWT6rqw/qzlxP6cB72gQqrs+giqsVhklRYLW8cO8I4rHyiJKciGBLoFiA
d3B6rz1wc6kR8yJQ8R/9Cu6SYOpGwKq4NDNfsifySCQSYasalQt93IseJ35cOoTWV1J5PM4Vbch8
jQx7KEDhPtMJ1CFCNAgDjt09cBriR4ycbL2Mc9dFD1357+7fhqxNANWYWsTG3htZ4EqIVceitJHl
yoeBi5Bbu9WEu5oddCLjKSuThsMWxr5HwAINDhFecSq5IByTBxQity79W8/hljCxg/DBkxZQUSmn
xC/A7GvPKRZG1F9oWATeQid7E3JDFUWuCXX08O8bxjmDr0eSsSMC5UWeIWrxGZXld36NyaFFH1z6
XWSBsJvph5Bh3f/N7zBI5Y3gUwvgZc4yviThgcpILc5Cba+67wV93zjAhJiPdEDC0lrQg8dYTrq/
trO7+YeBOGr3WdgQqKwnUiqAeivszxuwu8gqUeaJsd9I+wlxiKg9wEohHPOU97+5MxBz03Pjzm9T
oCpO+s4//A5kyRFnRHPO6BWJbmpqalCyvsIdKI+4oijCGJoxIu7o7bHr2DnXuk7TSoVHQwi189kF
LXRvxj0uxMDMj8wl3kt3uKljChiuITYTDLL4UY8M6uOadP0xZPftwEBHhchRmrBwEofLfZ/tKTTJ
x4jO4bKY1UbAXsQqXyW3D1tNo8Oqx2g75mFo9O0fP+GVx2Q3em1ePnmsk4YnwWh3YhFir+s2xvae
oFxh+oXvYJQl+565Wsz35E8i5AsLV3QVEHor+B0zrZNP0gOpykf9ofpPodr4PeBpzSG31ySD2+/Z
fXrrAQ+pZOR25fNBJwS2LKqmc66F27AV3bqyi/4fKEVdC8U8+0bcpxqCtg+vTYV08ep2B2o08ZA9
l2KFu5KShCl7go5AnMecrFgu+mgN3zHeUVaN8ngNNHGnEYCZZMuPSG8bYilnRCgDKUR7dN7ZCGRv
ULgGAk55rI7kEeFXVOMdWap60N4dSl5KkWYWzbhIxgje3yCrouRtt2CJtIsRQMVWnvV85A3K1ppx
3ZKsgEaPp3mKYIJLkj6zFaIniMd/SqVFMcNNiRusB7Fqpjwj9DkPL1z+q/jjWTG0MWuWSMnsoK/5
eCHLi+U16vCekU1GXyO1nfzYpkeugjKkoAQTo+AS9YSbboEaJGZ34xkCaXtNwCHEkFCTZaChHcCm
aAtRYLaEKyPr81/7i7nl+cz2f/5OsiXNAXxPSLhUp4rOSMlC/RfMK7z5XxtSjy8DP0bZOUWwdJkE
0lDk7+mE2BJWI1YDPOcpmqPdQtpSjEvf6yvzujVPSPJMzmj/WK24Mt5cCfv7PP/7RP1Vn6c+KWue
PKigIpBzT0H5+PVBKX79+1LpUd35Q04WcO8KFp4J5oYRnbCgqCC4ldV02oOsIgA1JchotpuaXA0d
0VP0I6zEPARacOYRLyw2JY+EA3UyvAuDKsalxsULpO/j7ed9dYSYfEtAh4Mfso9LQJgyilhfoYW1
Vr0/C0e9kIZQl41uqqmd2wToedH3QIuEC46McMF+vxcII5HzLuDbQNx1zj8qVkeSMzIpYingtHBS
8o1FDHu7eKYVdVarzuTEhfxpUlEwwhdDtyyRgwIl7V5gbXoQIQMkcqPvQh4gp+e4STr7oJwFycF0
ReEXruSFEOqqU0oBJHp2/xkbeVR9+CpsMJ7OA2oGme29gKBouzTGUqSn1r7x0W7zniBVFFu8EHMX
cQdSv+OpegHwfg12SKmx9Pn6xBiJLecZFQnIHzYMSnWCLOgGX6gKOewG1pRKgfJwPfS8KtWH11UR
4Ez4yR6kG+9uGdGViMuu2BdT7nuabQBFHIv7LJSy+PWyUT5nKSg2bIxK+MU+hwum0QIV3hnrec5F
6ugBtJ081z0VKHxAPxn5lif08U9aughkj8zoh7Ec+FksY8klMWfd+Z17MjJaLOhgdJxiPDQhW4Yf
5zGgkA1SaYskgmHeR7zUD5rom7SuOvmOdiFycFaJqKtgHHfY8r92x8qdCnM5ANBAChMj0lxeJqqI
SctcG11Uh+cf9NEoo5LImJWDesDXbp/uBSUhFirVYUFcoCO7A+JKs92sR1ITy+HosmPluYBYTvoT
fZKN5UBDkWrXSMjnrbpiAVOHBm880fg1AskWuTNrWnKZWxMTnem+t6i/ToV1lhQd6BpgWPrAOXpQ
sEQ6orzLH9Mfwl/eUD7YCnk/Yg+Kk+TJCyai5+zC97EdW1tjJH/tp8CWrXMX1HETSb5JxBUKvTlJ
XGft+ILZs6FTvzqwrINn4IPWxcr9K7L1nl3Tl7gbVNelVk6vBrNMFmsoBO9Galb73Sf97ejg8FVK
WxljW8QA9E5c/iwMwNAUeK+0SMXHr3gXhK4kPpzgJxtIXvTIg7l60Ad9P4esxB/VbhpCeN5BUzm1
5d94LlURPN0L6AB0CUg8c/oNyLUD8l109tfgx47qWd76iDyk1Dpg3xQWHHAOYZEUyn0wfSbEHwH/
4iq9TPMNzq5mqHn+YwbPfMUv8RQcJPc8RD4FDe9Td4Agn1zdG2u5xn1tMRBr9njH8QHgj/5GzEdm
otOkJ+P2eIRleIk64DnJ3m/MTc8L3uN39KTl6DarfHg7fILMi5UvueoZ+KFVnezrv9f58nV3pZm1
6KYiB00I0J+xX44oCfz1yeL594ZZlSuRdzQtSUnDz0vKB+kOm++GljaE6h/Oy8galrKXLTQs4oN8
xAZfpG/enwnONlASlBV0cihnWHsz7vvvQFpwYDB3c48WeOb608/qwn+bqOy8S/o54B0WzqJL3BOm
3+A1a4fl+I3kqOeoU7O0tfl31CKdX/JK5EBUM5Yhr6O318Y/sjRSruMv8AatSDb3TRlCZXzHv4k0
xtLJLQ//FHUxb0Nw3Vd4VyxPHzJy0l8DHcPbUETGKIuqo9rAa3GA+A/2fxaANYP6AQJFHiJMd1X+
jRS9MWQTrP+PU+9DWHsf3h9gbLYcNBlhK4REdFhTe8MY3zlyHcirJwd2h/Tc5kqS8vh98+gpNAlR
kdwKaW3nXLmaWu+BHqVx6hmXXHuHD+SKo6FCefjwLE0XXTA7oRTo2JS4PVKlc7JL/EOww3n4+4Uy
7OQzkXgP0V62wweujvugacqwevri79IhhcSbqHLOnFPvBrPh7egTZIJd1P3AIiWm8/pUTx5fbWCt
Ln2n+m0aJbqUy/rNoxu1nX2hApjdGpfntN+4uh6+JB/CT/44ahOYiEhK/0viV4WFju/GExGwCr+N
7hgv/6UnXyqjMF9lzvs56CiP7B1eWIM/TlUPrwgaFIe/33t5hQShE9Z/6ivSiwUg91MbQBb++IvT
N/wdRrX/aLqv7bSybQugX0Rr5PBK2OQojDAvaghMzhl9/elLde+p4yrbkmCzw1pzjjkCoiwLUgN4
AlAKxGt5rbG8lNSvl2GMsPtWygg3RnUVF1g+Xnon31cI8YeXXggWdHxkVL3D3M6oSkMr8jPDlPli
7zRMGjUL54rWfG5VCyyr11C64u6rvpPdaiI3jydqcRTvhHl/80hsCPqcv2/RBc8D2uF5zRNH1G5I
N7Hqs3cCfAwLBmLgU4vuto3E9vx7wQbFH0rW8slOltXdph2fn/Ddz/Vn74FgNLagL80RTNzHJ6qE
BcruDlXPmEyLuxMpV3kY2pF9Ubfcq6ddbUkAvipb/1e7hh+2ht/TleC1ojd6lMFq4Oy2bNCDhwpp
oY4/gQ3sBLA+LaW1R7b8dHnT9dBYiz93XavgqRDl0yrnBCDw+0gv2X+ZRl9LaTd0//b9OlVuP4O0
baxxSpSOfzbJCrmHmXSeUBYiyC1s1362c01P/0vbhirY/nctv6PT9DrMLNZUOpdiod84jVLVba7+
aOTaJ2lUJTvTa3CeFXKgQ4/yz+DStEMnDJj+2tfjf7O930WUWrWVyZadruNs9X2embj/rAKPoyOo
KLJbLFvJXtrD2sly7h4I4Kz+fD7/OEmleNd7JLQL6ipc+3ztnSymARDzwyCJ6kJI2UhGByIC46TO
qfNQUPZiANl88T6+7kvZaI2unVm87w2zp3uymIrXkzoe1BBGCutiehaIrIHI/ZwdFhsq+0GI99yY
XFbMDWoUb9ELSnikPVURJD9SuPS1tTKJZq9e6K+Hl8p7vhZwi6Cwa+ZY5Dx7mY4K4kJOIxqHexCK
xLV0sEfx+plk02XrUKxyUizZF60cJ7tyxWNx66aPJQyjILn85XiiOuBNTpL/7G+2u+OkcCoLPP1R
eaHUpkL2+EGb1dnXME0A+0ZN8apMusScC1WU4gQwxiUNHUMmyo21oJlZgT6w+2od8S/u7ZUZ0SCG
Gxm2R7SORgg4pmxrasHX9OPtWE/vkdH1aXEM//AM183cuiiLEx90/hyRv1MAOeKvKEcKZ9NArLIS
54ura30tth4ZQjqrfR6UK/K4mdHy/DQPNqFU+TW59BP/6DuOqUreem04w1sDfet7/TuZ35SW3e0H
b1Gi8b9nZGTmVW0mYWiCNz4vGpVVrC7/LUVS+epCKnOx6KKYHj+GJzvMfF2cJUrm4fWD4s8I0tP3
cY8yFYdeppTkRbqzIDbSHz9C7KxUcpEuiI+n6PznOYH8o8VE5rGL0yijrO+sOmtFzWg3VeydPtP1
2OD1+2H3Ex3DJQErS3E9QPsapgNoGTqqhAgaoTqyB0/ERe0tXgFin7lNFawDKPxa18UIPjc182ld
voMvzJKLXS81hsJcWU5pxPB/HIQeg1PPpf1qXwYZC4WGuhlQySQOW9N811rBEZAl5UdC8m9Qlzu4
zQeeUxBE9vOj3ab4mBce1ayLmHQNAsGvDyashO6rhfGw0fd3Pbkf6BYrTZp59v0dGjhDMuNxs++3
eKxt7SYdcfHeNkzmzdad8sSyQsmUyYOgT7A47BJLk+Hsu5z4i8hfqK+STeBWDCF+yLDsYY7UQZKl
Odnm4QsrFxytBOPlOwYiNdrcVdwzxOZBQ58ikqefuioOw5DdUazqd8YoamPDT9Ez/9iEHbCGTmXm
aRvGW/fyyQRpW05bD9UHhei2apz+GVWdj7W1x8eoqmOoHZiQcheRlNfRK1e5fzWfOVqlEmf2nzDs
o2NKzF9/sd+ZVj8X5mJZbFfev6vS1fQ/HS0XqfnDxwge7S+kLRvaE49C5bQMWjnxZ89sdCjUnhjK
jM0vpTMDIvUM6x7U2sdgv69t1uXEsuN5EkyFqf03ni8nH4MlVpd4rGzxSUHKGqVQyiA5MGeAN94q
92nSQHYOGOttm9dXcTMWci59N91aPweX4fb9R6bTlWylepo/EI9iFa90srfK6nuVU3yPWekGF5ba
MlVN3cIuuYJLgnplUu2jOFQ+/dcLHq48EmyMJYq/DaAIQGyBGhrmxXe13L2BkP76iWyzqYxjoiNH
3Xlu65t5HsMdsejnM5epXM89BfelbudFLNrMfzw5OV/EaGfuukBBi1Uuw1PaB3JMzriNsxc29jAb
uLCLifTe5WPnOf1p3TvbZsCO1rhTbx4I2QZ6UfDpKdwZutyRv7HFs4vT8IQCFU7fVdi62cz0LUn1
a/HTerXy+BN6oSATPfBTMNNBfVs2NSbl5/TQC/8Nb2wyhaRQnHj+O3hAg/foMDw4pADzEQrsnWan
cj8w96yCgKaIkzwEUkjHx0GBItonHqai05BPZ3R2nQgmOW4KthrsekyWGtwchrthglkN1Jb2f4hh
qMsDYoefeHilhACJ4zTdCHTbd8V6gJz5xnc3g8QaT3HECH9+h2Pz49A02odBZrwEXIbcC5Pe8qXu
9ISfDU4snMFQV/BynSBcTTukHww5zyFbGpHDC4EdwgIoOMN3OENO2rKZLk2cB2km1gnU3daOP/K6
FKLUApifG6fEqgE5/cmqYmhvI5niefrs4cbpbQfhA45OPuC+83s5HdNpSErtyqD8T5yqs0A2VdlX
YzPf9I6dRBQW0WpqfB/5TTiwTY86opRtXOr4hq3VPEe89mDyY26/OHYKxaPpwDD47ISLSS7t87uM
rXAmfIXhD6ILu5lXmT9IbnwYFgz/A3DsSqYX90Nl3zlPgy2rP4fv2uOaeO5cboiVNw7GNXBL5P5w
a4T3uAMt9+imywF8Ex9l38mC5cMrtJDRjAS4GSTFTQOuvGJAwMNr/pdIgvfcysksDD//KhvQ00kg
aIY/3H49ctxl8HdOV4CqVsYJTpYmV2KPrgsR7tfxuvPD7Wo/lQObx0QPbyACseHmdla8o5shvBqg
dX11nz8rlK7hLd6VcIbWg///FEFK/lOe5MbhUC4GwyWfIiM8JXjzOArkPP95lPdTVJMlYutxGuu6
i8InDkGxx45//MATEvT7iDo3PvMtiFRyY/z7gZvNRaI0LBVmP7+3KIl6LdBdwwOIeQF//5FPCgk+
8RzYDeOmYLcWDtXw9+b1lWrOl3Sm7TAF2AxpWM0VAF3Y/buh9D2Ti/foUkeE7V18t0vrJAV76/Mo
nEFnfur6uLwH3m+rITm9r024k/nG3Tx8K1KaIUtmnHaoyZKb0dnL0uLIBib8CwQKN0wi2g3DfRR+
7YNt7qrncqz+JnyCcK3c2suB00SuQ7SxpcK2tQrjoxFh83Qf/T7ObuZvwyvj1XCvAEaq4QK7zCAo
n1J6TXixd2U8cX2j9mTl4+ZlFMdgiahl1OPBMdhdanlwf1viXAWYvBHaZsj2BYkHqcI/4eyGT5rz
csQ2DINZRPmVGm87ycY7uAGVxmKO6QvCoxEnYVkOzPCin3FgUTuM4BwM4YM2viwJJkPu1HA24Txe
0/y+lYh8hN//ovLWJuEWCG8Fno4rL111x5LvyxgvScXuqys9K2SLxTYPhR6LkOhllDBp+zxlLDMY
TBiZEgmCYQnFomBF7vuDwXquqMLhl3xFXw/LczzkRgCjIDiB9w29Drj5zkzTpJx51SsKSib8wNHe
3RU+oBBNlkOuA3ayRA9ZFN7UNfI4/b56mECFg8A3yjme8LCYazpCvkOdSfichirFTOu7/YRPY5iA
tescnT0rE3FBpmNZ5wT1v8e1OaT8cCQJLloO2zcxng5REIYMTO4Ye4c9K5zhSbLUDuf3VncWtta9
d8WGg95kbnUNZgaPMHYLr8Dezv9jHyH1O+cng6VC2/3XDeuAcySvpBNye/hMjzL1UfB3b3e/w4f5
/fHwiAWb8jqLFiYLieJk4uD/W7pubiPW047GeNBHKfihp7eZnP2m20XmjPzPF5X/wYmY2UO5WXZm
wzUJLofBViZc4/Dubhyc5jZH8OCUPh6zAa//q7c+D0XuDOKIrhWfatI1DqrXE8VhWNHYno/uv9dS
SlR4xXI4b2HJzDbG+h12wyKpKm2PnS9mudq0ZS7l/Bx/yBJZJWJpcVy+SBwCe7uvwxlJV9t+LDih
20SLxjTj8EycR+2cEKlwU11+T2gYAYe7r1xezOdSYKJgGh6OYYXoOw7Xo92NBq9itdpqtT6r1XrU
fVicwgpjyyhG7ChexQHDiGp9aIUsrtlwGE9qAxDfy+GXG8L/HkQzzoy76ct0IO73q3lYQsPOHr4r
XfLUPDxn7S4zlE6me5WOYqZzIpBDH4Z2V1IQOmE6/YS1JF7JNSfH0Xq6n6Jg43BZu1EFeKVJ0csS
21zGy2muOzEPypnNtF/jbP+cCZqm3CzdQDs3DVAKbQf2BZQD48spKmvDCxW6NHL1LeYMSF/SvK1n
OQgPxdgMJfOKJHHm+5nueKkq1161Ct3notDNNw4qtuDflcDDj0+J4MMDsxuehhyEOqY/9jgsXSx2
Ch7ry+1ezfbzk3yVOo/6oR0XOmUpE5aOATk+tC4t9Q74kZaI2bUF0Lnp5v8UxsELQ5XceyvKLvXz
qDCzEhszm65dfg/mxuUqrB4oAQaFaC31RysQISxfVCLW2SNPy9RsOYiZxHR9tvoG9kHzF4qLZS02
S822I/Nyg6dN8JA8Ll7EYStogx0Ku5znp/7QjhI3m4szWNUZZbr5ScotSv1XjbdjpUl8cVYG4Z3k
OHlvDTBsickG9oLqaIQuUoNl0H34+zTgWQlI6YI3VVlXdkaewzxTsZ/iv2cvV/qaX2rvXl6CxrtU
mKYGu89392eQmSwNnf4u6/EPFrW8r36+l+149zjLt0ITu21qsP+uofwwlfQQjlLqJhuea6+KSF4+
p0oF+RXTw+geFUBUUcScpZkyqfJ8c8taFXNfUlnpHQ69UDhf/ha+w6CHNOclUXpDXZMu3ypceS+V
bAvgeyrWH99Q/MuprBtJPKP3EtXYTHflYgiDr6yEsE9WpCLbSyn9KtPRZP8lSdcuNDRf6/ZlHdqR
3L6kHXlOY++msVztrRyeUtY8DxWdiRtqabHhurkTiBPdUNUXD4oEDSBF2zXUWVSbeqivBZXPyH22
mqs/tSzpkaqbs8s+Si/W+fIm/DVXn1X5Tms8JkjwvbZ/C0OqxG0r5yGYuU9s/eqfdANjQZtzneZm
udk6PDDYlKbyJH6h90jbDXAnazTKMqETLejoF/+vXU/gcDpfys22A+/01Sd1wSAY4ss/K4bcwFNF
S5AtXOyZodt/jlZ/z9PCmIZC2fbSQVhLUNR/SMQbZFQQL2+9L2W4pgwpIFIzmuHGE4yhKtKgbzIV
xPr3Aqbwnw/v/VBNV923vD8VXvGFh1uRhWzijLWSFWe4gymEiaa4mTkFt1ZsdltVthD9bc2i78PR
BWcbimVV50wF8t/77yIfgmMxCobXU0QPr9MHgukwjjjhzWOqsGcmggwkkS8uZZTSK4XUrwRjO0VV
eWebXv65reW4cgSdUxLH4fURV5zSeI9SmQGlq6dwuuPsE3KWf1gsJKou0Ssz4M4SS3JLya/AxfVs
0AlUlyKnzW3HxNV3w5Y9l04yxhrevx/Pyg0+47M4NVJFMjQcGWBjOvKml9aBW9QvAThrtPQufnHC
yNd9jqAdaDl3p110CdZApvyXKL1tXJ9lQvUfi//onCv/jC022yl0A05EtpKumHiP11O1gGXtgaZ2
pEZPTsA9ht8tPOH2AWU9h8i0HORmv84XI57Ydr8d7tptijKJwY20G6o6dIhBuhpjp6jHWARJQf2J
RWO/hAphQ/J0axSGjGIY+npsUTzeDcSNDCpgILMzRcRs4cC0XWCJkd1m+9aaGarvg9nJCi51xjUj
pkC2bxF6uSQErcxrQH/g7FFs/FVldDxz2g9DNTZgQBBaGi/u0lry9lqVeds88tV8dcdGLhD44FTb
KXwklF6ISxUKhZDeGgzygspeF8b41ipoWY7VrtykES/ytTj+fR7oqGaK+svSBy/KZrDCpDSuLM4R
OVlQSKdRDwqt4C35svx3sW8xQB7j1RBNT4e/GZot0Rjngo740MpzZRABwfUkRLmwN4SIvXhi40g3
CjW96ghOSIEnXftcWcQa8SjTMDXlxC/3MUvRyYBo23nUh4CmXXFmNmJm3dlFMK4SjlFZKVvbt4MO
+KcZMtiDyvNTOHUlV4kVjMhxkRmLnWWvBAcr/matbSNYo626VyJV87DSz+eaRB2MwOBtC3hc/7rn
rogdea6XZl/Rq39rMIWrZ4wPQdrohuVn9VB+0BoVuMSRjPoHgbb7chbfxfPYyKLyQEmK14k26pca
WWwHazu4GG66u67x6Opa3TAint1VSdlKYcyNhjGBSRhIWv99Gz6DrpmIJl428lkz6pnGPB/j3dzy
uh9YcSEzFlLAzmV+z4dGbx/vap+n4GeQkFVyN8yNl6/yIV1yDsm/dO9fp078GmkrT9eahc2dZk4S
WqpebJYYxxd50xbLsRXk6q4iQENVjNd26X+WQPf7hk9JJtL9LQdO5XZ6ezVfuyhJbX8eeVAzudqO
fJMmALrLvuEn0JAI8dHijhnv6sz94d+TQArbRfmf2jlf8phuMxEaIT0RrNXKkYYw+J6rF4EcOp0R
hdAac4vJxjv6crxeMFW6P8vbW+vIEDFsRYYl4W8YThVkTdz/7zspivbcHxNFSwK81PoAFFxiCttM
WEElF/dt4/xTh2b6hlOyBRKOozAnquqpGCvZn3o80Uh6x+P8tUR+x5yXfrErA4h3785Tsmis9cPw
YNt4S0l6lC+zhyEwMlKWU02QIDgPt3Ieo8WT4h6nOCCPf/DxyMx3Opg45ouVTNITu97vRKbEpy4E
T+IGMchjzlFLN2/Va+/UOJWy3+kQQSg0q3Ht/toqJWgUXv/QcxnsYtuuiuJuNTox/Q3n3QkSjcC9
PgvTVz2vHzV1EGNf/JP9KubOxRMrIN6QnBdy0WN+iCig5orbwWlOZfbQuFMdGZWoEXEZNRSa9+00
+Du8G4lovPlz4TRMZ1B8F/tuzcoNncPuYz9Bkm7EGxu98bKGSXzkWMuI74NHx1CPXP4Oc/1tccFz
R+sy/zh02O/SP32YgEQ5ZZyWZamLuNaEorSOo3mh54S8P+81KHBqKJtzkm6MaMA5KfXh1/nB2Tt5
+PQXx8o4aJuPiG0HjYbHyZl9gyBwl9qZz/Xk1iSmtpzHB/k/odncVxKhv3LSwon7NoGOFce7Voyh
ZiGiyzPdXddYYd/7T9WRHwgG/7v6i/pa6QhHUC5YPQNjcwnRSOlFkg3TXlWtvlYFone0wGnkKZb4
U2s52cjUCEtA5srNoM7ZRa/a6Zs0rByf5pphheIm2E1EoAOwzk/Ld3ycPhTzdWt5FU1S66wrjCir
60MjheG2cTBNgOAMTIAdYp3XrxyMHTt5lCqkSS2NSQ9bJtcxsHwRxnqZuqTA0o71evhb9mg195/o
wVXF13AwLvXcLHSFV4PPShK0ubWFJD4wucrot8GYK7j/shEon0eBJBawzxReZLo6OiGyG987see+
3Vr2C7mTZZqxroQ+wyNmGCy+2W+sG1d4jH6R286h+jjiCjI8GW8XyQnpp4cVbPj33uSmwSvIGbdA
hTqnkUEvSLQPBwY8/XiVySF2Dgw29CxrvfO+83S3BoRVmXAdZWbLzmoICnFEp2M3oW3Xnym3FOO8
xnOz8yjWtdotO/3r8KvZv/E83SGO6E+DTQXwQy3j32hRGKWPCIcfCxawnRLpmmdniqEylwdnZ0y0
rpD01rFh+FfeHirqmL30FW3LIPO965oYbqLM73T441p9GKDn9xZpezrrGvWBBfk62k5dd5RAFmsX
EoDg1wd9NOEQlP5VyU/WehZTQ2vZMmOgUwrVDnsabq+Gbf4PQZta3zy1qWdzc1X8IDgSSuwL5flz
jn2P7YquD/5g5jq/AV8ysxwgI93glqbGoPpurzsGXYru1GwF/w2apW8Tq7ai3hykfgnlGJKj+Yui
zB22lwCw2F+i8yL+WxbEpcLm5DspSdgZB/CTsLw5eTd49WSrzf0iG/izX6+Khm67MKgyUAv2KNhz
txLTkGc43kSipSxQEj5MEMcMhuZnmid+XG2JJ42fTfn57Xb9c/ojwUZ8ziWa2wDRW7BBGrc/T0k8
ud7VgPKTmM16cylprMuHP3zexDGwKSny7FVmlx0yM+UQgRkMRUxpZLl+rHkxueS5Hg9q5k3bqFCn
KgmJEjJ/VsWFzDiZys+SvAQ1W4vnBIuTW51HLzzQik8aM8/1sgC0UIDdR1nxGiP6MEYzvKoyw0SX
pq4yVzpzPiqerbjlEbVKJ6UF5Z6X8wpcaNjxlt+L7VJBcA25b0hUbv/g/e3b7831x6194tFEWLb9
xJfFxzwL6Asyt+lXN4QJhVQ/hkGdad/uM5dSO39FGpmv/lff6kMp2XIPu0agenfm6iOhsVqHYXHg
BVvJuDqO7mriAPFptYkrLvWs6ivZYydoxQL8kjTEa24p6E/Iuwh9/YtJQSAcK19plGgzdvafWDcx
M/ROlTwTeq8YWcVykF9MvkGn9kkjDvg1A+1M+1B7lT7/rcrvtnk63BJyWLuWNh8B1XhWgBTwGuWr
pe4xlv9RC2+qJAXvqWMh3wde71lGDErpUx2kh1ShtgW5ecOQCtD9xoGvhFCGpNNSfgHFzqhTRq4W
CATJeIMDSkFx84Wor2QKownY7ezSCogwDVxlHlI6g7gz24zzyLtbSXmtLs21xc/EbcMG4b9Ql6wK
nNdN8cMON/KU3N2HpDAb+ThuIjtlNXD/abJ+F7hH6zD3jt31SJGj07UoHy82CuVPCIMLiERAWfiU
ciz/JaCAtbDdx5lZUFhy+DEcCijvEVcOWuSBrTyG92qimbAXn0vdLHMmZ6CcqmkRKslp3BjT5E5Q
XfPxce2Y5lXOk3CbLfvBVioA67/Tr4/dB/+7L2a/WunyV2/5Z80SxvmyGVI9IqLTJZD/VPqn8XtA
4zBO/kHCWnXzfx/NfTXMGXaCLonHGiqY9zfpDw1xvgSz0QOFqE5eS1hA5Sc9uJU55dzU1wh5njfG
Yq+exWG7AEn3TcH5wuD0vdi5GvswsHD1QmfzVE9oXCndtmVsczYitJ17CZFMGAaQdU8UgYiwAFUE
c3oKFADtPORGerkQTQIgtoEw9jV49F7mPCYmlu5lp9mIAz3JyOwxxhowtJcfgS4yEiBndSn2gzDG
rHtSuatwUh/aHJphqCkAi96cpS5oSy4FBiViCK0MIqA70oJRfAz5n2JZ9AvSDM/Qon3j+1gcjXhH
Bo+i5egEHQgO2zuhBagATB8CdsRK2HcrSvxENzhaLKQrlISDx5VncdCXbpvJb7ELdGhdaxZD4brv
UvliohWaYTum3g0boodaNka6Kf7ZDZZkWHZw+If3cjptytjrBg2GGhiY/xCRunQfDaX6rkUBT8Ee
e9BUid2riOep39rv2vWb++1wOUaEqT3+bCZfnf1niL85V5hMrQR+Gwc2pO8aihjRPN/F8YpgSvR6
yGkMperVbiqfRusOJ/lyqHZgH14qp9ojGOJdvwPCTNbMX8u2awRtoxf6HULbGL8Ke9OlW/wMI8oZ
llq1dys7zkYfNu0LxhT0gmQ9hJ+LjviAMjBH1r5LQyI6MRcQnMPynIOo4yU0/GPLuRNNHixv6U4A
MNmRl6Ax5856kLBtQ3v3klFNKGAXFtfMbN/Rkhxa81XDYw+TtbSy6KqYUVi4h7cw5e5mureon6xZ
j1N5KR0UNEOpjf/eCCS5RurfoXL9WFVGX21dFOmO29A5Z7uWJchGgJcgvBPbc+nnr+WtEgW9yN8v
IE5pFKk0wJDxiWCNGYG2te8as9zZOsYOdv9TAYaqdu4tC6R6fTM8waqSVa0kxsDz6rGyXDRM6eEY
i6BZ9pginaA57BWGi0OFkEH1w/xDI2rQb7ppRuzYZMf0GaG6c+Ll+1fxNV3+PZYXGt56GjqTRCMA
Fhq8//eonQ1gQ3KBDEwhVWzrak8Tl/HFw9Z/m3/tpyC/+xSJoAOpVSNRqg0L0cplmEpzWST1sNBr
gVbvRmr2O093A6CvpGRBeUC544VHxJOodv2xma4XD86AxcapmG69CVPO37IAf0vGbN1+ok5hqLiN
5vYR/NsQyYCOFdIATJU5aNFMqf+Iz230awhcHpaRHUjR8oV85dULCX54MAr8n8qHhq4erOCCwZg5
JzCVnoORXTXvtnSfL0IrsCs1HrxqxrmGGDw/XF24N1uLDa3GBvPbBgPQg4Sq9GqhrtV92db0LM34
wvgwyPkG+HzZcv0cJvnrmho59NFWMQt5ES74pTo94D3ceddlp3sJHifkIwZTtIVLFtT4gv5uAlTj
IFR9CeHic1ZEvw25BGVgrzFYcSEaGmRc3JCo4jhqCx3UevCon0xB953Ch3GAqoDoGyoy84HsnXXL
oVrqtUKf0DCXesxW3DPbQWzsSCndh+gDbDe/zMDVUcURkNRpbDhQezPOBBfF+rFBTefOde29Y4oM
LvCh7x1eKe09vGZyX4Dv5Hm9TJqS9kb0B7aE3eBGfo8exaFB8qs8/AfTcXTIiKXk4js7DPEACB80
lgSXKFx9QbOnjbGVkjr4J+QBRd8G+rBLAySqRgAfSPpYnF0+sag7KQUYgv/oFGvHZtdpLJi6M7Vn
5JUqf8PkcmV1MhjWY5/ura3Z0qPK3WM1V1mNgtXUMI5En7CVZmrrwfeq7NSsDRxQ3Kzuxo/gwaKB
QZRq4AP6UFUFfhnPhwmXwIDv1ZYX13UQzl/O/NVogEwOqiVNzAg4UAjQIIr/3LsjDf/nBE2OU9W2
AQ5CrO65OpBb+4dTgGp9+07wSqr+c2eYnmXcE2vpHdl60F6S//SsZIxTSJP4o8Dt6uNgn0Eda3My
lvRKnFw84MGo02IXFE4bohpzl8Z7uikP951v9LxX49/3e7Hq5WqHnuv07/T3RpEnhcLm+h7RJhez
Dsr4awLgbRJWyRJ4/3nVU7X4n0vv2TlajZB1W3fcxlgIJw07u/4WXGhh6pzr6ciaIwb6xx2ZDmST
iFbK0hrUP1aZHpw5+kZjKbfPo99mxDGSDFEfGVNwe1L1F8+6kqcVZMV8NsjInih1iY87wGVBEqgO
s3Z49M3pTIGtiYUuFf3oEvZcjZoFQmAIQa53z1cvYxJmHlphOuv8JKLzwLAktELP0khPUjTSCiLM
ZTSyltzKFPqb2p85NG5Umwo2s44oZAuzbN7LAQgYiRpLIkR4hfXA/ISFRrhN1Ovsk2zknAZtaLxc
G8m2SAxf25V0joYN90yo+G2lq2S4tTLaANTplmeSvKai+Sh84F25mY7oBKHARKiBNf+34GUrS15F
dlekh7XPslSIKt6zfTYfz1JzM9AEpRuOFbDn9LDuEi9prRgs1spDVNdZfPE0HpUxgCzR3Y4u9FT7
ME4Jk9TUtcZvyr9NVVCdiA5L+Tsz/TWTw0051bwPcs1V9KyaWmKKzu251gD2rr0s77CByCyGN8XY
N2LMZPvNw14X1XqPoJR+d9NyZKuihqcIcaprV6eVHSQ+gOdhBniwp+erwdHu3fiS+nD5/Gm+hkdr
X0qnoqUNfM0lUi8K+FxV1gp+JTzqHg3LiFY5XeIbVH7O8rTQDjc8YdfJ60Ol1jla6T5XwDFgq0Yu
uHBn2z5xZsapWbNkB794LggD281DPXvSufjqXo+tmYcX+oz2YTx+5k13HLr3gPu7KfoCmdPygEBM
YY5+JHkO0Oi5I/QPg2Qixd/ZSe4Suqwz4DlYL5V3qVIYXn+1M7PEbC3f6V1OfdUe4iWY+dh++Lg3
wYvt+1DoVI3nsl64wkakchxeSqs1CnsRnOpz1HI8p4p5KEWLsL/0pbEV1xYIJ8tmXhb6cmCqs+/o
ckL6Wbqc2XymFan3qtV+jDIKxz2P9oN1JaSI3C3rhQrk2BzkB3ks1boq5U89HmgywXGiqI9fMJSQ
rnaPdk16GZF21oH2hZR93d99nlFbVqnyjTFWsmyHgDJr2pbOa6ycjJZQOWAeR2aQonO0KUGMBT5W
XlJFb7Mw3/HLxgPbUOPGGjua1Ce3f4wQLTSEjAymZV8cHTorEZl5VddHQtO2HinW5PNwcuHxojTL
/zkv0BeY+OjRAD3cQ3KE0NqZTes92LW33RPjh4fqpvUEVLzLq1HK67xlROodWbpXjw5D1lh4arHG
MjRNy2qhkuwpcwvdeGBWKFJ9Wv7Fu+K37InKZZaBURlb19bTAyECsZ0nasRU+O/Pt2YZrZP1fXBY
ZKdUvtWCPSqyQbgzO6se2CbFA/LNO1Vgj4143YlD/dkcun46c56hXHnPf9TWxC7gkhABVCjvBmvN
tjyEBVc33B6rx7LnFpHmzWK/ymuX/xqnQOMM2HXZS+Zm0DDWjO7t6rOfqcfqh8aDgKqYeRfX8zMs
Ja8JlNxQSs5+5ArfQa0KpRNZZWDpseypCAaarmSRGG9pGbYd8ywmDVAns6G/sXrccj2JO29RuBqS
J0+mUG/eCjIC6vcFj0NaD27Qh2py8GASTbBXVlpJwlCMu2kKqJ9vbpnWJBOPDT8IBiG1a2vXyZTO
dTkHkr0zs0w3vhglbA1OjXqc94JQxGDhxD+nltTgPyKVN6Nrm7BB3b2dmJtyfqwsPwkcyvqyPE31
DRSVivEq6+3wzF8iz/WkYPbZ5pK24RUjT4r7Wv0QLYXKBO36bniJVn9Ug19hgTCETXisp3bBxnpk
irtDAHgYIPMOqD4tZ3dXLaC7nta8uhET3CgCeeJ8EEShug/NT8F4WYJCKhhb0EbjQ5hRHKdWnUQ3
13rxV17WIIMrg+nqYVTos7p57Mtau9qLuQ1XrFamR38+1RxVMsGyRDHfSHvsSp4qUczP0pxlCxOF
n5k0AKHP6N3lu50rV76Usp+2RD9tlh6ZGPM/+tIX6TI6a4TjXXdfs8LvC9blsFOnS7JqwDFok4Hi
UmYbLW6UJ+GPMtG/jgaAAiBDDsnrq7tsYpe6LXnLB7alLsitd+odhplZkNcnBZTeifqStV8zoHhr
DVgocBPLyr6+LFnNFVNw45XQ9kMr8eE5C5Hj6wPM+ZnQm+Qq3nuBcRPFn1i86tAbbpQxkdbzWFkd
I4ZPtSVZmfbA+izV1y2ebK36rwrI3JYFZ9eSt+MksRxMsn3uxqJH+sfpmkM4EdHojEylwmvCalN1
i0OudJjZQ/1F7VjDcIfvnfnlJGtvwE0n6UEyT23Fct3NtXHVDQ95k+L0FAYpYcgQQIX6pWR5wci/
eoYfTQva+rXl6ie7JvguPFfDS0x6RqJye/A3rLw2vZ1RyZATTJT+XHYv7XNP7GMp0/35EKu2BrFs
oXCNROUtx7Ifnuc1xtNpjO/vIbhbqyxgSQMPg2VNtqXxJ/xN+m1NDADB1x/IqP3ZFDAVfaGQ876g
qPA8xD78NreNDPIZiM1U9Y2vkfmHgBrZl+sc7GBVvVSf6EisVVnnzQpEESbmi1g0EogwB26aF+Tt
3p/Hr/LxMz5guTe1AiW6yc7V+oqbSOWqEJtv6hfdvPqIYde6ygwwF6vu4JL1Qgv27C3a6HqvkBz1
oPua34/l1DD+6u4KcAIG/5PlBx+IH3mFBnLUfOBVER7SiierpTFQmslTprT//ukuz571tHlEdwee
lU7ilmI0Hyb5H7brZHje830t2nqanoC3brog7p+O8pOBUZtu4otQwjWzSiYnycbL22AcNPbfpP2d
tPl6/VmLT7ajePXdd/pIIGwW1bhifFVWSMRqYPlgSlNZ/aUGUAbxwYlYPyJN/czSiAndxAc/EkD2
4udkrwL441CwmzbSvHxNOBO+YsgbBIshJIbBwuvu3itx5UzuaykjqlUnGa9k/zjxIY5mdhOpPQBs
A/Axx8FzwVzBfgGIxzaJ3JA/s6c6SdqC5bLJ3OLvVSBec60Owd+bb1mluW8/nYIMEGFffPx9zLYM
JL6ZH349W7IqvYy3Wm2qrAdSf8/frgSL92KGZfKpwd9seRTc3tk862siu2O0vfAtM38pbrblY/kV
r++AHL2vb1vAgIUdb/Njed9jEXbLh0CPPLShvqb+xcZqZ5fldJTrfzDMUnFPeQJ+3j8V06qZWCXW
j4fv5fCIRah4+NiV/ixVtZXTNNOw3+w6yab0iak9RhmudjOGtod7XBhutGO1r3/vV6WA6m0orS7C
6x2sF7a19UigUJjbpIK/ZgyI8K6du2ITYgQ+WHjBIGiqrGSTVy8A9jxZPVK7NMOsrz9S/vZltKcT
6z13TZI/37MfahlDjz4HxUq+7c4gGtAAaUu4+qMntjIBuH7Ov7r889qP9vIjNvz5iH0IjeFI5rQ1
repWIT4pdBWx7nFxXPCouAE/1rVLiw/RLMlWT+cudztVZ+CFxDJOENIdq5ynrXBm8hwNGL0to117
V1nw42skJen00FcQOsP09O0TvKnc8g3DvxadwYcN3C95mfA+r81k7NeyQqqipxY95IG34XmKjr3E
n6wtXCBqgrNhrnVqJJupyotRKbJaa1kIJ0ipsAre+PZQfIR3g7HUVGbHeVWJVV9cQTq2YgBysmxh
WjZtHuDvhtYqX7eFrP5iF7aXHdcxva0ZXTgScHy6Kjy1lftQVNpS5V0pyftXAwNVxK6XXLRPbHhj
Fc0z0EPAT2s/oOwQX1wNo5f39OBsQoRqIDNMLKFjJTSN7DW6Tkk57IInGS9uPLxpM4aqTdS+YUEx
4FLaSQ1jJ7o3lSQUrd2mcjkE3bIC4tMSiHZq1RrnRKN6hY1i3rwxyt2q0LSAQnrOHzQbqbGhIQA9
R37gU1ioFQkuNZte5E7VvHseA4PAizIaeB2Mj4z+s404pHxJsHodXRcKKtiUHWsYTuaUrTUQBU4g
PMuUrG2nR/0ZffXZq0QyRqL13y3HKxSj3wA20FgYreQZhoUA+WR/K4N43cQ5AE4XEyofx5rFNNOc
3gPfqS+CGCRVXv0+vhpS+AM/Us14ILOqaRESzAsBN4grHqJlLaGFUA+BnLTWdvVYdATsAwMtRRrf
71mu9G2wjcIYnIEIWRL36jqUQ2F8ZTqE8S27z4eNtrUNUr9183Wt02WRxnYppIJ/rlnrkdyoAOan
9iH6zMwYee9K3Zxhwdrym+kehsy6gDGUq8s+SScMW6g2os+6z+j9M9CXg0HmEwJzLn0jK0OS1pOU
YMzHZ+ITCeHVVOS3GMEFv+voZk7LFuUfz5JvxPPK/lNV9i9HhaqURftyohUkqwZOsGdcr2Y81bD7
Ja0HJtbMltCW3ee6lVLuM6E+SU8MYrAn+4/wJ8TN2MydbFaghItXVf+w/npu/FwI5K7fv3N1NUXM
pBg+8e7gF5aen+dm9o+C5YclADpqCZpH52FsCkTvqwF0ol94CuAYJZI85u4jVs3cSlxhNg+Ug/+R
dF9LiW1bGICfiCrygluBRZaggnhDCSo5Z55+f7N31a5zOtiIixnG+NNI8k12s6+ptyzsUvzSvjT+
1dOXDA+qHWqCRkMNsOjnjKIwQ2q4l+B4HCSdxi8ZIwLtiNKo8JkW1rcpvWXIAe3R3StSqVT6yOjU
3E0aLUg+D+AAiKF6t5f/nt/ryt7qFEe3dUwIcFAdU0KQKGDFDRa6fydFqeoecAXz1nVq5nHlNDBz
NihRs7ZyMGkssduXvmi1d+xRafEblJvG75VmpE9U8qdBMHkc2rM+qVOawFJbR+9Ml5S6hLkzsrXv
deKtooKJiCKwN8XOtmvLVfYtPkrzvsnmgkPFpNhLm0jkDZ/ZzljxZZkPkVh0+nr6UR+fbaCfKfxB
bn3AFnUzW3noWG9/qRZprqDvqaF53cvgJpaewCAvUaGGEciSYyhqsQGL/rYrMqDoVvzxJwSh/DCm
9u4zleJKGpMxXvGpUH6e2hihA9iVOcehTEQyr5+K8pMJXjKy5Jc/+tCP8eiq+/5KytdppZi72RJ9
MA7GWfU8qx4S4b4oHOPCqbWV5AxnzTULCsLlDQGP8vPvCoj4bJyMZJy9qAIUbM3CoqaY3dM9FZu5
93PmJWWaVGIbZy71/LaRed9MVNKHprxXKbe+cjZkHY3q+xBCOTibZ5Zv/pE11uFOgVEieFzWmz8U
BIJyAwkcIPxNBwQiXUmhtRmmRspAqsla+rXwoCI/khs8+mnOBzM7Ocxt38Nftp19VekQUQQINJy0
7vA7wfwsFNFYJeBbcbobwOgb4bcUHTuhusW3YPYzVoBqR+4YQDspFez5eQjA4P3TLGOXE0FP6Q/P
jHb7XvalvHjJ4Kk4DBiSnKg/ppDU8P2fyxcvcEWnhPyzIIUEKos4CjiFYmT9vuVLQL8PRJVVL39p
b0UYG8gb3TlNb5vhfptrYIyts/iD8uX+Gf6JXtL64/MfIMuLQQqtmhwzsxaqRcFhn9R7JrSgMHbY
q59LbSM1lYnOozo0s2Jwb41cx2tzBBQBH4V2svi2NL9N3z6Auaf1t0XtQwJT+218a5gbzo/TsRq5
C0H0whOYMQ7f1nX41UjzhM5q7ADt37N+vro2oVtS5rbeDmF4mw+0Dy65UBH+VyZvraJlw6ifTG1e
nh4rWMwHn1wYySPp3Qog/Ypn345gx2Gx8v4F/TsBADWiH4tBojl22Oh3e94j5ERz4oMLyRiBBToN
1ANhhMwKY1Vny49G23byWNVJrj+sysVk/YnCV/CTzGQrM1DBZ/EkiWvfgpydiTvLaeOQ8jwMj4Fu
jEfDuAeFHMZO+4KgDQ89d65SK+bEC4EuHEeozmws4/NKugYvfXsS96wce2cBU5vOGUP1l+wp3Rdj
W6ScSxqQmFhUzwr1beuKsr1Vx1raW2POUCMeNRWfhnIxxYLL4oz2L/D1eftvFl+a9CR2zehq0ojs
xLM5b9EPL3nmPSuWsdjcC602OkcdvK8Q/XcWb8SRor8EK24NenqQDM/ixHvP9ts0V8PbsXQdLYzl
dnf8mJVT0Cjv6XaK75vmfhlkZQZIxg7cyWUPDYLbvW5aZiI7uee9sfS47KsPBdtjhxk7DIQss6nQ
Mal+L/JYfZukForcpCRZ9CRzTbBAl8lcGHJhX7lg4mZvso3z4zKMY3mr7bLg6rItfnV1uzUmT9FB
sOxEvE5Usb8aamfPItccm3OxQBBWZybcnH9y23fds0DZWzrk2OlgFoHjqxTmcXoJeRUJ6+UOq97T
nJVx+Z5qJhjYlxI1M9e6gW6T7S9cLfHjQVgyS9jDTT4TC7yZ7ddrbzdkhm/mrvX7VcbLy2YRp1Lx
37qtvWGN35xKj0JcSFVuvu3bme6zRgbVng0vaw6K0km1Jw5t3E/uK/PscJf7Wl3VKziV2csRTPQo
ZwX7jmv+d1cs6+yKl8pDaBRan8pS4ZEt6x+OWblQpd0J4BIvti8hCWlcPjXHRdJdYf7Vwr76HLHq
e2DrXWv3mGzS2pTHib1LCtZynBqlF/E4830VkLEZYwcTTQ8KOmfVOjHuharW6UzFcAnh5dbhPFu+
i1Mg+nNvKt+huOeSllBevNp8Zqe6wenEXiLFUOc6yr76YcTLiVSUXubez5GycFq95PPle7uQiEdu
+arBTYPi4uPMDpnJPYWlVOUAnFPdZfZ3ESVN7gtwzgP3B+gFT2/ynw/+JKvSnJhHnDTXfVVT3kHB
rwb4Zfv3+UfyXnEZ3SQBZeN9sZ0qdLTcmXXJvixK2Dh++vNUilWjnM2Xb71EvnKXtKPL273PNtVE
8/kmaqK5O5HHGnqlRpHXcqMFr6R9hMWfRfkOekUhE2w2LzVR0S3nrjMbgMutdv0ZcxSvAd6ie4+c
ThCSW3MjkTtGM9ZX/SN/N9InDNZxpze5dFD+gE79SITQ+AbaRZ3oJc507Gy6XVPs5u8Zn8g0mY2L
5Da6GcTwrbw+NfT8xXlr3oKIfZJHIhUkUvj0pDUe64RTJyJEZ1KhyoRmnKHSaXH9Vqhsrt+pomIk
nY1z0cf9kzJb+6TI9n1mp4naqWBg77J2O8a+5LJt+tbXbWcjTw5CwS3IUR+Viod6ahVn8rXduOIX
hyviJclTV0nk67d8OSsr9lRdn6tm4maiKtQrmVOQLOrz+ccj0z4nm/tENbv89IvjfDq/VlIEGRv5
O5f2evn6EIZXCfpqi/JRBiDdxAtTdmw7+XVgTBJR8O0d1urxnPiq/MfOZGdmDKsg1crLwiB3Eikq
OPrfXXEEXxh6Bl3M9Z5CR56jdPQ6jwaPbaOwLS/ZEPSsoLlMefuZfdQWf9tLnbDn01GdPcRXHgoq
A7gW5L3Ik3IjtvuaDQ/BN2I+Ih3CHzU8OBdMKO/HyBifogxoAgHXjoQz/Kuy2C3QzOm9m8Jxa9dp
/kMl8WVusar89kdCcYfIZuqJ5mJy1j7rhDeCuoOWski1ENHdqqNRdu/pdeVullsQvbmw7EMi0o0Y
dlvZUt+/QF/24vakPC9JiSjuKLzH/UQ3a9xvEFEWqmdjA+k7S8XR46XkfDsN5QmPP05Cpt0vWzoK
kzArX0GcYQ2DgDd/Lh8OGhXHQEF3HwmbkRDW2k9xFnAqCPNNi2uW0accYS2n23ZreOahZmaBMd7+
TEBrd8kiK2qS8L1L30zncXKAbFAJhF3V8beJBYEkRcVi2svwF/qnRAvG5M6weJIyujK6JR9r9J43
SrKkQHKnwBlVYb0ZnRa12+3lnENTDlLi1Mb14jtouWh6XD//Cstx0cNrg6x1/7n4k8Mc9JXNf+NR
F276RFP06Ic/wBDipmiazJj2uQtATpLYH8mmHb5JkFZ5pyGgMmS26We67oc7qmo4/uUgOG6ZqEpP
8iVhddzJ1QFYzrtwN+T7/i2w0+Dno+wjwyngO7KPzVR12jHXkru8zgYcRWFw3bi/EyW8GAxS3cWQ
3mn9GWG84lkhDlOps2rzsmfouzwug9ytcXNdFMskNKmfZyasg0PthPZJEptHo6i7d+uA6NzxIR3m
JY/PdUGylcOz3pYyCqliLwMxLn03K+TQEh0BnyMB7wk67Nlk3i7+APnsx908vnfTUZyjazeREAQ1
zL2v/gz61slSZ/49GisFMHDAmKBreDal+W+AikOpxU1L8UprcaeVFxXr4Zh9LcZtuTRxBoeiWYkf
kEbh0faMAhgK9ScNQBhHNn4uWo73sAyiyu30KhsRCrqJ3h/ZarT5vlxEhMUWzFhyzKHqF77X4i9N
CPSVRTdeFTj+cAFvEbVJXqOecMf3pVt/Oykem6aVvJyF5KHcoRxuECXFTuZN7CLepWuGQhfuFeeP
3CBDEBfLmiPDF6je7svKJiWOiXxcrPl5Gx/Cmn4QXLpc0vQK38sFt/yr84ax5LxoWp/+08i+p3A5
CTnXyXms1pH7zCpUVsZ5GsWf5Yei48YVJSe4S558a+ZfV9BSgwNIsiaqgAx4dUiQLCGusxXyyDrS
2L7m48Pbnz+lJDmUbd5Hz4jHt9TbDxD3uS1l+4txufjjzZ5q946eYF9RE/QpZ2LxMDrXaLLHQfwe
WLc0xh1Iz33q4YTbPlfa4lu0tdfedWmM73nWsLFvk7XdLWNfDv1Hlrf9HCpPb17dcBjKJcr3V5PN
REG1/QXUv5zq8wr6bvZSa9R6NXKFoCoLQongMf+aAMb1nsrG/ct+6pQrwyfhMK0wQRFWKlZ3YyBu
3iRbGU9dPppCZX8zNxZaUfzpoYrRywPNhagDfvZP/FLAZVNTJwWukVUF099PZdwt5rvbLMX9y6YQ
MzQsxcGCedefVOc/6lTkUV5ue5hWCfXIfzDKTRUN5uFU959KExtuNxT9LOEX77dD/uxqufJm8vdT
++v9AS8GIXbhEhINdrWg93YggH79if2CwR1kXpre3uBWKgvUqx5jH5B695rSN+4/n2+EG+Pv548h
8wpAk5qxI/rWTkK/XlOV2wG590hMg/EnyKH6fqrwWgrlwmYCA5pjwXz0y22X6UYXAQwcvxb6llpU
32qD/eC1tCk1jk2Dj5MmlektlGwzrUKuq5Fo23eGEffD8OBNswit1owNHr1nt3hrHCiFkxO1zSSB
qTvaMvIaAs1RNBFIA8E1+W9GkqMvzYrqhMT9zOQshVq1lHufDdJt+9IhTgjyV6xt/jQmEIFwPjoK
+z9cV02N/cvg3rFoo1FxlFeXWajFlpXjQ0AgUV7dwjqL3uftXDdqpbpGS7yuhvMwjlu1TTUQeoeC
oXd157Gvt7eic7v47gC+j3y788iHuD+XVxOPeF69AhiqhVe/3u8+Hv++jX+MrpsvKx6Y9Z94tyMf
OIpx38sVZcIqydHxZpS15+1d00p1THqcejKHDd425V2oM2+l6McHqrJfTPBeKX/xr14visD+cneo
dHyV62Diw1v/4/3wNFhaN3v6VavuwMJZpdyBZR9Voe/akZ//pgohBJbJaF2J8OiYbeBi7M9boa9j
NlqWPugq1lU/02ZoAgQhbV7u80mQ9maYf330751kT5mYjUonU7la1nPhdavxrGmEqJN/iqNc/dmR
Ad4tnhUyfpbU6NSgdeHlb6N1LB/twa9/d5qcd7GhI6da5n3B5K5JvQwLrz527cJ5dF+8uuhmqdKp
EN+R+EP8nndV6PtgoST6oC88YSFdy/xkN3Wn3nHRvY4s1d2h6vL0D9WEGI3XTNfMkHZezT1KbWN4
j6hrrfINtsJ278FS+gy96LY66zhWnzvFbiVcDa+5ZRjTlX2UfaPVcJ0tX7LtcB3vwyF7sOL1MK4R
Z7L7RPN422vz6kk5JzdbOBHb9P5FbpQauXVF5bcsDeesV/Np4HeSWzOHLHSrzDAKP9EyfGJ5524C
mGiukcxI4fU7lrlx31tzCK86t39d6QiFm7DHnHMEj+/jKM6MNsPCh/vZts79nOPim/EhbpTXjbtZ
VvvbTH/+qCoqFMHKFzSbFRJ15/cSRx4Tn9dnIDuBsmS+t2TrMLdzg0k/ejv0zz95+GCCG083C7xo
5d7oUkCZpxLFoc68ZtLh7vUIX32XKwbfqu8GpNFT5Idwe1CTrxYMXNvUzu+YL01EvsfsXVGwUNVR
ohPjnaXo7CQO3eTHEHC/q74Qsg2hDxKul11pXwtJGPgqwm7VMpUb0YyOb9xWYZEqAE55LQzF6kfd
m4C+xrl0/y7wcYT6e/Gs0V+AYaR2oKclgV3riwcsWwiapjFgNeyM3zfpgpdv97oShFmJjfQr0SKN
rs8cXWATVemK5NymFX29DFXUEp75DCjTk3zuGZ7jcVlO9p1Vltt2ajETI355uQzcXqGiDbnZXAoF
58dtz1GYqSt06+aRDaEzas1zWxftddZtoy+2H1Hdsb03kv51NfHxOT+YtNtRNztMSHJUUjEWfqa/
ZhNfdts1QELOhEeuUVxUo22pl1cglDIjSYDzxuZtzjbysXoz2NiC2w2j93Dly3qSBGEcocmDtz/R
iboED//UUJYjsp3C0gK7LhvvfVZ53AIJ6ksKBq+z2sTbeEd12tn0FmYHy7IAFY/tACrSYaqZH1za
4+64y5fDjkXnd+xefyyWeWn/dvh61lHpUuXeL2TIhOu8zcf3fffSu2cqj++Ic6B8+43i/Hcaok21
AQzHpF3p0ijG3uGBd3r90lHoPQXQjSSBOg9cO/s+VIrcEqAjyBIq7A3I1r395oxBgNAnOgl6NEJV
OOARAZOij6mcxl3itnmqbLWep6n6MQwj0JcivEN79+U4Vl9PokW4L1XidvL6M9yL2xh+5s/Sm/q/
ziXxrkywKu6dTKeX6c4mO+BGoHNOZECCsCNoTSX5eu+oqO9Tx1zLsPPP5chPEMgcNK+APP2b6PN/
IoDFrI3IFeY28NjP40aAC2Zl7ZzmlYfvs/BBtNByMbsTfZrZTe3W0GNCZTNvt97CjHgX3fzr+nHq
ZmuJsmIrVzdCPYDCqXLGAPWLBw0XEJ5hmMS+WXhPVJa0yDm7WJjeWPp9Lh5zQEH5hXU/S9GyRe/0
sKHCHO9L0JP0k1CIv22ham/d0YXglyR+UpwGAxNr4V9uCmA9YgvmFSY5cSC0ZwjC3bq2W5TQSrTY
xWeYYEHq+zw3hGwcCwFaZ5UYz9pyzT7zxmcGmsXxk2dTNynzWyoJUeqfaZjH1gbHuyll7s3crmMc
MMzZxFvs9q4ZNGFqOnZwykIznzY0zcejrg2F8fi7EaB93vzldwDIo3JuCjGCsd/2Az/zXUqWRNFT
azVrb4XkrZilydFu5cPfkq2Vzs5mMFQ3pZlRv9+nwBNJnvDdpNCaAGKUvQSBSXCjY2HmpY0DtuAt
yK5gp/AJ+mALpXVUy5yr3mD21LccCSa0cbwzUYfG7KJbF+IapIj53mz3akbUFObmu59OrURykNh0
9vuecZmrR8eSORKaewDJYDfjKfU9DiZ1Cn/dm9BzjtH+T7GpTTeTYRpZCGRPOqmlEIhFjUr0EfqW
W/NJA0z9NniarlZ8OUb1u/EcR5Wpe5w/C9x+rKXZhFzWU4JVgIYjoxCVUuAJoxQP4fXoa+5dp6M7
cTPUYv3N3fdQ269zO5jsQgJyqnT5OcoUre5JPW8QBgVASpcueHUUTt61gJ9HZSHVf6TZl9MyZva+
i0mffRhOwA7HQ/eJzo2mYbDvEnD7EsTgIubi3Z/1SNRKkdnK/m1kVS5HR7MYt+UbI9Ttj3MQR7eF
Q2c6TvyNeSj00vJW/xkiTT5dw+ilxhnQDcfa6RvsGV14PaolfzNlPFwwsGmPKtnuXYb6WWFAOsaT
W6A9WH1tasxgkuVGp9Hd7V4vnEOgc1JOTP/eS3yIoN5LtijUTRPvnveV3dIQgWf1wLdZfXSvwqCz
nSxw7GXdFGpBC2O84u7ZSMqp3pfSvzuh8MPUu4HgSgqSz6/r27WTyJZEb+fG1RncMPCRSQHGpkxX
529ZSR8yUADzLqzytfZsCjv4vfU3u8rBtZ6vbLuoYgLtQz8ck4/BZNPgPdTIg16Zog871k3/R7yr
klbBdlg6qPrOVnxlGz9fzg549G6wUJjifJ/c2cs/jm9F8m+XjoOy+ZRDnH2JjtVx9mUJjprmmolh
nCUju32fvjH5iUDncyctvHVHc1oQhlKc2JXQ85LuEQQk0deoLvNnClVgWLJ+/KeezEj+nodEnyDV
6XBuuMnmuUqO+10OBcipUI2yFfQMv4ep5sdYfM2h+OaYjDo76S8mhD7rgFUCH9oJ5vRbaR/pDMe5
5sqEwAfUTy2CvAk3H5VBNgaU2jMQgyiqQz9t0wDgOchWsTMQ6Jgl9bYZqUHtolv5LEZHQAqGnYX1
1kxuqptn/XpqIH7O2f4sOpXup8YeNLusLWSXUbuszIkoixk7rRoF3+DZpj6n4Q4SbJgq+Vz0xptE
KOtHBtNdjIOuAViBfBq/HISTVUDs3+wY4+jMJVvFsKiT4X7Kjmy8PtaiWTmNjwXVFegJDWM38wH/
m/1U3UMlbuBxUZLj+gU+ca888mX1LrJkcQGMD1c0asDOn+SttVPH3pUbOjDtx2xRV+fqbNTmK/D0
rqHVVpQom1XDj+j9Er0gNzC8Kpn8QzAAVOL+uTk2r5nuKtdInN/BVtpV2y15bKaMcpxozCiGlr+q
lxVh76WcGxX6tyFO5jQ0ZvCXrikprhMCB7kSInguJQ+xWngmaev2AqR1+zoBlXMrCMk2hgwin5eJ
+n1MolA91EC0z0XVpf1UzDzKUaYb3ar5018adjIu6RieIwX4A56SCz+aM7T4npHQEavkox99qjZU
/znJ9pP9ZyenngxyVv89Xy1G++oycM/dGY8jFyQRsEuh4PzweT+CmimZfne6WwuqkpRbmSHACoBS
Iv+zsTlAlhiorECrNCtbFgd0h8SmfMi2Xm2qMKlr6vea/jGh83W/iqOxcGQY9AswQkUzJv+Qn6XS
yll71XMU5vSFNujKCkifpyTQNVNWrvnjZx9WE1LTe3C7L1Kj1KJ1TA3S98olT3zeO08vJc5mGIWm
wUF0LRuw7KF7Dx7Lvevj3XoyzezpG/4XnaqXeZyYd1WuIp0pb8sDqK+iSqvsmxZbWlromSXjIwsz
mfT0qfot2QBIYIeRYcR22EmzdLXbnBwjoF6BTH9XgcqkeWbgx5pXPdcaJNNE1u4mqlZdlskfDADw
JSnU2aJcpUB6+U+13KfRhG0APZ8jnAKm1DPIjHZDrwxsfo58rsBavW9bBgaRCTpwkls0r/Yv9Mdo
MDMB7o3lsrqYAHFV/NpjInKrzeJVKnomp72/xNPtE3XNotYg8+ObgzM1fFp+fSqW3TvV1R6XTc1j
lKgnxrX9lcG2fWQuN1ZZFIsX2jVgeLl3Lyv04N2cxagCXDgte+fRBuWn3ZCNedM0IwPBpEXmi105
f1uF9IUdbaYZWeuSolNhdnaJ73tbMfTadwYfcjNCHsKMYleIzdNA19bNuItHbbwO47X9TBoDgBH4
S3z3m0MJpbIAuKkiDgwCdRsVzJiZvx4uMYh5tx/Cfrfj2jzZtJeQU6wqoQkU64JQycZmh5+2TTAh
ysOS6GwMwklVLWnHVS7987zHG2Zm8x+zDC3Gqx3qW1BjisSlbN3MW6ZU/jiEkpn2DuGAl6FLOsTR
sbJQdtEakIOlS0ilzbKG9ECAKVZ8y8b8XHUI7D9Pj/qdhZR/hsTN5epBOr/WywpIEPdgGTlkgBnX
3y0FMSyKjdotR4gwL+PEbFy3QHrXJWZUhSNw9sVG/lE7fxKHLzQe0jM5aE6DT0Ufpv88DQTcpwUM
EfxaeycGBXr0j+7s/lVY1gpf0oY2sqYuPesF6h6Zt5ovp5dtNxBPjjHlsPBCNelCyVRBfk61RKZC
DxY8LamOflXJd/tzL1FdO74LhVcFaFCnpjr76UoXsDQYz5Gl8SeKGT3u/fCONzUgFTxauEnNhtLP
5Ci0i93FPB5vG4tH30YgZXZuX9E8E15dbcWjvI4qoBf/2RMRMxaOnj6Xy/RUsodIh+1mLwSrc8to
lSe2ODDrrHslaG/4fnQLp7lbxk96a+Sj2PbViYahrC6HhgqYTEbhGmLPgj3GxZZ+jaQa3Rs44syI
EnszbKZos5u3nmrzOA0sV0Cn96UPZG553zvNKVYYAS5QSBNim8dc+fox7/Gu14ujea84ChCK8cHn
yqn8nSR/O2GbsTXNc3vbxptEP4VXYXvtDfXdCRp7jYOYzKDpmVGnp8mjGRQ1wTUZomIWwkc81ta5
/LN7g9UIr1iOFKv4ioZPyDnqN6VL+yoB5FJx9rBKvj0my3aCjHIzjOBVZs5+nFVIUp487RZ2qkNF
rxksT7LlLKHLOKZOau7ae1PEvxa/kq5+H74+Xk6ZQePj0DicZn4UvS4nT3CVQ7ay+l1IWMCOAVIq
3uHYIC/xDZWbqd2FUdC5zZpa8XOn8K2H3tQO0gxOr+euJvRYlkcoOYoiMJ+LtYUEMklGKD9Evhl1
zulWCIJadc6/S5ZvLJl6SYFlRE28eanlm5sYRh9s4PeWGXir0gSj58HgUZZt9RQHn7Hk5agbVOzF
l8lOAoVyqZfhAVnHm1KYTSLrv7r2M0eVYGo2b5JRsgibCjmu2+Adkk1nDicUaF2POgjR2x/K5FhG
Vj+n5Nfu0Ewn/3X/vH8qnwjqFwOy3t/sqzvICkz3VxDRyoMtwU/lixVx1ylQNVNXvsCGqWYt4OdI
AqBYvgDkgPD8yYNPtyOtwnOlfXZ69TQshM/Nsd0GQQI0SIW7G2nenpvgHUy0ULKJOt2HdW4WftYv
o113/VJ/8RFWE/3ErjzDxf7Ofq+TOalATcqH/l1n9F4YhOhSUuPT4KEe/UMJOsPcsEI/HEWhuog6
qsFQTJq1OG/JhvoOYfsOk1fSYa0yoe/qO5SivfunQpTeW9DPFM4W65aAfNSLxYbywQmhol1wPsjx
kX6GsgoyqarqW8Wa7UEV/D7bvvWckL/rdrIWiObd0JHm0ZB8teeVmWGMDgVnxj8Yv0Cu5chISnC5
huCVEMZx+jp98HUs5Fzfy6sadUgvxT++7QaZ8LwsHJwd6C7ON4nJ4+EIibzgE4g95ejq72nNqX/a
iB9fMesPZuVkc9ueFV6K8iRCYLE2omwcDJDyhIhOSBF7fAd3OhytBRJaGii4rSvIgW+CNtq0DEGR
/cfh4HuxYsxInQsEpicxiZTARDgN/4zeIjWl+nzZCmfdy3816iNtVmoietm1t2W1Tmvfkgi1+chC
Z0vJtyljbEKq4bG2au+HaexuTaF3NjegXWQYnhk/Vlq6qxfyr1M580wEpS6KpVWfEJwB5RU8lf4j
8xMMCfMBdgSgZN14MtT/+QMghVvI36ce8VLrY6RYEZcVgIoTKvXc11tokTpuH3mUNMNiRUXYOoSA
B/uS2EwaDSjr7NuVm9i39ewA0el9qvVgWwCvTOEcRiQHm0NRE/9sX6fJZU0/4XIRPUVtxh1E67YZ
0B7oWZB9hlf6nDr7z2OhetG/+DsWvmXDRWUm5mNRt/7kZ6LtptoWv9F2dRfu9pcaVQfDZlY83vHD
sfA+KyuXgVdSZoiJ+7sKYZ24+3Fj/+PApepC+zp+H2ihfJtyHOjreutqt+XiOORgBDYJ5hy1E/gQ
/pZ3lBRwnuqI5rN6/s5UFuUEmBhh/Ml9/M5vX5cSTWYThjZFzdvrswbmE/8V0hMGCQ5JtP7L/Kvw
Kl6l0TlJOqnm6pvmZFURZtR1hH+oUsUppwTj/RtUyzmemNr1gAZBPz+RQYHl3d/Vmb9o0dWjwqfq
c60choQ3QAapymy6nT429du+ugMHJ8u5tyWqZpp5v3cUfo6ucPH2w5hU1R7pgktvta/k/zH5ikud
FOSEpqDwYbvOLXhDJr9d7Sq18QfllV8mX8GUB6Q859NoJjyByR6Hb+A8mWuyGuorI6xSpVkyCPDc
6Ta4N6GaUlbpCP0iFDyzskrAezpEmIZ76B6SJjpywLaVsomW7wEsv5buh9p+asVQ7vybVQMKHUJG
x9+sRUsy1FcFucKSZqyqaM+iMH4UBw8iil35YpreP7XNCU1/ifVxi8m8+sRqjkuPCzclAlYN7eUW
Qz+r1frMVEJ93D2lKIRKFHy7U1PLpkLRsl1Hy1tjZmd9KR3RvyDtHNamiSTvew3ESoQQo3Tr3ybb
eyNq0cjIzEoRqD3xNEHgZSxY5SS6GUHjoXzsJjggBZXiW42E/g13inan6915vBR32BwcTw7vbm9k
LWtcGHb7yoRA5ay0wjUVWudb5X6rUIkVpeekK8deotDcetn+CghMFZ8WWzB7W3TuhjHQkIsDJFxX
nV5sb4lR8qJMSgVC9XgP+/FeyKAMG6GPYgka4KuzYxNYR6uTFb/2klOgBaGLlL5weT+7zx8Dhyqa
YgR5d/aWrH086vjLHgkBuc3IujoNUW+j0xChVcMlft++F81M7dDOhqCxhRqIcilc+GllDiOK4cUc
tC8nqtzOqb35XQpe/Lq0j51zNz+I0i9PaneQLqJ+GpuTBOo2oeXbKftgIJ6Xozfec8GuZfEo32Dh
vY55/U45B6kBYMxM5vgnpHOF8V56CJ8BdNxUQaJxkN+CSk+NZ8fAae2oInlJVMddJdRYEEcU6xhd
UJ4f0fGf07FNJa1LgFh+gpTGbbUn8DO37cD7+Jl6mY5Ec+kZdd8qzT9xaj04uTT/iwAzKJqVy/rV
GbeYrPBkjJSdf+Br73fagXs3gLhwo7m5vpfmlYWdqw51kwvaElpNT1ePp33UbCYjzsdaZkQgkdDf
6gqxTJq41EdqhMi0wBD9xByUNohIxlCfnfdEJNnx16nurYdNsNV1E7vKyV6R9pvoPSIDhcqpt3O+
lhXkUdVZXIrlsAdoM0h5VAcanOUnUmozSf/PiOaCQl9fTeAb3iPy+lq7XiuUdlZPDgk6OT3LdsLi
rdjNjCwTk6kASaAqyNcUMAFl0rkATseOiyMXSGMnJeyfxNgmpwWiCtG9o4KdaHj1H0q1L3GqmuNz
FuGvWdFCovAm68q6t63iSGuH4V3oc/5rg+PnBiJ5COzonDikkQieLbBziO/je62JhOJb1EusswGh
e+y6ip19SZ8otnBsuQ7+cqVURbhl9d5WWLEq95+xeiL4O7X5bMyH73QlkpBXNPI9J3qJDEiwS3X1
rcs6xj/s0S+QYdarLcFdsTwIE4Oiz97a/hStUeO7/hBf9HO2JXVBQpwIb2jzassG86s2hBLXGYDs
c0BluOkXnSio3OjXP/G1k8xoW80nyesYfqruYPt78202SaLjJ3MsBSvEvmLdPRmQZ4NjTnrbv8c7
/tUKu4p9ek7ieXuVqWvJPGsrDdyzAzH8aJ2i99y7w4B26qoYugSe+j46DC8NgtDyHyAmvlY+wtsW
KZjvuYCcZzXgmlfOXepeGV28ax49BGmamfqqEBNmcVaQsu14OSV7GRXbOMT7anicYqNLjW0DvH+9
l/LqID9mNuhis2bTUwxwBHN8BEk+UvgokBXavI8v9xe1sIpO5Au8f6tJ4SEgTZaHdOPMM332a3do
wdv3cRr8vIwL9Vz/sHwptBbVvItgUhwup1vjLlWc40A4RRwvL5vvtSJBYcDBJ06qAoM5BLg+VYNH
R8NnyGpe1EL7I67JnaxLZCgVPbGtbtNldRauRqhc/gWBqKLKLVuCzW8SV7KV51QU8sqXgoxDGMrh
BVALuLhylEJ0k1AN3ks/4O+NnryJxYPFFu4d+OzcBLa/1LECqMQ55sVpMt9/ySCWw5r+8uG59clE
i2a6lbAqZ2T69vVsxzBlMfNSdwcVtb4sxIknnX/hhm2lwpxCIPLdZEX1+HMUtvPHelZR27o12y4j
iFfzCnUyJmDkcw2I176ybi86WfoHLzu5dYoO6cptG6IE0qtSWvGfIKEK14/RL0otLXDlPtT+h6dm
P/yppAae49fD6WaIDy2VNBN8pbbQxYvoObeXX2Y6a8FyHM2ysUrWU6Kenmx/L8o6s8u+ntPcWHhj
5jNopbNB5HlHDHfjcZi8efg1fnj3AVjkrlv+FJsQfm6dWOQ/XbNLA9z6+FMbOgmkS4N/YPZS83tJ
9Lsp62/PjzcYwf33+nF4c7cOt9PtZ64TwnjJu9+YomO9T4jbU6bWl7+n2rOb6rhJTxWRrnWEsWYE
2gQxB4SVe5RUU1MGj4k463yyWVQGmR9qAOodbP6/nj/x8xyxWDtv9QwtLdV9187eK0+QGK7qFgBx
sszzSEXH1ZG5NYDndlT+2NwXUUeP8m3egVvDbLKvGXl7tQCnvgPwjsXGrefasQOVcsrCBV1CtgxE
BE/vJnDLy3DZfo7Kz8xLMV9JUylHVU6SZN9FmFuUhdrOXgJG/plM9i5RSbF1jnOBwc4yODmrcItO
ztqtqYZR4+jGWoUvXoljvC8niWtUYUEyBg7lPDBjV+PbcYmNvXkd8Eh0UUPQkDDDOhTVukmg5YXQ
eO306613ahS+ls5ZQ6B+KEvqt2quuX8DXVyyYSbnspNgWedbeJa3ncvXOOR4LUfrn2juJ+TSLASl
iuFFI/SSoWlyH1UHjaAoWXepTCQxOy6SAmkSk2IzMbm1w5IJc2LOolxFoJ++BYBsjAjWTRfagg0I
cvgycnV7LtlHe7AjCcHpB/Qh6oTA5uJbunEM0+6Mc54DpJHmk7NSTDHeuHxYqheBpywtWgKjc+/j
kMYnchtPFcImNq+FnlAX5DUNaiWrLDHBCU+067LNLQv187mBCXmwsB9LK9PVjV86NTbrP6It3bsl
GGC+KUOCtZffyC0P/k0wxQdCA3x+YfIBMh3BuvjrqppXnX3Zdt39hLp6g1yxr2Z9HmqOohMyS0NI
uE8QqiJ1IjUsCHCa+4AQWhWPkiFfvNbyGXFplaBebCyy1edPqKd+yWSbXkzLxthqWqX5iUEoRZSm
VORu/RGPAcQtAelUG6dVWykfhDKVJznh6D6yaL1Zr6D6VIUEiB8gX4Tnx1GLWRSl83pdNL07Pg/A
/mGocC30E628nK5e3iAmmVF9MUTLckyArQsotmi3r4ZptmnPNDDcTOS+2hhqM7pVB1zyUFXoZx8t
eQLMGSaiXhKlWzOqJ+RIrv5yb8gWjTAq3smR/mpeL7Xw3cAcSqZzWcmiIXhb7RrJi1Eswg6i8pqd
WD1Ol3utEC1Zh/ar9yw3aqu8rV1IqxWeF8vdNiO49PfhvNu/rH+XFe2QhsooiO+UVFPHbzvLgL+E
cp+nx2Dpwy++EwDxThUqwI5EqjmLGotD5SBp1BfeS+nJIV79XMrRB/9E4wkBfUDYCtIUnQv0jE1b
rkvuy5QEBGaXIB8IajRy1aa3gpzwDpN9bgJdu8T+zQBCbwlSJun45I2gBRSMvEKIHa3OBUmVzzqi
vNvdo8WSNR6XzkTw2ZdFunKpPfVV+ABLKFvOHb/mj+rB9oCKoqhDE33UyJw1Nfnm2sfZ3HXgn/+y
rIuqi2stp7HVr2Gj9G7MdH36FUBx1tqh2QbvXoMcfjO0RlWdQZkrv7LmacOclocvq9bWcL6ep/+R
dB7LjSPNFn4iRMCbLQ3orURR5AYhysB7j6efr3o295+43S3RFLIyTx4DsoZBydtwgk5+py8x5k54
NPs9elMaKAzPP4Hnw/zMs8UJxLXzx0IgwwYwd/sXMmab6f+thUgNnvfGnbWT9+oCLrcw/6GyIef9
R8qULcHbQw/WRKvod3yV1Sqe9qG86A7xd7ArjqrQHc0nDCnbnQ9t+MaAj7GVTBrCO45H5bs2UcXn
JpWNAX9j8flsqqMdLGxGJUoGMPWmwRUuWinCcMTa0zeDZbQL+y04et/NR+8O226JnQ2Jvt6Rhlw/
0q1QYOnR2JPD/ZMW5ivHD0laVR+qM7Mu9uwm4RFf495hP3GFEl6h0LHg+7xeJbAWRCuILiQ1bajd
5p8Am8PLcI8PuLktih/crVA+TIKKxb4eS3ZgUk7cOjy1iGvhua0WEo3PJ0kAvKuz/tG9+5nAlesP
zGUWbNo2bMxw/sBcc9wS8jfvnyXOg9thF24Lt3oPfhwyIgz8IxGvXIAnwTuB7/A9OjGJNZjfVlDA
rLvF5bNuTgDHq+rVvZJ4rt3rQ3SiHNtnmTN4THZyO6sfKu45i1bkS8ynLZqkY4PojuZJn0GBWKlf
8MnW3DrWWuU2obsltsCZO6780bVbLhvebtcsywlHBOn7f2qBQ2UlaoeMrSE/4TgBiwAk1T4I0hzP
NwunvXYCQITD5B1yjIM4msMjF7YgtLos47hFha0OPa1/5B0hPyVbg+1vMg/e2RAnUOTeUVxZjoAu
8WFD1Y2x63t9VL/AIB24ETiIJpwL+qoBHuZr0IVtUgqFU/uevhl9oCB19oafAch4HvZ8/uqygSo0
ay8cAjGV4PSUPTF3utsgZoBJsHRhLMVH+U/dqvg12PjFecfwhPvv1bzq1wDGI4ICZsYDUGGKIwSX
Gp/EuISH51+Z5vG8YMT3wzlkLGHHwODF1wtozX1IKMI6v+Xz5jTy0Q/zAFsQFyLZSbvke7aep3I6
Soe4nRvPbG0gQPdn5qNRoCDM8cpUYEnHC7VFUDGvqISvGGuldo0V5SllF7cvrzChPlv9koEjGrj9
Sd+pTd+Ic2/4pfgrEkXQ6eO7Qb4R55CVCcylagGuxrqA04ZmCkYg5hypsNYYNMBKko6odoLUwdIe
gJU+Urk4xcHj+2DuxX+m3/kx1C95OgAPIKLzWVrh8kliTblJIJVYSHyuOEQxPfm818Hlicyo56D9
Px3zrv2LYswjXIPMH9ygjsz55Ut4v3OdGafwy6Mp4ZrFiNO4MBqApkJ75km5x3dNdmkczfQ8cMDR
kDwDrOxeDSt7UAf2Er+IgCAwM4EiOQlfJDFwGIcZo3BGAPZCfqLJ2jk/9YvKzdXIneV9YY9DHvS+
eXAzUGO/0fpC9kBqBpQEqohvaLvmop7MfYCmg/2XAk/d2cMOYTOZw7CuyFaID1x0YiJEXM+e/ose
IvdEJwEPsntQ10tsC1hYf/LypYVy/kACJiICASj5586aMZ6e1tNWogUpV8BmdLEU5kCBEwwppXlw
G2tn9nG0Wa+1tWHuTPwtVy+9N02ndRa9ZSOQO9ALNMfL5trvVaqTvoaSgiCeyRzCy5l+GT8zgmwo
6f6d6B5KaLXaSk97RovK9huJ04FlLz2kerEQtgNaMPUQaGcz+IwXQNsBW2psnxDrNXOGLlXg6eEf
94vxDgwCc8G/szw9WawxucbrNV8MkgcIWwcUF5WQW7C7oCjs4RPAjUMPAkFZNFVsWGR6IkbODU1V
We0Qy3IUURftEARnh4ae4ahtxwVMQ/56vvtRd6wfNsdgq96tzZazOetxw4JKQU+LkciCLahr4Y1A
SNDRe2K0vPKvZHssPrjWCT+s3q0dlBG2YzQDe+5b7lT6fU1sxLlTJAJbYNSiPPmnc9B+DOx3aMdd
aztueHpmb2h3xS6BHhX0STgk5u/FLxK+AnNAeGczlf8XwP0Kn04WiM7bj4qlOjk5fNILhAXR3sfh
U+R+qVtU9n9kVKrswBlqwVRwP/z0nnRS7LHwIAQ9dI03kkDXWyTDFc/vJVriL4HTkPT051yEmFYu
UveCD0g4eybuk9UHStYtJRDi75GHETvgDckeSxi33YauZ2fxJ4b7Iipv1e3sN5al8sFwS5LjbA4+
JqiUpdl6Wmbkea2dvfbeEYw44tGAcHEO6M8W48I5IO8QXRDE4S12sjo9WLmGYIUlOasmm90S6C0n
aT+d+Lvxh7rFA8A4IQsOMBuyGJAAhUVw3fxF7VtsXCJpnrAJZsOalAY2pZ/RDxTSy7R7iRRUNkfL
mldJlC4xD/oqPWItSbakuYEnM4uvvDki53Zsd2+ROzGZLQ/oYxY1wVj+TXERTuLOh2hvXh8ttwGU
+lXWbDDLX/iBL4yl1hx11mZRJ4wIw6sAF/Ajgs8RCOLbJLkOKrtLQG3YqhcPGjLrVu1NckHAsk+2
aGIHpR/omiFYFXNsAwzM5CHWqHOq0ERrxsYx2AuxD4eMQvFAYfeg1xXNfnbIBrA1/chDLfplFCXI
R1wmzzVe03Om2XcLiyuWSTARNiNSe5ip4YaL02XCEd4TM9jDLHmST/sAFrPmHj0X+08WpYB4aASC
5dx0q9UbQiRAPDh1WIdn77g14nJK5ia7RvwMkMKpsNzph623/g/HM5GTwScvAm/9NdGG3z5yBCg6
O9pNnItU2jSQgT0/FLY63sO8UJ6pOXD/TWjmCPtILg5isENySwg4SFYtZPklj3hyQPQpHLigDBzC
53CfZs9+C+xjPyW33BEDtBI5bMNiAO3wj7hZbQfXABMceGgGV/2Dc0XomwoQLgzunAWeDR/CtUf9
INIA3jQG1TD4DpsU7mvOOMPHFP0I93AIBK9pXUCRx4/xilcWalaWk8OGfTHeo5hRzcovQbLHEtl9
0uM8Du2NhcxasNXn2RtEqxU+MZvkMXESSS1fizH4BkUhe4MNGj7TLfmU9DjmgQgr/oxRdP8CkVwl
uGOeaLOvmIEfqHoYdOIDwetj87TyHsK6Or+iuwbXmVU7DA8hOfAk7Monbs9zxopnOXs3rmDwc2Gf
hPrpJV8BpkinLtkUmLiDT2A65pn2r3pp1qy412IIcsObBxD/ZryqU4DYF+wXF1BjaRLEMM3xHvni
UzDsTaGSOwC/FeCQd/QBKoTAQPD0vmncSpJI46P/L33onyeXJuxEcMhEJyt49eFXSuSK8PeEzcxV
wffKfQDTPP6KP9inQX86Bg92R3NQhz2AvduQgkIgH00KNgFQjZQFZD+ZvQq59eLcwVHBS8g7xF/y
lsU/wa0HIlIAaVknIEJKd/xTrgm21xXnl0359sKdAYMBXETBlibZCAiRfQmUctBCC/MZtsH2k6xz
cZRMtq2IcncqJQzfQUjRqFXm+J8vIdJoZwWFisj64JqH7eGAbozz3WW8A0lygPkFlZC+D6cSthTQ
AvJFzu0y2CBqWvD1uXgfvYkfHuyLhfrU3hR8uYKHQ7ZWvMTzEHSenK2LaFLIEeByWfnc05/Yv1zx
i9+OfyLoEULWAdhwwck+1VsyosuryJGyiaMKDgDVND93Tew5oWps2FEw+/Lc485yDpfdC6EvQD2Q
IrGF9EnBSvuhclD4EaORLpZ90lCE94aMa76u+M/TDmwbB8A8PjvaafuZr513sQ8zFvRgfHRwrM71
rhf9vnLOvmlxvC++iBhiKiwlRhwuS3uJsybt9l5MqnRVL/XK/Q890ABiO2K3iKAAFqcQBXFP79Ld
JFybW4S6yhtEvF1+BxPUaZq4Ha75LmTW3JQv/fhRAZOgy7vrYi/O5TcjBmHZb+MXTeBnT2thndEG
ndE2UoBxU/yFu5jepx8sMdi4eks4bgyxouMCm4TwKN5D8Cs9PGzI9KuHTS9rbhZR+QCSLDBB5nI+
LPGysVu802ghrkUcT23Un9OZzw7aJ+I+Srl6LQUPk+4RwzjcZhwMTcSS1YA9AHHqzNKVxw8HGChf
vIoI+T8dMeU8ElQuWFHv0SomWPE3PEGZ2GtLBPL4OMnWDP3FTYdjv+o3BY1Hw9ninNEErR/Satzo
OyrfxtqIvOvkzAbqIK6Hf5wCl5w2mEbcdn80/CL4DXc0nNCWKo6FxFgR6kpF/WZKIAXsHRkcLlcu
VnZfaJkRuBlXos3tC4utejWsz1yb35h9sWbl9sZVnLzDO9kucAfI54EbZM0wYfut3uwviyuLE8lL
B/KmSs3TQ74y7u1t2JEG5I6HfP57V4i2xIsLM3hmnvwGuSS8TVw+1+RlngMu5nwe+yghl4U9I8KH
p0OepTnW5UHoSkfqJMjwrBFUEurle7WJuEMdIZZpv7x/KQaEdTCsw9Miy6z9CK+kfYTHLHGZPslz
RH17F7nvhYsX0Hv0TuArVQ5ljIxllXMEJ2EDCx9+YCMBnk4WfCqC2rtPyhg1h/vTgFYKWQYuNhBy
SpucodyA+0ZQ2LqO1hQGahorD9jtECBBbihmtKYFZSY4KEDjPFACtWFbyonHqPbBSWLJh30i2wr6
fZ6Q5uF/kF31BRDn7IFslDP9afqCl8qeVQw9HG9nH/5VMWl+eAR9Ny4vVvl/uJhOIOboVd86GqnT
eEkxIl0DgtLbwfnaO/uUkQqqGilqOsQjPCZwrhLcZCgJ+Q5snv+lsHPU4ShvuF5R0NHzPZn6VwbE
BryzT9VG3XJA5AukB2YbFfyEg/uSQaZW2oO0Mrr1KzP3m3eExQyP6ErhhtNg4UypPrEnA5uGI0lq
aruWKFjs6x8e6lsgFaqdtbd+rB8zvFACIPnCioVfS6FxfvDvcX4KaSarG1a3cNgYN4BWWeACvArY
AfjVo0SiQ9XAIFgCT288mUwgEPJ+jcUa08eNLaA0ZijwNsrvBao/qYI8QvjInGG4Q01s8avXnzv+
xNn3tDwezbu3ZCOJjF3HuWjcUR4oN+yWaPSxKKTchS++xBtUwpt+fQO6vVo/3lIMaPzDf4JW8wqB
5A131lZIjY/GJjuARZgsFvhgqAehdalws+7W/DpqldaLfQU1WYJJja0bx4jqRv1Vr+zr+emcE53t
J3MfH30zq1/8WVm+McEwTwUryAHgL/94rXq/t48sR1ZsS/HjYJsJpQgEbuefTJ5WZQ5ePr3RmeFI
Zx9raGE/FPh6JwprSIAs3qtiScYaRnv7oE9Dhcv36/PbVvnLOUcHFJz/9Jxg4I2LaJ4d2ev/n/AL
+WSA3djPeZV8R3zlHJLybioAqPEiPhkPpt6cem68q0fzyj5/m1HmoqXtgu9ugA2bI39hb8N05brA
Y9V0JVJ+WxUbRPaUzLnZ4U1eRF/eLFjewrMxL36TbQ8037iC7ZB+kb55wS+eCAQe8n8bL80158qd
Pb4LiFNekU6AzDJ3pId4pT/C2SfNwEolPVLdQnP+wzjrQvMBNrcxKxAgZV+cwp1JuwLo569FAAxR
F/d69akfCsKqWMVAi4P2dhNBYvqWdOSzyPZlWfIdrgIX++y7tkMWsyq31poapz6UazeHB5NvBsJ9
HVjCKEbZCg/4R13CnWhr8xVUEjY9yASdb+ZPXk5Du8BTbQkisXaiNrH7Y2EH6IZaRnhbiIxAZH28
nRhHQO5V44zuXdjgF7eILEyVtfWfBmJbXRnZEGx+Ybq8N0RYLgS9ZfuLGeSZG2HnuCrm1wgRQdj+
uckCVEIjEUq4P6Y8GhEOyXRe422E5HFRDGjModLQaohSxNLsi30SzqQMKeRyAYvCJqSf42TPkrVg
iwhXJ3Lshfe/gUYaCfQH+r21GK6VpT3LaEa/vrBPEwwc4QDIo7XhNCsnZw30TwzVzTJ4kyIYUHGL
DU3EmqakY6Fz5SHhouZ0g5IgkWSwm7fZhhKANRh/BvWE5T4mifmdnoFknB2kNJAfEy6WzD3CFhtJ
IiA8iAAKAJacEIy45MT5D1z5CGa0Vy1MSOQXiVEPpHwbfE/wkmBQm2vvNY86GD+aeeFaxpX3Cg5q
jPGLswaG/0HsrFHVbVasbt2wQEvZfLsU8DY4obilxgQ3tg4svtMMcs9M3+Fp/+5sa/xDZxbNOjH0
X92zfCSwQxABcA9hWTi6EubfwoyPD+TKslgkFXEf4lX4Rhg60Do3jogA9FYVivpFt+cybZbSdDT/
vC0XLIDrlii8s7ppaYIEpfoA+Iejt/zBvADECL1EmAH7d+/WfE5Ie0FjaS5Qf2IUCaHw+xMmJWtl
mvMHHxYdEf0VreIOQS2STMHQ5e1VzQLxEfWcfT3/bRrb4GaWGE1wIbB5sK/W2WMNzFKG3TEz89GB
mbZTj3RzjrQKol2GPnrYs5LlExNrNYoGzVi+rvQ7LB4qG80qInJhCbQCxuGM6Ff+HpcVbWJ3oIxR
phoNIeucY8RaTxB/HvwwKEzcNRbEN/Gy+Y0UlH/NKdy44MaBQbcu7ZuOfdXSOf8FF8Eyg4gp2k3+
OWx/y1uHKN30RW+/8x8S8lJ2athl9MAJAGN7GkOOC6cWAl3g8hqjW0Q2ItgzFxM9Ae/E4z+xjkHb
Hll71s/wGGDZsX7hcEa54GPZw3V68248iOqT0+VpJ1QKdPn8Y+3RXXSW+OO2BInQiYvx89VE7Soq
4VKBoATYIZLruUcK2xQuzZElUR186rgFtuzcILWG2dHT0JpclURehDLrsZLhXRvgjR2GEhwwAi4j
+Y2vt6s+FY0WPTG/Ymk6DBHPB5daqpYoZXygbZMLbQA1SWwPaCTNz55D4zxlylar8s2UDtkmSpzD
EGMbz68vIQ87tlzOulrf6YYM00qbuBf6dRV7budjsCPXN92ellLSnqpsK6sTMPq4yUJQ2/o3UHdh
Fc4jOXLraTpkfCZqNl7r3gR/iZ2LEd769hUmZN+WhwYFsFRnxw5EJpZx4TBJ++scN1TiZS1/VhUy
Ff+3lbAO9ojjs5qdGcLamVC/UY5lA61uBhyKOLz0sXtOK+PbKeJ3u2Bsi9iNqQ0CQx08LbcuVpWs
PKPELdCoLrkj71tpuIT4WKYdt1Yv9ErmJZaOTkoGCY4JGpsVxf9VxvavlwmLT+9+iUCwlO+JWm+i
1KfTPBnNWOxNxd8XFmP9oB8dNdnL+bOQcvKX2DSFoVsVNraHePbu05ayx9QRTpespsjI8bxLavqs
Qpwga6mkyj0y2MEUJbi10S1rrg7d4raRL2Z+Dsl8bXh+c3smh7gZYKc4RHt74nLqbNhBtc3+OJsw
A4sRZO1MFp3igzTh1QRxh6YHMTTsqCHeFRbdFuVCzRD9Uh+t6Z6EDyWPdnzqqlB1GQabcWhAybKl
q5c4/b7nz7002KaEMnr2rMu6uerre7rIomRrh+G++N1Vg7MJaYvSbxOA11uIyjy3kYtZjC0CS6D8
DCakftc9Z94PcNT3IW9j5x8CUnbhrcaCxVDLQyo5mKqtgml0AxvQ7cPjsgduk59jm91Np15FVf2U
+bmFhuzOof8RqmC/P8g56zW1BN246SqSfh6axPp1hvCrKlkhOyt7ypdagv+ARvaXDBjCw+aLe25f
JPo1NTBI69luazJYS71saoCIuMa8ajz1LMHirPmeCMQKnSKdRVPpA+K0ZFMOV0ll1dfmElb96zKn
y9ehcNnlvGFlBW+o74nsaLEUMon9pMqIM5B0e33UFw3ULsdEUwqCGfjmOkzax+CZ/PO6OyY1g0Pl
nSY13DRyE6/khpRXi6PnBYumsV+d72EJX7T7wNORS9V+z1aar4ytnu4nr76qMAHsumNok908GOAl
qbRqsy5elA1NVWJ0K9uRpnkJ2SrWnZXkWW+W1vzWFev0Qr3YTYgXghleexTmaVOebehJ5RgS5ZCe
dMIQnKx/WqaxtFR/o3F28lbehSohelgyhXh1Jsoiow9tkdXfx7pcmGPMD67XaImQvU6n1vrV+b2d
+ZA7giimty6F9qZfDHsXwy0rFoqOWnujjpsg3isssYfxqHJfe3zTdbZ16k0KNeAb/aGfrePwxD7J
nm4p3ols38JdhEUXg37j2vqP1uz9c8z+BxVpcryAMsBd9bO/wvgOTdSv7Dmaz67ZYjoZ2DeMSCKM
aKwvvhfNuw7+D8da6g5Y2eloU8OfIdhI6XbSthb4bUOPzTOtrvLxzYRL7TH69NOdt2DEiyk/FsMt
lxmIF7wvqd94qWtgxmotWmttSMvmqzdXBbQqkwlrWOXppdRugQ8GCKzV3VL806H5oNLLo3Wnmkjw
gd2UFYaP2FwGNmbhBBtN5NCVK9zSnfHYy+u0/g48VJAaXNYxOGnVZxbdvPyoqgfLWpvKdtR3UblX
VDczzoN96gG3HJpho9yM6rtB4DRxwc5ttD4DsG78JfWloXwUNZlnQKs9yL/8glUmG4da+2o50wWb
U5b0FDj70ocPkysudev8Esr7aCY3Oz3f8vcH54rqwnoEgChUwJrMlvGZ5j986Hp6jmxW64ekuOmY
vIUfrD/1+I1vvNUyCCq4jvEjzmmJHej7mGzq6stsv8X1YTb0yzECF4agWmdErlgVsXOBDFJ098r+
8/2HbmwhzsV40uHciV9PtevFiBiyGB+2WfyhW4cKjzJS4CA42xun+InSexqgpaXbTSDX8E+Wziab
Vh0CGjaiDXQHb6uyqxUVGnYdP0ruviX7tw/f+Zk1Vvz+hQPhOdtO2SrQJbJF0K/r+C0rDn57tqw9
3BUagVAhSFs98S1wADosz3hBKjAMawmgGIDLiKXCk5zWhGhg1lPDL0cwbl4ZLFITwZ73EcfnfJUp
t6z/1YJHV69C5mLHLfyPiAVI/+D/xgiaM3eo4ITCGdVnTnoy2w8HPRvlTnxaqu0GWL3FiDy2nEfB
uYGzru/EO+y9Ox94SBBFdAzH9w4pY3CM4lPYrzPrQVE1IS0DO44Puf4toT5FPaSOEncu6xYzNNnT
oYbsgc+et5dVpoRV5yxTsrm1Y+Vd1XIVAvcGpx6jH2xLQod4s21Nuo+34wvjmZlEmKX6XjTXErP2
kvhzLEe3/FM5vQwmRHjsTmWXN8FJVVU3LHY55rboU8AIdA5HqK5zbADyTWAenPgWFY9Au7b5twoC
F3ZLx4ihq+gytIHkwinFQQ7puU6sOBwZ9VyxOPenLVewka8j0xZ2+ib3b/xle29l3q8cFcPQoFlX
drxoJe3dm6j3yoTzuL5Oc/letvF3Q3VUvkZ9kzVPp7gmJXHmOx2PkZK7fUmZmxB7V3dVu/GkUH1A
z7QJb2R8lTd8a7w3nn4lf4giaDGFm7vMWwXqHsIKL5dCKE8rFA/i46uO0FnHL/0PsgeiG+AM9CVN
dDT0s9pnoqrYbLqgEe/96SuEiOtIzjxVU1TCzl71q2Uhf3aaK/Ga1DcUmYiDO/tEwWAN7vzqyZ5v
ztM3nbnnCZ3UPWQG7nYCQGhx9OhcsbVnCYmkBW89nRH+3CFVLX1/0/SrKhfxq4Z2ljM000ghp5xx
q0AKclMiE/PQ34gCM8Dqk3t9l5bhLjGS29BD+eZOTVHiiLKm9u/cMFnfkeUHAXYi9kRBbJ1Z8iPT
vIfptz9xixiw6qp9bpTDXIqeDvd9k/UA0lF1zioNC/AiOcri0wnSz8FGOuvFCLIT1Tj0YAyhmS1F
X2tDAje98aWGKCPxntKwurLAEyvnqdGemUgr1b6DJ8OLSCoSYo25a9TtouKajL0/A0hiIGyqbeBV
RNOLPvVThozWDMfamWLU4Qa+Z3WG7bTRCrBzY5bp+5iVW1nrvpqSql+RV6vCr9PtRWXQoUtoCh0I
zMOPEiMvmBCTBPJSAkAyzqJrNFTa10Hxjyz8yiL2l8DjvYYGaLRnofHUuLc5Mr7iTXOzY/sPDkKb
bPBGEqyHciayCWsFrW63EuZGqR0v+yC9awAVVbN0sD51hu7YqrT8h1GGoxf/ShFLNRPGe9m7cpoc
ohyfG40YaEiKOr1KgUPCdJrsgxX+MzuwsQk/TRr29cFCM5EnTjHbJ54xOVNWhpI8crx5tP4MiVgx
GZ1TDBPTFIwlCrFZ1ZpjkPRY17o22ZdN+lGzMY46boTmmE1Ae3Tu3l5DuQ+qVnym9MCO/yXeV3RR
hksHVlwg4O7ZiEbtMQsRQeVcGjn3UWSJp0R8FKH1HQKN9z2LTpyXFR6IHLxNCX+qlG5dpjIrGb7w
yVE8PVLYn2zpw0EMUZXB1odcHOvYm6UwRSV/xQS0qJ1iPvp/06tMrnzdM/56yL2WyuVSsRB+pgND
5qLl++sG3CaLlexTSn9K0ZRmzCDle8mLVmpspMKL00Vsx2FslIz+VD9P2/oRcAnnU2Ld3fobCU2J
ZJT7SFqkGfe3BJ21RXxkIL1Rn9hpA1k65lyzhOOKDB0l3yR+dYxsSGKND3weBFDW4t1ICRK9STiy
F+mUlVkocy11jkE8rLNu64GWibFmULifSWQxg2nehsXBhCDvsGJMSzLaFRM006DB0mpXSiUYd9KT
1hV4ppl7UrRwLOWtVNU/DVjESthR+8VC/J4SlnFJ0exuhQkuV2K/ZO640cfq6nghmSLstVPWvSrB
jxLziym7wQhmq04MomX42Y00A/1U7EzP3oY1QPewqvPk6tXqzShQsDkp6yv1LaTYiqfKzyBFE4cq
8yFzqVdxuElMutfBRogQ27dxGEFVVJytLlqOzD3z12ZTH0aE1IaGaBwdbB1ocNfkvWRitpVTRZSQ
fWlxmMyQfk62Hp0UaBxjKAwj0Jie3NNJPZXZRgtZ75r4TniBudRClYPtpygNPYxS9MAEoh2DZ6Fi
vIkI1UZKg/wjsyRCBfFa4UPWApOykEEVqRy39u3jpPLsZUuJlU8KiOW1jckx0b86R99YcXc0Khw8
NWJkmnMc1ZsM7KDx4HnX1SJTrVU1OdQocM8mJdCCLWXYHTEq64rxOCYa0Idn4j/ZDZggv8U2Kxqv
O3U1HNMgymx23tCip+SV9iAoEZ5BKUVMysDyNIPAMqx97D7YqWwyKvz+gukmGcValga++qvJWBRC
7y0AAxL0FpkBquQgKhnYPy8MKBnORFoFxEANr49takANxuhgxEkspdeo7eE2ZdhFxKqyU4fiUFHE
OxPCqAccMR8K50hmV2b/igmyt3mO89rNWCE1DSEmEtILIAB/pfgfeW7Tp7NGV0pYgUCw1qejE2AC
ou1BpDK9N14q9jqQmeEFM8xXTfY3Idn0rXLVF7gs2MN2rKGNOl79rkXoFIZpqfJAKaNNs1izD9Ei
ZedFjGlGXf8UJr27CoNf12W8FJpZ5fnOzKcnSMZ2MbYayrO8gdk4pvNksF91A3DPvzUrwq4w+eph
96bsuQAhsiBdKIb+UzR7xpJeveXGSu+4PSPlEOTOl6VlpNeYCAWhWXUJUV7qzjBAqQfrPgSYwI/5
0rPjFUCa17O8NnO389jJJVCcPEEmQ/oiE0nQLPVefjGxqT44X5ndpWA+sQdHh4YrRKTtlKC+ePzi
vk4vMQUHFOZa2Gy9Smg//acCxbTLOE4JVk0SY5LDI5Y5qxIUqp++k9gH1iA0GXIQZwmCxGsE+J7Q
tVKJeZ8Sj60Scm4qzq9S3yrABVr51krd3pi2wUAmKL6elYyR46R9hhaDVHHUnKM0nuL8FOYnbzwW
8kGN9m2zlSYY4q6snj0JxbHtStyYrTocugRbwqJfe6YH57RfkPM+DHzveJI5Q0Tq2HdrkSOt431U
LiwrZvAHDqFtGg9j/RYjMqBjDcXkb1Bqi8/WR8wH0VMl2xSyKByCZpt2FQPFtGoxVp+kixZIy7ah
WE8XhZuJm0AJla1qYL+vXW2ubQqU5lXv+mC/lZO0qjs2GClay4blPAdlaKEzO+TbNiiZZHah+Asw
cU2hhBGQv66+oYUyUxvdvMJhot1M99I8c0kDuCd/oEGcBLfAyqf2533ChamHK4VhIcqlBYgiUnBM
DxV/a4d8KXRDTtpiU3QOlA+wyWDC7SyAa4qmO4Jlift8tCsK+9IodCRq5rZ8np4yrhLiHUJ6hoSZ
uYiurdrvR2YAxfgZPV4BmQ1N/FSb26CjlBt2A7u7enROepfQSfSnLtSvZq5sDO6Ntjsq4SUesNdQ
d4PnuJHBaDM8ZW1VUEC4Tz313aeX03348Qa3lY7Ij9tKtlWXxlQf0Vsp05IBWCPpNT1SITqe9Apl
gneOvL9RJfVeXNam4k5pdOYB6QPhZAZ5j1Euk+tVD0fWr6VrpcKCc9jkyuZb865b8qIpw5VJlQ4n
xvqQKvU/rgT/kwdcfA0c0Qz1GYsDMkPEzyxibMgIS+nogVoiQTK7P/TtItahl9OtSG2KtSX8Yg3X
9s9Yq8+OggYZoKmkz+jQhzpqQXpKLLyTIriyuaLeappd33JeJBPTQ9jdkqtEo63VopPj+uqpaaaN
9NZO43uUsyOuISDkPoKbJHlPZcQ7ea/uHF9aDjpoduZ2Xfar2NO1MB03b+2PuCy3VTzMR8n8Ta3m
PQpVwj8gHqnZpVaIl9bYNQRU3cFDNzqk197WcU0DeQ8m0Owxnx5SuKsbpzpobfNbje8jRuUOATTR
OmKoBOteYF+sEjNT+sea4ccy7kb7kHm+kgZKFC14X9OKw28XL1PNleWkSweB39W9dQ1Hb1G2Ntkz
zLWAi7nr9dR7HkvR4zeSyRfGfMx9IrcWuTwHu8eew9zIpb0dGxhNTPW0KouOgtSm9zG+i/6ikX91
zAvZzMXxiI5P3nZyt0jGncmJUuSjHYYL/qc1Sa23WLZiTDcMS7Bk9gDY2nDDMj0Oau2yA/jXP8e+
K770So8wvi3mkUrCHENa2cP1G+wlrV7cevuU+h0MKdYcmQic8XYRg7U+jsIQSpPovjo6PDDEasAy
s+ZE4CSAAK+Aw9FdpzBAqAdwwkvUpNLVRnC6ONxmLVUXCo5d0l4b+Vb0GirNUKYHS3ze6UDEqM1H
IspJxX1qoLoKlGHtIzgGj/6H5SvdSo6RRgFbe69AVb+mCARLewTJuLRqe81QgDt/8iMGl9jCjqau
tlPPtdX52mehq2Td8tM6umutZditpNa1tG+lwqIp54EBV/H7EBI8HjeSiKMoVVdzXjGmj2BWdh1c
db5jOVSwgXS74n3Uwt0ow7nIK/RrmDeSGI8rlGoVtyIx9qLvMdE+tornDgHeFwaffeSNZ8Usz52u
7NsKUheFQO5esvUhYWxdaR3nUd8PZrgwExitfKclYH88dSsV5kis+1c1JFKN9gw82XVUbyW+vVzv
VpH1Z3O9SVZ10nt7UX/oTDJx7V9IGzsoe6uYnrVkQY3JildVxJ+ZGQ8LO/fdsWRR5bT22om5Lgsr
ey98nMZkk5sxDkf8EBvn0kQ99vhl6CEz8qJZVtL8MEyH6k4qKXcZxTSzjrnqvNIBG59QMZbPalLx
tNPgY3pZuaC1TX2iPORLWBqo4+ylVktzqwF28pFsEbZLDc4LqJ4AoBMSqCKHfcZ1pDPDRMWOq1C1
biXdHBU35Tux+3oXmuo16hHEmxJrV+NT0/XDVPAC86J3AR0W0ZQbc3ko32v6niKQdq31DKobB018
XsZdkhMWJONn345rR64udTi98gJixX+MnddW49rapq9IYyiHU2xZzsbYGMyJBlCgnLOuvh+ZxYa/
/rW7+6AoJ2Vpzi+8QcfLqU0QOaDYZgqLsbZL1yRYe9UH/UGu3ovwU40SZ+B2TcmRfaMlCEspDmQ4
0iELi6EdmcVUooqZ3KQ0dSwdPklkHDW/+sgq9UQGPHQeaKdA/mTon7uTpnCBA0be+Muy9BDBIoEN
UhOxpYi+phxtqoR+hI/9T1tdkwhslGaNF7VsqAGRRFmyiHaCjAJUql+7AaSxhPVUI9jawm+1fuZa
ylYPnr0xwp041IHDBJOBpvDY+3bQQXYO221EayeQwZH50qqRsve2czfCKMBlr98tckPuqDvRBFid
xeypWNHqHgBBJDhoG6Q+bhYuIgW8n2edFD/eStmw99tqxGQL4k8m4RPUKwjPDy+6EU4iPQaslgBk
Ewmq5AMg8k3kHkz3OZF3SQ11iLzzVEgKDQ8DPWieWZF6nqusvBSqcaIB4S1LRy17ircNEg0MOkG1
9ARl1dI1bBuK+WUHICRLSEhFAxnnChtz87kY4ZLq6MhXjbapA8tueg+x8XIs18g60StTxx6iWaMs
4tzfaJ5/0txoKxbsiByP1MPjYTEECoIktL7qMG0WouohcK2XTpDk94EbAAir8GLqwNfE1TnyC8BA
UZDOh0JqqThiw+O340nMu5cenZnAqh88xeSeFaODmuJSXorjnATGS4UPWcAT+RmWrTn2M/5L67VE
n8wF8HgZojWfiN9/eZuV0I+BANdrFAOmN3K0ttJQnXkeQbKKdE5doZFgHouy09aa1MqnIa7gGsYx
xgGw2Sx9IEPs3gOFzWUigPmwZgwNk8adc3dtu2obhXSPvTxEoWWgABpQlVRz/UGXVPgi5DG17Hht
5mReqDtNYvV30Pl1WX11ZRGFIPdJs9YB+m1x+ih4qGpSEDSXqYQ6WYBcXC/Ou9ydh0m36kMErSgi
ZyLASBPeUECK3w8LM453rmkeS43+SjcAci8lkI1ev8w6676ByVQk7irUYcuP0kUyiwYZbZiT/gBB
BNUJt/b3niKfOxeyTKj6nyOBS+1hSGpIPdApMpSMGizjb6Q/CJ4F0Tpm46hPBN05NWsI96aIeL/4
WE9UJSH76EoKiKKvLmsfm+shKee5W6mU8qyZBNhGrayDMRkWBhq+zLoHc3kI1zzNy6ETASNp5r0U
yyspJyjK+2KfV201EylLtR3XLMAHO4v300BSJZAvYnPhhT3spxGEZSR+tLFoWwkzSRP5RDbhtgiz
q9GI1zb33qWkX0YjbTJTpK8AVyevshc9q3ZBMeDx1mdkcr5dqhVzHfjNUpNmNSZ5YcwgNNKpcjWM
qU3zXi2SF12oKZQ8G+mwVxRplvQqApB9B6yk3lpievbVyEnzam5ZhgOyyG990HLJSpCRMxHJSDRM
G4LcossWI8kzLg0xxXAqzO+rvN3our4VemmGAlNGxU8Nqs3QkguUIdjRkvFTyp7Trv8QvNchh+/R
0YQW2mUR1PTRemIQluljcLfwNRK/WCdmBYxAeAxGc0My4bhuP8tTYsREXokKSh1V5nRGdcy66Ckd
+5OchhEPzELh0vYlMZzIlBdE1A8zCnl6DnrdBSEtME31uNMKQXscFe/UTcNAG1Svasp8JOhbWT6n
JAukbztXn3J1ihHcGtl1tF7rCFJ7h8wlZ6W1JMi9HlY5TWBnAbAq07KrNn7g4pt3sjjQqIz3VeA7
U1Ix5uG9LtAs7crmLNEd1NX8AQBX6zW7TlWcoeDw2ySZ6TEU1kCCOCaLeE9S0seIe4jA6ISH3AuP
/qi/xZOndrlsvdewrGmAp7QQRHd60lvjMILO6b3yaPYoh5t+4lDbXuno9ZUJdZkaSXZrfGgzVMcV
71jKn6JYyPPaEN76SF4wDJ9dgixLM/EohkfEs+hJ1rvOQXsS4hdWtmqDAn+5gIp4nebZejQPuYzk
IMVZYYz/TKen1JJ9EYVbj0xOEAqcERqK0gmsihFhGbe4Z3rexikWJlL64A8iXpW9s3NdeVcbwbHu
mHuyba24G90qnDJA5T3praWh4xlVkwV6jL93Ceqtbp5sByitlYVmSJQflbjfpEm2VgzQ3h7krFz9
TBUq2F6CZE+sHRMR2I+sBXjHSibEVPyDzBnp81mEzJ274lkKCkobw4tcumRvscT8Yz1yJksonwJp
UE1vNwkw6UBmiac2mZLdaVmBbwYLEgKq/lr2XBclzldeeteMbFDT6o3ngea02nXlis8x5UNZbLtF
JorPlSucBfj+CUNMGsan3PQOJbWODD3fGqfjIdWOZi69KBbEIxW9CU8FCTZaNHtqYnXrMdYkfLvE
h75CTUMAd+kJzaxlkBgKpFQLekFlv2yTGo5Eb35EDbZZ9UiJs1qZhmE3JvTEnNAv9h59gai/Gzi5
dSjYglRco159a+MSRS/3ajbJVpaKz1rZKib+OV6vYUmb7ASQiJ7me3MRBKQCQU59s3wKctpbVrFL
AalvzNgSGsW76IKrrKEseqiVZyUiq5ZcXBuiuUT26RKGXCFoeaGMgJjuXTO9hYgE9CxQdM65mUHb
G3dByVicBI8l84icHbsaNKDWIbvtg1CnUGT0MpD2lifM4P4lOwsEyrBuQbNH7CDWuBTlddRLjPal
HPapgo4lmvrmp6EQm1G9N1CesVJUgyJ51QnoHQRmGaHGPe6b1OQGjBQ42Z5JLWU/ZOpWIpJsA4uy
i6k/hvStiWftMWUiEEbl0CjwvuLs2pYBMLAAHfbYf2kUcZUN8Vkn4+iAK7mddog8ik8e5OC+viQD
kBJqneH0FMDnAjcmysHBtMgrvRbYl2e3hrCrQyY8sx2WfsoolBW0TI3eTvDNaPxisMeOcCqXTq4P
+ENLSfWKKDu1xUuiFU9dUNyXA/2PtEgRWJqkHTsiylxPGVM7RLxd8Ha6XQo6aRa5ZpNBVhIWXgRl
MwNloFd7UUWgPhGxbWGE7d4LGc2qYni1akQ2sv484SfHUHESs5jYsXQBAq0EFygIT4pFoZCs8qOQ
hoPcIMQXuC81ChUa8mplTKODlHvCETEwD7A56SS4U1fJqskqIljUKq4UqZzT0tfukU+31HQ/NtEh
ahInihC11HOnVEEANei2YXBAf+ghkoR93jZzK4l2aqHP+5ZHJUywdap6VOLJ0XsEGqoUaoyvfvR1
6oMQCl4Bqqae/FqmqNZmCjBejyy046JW6GLUtXANBzB8AzqLmUE0GZSrUu6XZt1cioDxDlSDVmbU
AlmHWqkrqy3tPgr3Mr3LuzyRZQr7uB4OjWOa4zZN2pkxYMFAcAFmih0X872QFXgxgDHEiilMgL8P
IG51fWlGHxB/h4jupiCD0Ugn54swcaRxoPRgQLEoWDCTnsrK3I6V6AgJMPdKmUdl7dRK5Ah52M1H
VFYEUZnlsvzcV8ZJG5G8o2saTYlbEmBQIs9FLoBdjYpTW/JKiAl0DzSM5l4fnPTQOgZTqgJ2oOgM
6FQRxhIxjSF3/ATN0bVgZyV9GdKTYBQ9tkxFSeZ9DkF+bWNXJyrM5yAlR0FC3Hx4s0rzgUH8PWLo
Mj3g/B7PUWK0FEqycy8190NErV9pyo8xN+aJEDuKJf/xwhHps8zfCkn8nln9xbesTZIjsU9Om/ij
7UcqT1QQX1y1XTcSxlrcY4T+K6sgdGo04B7oBnVV+IZivafV27g01pmsL0WXrFXJHvUeSEhcUdgU
fZBY8PHrkkgPgr2L1LAc0cZKcvMz6aSDCHfD67AB0tVt2wCoj4ZXwUUPrNzoMuFOhmhEIT+OIiDk
0J3aMLItRFMZ2UXsbDJec2EpGCcAXHdyHXDrqJThSEPrq6nsWj+eyzoq1Dq6B+V7CdY8V+cFQ2BA
/WE0hhtS1PxoSARaRoNcX8qNv++EbGVlLuJxwNIk7Mq0e4A1jUmboV4XF49arGrCUEQzZJovE0SN
W2Wq6XqzWvwcDJX2I1MqtbgGbJ4SQ2KjIFS3BQ4Wr8TgpfyHPpcT1oC1+SLLMHyQmRWnckryUZje
LCqw6ApejFCEecJwLAERywjAHkIJqmRYzUc4ufQJ5yFDzgRGUAwVzfHWjkeJp/9RMlaSMTpItzDL
tDTBpvYWGe9CZH6RAI+ZkwtVE64s+MzY/tKRbepHtuh1/J5jsWgfdkB2PaN/iMJur3vVxkunuaNB
sho0Jcj5BPwmcmoiPPnsvTKfIgmT67Y4DGBXBRiVJV31EPpWRetVSK6xebD6+1RBSoj4IibouF2s
cwbsX0DnPpSnxnm/IGJAdb++u7gAsiSOvqroBr0BCPLKt9qCPUCHr6qxhkEvR0R7XqK6yFigZx+l
z9jL3RSUulOkHnZI9CU57TJwLUo6VBMXRg3XdfJRZkXTVWmIzdOIpKsFJAd1JWPrBTdljmS7AKBw
HIUdIvuhteu0Z9+kAcO0RhFt0fgoP8u1bYZEJiAdFSbA6cqY1cdAhUSFRVV/eOxmBPUuTap5LlUU
IiF9k/INSXUiEtRCgkyrbE4+aYtEKpER4lbd2Wwg051DHWPK+VRxsKrqEGtY5VS4d0x3bhiskgnL
Q2PC1ehQjFmComLPzdHnjIZ905MLQkKanlgjR6qrUSMqcpSK5HSKRDtkdKOnqhnQagNblguAKlrE
KnKX4vtkqhZYppOmCmxHGdVYOUlPSQVbPT0Ilv9IUXglqIZT8KPMEM5lEe56iYOtL0rQrL3RfTA7
8VlQqQQzCRgqWiDKAP+NzMgwQFuZwXCJ6ofYi9f02PeuimJZ0juuh8CMGS1NLmzte++91j5oUuOE
I4GcGACaoCFH8Ff7aMmRMZSZ+ikUlcNuuJ23brNzmVHpFESVJy6SnvREXY2ufPKmrKz3TqbQXztU
1UJkMDwkBAt/XBQRAVzWU9sETQUQ5ZilFzS7YobWrjefpGhCyjWvSk6fIIzmqpRdVCEiUCM4kppi
XsvoqHArbBKfJHMa3JtRBBIJRp5RH57slMrcptB6QOq77to7nXAyijZyhtmCEai4FqXvSKG6SkGz
d0h3QZsc6gSvMBQL5PzcpfrDtJJR4TTKGegE1MUEeAJMeSIZnaVEGyUFZCJSM8F8NkAIhZM2iP4+
Kuq1ToPN5ykUp4mrpJWkyPGb2wTLmIw/y1KVOxdRxgHnEj8H9ASpYGyQiO2hL02HMo4j3dtFrur3
RZ+vG4yhcrVCPvMSNWY1m05UnHnvVVqeGgJWlz0Y1HLlU4TG/tQ3jkpqtHcU9kC0SFCXPREsVH/q
vQeT9Ka0RjqKFQNLJCQLwrNNF5Hs9dTCsAJ0q+iRB3ahcBV6w9vILXp2Jshpv8RqvWd6rFRUnILi
kMjw+D1qRFQwTasiOCjhiIDURf4goC7lmATrudjeV30/U7TmXlE6HMOCzql8pkNDLZc4BIm9si+m
S6Ro3FVEtomR7SN9up3xMAnfqiKwJQs/k8Z/jqtlYaEhPpYVMuJ5s07zFuFhkjsnmhoEgGymh07N
GSW1sLx0PSRqyemzcUUFTZ/lIwlDPO60nkpGJx8kMhYa/w+poa9vNzlFYgb8LLEHJTtq6TjeVZry
VEh4u2RwjIaXKaXQXFSGgubVd+X7rKdKHdPUcs1ki26Il1+QvRyyZCUH8b5QcmpViCM28bmxwkuu
UGqjx9Gx134ESjGkp1h2ewXqpTymy6qh4OWZ9TmhYiFMomaoJ7piDzTcagBJC1DSBPcjGEkqU/CB
caI58kAlEPgreqKmUD91FdUnqUYC33chOp3KOr7Kvo9Gp8T42j6W0L/yonxsmnajmI4aTg+EgP7y
iOuPj6JInG+MpHoNOiSURPFcdBDyJJqFZjRwbqJ2bgktItQLnZ6k1hL6NYlJvtZqy7CaTPnKez3k
KVHkMAUUhN0X11Hw6Fs1ijfhdKueiRz8e4TX89BOYVFX7MwxWat0+EIkwKWpGNDmRLRTJ6gFppEF
+SORWD3U+apW1F3SQywetWVVUwaoG7qQ48TmSkMojeF96BuoR6jUxbWh/3BFeY4jgtCCMvSYZyzm
oqpDQk6lqUXn/iKn8X5AtcGoQMdHCAl20trMsj+ZTJmgGvMna2BgD8tVnzFxJJp8zeM6madjrNuu
gFyT54OcXLvFwg2YCjQtWRdVkK5vr37+3D5LCp2x+a/fdDExkU8j+tfCPqdv0UXJ+a8V/Lwd25LZ
/Pb+18uf7/8f+/Bfv76twRU0kWIGUAqjL0f79lnRtYzHXxv4+dQrDExfbp+WEWD1g7Y1lfz+9kES
0cdb/tuWTMI5atz/7TR9beQ/Z/J/nbWfzX999deKbm/NwIV/Nq3jX0/Prw9/HcJtSaEn5Jj9rFOR
6OAMQvd5W9vX57c9+NqEpWXh4e/j/XsdX0d0W+pr724n4Gup2z3xs7nBh7ukGEk8T9SsmGgD00F0
aV/0gXP72SDIfl7aSVQJzB8pbu6g5xdxswqIDxGlJrzxgbpgWmMQkJg7wUKAttqR+u3AkVCtN229
6xzgztNH319N/5uQ4Abod9+ff38X97heTv/++f3359Nvp2Wm90ZUg34oB5uO011o/VG0HlHtr81O
/yeKdPw6DdPxsGu/v5xWLHnlSvJpNv8sM70OSJkNk9BKrv/Hvo5eZacuOfBfx5CBMqBS/T/2dQRl
U1jy3IeMnLeAU35tI5ZOnj9i/vxayIST08mKECzlF79/FW0KQdl+b2v6xpVfIlKunOrZgFuYjmKm
MWDoevleVI3dZa3cf7/9XhYrxFBwprM5NZO+P1UABoTkJ7f3Km1iKufTkgMFFLqRoQZK5J+d7kLS
DYaa7/ffGxAF6uF9tvh+/71qS7/Ubb78fluLHfNCrSR2AJ+vvPrarLyCZELez6rmFBEUdBwvlB60
7bQV98KnfNQ9TNd1XEXA3q5gTtwLNxzLDtSgcf/JT/QOcYSzptuPr7ku6YzFSvQXpk/7Pz0g94rE
ArkoG7C1tm1kZHS0sLFdzVx3QKv/Ob7v/Q8ALYHE+H477X+IHLA4e2OzC270A3VI83XY4y2h2zqW
o/OvzdPThGGjYUERwAAdNyDGp4UXw5hfqCAsah2ZFM4vEL1/7p3vTU8XUQSq/P3+e9uuD9AsERfS
IIOmze/k1ndUKtrfy3P4jSb95xS7l6zARdSmDnS3MACB+PdD4GLHM43+P0/63+9vT4cxROQVtx8Z
aYKCqGk5ty9GX+eL28tfC369/PrBz4zwsw0hHEnrv1Z3W/Ptp56YDOimTQ/ifx+kbwv9P5cPO/QS
AG13XyPmr/352Ylf+3vb5u3Pz9djYyGzIRGnTTt0+/zXan6N1Lfvf72//fTvgb4qu51UezrW6Kzt
70W+lv5Z5mcvfu2kYQbfc+vt+8oqX6Rwmgh/Zp6/p7Cv6/a1zX8d529f3Vbn1s3/mGBycyLgJphn
k2umv+erWCgAif4EDb/e3376s/e3td8+I8/LnGkI+9qX6ST8OmV/7+DPj26vikD8PvKv94nIRP3z
o/+1pjoUbc/0X35/cZsRQ9il+KfAV//ZyV+n+LbKr/df8+/Pr25f3a7Q7bOvO/Cf9f+c/699ur3/
ve3pcP+e0H92/7bCryv38+Ht1d/L/Hr/f9vr27Jf21cbUBNa3Hz+dSS3nyRa/BmJfWJrHUQJNU3w
B/rP7alIyT/hIhAE404cVO3r238OrIVSiRtZXiO8OS1028D/2kEpp1ZO5RYZtP+s+efnt1etVQi2
nimPt3dfa/g6x7eQpx7G+zykYPXr69vL25/bFflaRmy63pH14p9o8D+b+7cj///47L/+5LbJv0//
zx79tdxfb2+/00xyCMuDa/iz2O3Vv/349tnX5v7tN3TYY9xekfgIgUX3wYCPz3Tov26/X/taw7yy
FuMqR/c5xp/l9lMhhBVXANec/2z/9tAqsAkasAQgd/4ZBm+/TwMnACO3+hp3PC/xVkU1qdaw2Z8/
P+u6fXZ7K6fmGfi2T7KKPfxA8TqVhv2vXf1rCPza8zCCWkg5goI2FeTbimi6Yw9phKt/214bqmu9
aOOvuPTvU+dbCeZJieh/3ZGpMKH2PTQS/ASoNPmafrDUoV/82/7/bO32apqyp7zir0v5NY/9HIrn
ls08zgllMouaVU7Lr61LnNOpdE9vSgN4hiiCUq2LV51xCl9lHZSbQqoTlGhp5xp8tJQwg+I55eme
WCBOOotK3TAyElc+5Njby+j2vmx0u+rVpyppHpNE8eCPM2CnsZmuo5/f3t5rvlrYep7/ESzUGxpl
vPvQGPD7vQBDKrMzA9eSuXiCCwPj3RnHGa1LDDDu+o1YrRtUBBGRMncUSDGN68/Jml7O0Bw9VCKM
s4iuKfBE2I/LKHusDfyQ5nBjGoR7CDYz3ALjYeYZdo1zAoZE8xGeFQWe3k6HuWYXJq09O0eJDCRx
e5L8c/ykziVnbB4MjF+smYbtpAN8bOy4BhA60EdzkrUiz3thh5wxO+SuRpXg6G6olpEFufUodXPb
cgAdr4HqZa/GsMClrZFWbevol8gxD7ijYkm/NmyEixG0Ue9VBHKwUU1Xrrf2TwFtMHkp0NMOFnws
iI/pp7/PrZmR2Aqgp4cM1YuVHtiJgiopFAIctYseJDcPO01aLprtHlr/WFsct0N3MYQZC9ltruPf
MInUVgRiBSxiRFivub7ijpGA5lDd9eYZ+CV0TpR7Bb2CCg/RebVDIdQ6otRA5bAUaZ6tR/kqgnxY
Z75DyUqlLG3Z0ekkrAwixA/uHcmWiwMNAAHEED0MRxecDIXn4dnLZjD4O/UuRX8xo2sO1+2V1ncU
22ytwtjnAGEh6c8KmirhXB2c/NS9aMT29+m2vyKDjOoSjmjKDFFmBFpxzcTzI8f9mJIj4BqqUZtx
7TmREyFp7GGMDMfjzgOQwmXiI6qlXXZMQgA5Cxj1lXVXImYPgV2ep3vJVvSFDhYEx/lkzpOb7s3a
NvAY5Fgb9cLNaeAaMu+eubMK5al/UDHhgT0x999o7uGzRH4ZP9BF7dKtW1/TwikM2198mCjZoYKG
ZAyMIqcg56i23JTsFNesQ3anPfKCk2TRPaYthsevyf52Ggh+mitQVObFs7KJr2B8kO+F0wMv0Cmr
Obj5yV9Q2aDFXm+7I9bFqBtaIQXTOUKFTnjFBH5KtAAT7WDeyNeaYudBe8FpCRDnc/hm2dkufpog
/9mdDBlIdAKuoUhLC5fJGQW54rmnk2cuq3JnCTbsCEVemGjTvCGullAchL8/uSBgLoG7tiwvUU9J
3tiJlvbYsjvJC82udhlWLaj54DlEctReyg33QYCoP45tIL1hXWM1IC0iPFaNszDMadfhadohspAu
zcknZAa74h3Ql4afk2Nyc3jLvpwjfKstxjMkbFbH3/RPR8eUKW+hbAD6IgKHQil8T/TZlkDoGmi2
DA4zb2leQKlEOv1psDl3X3cKman6CtS2DBZInIClQ/kkdIZ21WIjAAeBp01a6OIGtJ3kSNgOoNP1
VioHF9dw9LjArJ+bdwE/9hKc9NoCulfMrE9/I6AdlM8bMsq1QJH2LT1gdc8uSdjILqmJH+InhqXw
SaYhABIjPtJSyYAc0fpdMLqF3pV7m9tBEDbJOv3T+iAk1rSVcvJRBDrcWY4C5bpzvGMIgiDc8Pz3
9GpQsu1P4d5AE6FoGLCALDDY6EjSIQhcz3MTY6bFqDphixHBInsBg1fN6o0SnPX6WshPY3NprIdE
eRhg+EHlSVaaPSDypT+6tNTQJ6jm2ksl79XsmIvcvfemceAvhKx03ykP6QCyluGXSvO7WtoF6srR
Yur00+ezu3tuaz7VDcdHSxa+nnjU7Bz5HO5olRiNkes+7Q+seJhms5Qn5cHrnsbyocrOYnsSaL+q
tkqC3Ty26X279hG8qbaZ8dgHT410CaUzdKco32Vb5RP+V4OlrvFo4OpwYBhvxv3g27UA/fAcJ46I
3arh019BSgC5KiRgqhkv2CqasIwXPOMQ/gy7U+/b4BwkD3r8UANeKO1YP1L8rVQbdmGzReyEQCGX
1+O0BgNRojWSKduWyWxNy9+wk13y0KJawJC9KoVZnT/pzTnon4v+OctfUrJARCjnaXAe/kjNn1R1
AGD1Gc/msTYWnDYv37XsPcNPjNdXtclsv0WaEcrrKMyKD2WT+dRuF0j26MFF5GjblTW8BY4hrxq0
mihDMAKhWQODY8MjiQ3TH4+y9apDlxUXnk2wGx3kDmwVpbfqsnpgRABWfTXf4R9awr3rHvJXC5zP
qlqUbzzR3DAx7i8ZameOomOKCvJl7gJFPCDxLy8yaOOyDe8ROqNB6b5zgtBxV3W2Yl6EMVU66Pzr
OiTUeXyC/soel0sBb3SE66K3FCPHEeUvPMfMp0xgHk3AAb3EzUeGFQcYEf9SS68fEa6J4dxcje0H
uClobxBzxcwZAF28JUy1q2mbNLDg3zi+uVBDu+to2dOIW3dXlRvrRFPGc4gXaIpESJVdwSm7TFkQ
FWFhLJj4EyRDn2plpdFGhjaaLrwd53GYv4Mg908ts+8xeW7KVfuZJnOPmQpoD21pd2miMLqma6Qt
0XI6I6MdfJhnpuxa2AbIBEBGawgdQY9LgJ2WLTUuqB2w12cT69xDL0+9MrlRa7vkiK4zctFGxnyO
iCNYgvBX7xgmA6etIdYuZNA57c6U6Peug/RVvvb1ffrkytPsMWl+IBGwlx7Eq5jOfGDGE2Z0GYTz
yHSaK9BpRply2QE9apd5/enrR6pkukBc43DDVIgpK0eIJWn/wTBK96bLFrChhNceJUMGJ3VFlBI4
3ZUBLqUjJs2jbYVaHI6Ei0Ba0LuN6YQ/9bj9xRA3nfiVfr9kA3BX9Jmwqxb9Q6bMLOzMzlWKHvlM
ghrM4Z8dZiQPRpx5jEKiM7tBqmQJ8o2WER5wzccovXLGvG52YLik/jZACpiTXUIlVJi7Fbtea+Ia
QJgibMtPHa7fUoe0T1PYy8Di9umdbG55LOHlMie3iyByGB5jjZ7ZMtuV4lsT3qcSgqVLESE5Hq3W
JvJM5cfgo2/uw5xW+H2OCWE2KxwfDLSO4yOGwESYMPFomgcLphcuVOPN5Aud5p27at05pt/BPHym
gpZejQMFpPGkrg3g+yhXgNGGLIJkrnpTOsRvRG4OBYLVlLX3JkLeAy2vdcgzOKyFt/QPGuOHsncs
w9aY0uHE71CYQWs2BwF11Ikj+wtKDkSVQbSJ1RWPxKTtgBB4thVAOeOb0dGMX9S4GzZzX4DSs2l2
BjOnvEBtqs2BIc4SlTjcVw/1MnTniT4To7l5i0Im8rCdvrkQyJyYk4XSJiEbaDLi8XjXUYhsV0xK
4bDtn1jCr4h5s0XfzFNbXxXCA6cWfQHuHfkaQc1DuVVfG81iAutkW7pekZPg5ujOxw3XPvGWyW7A
zpIQ0J/2nDk/1teoVXAB/aWGBsDO+2D2Sw+yPnn0xfLc/RSv1YLwrpTXItPkHxk7ALB8RN3Q4GYi
Ur8YkyzrLfiSYFkveyj8RDxoTy4NQM5I6SPNu4KMBCA9g94CgPWuLvYV8If4bobLzp+VtDEqfnxG
JGfBw7NAO6rBGeqlhRiMWj46YU+SXZb408LhnvWsCGXQ0cmxvalWxuUkLgFA4vklLK4l7oLKrNga
wyFOHfguimBnZCjKVsYTqL2rM6ZXaYMCm8CYJCfz0lz65rKR10DIkdTEPfUZIGxJYM10ygRIH4DD
qXB4XXL6RzyG8qWxgGPV4k2tyCfMHUvwpKBS1xDEvbcM62VwXp/xtdohA0OkFe717HHcaAgQjw5D
SfoE2NmRnn2EgP+k12DN4y+eVJTJt0SlCZQrUqr8KfwDOt2FGzEY+B9rdgAKxiYabgtHxEgYdxzZ
1jZga9oL5HpDOcgYmCJc1c0MZUkmeAc7kyzU3TAeJc/pk7fOVz1Si8Gd6Iyg1Sqb0QXTLrQ2E9P2
ZeA3jxFokEOCm1FO8HyFcpS3F1746SpF4za4xMaRQEpTDpHypEkkZXO1WdWND5zuLgk28iogO1HB
Hy5LbsR0LV+NY/1awMWYqx10yjlDkAmN451pUV2O4kZxl95KE+00cToyffRtMyy17bZ/UIoFM4C5
bdLHND+16aU1oNgiGDLrQe0gm9AaC1pQUK6hShivbbdVXnKwzQCJ9RXyCMReYvroLgUclODaE5Q8
DZ3T0VIoThjYoPse7TS7BoOcwn2eW9FObo/5WxVcOry5CYvGbM2crEZvQ/o6elcfZ816L0ZvuXF0
01fCAB40LkRYbSzptVOeau+aL2v9GLcXbjM66/g1XnV/wwTZuhuglkCoFHQt7j1HqO6H+KFVDqQM
gAGMU509GQo6YHPFIFtCcI4EEY7ea/Fu0BzBuxI/oC2JWRPD/9nm9aua74TYnuI8F4u5eVxtm8o2
3YOB4OHct04+2pncuNz+l3xnYfoSIr4PgwnlwHXL0CA9thBTGUTLF+R1ShQJoiBBVaF5dgWDTLKp
F520qcf3FpoZJHO9RhQuhwa0V71LA4tj8B0j/ZSEe7VCDekzRiNCNleFtRt07JyYupmWqaJnLwAF
pnakgLdPsKtAhAriOSmPOkUlsEOlvS2hAw1ABHMIci8+mGNVnxLSjsduNlA3iSBOWl0AoLC6C2LM
AOyBMINXRr22vIeGPDzHpjbYZ8qHkF4ikpMgfhm9BNmecN2hQB0BmfHMT9lfs0iKXsntv0dVwy+e
CcRUNIBT1szH+I0MeBLYmfJiohymzNSe2kCtQNaM5Qj6/qWEupb+2ICpVFigjZZlEzzI/r7FDzhL
Xzi2LLLZFpo+sLlgICEJ0vJ4xGum4LRRV8I40OV0fGF+2zqTYu2IGirDga3VqE0VjJCOTFwI8xWV
cR3OaRx9pLilqdAeK6z76hdTfhnD66HWif8ukHM4olJ5dIOL0EAEvyYhxqzMDFaJP6n+aAj371X7
1LpnznInf/CQgAnq3UeCpIBj8oyLWeFToOz6+Dg266nZaU6UH8a/lp6sZWQzrz8a9Khw5EvFRVoe
B0DyiJj/H5bOrKtxbFnCv0hraR5e8WxjwFCGKr9o0VW2ZmlrHn79/ZJ7Xk736YICS3vnEBkZYUDK
Ms0Lb6BxLylCshEmrkNY7xS0ThacTqURHGobI52BDYdSYb/I5mHr3BPvrAn5CzVz3zg7AThl7O86
ymS0QNY8T2uqdlObrOgGYwQHjYOe3uTh85iC8Zppd6g5ZOvkOYd+l7ckhekZR3JGtLHaqLDeJwGC
vWANyXg0uTt6yxpBau973YJbLAiSz1H5OUtt9dpn2qaGaKqzSlMkn64D992+ekzBXf/ZOJXsiUdQ
Y5up39r+I2O7nrLebjeNQ21NsxCwJWbvdaoTHjf+HeMxtO6ue9fLCxQSlBBs7VUVoPDRzctDru1t
cPW3pfHXc25uPPa89bw6IpkS0xfaDvkksH4+PkuJ/NXq5FQvP3/Eah0v1yt3PQpDvEUbdZPUOSK1
4wMjSQ/WA15xZiznkKPlbLMe2E+imsOxSVCmjV5HXqvbs3BxTopvRHkioCTPu6CVwL27oNgBf/Os
0DqODdb07CtTvxVnmge/6GelUMu/Fdm1Sp3dnDqfYRMABxYAb1weiJJ87hIFOnnVPIvOSlbQpQY8
gjhefd2iQHj0HJTS0IwL8zUicR68ZQUaTRtrTuVmeLg5jVwJQ8hfIQf6gqrEU7tM1BF/XNZoK7Qb
UTLApqx5GrQLxDO/TfbNhCkC7kATSq0ivoWiuas31D7BsR7tA3zITRc8hvI96agfrQ+v8v8mZv0e
YSmvzIF6jIyfuMc0jLcGh0br6h0StBcSjS2ahtbisQRUni080hKNrebmnrL7PBk4qiO+MHj9hxrx
Axq9sznTQtba37hotvDqATEQ8ozd/sOy7FebG7001YsuGmfHJNnIp2tovdPG3ce3auHjjOO9NvHR
qdWzTTys6QgqCCRW+UD89DSOyc7GuMyKf3sLJPSB4DZB5u2zXacjrq732mpm07DLTjqGnYOtbZaM
0lch9/nE3vjvpUm/x4KUMqJFrVK0GqGq8Um477CS+ElXF63LFjm2yBu+fHs5RTn6+hrzaFbMo/iZ
F1iH7KssB5MDgj1RTvO+4+OQmXNU2NyO25YivY8VxMIOjZ2tm4btL4897pTm5jGkI7al5Xopm9eE
m2YhpNsXEMR8fWd1yzboTiFyhUk1bYzOp9xHwkaWdn6VPVHdXDYp4JsVsb2O4QvESZ+NOCeNEDO4
bgNoLzodTK5Qgy77t4VFyKivqEw80vVljJYXc1FsPDQIdPXxsVHGt2s651rT1pTvpXdzS/1g/+Sf
CcPRzAJQYgph+/ar15MLoMBt5oQnN4SXoIT9HJFCUBlN0+RSpg3yAZlOH8JI7im3CctU4uhbBFX0
aqr2LSfNtv3NgsM2R9ywKN0Orr+VeBNV1LPoPC/6BQ7ca4ihMAeRcJ201P+M5vrgQLZ1uc3s9KGE
jJISC2yddwjoorQ/ZvgncwlhbQ4CTD5WdrSqZnfbVRy3EmcDbId4HaqcNi1WxRl7jiGxOCxvDVc+
ol3LHGwv+E85GzbRNSHbjGeOaDMVHylaP3ocoW6sEH1r7rBrn23NOmM1bpLYc9heM34PkYe/ZoQH
KPr/fEVYwxONvfwQLwaeWfzmFcp3Jre3S8p9PKZXFIBXiYe84GtZfXfxp2qubruTI685ZG7qBd0x
GDSMa5cwz2rdk+Om98Lxvhv+fzHpT65NLZj9sjhdnWvJTcZY0JgeUYIbA9/HCuZkTJvGT86DgVoK
j6FxAX/0HJPUel3W0Z311nWjma9ytAobcxY32tYo7Rb9WSU9J5u0++XMBIwTEgX7nn7er5ZnzT5T
3VRoS+q2viNCxjwJOTmx6b4mg7W3bCBV9h9DZe2MjO3E+Z70t8L9KsHypMTJZUTUETHgrtIsmWyU
L4l1LAsmFwWbfUzSa/ujRJdThH6Z6sLef/LTcl/o44ZywsErxPdaeox12OFhF/98jTUFsINuU8EE
IVUIYFBB7+QFcoBUzvDAtNB7v2m1WkeMMOLpHATpN9pwiPC38zVBA4g0iUmetu6yGEpjvh7q+xhT
mnHJ/Mp+yrUWEex9gKClvaArVSfopiIPN130ALEzUPfK3jrLlW+T2FQyRiHM8WL5bwFQsamQG2wQ
r7xR+1CtaRZTDBPABFqNU57M6MqfhhPThOnaU27k7jYpEB0tcc+IUE+IOAY0dj7RHWIpNxCb7UxD
ZIeFqvnNr0Fk02uGsoM/YuMeDCbjiOWl6JDY6vVgVYcYcCDE40zZCwGGjsjLr3ZPFIL3+9bb/xkW
zkfOWz0yKbW+RiYVKkE5xb5GE1sLNRLkgMdRlByM+Qbv8pcbY2rs1c9BwRZI2y3WpijwKUyq9wGb
7NG+G5rwr8ezPSAL66FP3M/nJUOoSNLsHHFIt5k7oYXF4lWSsA0BerLTExMgD+OJRt9FiEhqYfit
KfJH6GKxiYB3qxdvAWIVJsdIpYr9rwUeuXkxaebG+hovyIZJKI83eormZ4NAKEzLoNrm+afDAS76
h10YqNAqRkHGh43SgUiK9c6t1piNLdfW6teh5zMBuhs0fl5hPndEFz9HBtQmvbH39pS0SDdkbFZo
ASMbtXawc+ApqeGYdt2qoTJlN3Bld+XaxcYAoiE+sdGxw884/mt2tyXHZ80vTk5YPzcYuAEnUVP7
essOP/GiGHvETuKt2xUfXTsBgOQNevr6Edl3EGcqsuUxkZoG0cgco3NtKvanOONIN7sk6H6+sPCN
XTSejZK9RWjykPkTyYmzhtptTCQuxLKty/6x2ktydncTepRDmu+VMz57scvWi/42ZQs640w5W+ZT
6bwpnWm1WOE61P4bpvSD6xLVLOsZb50K6RnuqHENlrvWFiQtox3aMRbqRIp7Ixrp4zla7qkebIza
2fZTeeMoBNvBAUnJxzflNS90HQxFw+Vohr9sg0TkMvXJUBuBd3lvrfpojyAd1UjybHGRKT51/Z8C
xYaEf2OpnNUicp8QzJy5+uhsfvfijAYSAtXDDF5ls91+9Hl7Lgu2T5nXXqnzSiYLDQipPDdlJrfQ
b/9VsX+ak8dcmvRH2SEe2Y2MuwXNzg/g6UQvh3XW2ZcCdw7NuNJILDnPLeWZsZltpGjXUWQHHl7o
rPmm1Ldd1r/S2UnTlWcsW9J4TRnVLw1QitR/+t0O6bsyLno9P8flJp2YVtGtS+xQdxoZNHinhcww
7QZfO1XVH2WhnQYElrK/ZBiUjVTygUYIyOx9g3K0Vb2kOm7Hv0IjPUcu0RUHizBhzru468Qd/zYJ
Bjn69zR2z/aAO0vhayvNh1beTca+zFjv6nSPGbU6aR6iitUfy24+ckd78pp/6fxdpCW0gCbeNQbl
tcZA+Knx38ZR+5r5PVP9V0gkT/4lEZsYLBBIFYQm1nPtRY9mpIaNgsusYXjke9o/f/Zw6Bnei9Y9
2V3Pyl65c4Ln2gpOjtW/jrY3r8YWNYsUONbX9/oQMZ2jPApYRErcs6Jc9UzUUdSMI/v0X6Ha9x5N
FtX5b5lA6Uzse2in5oRMidWGL4WNQBviGx7DNHeITqn7hXj/36o+ZhNjiqirP43cXufiX5l1pybT
NCSrxu8pxVxjMfNXCy4UA93hxZuoCss1hgErv/Ov8biJyuwgKb+gSmsV04eMGkhJKZo5LlbI4zO1
GRMBVkDcfobD+VrrfwME/kozP5TgrnGrXvqeteRivPq9/hqTWFiZRtdM+4qGo9kz7NLrbUCnYYzF
77xEb1PtLUZ0CbRNL8BSdQFdG6aDwYE/umguIgCKA0SPnQSPM0jwUyT+QoZeheztT6jS1LioZjos
LP71TdJUns77Iv9dZghBRTjeQ/R4mm3yMlOXEHk4bTD29HlhfVSLekPWh4KwuyTIVnHnl9H5jpJE
qs2XrB9Wvc2wiIeApUxDvZAGmyLw9oVV/tbT7qTnGM/q3Qs7EZSrwWnokUlfME4j7ytkbYoMd5GU
YiNBmQDP0Ym8bAt9IgOvr9f2Ejx6krRusqKBUxMKioOLHUSR/kMzp1k+NXVv6/BkFMHKhx5RYRys
V9NWa7Oj9M05kw7WrREZw2Ulwbgjsc+iYZTq7GmG25qaSapynVJ1yIOjl1Xrln5uoA5baFvo9Pp1
gShTVZvQf+II5ObvQNVjtPp5nqgD6SLMtDgaRXKxeLKRkaz7wD75C7mRybHj6p9doe+nDGRPYQZL
odFgUhNVEPKI9n2cbCbCjpVj+WscgrxGKBt3mo7xl4WY1kiGQO81DVidmoAC6/lPlFb/Zej3LSpm
eRkjMB0D9OizNkekqWh6UVNfRv0cWYhaFMykaX3o0UfLvRV2erAGvLXUQPJgfT50/qKPu0pmfNR9
29mFcfvHadx/OVhpx9XQiM2FjV9mxDcxuQ7sY1fWKynWfuKp4PFfVFdD6/2n/LtG2qs45/KtqAwb
01+ALc8reWeA5tFwRmXwpJblZBD3G6gA1Eo9o+Ol36RULiJLGg4HgxFo1hjvWgmZO53ezUHfVrHU
/RGTi2j+8mZEoqdRbeZZ37rFvGU7lP+Y6YfYHg41AuaZSRlHjx6gSxbOYbYd2BJrc/zrHWxrnB6H
Y/xu/DKHi7mYLz2UfKYrWle4DDDKvWd0LxlXuZugnbJhW47XuCpuSMmW6Z5wrbfA7AVJparGa0/y
18x5A5zlDRV9xGZCqDMmxAuYACaC3cWkX1ggWsUwy/mag9STkmrZdHtyqGcyVO3lr8sH5xL7vELY
B97Kdm7wVVcIr1QxNgQ826lCtam8BWg8tb2G9RszVw9lS2QBR0B8wRYWEOFfgBQBJAhYCtkvlIJh
nzxTD+vvoWXsRog/sWe9IeJ5lLA9VCVzPvNVQpa5LDu/rt9YhhvrBqsQB3LGoaunz8ngMCln3UWP
kl96Nlj1MimOi959q7r+lvkjO8PZHaWObkmWlVJs/C2oRFsR+jCsU4FKMgDO8nfLDp+Hun93m+hc
FXQLCybdDBkybBUctfwqNI+yjFl2lRwmFgimGuU9nmtKeaOabN0FsJRqwO+yfe9y+8VLfvdDeTFL
xhXhAJRmzO3ZsaznIk8vg5kxry+Aa9TcQ5lR+3Fdh+0WFtrJQ3N+Vm+pobaFSg6JD+8JECux0q2n
s9wVoitkW92HUejwTkjcYzR/tCk9G5qBrf/fWCIAgAi+BVvOLJvjZLZHL/maSoMMxk46QqKq/89h
3Ju75d/CCZ7QjkfuiuPebtuWyqhX+PeKm8b8NLnNofLUztOYtBCTUivcJp1+hXSI9yHTt/LRt1gI
oKvAhnYD2XGwvCeTaanv1CcbppvGDr8ry10llCL0Hbp0kyI/wc4Z7ncD2wndRSAzKteYdksxIina
7jmazZUNDu1Fat8O4JL6TeBBAyEF3j8yjj3+roZ6XviwXcjA03zExXuUIS6hA44/NLaBMcCkWASQ
9xGBAuLMp++pD7ZNXR3rebIR6b2i4HxIHbEQSoA2fTy4EtCKdu77vZvVzyUFskJ8vYM1ZpWbMaAI
t90bQLs15EcXRUCf7l1+sc7G6NZgxpRjut03b+PSPbcTAuN+8y9Hs9JaG14qgkYvSvWs1BfZxe+j
324IrJdBAyRgOCzHtdSeqLH9CgzUyjUMoZpoXcdqS82+G63sDWFBtCSDTTwbZ2UE/KX/nCFaLYAB
fs8AID3NpfWBThoiP8hdWv2pYnFAmcGfWOAD/Fcj2AxmStNZvOex8/BGb9sYeMyDEBQdDY3+XjTx
NY4xQVQUAwjTxkwjEht1dNUd9Ln/rodkG8Qz0hzG2YzGvatsxK5jFp/1zTJUr7ZrvyEQR51yFNUZ
St+A95v3bfHUZLiwOE+t/8bS6NPCyaX0WXC3uiZMQIceSmTT/o5leOnbLxGuCBFRxwkxI5u/unzY
wl19XwD50HLK7ibGCU0/rU0VYXtHml5oK0HB8v6Yjcmq9biY4AHS4pUkc5PeNQzLc2AOz/kSf81O
Acv37mTXBSW33LHPk5Oe3Rm/mLBYM2t4ch2uu+7uZPFmcklsPV0RQN2kfcpfXgLUlyhhl3hquj4v
ZsCe2262ielB0GNy0N7lu+RLcojcngKADX9l5DgeQINGAw5hGgZR8+Qd4U2amvnXCfLvuHZPWdr9
NxKcEybd5nLNa/9pMnEkZ/w294gCqIOaEVNAiq8AxZN8neFe0aQYXW5bJNhr9wNF5l1KZpgU6mpW
tHem8bUPmg8LdRjTPTeTA7GBA4RPn5O9LgFGaFPpQM6oEFBJVry2ukyPsfVGxETrce1H9S+W4I95
gkYesLkGPW6I8X/rj3LlFPQaKLTb6hxqJY/mFrVXmy1s5SAMUJ6bIXwNEcc28xBtFvel48eD1gL8
YJbI6HX6nYS8ze5CZzSZ14lkjlMVOASYOJ1eZewzO/tMEHJKYuMuVUbDMcjRe0Z8r4UBWRbaPlmw
hOFnjgoWH4aKThOeFuQICBmhcQU14sTKpWVW1lKUaG64ZwaVt95pKZoXpkhAmhamo8jxitphMgJM
tXeWiVZ8Aj39lHHnchxrJpm+veXUAuc7oE8tiHLiIYlD78ttQUG62Dlaux3126CGN/bB9OFst1cJ
T/J7BVX8pyWYNg7uXEvDLMQ+zkyTXXawtUXGPJ9DpD1Vi39kNcvozG2jkMFIvjtcagcO6WJVgEQQ
E0Jzr/Lgpnn6J6FRSqh0mlnsJnVn8EH9302grXIDUR7tWifTxrUvLSjjeDR0dWS4GMX9gWGdPxjP
fuvsp+kRzymbjCrajoOGwu7NnXBf0oKzXsbvlnTJ+i4LyDX+sG9IoAtqh2b9zyzsfdodRa/Xkf1l
IsLMyjQuTL2X7dWYIpv0UMwrafSW9D/qAg9uRWifw+Vbq9pdOTJlU9gdkieL5TzPN4BICL7TC3ME
3Tmr4HlJPxNdxpBhewPF+3mWLMxH5pnXlUx0Y9SLdArlsW2IOtTOzSzIPuAQKhYtgvSjpN2nGDy0
msBIws8l+QOqKBNXwQG9pnmqCCMk3HWwYDHce5vXhNJ8ivQjTl8SZPupesOrQ6Y2TaX/ksPE0TBp
cQTz8AoWQaz5uXPu4B6Dorrm/tvTOTW9tc2KU8yM3PNPIzqs3WjCToRD60HG5ij3CtR0XnZtijVM
oT3HM533SyLyOyjYZRpFLkaCcza+lN53F96X5D9zmp7Z4d4WAKglMJlhbidouYJquWzLQZNZsvVl
sO1Xo7Z2qQ2jjI/Y25D+0BMfrkwSM/UQ4emCERJPlsNGYmJ2dyfd8qeNf5VhqpwfEa+fmA8LYoWC
C9L+LvIY9ovMkWK33NvxS6KVlwmbH+e3I2aR+e7nwUdXAUqlKDeBim3zPDEjjvtLxzS/qpeNtXA4
cf2ozoloAC+rHMUXUa3urUsDC0miJ39X3iJCwGuN/LXEhDx6SYYbJ0GGxOwzbUFbQt7z5BW7qr3x
VruCg7+sLd9cKYJ/sJwZWtdgPkN1LOw3pb7M8ZcNmAD65023jAkd7m/utQhxBGFroMumjWnfpapx
jTswHjo1f92sQRD50sOSdXw2BQlZxqIhkf7LhIhO6bAP+ocyi186DE05aDJdZ+mAfzp0XIgqjw/W
8nnUHOUKNyY+p9Fe+HySvxpbrfSYdqzbdc3OSZKd9Mp19y2vKE2/GyFgg0ynS/cSFcGZsa2PywXd
9a4EW4w+6dF/wBiv+UygMMq8gb8rGvkdUIXnCtixdeAVBNN07DDo6KtH6A1IIEuFClv4CX/k+K36
xgR3xO8SvNChv5ora7dM1L7pKSY44kj4ytOW2UmKzUVf/kDzTv8vCmMaUajqTDprCJxcXAwpW/+a
J2fGlHRcvJalLl5SxJ4eXvZg9g7z0G1qLBHQO0lfCMa6tdNKtJsZ5cBZBWL2p11BjdLH5loSOTAw
RSd9rgxdf241Dw4sjLfIz1A0KMuA2iYCR7b7IgWsm/lnmZDayZXwLcOyXcqAtyoQgsagD+TKXOnM
Tarxwt+ReCHC5mhBCBdhhgen+gdxo5nhT1i/NfY6urPM6OUh5lROZDEEqDZtfa8bKCsUgeSaKXqQ
svgINlZH87rOPtuG2gFvLRy43qlSJFdkXFxNu6YVyxQcjohhhJAeIBV4OpMqDY1fYe679L4FFoDJ
zZz1J/R3fHUNmMtRQcjsQ46EZud7nRHVxDyRLL4NAvM1k544pdKCHZ8l6ligKV9fO8hU+a+UuZMM
VIARqJUwRWYgy8tiMADsB62EW5UN1clnDxX9KmmFS+oKcIGtXSyIur0Zw+Onolum565EyQakAtSu
2U05dndUIajr5bcqOo7WGQYEk8oeb2/EfTJ9fdV4mOVxtp4hzqKxAxtXHkY1H3n403ANZFMrKg9C
FMhBXvj7oR/gkMBV5P7yu2gAa2G28acj5EDdoJvPAE9mBGobeTlV8eDdSJznN0mro5A0aFJHoDxL
c54YqYMFx+YliQjrxbpn2Jymx2Dw1zJdjSmk4AwwlA3u5Xhp7We028BOdFqb8ggkWheIhzJOVSvB
wYaU4k8b1517aYxzYttbCSaljIMSPGB/GAQQNOz81iVHGTHUZ+ERVAPeLdb01AmZpkC3CVNEfGmw
Yr2HyY3nZcNfHNg8S72Q8T8DE8viOOFponYmW/QdSTJLqo18SmI1z4hLwgSrLQxorTspgyH6Qf/r
aPy6o4y8zAt4zNh8GjA2eXoaLxTeBSe7jh88JZ6dNhwx5s1eEnVR0Pp4I/IO8P7IfxMVE3KPpTPY
+ISXIB4MfBk3pqi/7WpiPQDPGjETJGqXJsg3CRc2rPBr5I8kKVClgXfzcypCgnkkTq8Xn3cB4xLx
lvphJOPaGEFpoG4B29s0vwNRWNMEGnwdkbORorTOWuZaj7LfJerDLF4kHczeW9wcdVA7Ks6C3grY
B7SPWEN1RjXARXZG+d/MvvAv2DQEzHLB6qT/4+MLCYbGE8ZQX2ym8psyiztsEy1l7puBt/FfSOeL
ojMFxOYPxZmEMTzqx1Xv/nCY6D0zrlu93Hjmus5kr+T232F21AxWDUa5BsAZvxaPr9sbkIVa/9mC
m1liba/TAOblWabSPeJLkXvwWHmLABxNoDIsbNfyOc2exYjOeh/AE2qWWhKEvXwcrtdwTCCXjGDM
cDE5mYsgRnRUyUbO58ioRhg8vDMnZSaPbMPnQKSQ6WzkH/j6OSOocwegwGTFNz6e53jkWkfM80oy
C7J9fKPttltBbPjn08zzowUOJpoAyLW2t9GgPAYSNRWjEtyW0IVhlheuIU7xEoTO9kNu8S7BeNeY
VEtJX7BTbefyCwMBpVwaAnoZ0rvHR2xNeegvnF1qLS+6oS1I54RTwAs1twkRrrqlvFCFVPAM4SIY
tqmNJ0D34O4wDZCZ58wuS4TcD1ts467ObjZJEFacoaGhnj1Qk1tTjkC0m+kj2pcq+gZb1fIPH/1z
5GUR1cA07o8eshu4bGYDdQSuu3woPoDpn3GipaT5ziOhhnF6vfLMXSptAHpYH3AlIsgHftqBL82n
nokHnzeBADf6yUFMdVA+5mP6pKl61lcUZoLQDrBVswu5TK7gcoPzt1RMv9oN9hFbJOsoZ8UyV4rF
pfNX0BwSqosxZUfrWxA2edvyK3oDu/QFoYIPSE2DE9vGYacK0ljE1xMQaX8CA3Yt9aw+NacZ/kbq
3meNK249Ez2lWJNaT0Xf+CvM3vAh3+8BWUYuG9FAZnOO40/orSLc4WtbIJzIZCdSbOeoJYZo+utp
6Z6PKK+dZN9RmyPS+5USGSp0ESlX4CcNw9VFxZm03DnwI4+SvW0U53VsjjiaxDHiluU/mljqxni5
d9ZVkkNoRsLKm51LO+cEzmPIRD/k5tMLyG+ILvmeIjBufwoAgvP/Qiq14jpnwCihmxvDXiJ/QO3J
j0BIKeDsVPcpf0hJyzWFoEiS5UcG0S3nbhNgJchQNLCKQ3MtfCsrElodwd1mn4PNB7O9mtOFBEhY
p8/S6H1740bxlPYXE582Xi6BAcYaknNafIF6BVDnBWt5ROWRShD9zYAVUf88LSz5cWeJNp660loh
wWFEw9WKmTnxJuSNjDuL0UjO+w0qZrVN95V5X9L40OxJKUJZKamCqoVCvmN1hSaGEl/QNqSC1xZ2
0oiN8QzgCZD3q0Qo9RcX0zQv6LYaekvBCK1Gy9cebxbHX3osB5dZDJygWeKPsDIQjUMv+iwdgjXO
q6HwTtxamUYrFk4xCXM/G9zJwAjEMyPRbzSg4Xhlij43f/t2y7lrEql4gWaKnW9cnAwatPnq8UOb
S+/s9eqTkUHGZabDrFLal+TIBxKvz4RKk2k+J1GDlMzrN+vp1flZKCG6QKhEuPxn4EyZfuI9xkzG
EN3e6Q+pjBqVHabI3Lk0eKMVcOiiQzqwTEdJ57GlhIYrTSX1oWQxn9AsRZBLtyFY5wx5GWqohnF9
j9xzr6u9nr7p2rthIsyeSrFJ3BMm7lDzZMr4WjnNC2+fM+mEf/QH75nml9THay0Npgbe3UyKNUa1
zySJnkEl9wM6BpHLh4Pt3uga+AhS6TNJjm6MvOHzClYSQyhgBGE5DIL7h1uvzdcyLw4EEBdgn+hA
yCS3jyzZ5DfqBDIiWZyg2ISsV59Je54Jt3THl1EolADfEqxIpUa+vEpKkhdHmiydeDekP6yXpUDt
m9qDo8yLpb3le/kLqfRhcq8KiJE9lmiuzzTV2nEzHNCa2YDN5O6CCC9SOuXOPXPFpE4KXeQmP4UX
KzVrzoAkpefgeubsVPMQukhWI45QJblvUYy3LdYgzZVEQwDUMR/WPgbCz2l2bbAVfGCOP0zBAf4D
ztGcF6YgDubcVXGhM2i5Dz2wOcUd/QUBDt/h3ixgxANwdduheZVKWofSUOIR7bh3InsMjYGf1bG0
QS9CjcMblCDuALyStjU3wfXnRqwYIb5RPANHOPPdUO4bv3dwjZOvGpMhIjevboFXDxlI0lD0VmTP
ZD/th6sp0cOod9l4HKNxjXCZwbpXP3MaEnR4qSwMj66bXrvcWtGb26d/JDWWZ7giRCTy0Q/+bk1w
IMihUpNTA/bh3ddg3ZIj5WBqeAZGRrExo35LyJZWn7haF/meQ5E3LEKSLZGNrWAm+TAvGe/xZXIu
5UuF+LugXgrnBzAXbhlPIot53+Tx1Pyue9gh9Re1nrSxlLJkpbA/V5l75S1mEJ4t84owJM8w5Du8
uGZnepcC7IE/SatcpD+0Z+mtZVjwZhkWc1l2CNkOTbfceVe1SN+xtC4ewvPB7T6lDgsjOp/ym36a
354SD7qcMABlZiDEcobZKLbHwGe1uwWI84DoCvKHF+QvCe2Monlq8kelLh5EZrnr0irw6xO++WtQ
jZBU8/+QAgcQKWbJDZI6y+gWjrhsp0dHe+P4q+JCtmyo63tSm72bmPOzvNDKyaBpIw1RDUpOLoXs
0JobmyXz6jh1O4dRCm5WKbT84Tfd9Qg5M3cLpIpvNDF1+reb7ZXX/tRRHULVnQMuTl8RCaCNKeeC
8US2CQOP1ukiAWeE2df6625UR04t79iCDgKCUrQ3kp5CH1wfv9r8vfg5PLRdUDrpThHdZkAomBYn
nPq5RYY7h50EYEhWB7NZoBtYePYOjLDjTxvYhUdEdqbmdR1ZbZAAjUg0qAN3iTZZq7sV+arC7O4b
qx4NuSbOBKGxIksBEqbtBxWaGx7kQjTLLaMQh6tLoJRm1mLFPsr+1kynJRWCSJPY+DX6GOzSPPNe
/1fXSKuHnRoEQsHvWEAB5rCcs9WeCeHyXPnscfjHUs0TjHlrx0MADyIBM54Nwb5bobrgJAalrkKY
cmXO7iq2oIrRMgfYNUQVVEuhZXGSicVcen58WZJlpN2AY9jeTJbyefpLDn/fgR+7XAWEMOO1P4m3
ZbHpuFhtdvOkcEgYyjaUuPR/Fe+P86Px4PCUWQE1xS8G4gER2VSHRy+sbX5dy2W1UxQYyot4rkmn
JJAnOYgEAojnONPaokRXHmRedhxBSkgpw7JNvfeQDrUBwLdd6xADzLjqQTkiyCTPkhrNgLMrdQJH
JaF1ri9tggVR+ZBhA18BFMiBpqwhi5A/pJFQxlU6EmWfk0BYh5RBXAD6QYkNUsioTT2c4/6aUzcQ
MdfZxJ4MMwMyFDsP/4vdkA0BCECC6Gx9TvRi7oTWOIIPtrW+kzJMI67N7Wvj7Ln/88i4ooVIfxUa
X9dPa9AF6kR2QHjyUvRXDGTg8HQYVBTnngkfzyCmspbgJ6+KHQxyVmJdpuYSK8pYgKbwZvOLGQws
C7I5XBqNCWSf3uX48piYGJT4+aJ3S2igvftfaTUXeyyFSR4SUoCk7bPXsm32IAOxvSJVb8PGbXEh
ftLz8khsdeHkc3GshrnSeCSilIm35pnRc8nDJFxLas+uatnVzFLSLBY2cKzuGDPy5pGNrcv3mIUW
CEVcfnJKjoQqXUhFON2pjPaeSChuZmxcu1843LGSeTBYiiEAkT4pBeiyeFv8dCOkhFvDea4gdpUH
wJRBO9GRqgLc9MyGKdXQTc33lmEdOoa01OXG8n5ja3vMBgS1Q2c1zGwBBxG6KWoXB28OzuesDLBg
8ENR0t7QE7fWXc/4Ksb2gxLkzdWzFzZ+I51+28MWr6GeJ+mVl4wPAEMzQqFdl+U6LHOQhVGJ8V+X
4DozbgqHE7RSLvoD4ZNBZdPuIqYdXGcP2g3OLKtQ/61HHymaKSYUHjLiZCKzMny1JYVbUJ07Vh3x
YsToMW5niF6xfS5bf+N5R43MNBpcqfZimxcq79q4NCAP1nLXoLRmWQwzuJJiQzaJbGpZqKYGQ6Wx
jrZFMkNeP6seaF/kPQmaAU6wMysImjWsveCqu4iXaGQnP2l2pYcweEM0NFwMsp19yMwn6REQqv6/
iNNg70VYfkcKsb2TUR1cD8F/c1PAWKQqde89NNyJS88SIBvNzlaJc1F0tHu1WaKf0rHrsBPTWBg3
7V+EpZiwaKFRhYkUWlPHioOlALR6lF89+H4jxCkAplda4hpqk5neiv6gN+hB5jeFSkYLkYPntLKM
etvyfdg+A/3OQQ0kxaipvyYsMLLfCaUwGuy7EpwVdr+tP3JlHybWUGC/UNljG+fMm5iAwi7h0xgN
d+6hnkG91by1xXLKYoSU79IgAOuTJ+UB+ypbj1AKZxuB1/aWlM67pjNogffSO3d9BjZE/CJC3i+A
1h5mV5cIYpT/6DURmt2iHXSq3fceXQfmuPu21JAXSGUFBkDWbJFbRiyAja0MrvRtgi6WwWkOStij
7AaSfVTuX1Xmgb3AoSucD8vx3ruG9Yau2MegD7lh772xe8n9aJc76hfngDkoaPmOhs6oGN0puGXW
JtKROIKj3fjHwWTHDA84Ks3x3YDgWQeEACRqCvMJByWZUBWYFNpAwwv1/JAUZ6+kQfBBwZQNpVdv
TjkFKwY9GlHVZxjl55919FFh0xs9+1pJQXWEfAEtgZV7t/0VVSZ6129p3uORBmmNMjvAp1T5v33i
eJA9Uqrsqi32Jot6sQ4HACOeyrT/j6TzWlJVicLwE1FFEJFbkjlnbyh1FBBQBIlPf77ep9yzZ8ZR
hKbD6rX+AOrmGZMrV/DC02RUT9ayTL7I/1AXZnpWil2oYQNYBiOVlckEWjWAg1qJnNTXVel0WAbt
hM21RgJcKY1JS6LMNMKRPLiAJbeYMQTqu9Nf3GJWbJ2KcTAuZ5pRWcbga73ZGSQXgbWME4jJrJM5
ayCe9NQwteg1E0DVMIfifVZTZaL7BZZt3m+AyUvEktPkpVcXg+Wrz3oiKNs9/d4yrvrpewQDYZkE
5iwQjh3JGrS2EQ5cPN3w5sH49Qu0NV6LUmAJ/F0NpF1fN12006wBs1QRAmH2gVjp9iDRF0H/N31F
rBOiHC4SRNDn9QAcv/woE1Kqin9mBMqTTM9vqRKPNJbtrxC7AMpV59ooIfh8FU+GFMERN9+Me17B
fjIkFq/npd5f1Em3fTn4eqPaTNibJb1twzz2DQwPTpk4za8OUp+Q60OeUeQWTHb6vm2ma1X6zUvw
uW84PMbuExlTBNGASVK+3cn14dM+tHe71Lt1Xmg75UvwiCOuVl1adtUvQztLOYk/UJ3v/BGb8Ahw
KFbPaotNlHaOkH4o5ENRgc5Ebao0hr+kXtBwdZ3BNSINBKunlOKxMDNWupTA8O3+eiALf4Hdbz44
71q6kdq1Gg2L3geHXwSgDFZBjQ3FK5Bt43UzKNJr/rlDl4C6TXLRmrlKEjABGGQ0yzwlWoa2xgLa
Fb1NKEpobDyJVZPgjbcqnJowWn7yioHXArGxxJTQ1AgF/SSvYGHliF2lAzAAX8Id7ufzQf6mQPjG
rk7z8g5XDyaGD/I8ATM0e4CePLAU8LESjLgBOwhfRUGq7ULATrUrAE4N0Kkg7dz6ba4EiuCFhIfB
GNLqZmQWLdc8jGUBx0uGH9IQdf6aiACuhZZMoJnV+J3AODbCkroCmRviD/YWYfU6m+SsIqZ4PxcF
n3D4wZclgUf+fc3ZlJGinLyLRtgYIL2DT1FUeV0EToAYMHoBf0H9JnqfSA6CqSIIoeycLYn5MXBY
lVinv3Q8fHX9ERD0vvObCjRcTDoY+o3oOIsPqFt6xTftedknH/oYwSmMhhCUeMEpYqr3fbH3Qlqp
r6zEmdKhZSRpIOfEao3VLYXjJJJ2mY+OzEAew7fKgswVMyeFwjfA7jdJdQmXT3G4D6Q8AWxpFfLI
fQ/iY1PYEpnGMGzRnhUlGIFJlBLMv4YDtl/YqrJjICcXPCsNqQTghWoNShZ61eveRkwIpMs74IRN
17m5EU4YZsSHAi0cUUBEpkouurXYq/nTIpi0fbTZNf8fC/vzbeHCLNnBicWOnhW/DZLr7ONBROpf
TgFRqXe/N4frBN6F3p8jh5YixVImiJCzoWE5YP77t1q30vgNRn9Q+ROGO57Gooj3YiNHegAEh61L
yjAgQ/w10olweg9o0O83HYvvohaL8dCpwf2yLgiEZObX6D0m/JXl11wFHyKDqoOZAM0Q72y1HH+o
DSrET23H7p8zIbmGszzBRoclKTuP8OAz3/Z7rZOQJSrIOYnqOpOHlk8kBCE+xAsRhEBgpFVJUnUu
oOWYIeFBe5KUrSog+r9o12O6yK7KLRio47TT5yGQbQEEYo60VV/3/uG/KhCD8iXWe06PkaTX0kjg
kkFj0ojGsFTRXdL64F+AXD51Jri0Q6IUi2nVyfCiHZTd+E23+lCUDov4Gvn6sRPskE/jZG0fgjXi
1WiuQc6rG9gUgTFNVbw0u+U5oAzCoCJOC/q0GlmUtwknn4xhQupGbCkz1F3YWfyohUgtIwBVFJ1U
ERumsiczKn2nrxOXU/eQy8ZWqdMKkocETCMr/EPU9udRQsKdvLIAkVCB7zF/EZrKGYg/kl86btIf
MAdsIN+ozuNyLMJr5lqRcKOykANrb77rcoA+2WvWD+OD/9LmicqptRFpXSqXoJc/CsjU9kddGbqi
iTRQl4yD/DtO+UwE7ymtXswuG3fd2zGLW/81+7H577HyV68BiDmCa/1hChzdtRcDOyAwrdh5arA3
+tJ3n/dlkLRgRvLWiWqBpg12mgZYODhEJIuyPrI7pu+h4BZaGe2XXsvyi2AYtZBgMsCFoIKY3jFC
fA2piN6jJ+q5EqUFM1xKmoFjJ37C7VLDL0jALyIm2xg5TIFPD4LGIWzS9UskP/slIgRkFVNMZ5Qh
633A0EnmXXUWaOSkgn8paUPQyHbF/lQE/yQMvngmiKmoA5ibY46Ki08TtDhegJbhL3DtMt1LCCR9
3N8hun21R52ePyR+wDPhuS0w/SCYURjnhjAhyt8CnxAAUGzTafnykOqyIyAq33AtU5AzW2S4Ca9Z
r5sGHg0l0n9tOXAH+hI8A24j4J4+hMwiJqdojSjUv/PtQVAUS7X/hQuqS95H80I6h/irg5KlJzBL
KUlv3SCkLWCRLjtEL9g35APYxsgtsXrQVIJzVCG6Qy/02fCKGyTAd2LmYBsas87Vaj5U4Orn/gPe
LLG21UPrgcKFT05/kC4G4oLfh1cPmQniTNqe06YHkUsWC5YWIOrkP3/494QmSG/Y6Zf8tf28XOSr
RPj4IncuKLVxjYoHFmDMvwmMFCJFzFFY7Yz4oSmNTUHx0ynjrLw0vcZuPrUt1VSRmcDoLeDPfBm/
agYCMwMJbon6e1m0eH09pYQbXAMW7xMtKEzuookNcjIvMgQGYyzxyJNqw4COQPxWk7ytKHaVIOR/
/cOA9SdNbzU8r3aeg3SNsSSWKN8RKYnpWzNDupvpQjQCuMEo0/ZBKhQgRFDa4hD/+3EvPiQ9fLfW
9x1J5S8eYx95rENtFIu5rt/S1sBvllwv05IPA1tu9uL26l2FTCSUjZR5Pk6nmP5Wl+KFG3j0mkYQ
p1Nqhb4Jbp672c41Q3ELMn0v7jg7z54GKzWpbBXrRxBwMijPWD0Nsk1C5BVne8XY9n+aY3zJiohg
w8ysOr/IaMlkaJrG/DSXO8MTAUubBmsRVQywHxTTeqqwVyDIJXvOzqwSKc1Ih247bmRXAGJCfdfn
rpby48smSdXvRr755D+vh/7NJzzU1Vry1YmgjvsmwGuV0Mb4eR+Z2TCa/tCrFGFxAyZc6t9xeCeR
b9rgxWfEbUEf3dgiH0NyqXTkVo0pGy9BxnlD0s1qIrpHw/qUvZm6Gs9vRz/5QG4+qkhsgbtPYU3X
yTqJDn1GFSKAPgGTz/pc1H+qj1PYPCRY5D2wcHTKqHL1rPoj5et0bTnSE4/sTtcm/4jz2Sek3hLD
lY3H8hd+TBo6otvHa3JuYlj3s/Wb8lxyVdBcNCLVQiwV+XexL8PjaaZh+hbgUYmcqtBJYa7vv0gC
9uZi/ItzZY6IMdAu+l6e7tWaDACRU9P3kZug20ipGyPZ6sPC0OGAdNU2/1A3S0+YVfwbEySXAS87
ihnNOC2x4RAcGRFXiu9Vw+YD5/d63mEwgFpsA+I0aPaU38N4B0xEXAfNTnJI7LhjsDsJq7XYwxD/
obCKMU4GCaOkqIkrCJIDTmduf/nh1ffkZC+pwLsrPM6wQ0vACwxN6VirP8ow4SyiklZl5exXlt4X
C0TxMf67xVE4XOrt2eRGtko9hoFZUosSLFiz/112gDZTZv7oO36x2/l2hII6+9OWMEwHVpAwhsJB
NTODbd7YlG5JmfngTpovAccPEz/NysEdxf+WKpJ89BolQYS0wElurg1OsQ8k8BK+nwXZglClhBGC
FFbcgJyeGAN6p6yyfrT0lW1aLBFzKIPpG6ZwXcl7wRdpm3iq5T2Qrj1PaFwYvTdswm3M5Noqqktz
vj+wIVhSEjg3FQJi0U9Y1JYifAN/8CVGEDhYgFTY+CQOoJNs2UKfxYghSzaJOVKv1U46EbKV13zX
HtJNttNPxtJYYh5WT9B1mIXjcJZOSVWPPy6uCsNoNJj4w2D0G/dsxVKsrz3eoNLh9tzPpBqXCyhK
K2YJZSa6wOS9TJbxOl3rx2Sr8WUotnHjxC6/ZZiAL/KqbXmR98axvFRbvKS2ICQPfmRXq8FhcMCu
uNsh8bcqNvUCIwp06GbFBjhVuYhH8ajeIDWK6IdFZsFDSWsaTbrpdx6tv3PxwP11Gi5f22L/Wbdz
+mq2jNb+KuBF3VSb1nNjShWq5dtngrDRyPcwx3JLj2l7XE187z2Srt0wmb5H8lgZigc+7KONtAA9
vpIWwZqiTtDQtW0yIC7r4LjmvfGY/NLMQhXI5VjBMOfI1SiepyzkNmgIt7D79ndCMOY80jGMxgUV
Fov58PS6gnK0gY7OcRF3Iut0KG3c7O2f83OAXrtQEJE2xTr1+rW8JTwVrjoeIgA2isZCzW/SDd9T
Y2G+bLQIVtDPFgD4b2RBSXj8bv65uTXHcNscEU/77L97LAIvyfa7f21Fg2H1mq7jyXfOBh50/tAY
wV4YmZ5o53jUjJEH4OZDYxk3s2qWLiDFVrPBZK55wUh2qzER1jiaKrNmLF7dc02Pd0/zZTqJJ4gq
CmqF9ZlQeB/ly3qeLd9LHfmz3iMdiUc3Jm7DZnxZzst5wQM8UMGMsBbFhzXBMjoUVjqSuVfiEBxw
WEMgtHBrGip8pROdJ6PJZ15NwQgMxR3+zrvRa5nOM9kajLkL/x7V6DdFVohHMEQmuDfORsEQIiPK
1KDAuf3KUHSAdNZNlMlrgZzw2y1n9aydmRPx9V5EK43S4kKbaLwCsNO1mzQ84LXy0IZQoSIrQsrT
2AuS4ZDxSNZkVHg859RMY3YwJof0f0cBCsQUz9PxmPwQXYd38wjEMUi4TrAB5oCMcE4Ma54Zmo4z
KpjGEErfGCVszuE7K2ZI/Yw/Y33yHWvPntCPLsaQrDEUcaKz5iaj+Nz3ivF3jGawLR5YmzqtQyDr
6kPxYAswLODijvMnImzhdbCFsGtxwU51EMcVR//OvpGF4PZEXGIwbiboEg+zZzQGbZ+79f3/4/B2
wkf5jiVWN/m5K+VfuwDrFtFyPItnwTjlCwdrxFVpd+3SEI1mbm+HHh9JDZfE5krvrP4OaNOqN+4x
pWYj3MPH9XngmHZlQW4cDqHtLHqrx286TG3JfqTDZiQtJJvt43K8LKxb43gn56TasG5svJYtiXmK
LgFQMLYZY+N7bKO4yPQl/tBMmT4YdBzZJpgc+7OfBcnJ1heoa1lwbqw7uoSkcZlmJIanPwuP5pXS
lV06gJUtaF+MdvH4ueSArb51hOpuQbefALOyBoxt4LpCBtuOV2DfLKoDNqqFFtqL476Fwx03NLPO
A8u1Xed6xjjMcelxrNUM6iGVX/vFUZBOt4NVyfMIq/LA+tcFbWYd740NBsH9jH8HnESHjcsGwxuc
Old2uNUWa74deZITOakDXZlndDRCmVhdAAablo4gz9g92OIn30JF1Vbm9Ri5Qxvdb7ubk9x0AgjM
Tjl9swRiKGTtEejgePUxn0cOktYuyjd2OxKvJ/vHOWHrt4ApRcPcmw2tsThn1nWP+qb9tsVhaotE
gx04iFxY1Nt4d2iF1vWaD2Xr+Uekwm8I13L9ub2HjsO37N9bQbjOwwlix7wxcMT5tLzsxVfs0ast
wh6eoQw8gabDO8Qr0MKisYVONAKreL8dNFuhe3/HmfUZ44FsdbbNPUA2lnEOh97V3Ku4BMbPv0/m
2A7JRm7awMoRLiRRbh2P6IjzEI0DFoRP+/88aJ0R2iHk3jwSUq44gGaT5GATYIkRp9jiw80JipXc
Jjbw/0bha4FUnFs6yI9Z4hlp3XFLUTh1EE7617OCMaq0/MRyZEkHPOSn8nh1LD2keTmuNNTscDTw
gDj/u8Hsp3mYD7zBLYptdHwIoA5af5Yy2nlfa04kZq/XBKij6eViWkRxFNOteKQ46hXZP+geHiS3
c7cbHApruRtvxqvh8cOVIwLsSWtpjck4zUaXFc0ECcW7yrPcuqrOFVkU6zwcshpbyAmMwLI56QXh
Olarck6hjN8xz3S1qT5FVpvnUCZAyj1Z4k6FSD1wG+//12RLfvLeW55xeJ/35m+ofjpvJ1tq08RB
qmUau+LdHHH48v5/XcJ38XhxlJfHX+YvD4tYJ+CT4SoygcQ2kFF+Yn1kEoDaIn4xWXghBzvp0D+H
HuvH6DMMXOYTrzlKL6aHwEXd10UE4t8kwc+8WLwt5o1MFlyBOAN2IkPx6W9HnGm9Edf95oqbEdT8
Y+SythGwwGxdQvTnYxohRtuMQi/lAkhBhlvO0e2vzI04FWMjpht9AbJ2Jq/qM3k92ZUO6Ei+DGu1
oiLhWOPHgx3ZBhni6e9fT1HWffYEom8hDEDXE5OG+F88FLuciZld9LFkoTNXkZ5g7ISMaHsyGr4X
V9VivL0n/J64CzGXieCEnsldXSz63vZt/yHH/++BKgLv/HcYf/kW3WEfWk9Egq3thG4g+sZ3BvnD
Eh2nmYgO3N+K5W0VWIDvraVpzdUJuRZr99DdVd86v8W/2fG4ejxWjyO/yR5S58wc2SRkUIt5g89/
+nwXHy1mjH9vIY0sHqPU/tiNxY7Jro7ip8d9NRtaY2+8WvEBuJNadzGlcx6cmzbhkpjqxSWKeRrE
gycmchT99CHIdk74dVCXM1dMY/+Pw/v9XolD3KnZT4DYIMDJT/xZrMzkD1hb2HpZ/WX+5IpdMctn
TBvkINbkxezc/ffps2AGctsy5vGMLB4t9P+ni2Pn09m5da7X+k/bG4+3izLyaC+mYOZOMfH609cU
D+y/61XM/Trry/9hx2DbTLJneBWz7mcmrk+ai1PubH/bTUgMpTMiGrtw5DsrMUrArE5iMM/uszu6
f//eI9pD9syhuNUVx4fWQRShuFc4GkPGtpju3tzXt5WOqZSycv3/UIbqkiIlbau73UJ3pQfFfVZa
0uRDpNA90iA3Rvw6cZZLx5mu14Hz3ErO0/ZdUp7M48kQuePxwZjF1smfn1LrjxetD92WoTn/us0p
WPwcwyK7afeemjcYIuRsYca8aN2vdaM855A6HtOZJGuOxD+zGUG9u1QcZjZY4xYiWTby34v3zFji
MerWz8Z7z8ylcsd11EKrBrwpEfbPIQfO/wW7nJ/Tn3+fYJonOc/IE39OUMNBVFscHFFbPtn0FOt2
e3vfSfFvYhU7ISbaNZEG855iAYEb6cfIKubgt3itmH4DV4QaorNGw1XPWa24BeezaNn9v5YV0zkO
GKxMWNrtIPo5/vT8f2whj+9fhy4CcmeD9CIPXI+HyCs6gzF9Hm+F//t+M0K+bYUFn8xLVWzEWW5c
BPB/MPvtUGXe9k02Cvi0CpuW1/wBBQvVrLFkR3PU0Hhdz6FPENTSn9np0qORHKe/wxjizfBjhAQ5
txvNlGGzFuGP7qI2wXU1N7ZWllhoXt7yNnawh1i9bN9OWPORCp7Wllh3PiPYSHf20fuf03mASnmQ
HZkBQBrfkKO3Uw4l2f0xpRlmODAg288QRfWLaF5EHsbZbLCuuFn/3y44ig67cL7IZTnvUzoNZ7rj
4xLApw3cYlqMBq40G9iZo43lBXgAnvVtbYX1j11MzFEx+YyQq3FMJ5m/5iJkeIrYArcNS4SPpnUj
dcRD3G9xX9s5Guvca/G46dPl7QJFmb1ybRcuUu6znL5TTL783JuHM1g4Tu7w87DxBuuSvlVhHFu7
8UL0YQ69FP0CfpD9uBcnddnbHtFoJtIlxo3tDSsLhOcpawu8FyFzLn6jsVN7+LOsGYPUZ17en886
gQHioExa1NPsZtNs3iMVawn2kzOOHVg3cSmdJy0rRsihdIOFGAvyxFy+xggI2ZBaXBF4DRb+ph7B
6hmGj9qCGEXkFTntqB3RT878jdccsL3hCsEH/BtaQBeGMkfPx2J0iGACFWrvhr0wDUXG2i75gp3s
sD1ntufPBOaiGcJV7Speg80Gz8xUu+U3EiOLzmnd1mWw8ZPmqTZJT1dmAIqBKb6CK+r+lhiqDFFO
IZsV7vcJUecQW4faWq+3k8licd3vA/v592J6ednwSixtS353hFEN9118N0ftWlxBvAj/xEd1Tg8G
haU4zbgbU+7F/HGEc4QdTNnQsmlHjn2qOMounkbTahVN2d6NB9fmT3PI1nCpMZFI4tx2zAj8VgzL
OdkPYhDy5cQrIu4RkYwyFZGK+ElEQy9Hm35tZSQa6aY57WK53EHjtzarFbZBDDNjbsxhG1787WzW
esYQ9gxaDrongnVEFQnn2zHm2aVrHpLRRCWQJ+w/iIBeFqv8RnakyWclNgy6/Vn1PLEpEF8USvlb
q1qDk+qJHcNrQ7nKDf/9DxhhYQ5rDgLvh51LshGrGTkxVjTwz+8Fv5IQ5BTiVbAKNyJkFdtJKr+H
yiXYZ2klefrHJrK4sSfS7yLAVWV29GMNYVG1OKXx5VXcJHmYHP7NJhN2hGKj262JdXubhoQme2Uw
4KfXAegULtdP6WLO0TIqETwLIDiR84YZ6HQkeBULXIOBSQLxDOYHDCgAWonzAtmO1i+WLbweeBF8
pr1xSx/tqj6p99dBW/fuv8P7UEbW7xCvdHYOH2yMSO9R88f+2Woim6RxGTlsw4ArJrZOxHf6Kij5
WN/tC80A3UnIKCOvIrkVEKUX9Ee02xDpoIhC0h140ijT9XED3K1rP3CovUaFJ0wOedB5MAYH3bqE
yh7PzPeqLQXFKUXNdaE2vUNQR9g2BByQXHhmGlO9rJ2sKRGiWsSmju7412uNaG6QODflAWRp3EZ6
IHJhfKnV85UTjZKI1gA5+A37HoS44QnNikrUcR8xeH5RrmmRWS9+VwgmAncU48ItxcnIj+NxUHUH
I+u5pLYpk+e/ThRnnLy/CEMqJjTs12Q1I5Mq4C7iqiS1nMotJuY9CCDp5v2CKJuCqzMu4Yua4AvZ
sD7yL4KYzYqTlpeBqUJ9FaKsVHY5VSoKWXekJIfd/SGqPphJhVDnYYgTzAASAO6Jdo1FlR/5zCHH
HRRQIagdgDVyIGYnpekMaia+7+1T9ai6s5OgONOIghAZeKrGBjn6HCXfuA8sEtYLfPJs1c/PbcVi
SXJXQBIMoYsrwM8TUX4S2Ai0aSyzSsZadCjIL0tUHeKQbtdu8r7qavIJvIrfHxXRoVSeRdI6OBqA
au7n2dk3snVCAQ/sZRCtAS/qPdUqVDzAQlayDJHqC7cWvSN/n0CUGUBW0YZGpewT1GcRPEUmEaIu
lRgrGoDQ1TfcupDy7ZtzoBoEea49vqCYw2PsrYouH9bJqfp4JnCun2IgN8V9MuHhifcUGtvh+OtU
P/znmHSCZAT+CBwcBRuN0gZlvo9KJsqo3Z+m26HBlhj8qTQAt9ZHMieah9E8VbZa72DgIJ3/RoGy
lPhoUVn5V1qmwJdEUPGz1G777QjRAA38mEBOikooyAyreSn2i88Hf6HH6M/+4ZOUNaEt6vGJ9n/B
/KWq06x6+D3mi1/U26Kp5KHHPDIycgpgJl7GOnst0QwEXNTXWT78yw+RDgHraDBm1FrO4AUaW8s9
UQQxFJkYL8K4LB9VseJy6Z2AtxawBtFiwmAZSDO4ag/0Dx09pc5KiQVGCMMTdT5PMDUC8HsIgDjI
VpemyhWBryB/j+08Yu64erQKwGShbp9Xp0Q+fkNpKvAQGRDN4HPQ+jp+OTD1kYIB+jaAz0dRUOB8
NKBrPrhAQOFAZZUuWVAuDsXZfdmdg/qSVgEgnVRykmunDKn7vCkCCbzS91usSkgAQg8YC7F3mwwH
xkbuo9EEpIaWL140h6ivUetRDRU/rYPKnQSu3+uSJViepP8QlP1Qfja1PgIZbH42aRmO0f8PwXXr
KYvzRwf4SAXXb0aq2Uy/WbCRP+2s/0OMKL4gzNuBakFNEE/WPxXmIxLsosqLAJAF9x8nS9D1oBs4
b4G+FJVVRSNwjDbdAI5dpoMEM23BEakfWYgYASybzwhm4ZticxPVtgGNy6+aUd+UvKrDggWwufLt
/RnlCwC66XDynYQsAiSP3tn8dutk1Q9J48Iw1icmNAyqbjpd/0dLSZTvamqzpBcpLSPFRKUkv4Ps
lYCRKJo/L98vtN6uZrcW8mNNixJgjVaSGjhmD1yCVK+MXoRi+xMVDA8WntAsfkkglWe6fhIFR7ik
QiFB7+0LROVERa3R9zJoc8BWniiGhfqyQq+IelyLEdJAcbTPStKxONI5RQmBasDWAgqktQNQg+sy
gzFI8bSK61U/Cj3tfZdrczqA4wVowJDYjDFXU2oqBoyuDDQWTBOFjZdOngmsoOhLGiidLnezH/7l
dDJQZvg4xOEj/Of9gJ6BJdckEN5HPbW6TW9rXuqTdAHq6d+z6+uq3ntbALF9xVK32ZMUsFiPkewk
tx0e5DuKCMFfciW7pT2TK9vGa3eQz/mxPKknNtKZSHBLhHL3Wc6egpCBd167J8ssFGbxbXDnFeo9
uZJ/Vk/tqTjlz/Y+2EWP5KieBzudUsY5O3YbkSm/fshOHwa7zwOwa38XPDANqs/Jkd/Cm3StFUs+
k0VJQpGsRfE97lnKrdl6zU5UmPQjOP3yUu9zzM+plFGAvCiy9bn0DuG5/zSO3wfvrPrDghlWEJe/
F+nYbEEA9a7aDanb5gYq8nfTb9Wfuh8cqqV0Ex+1r7i5lFTQXARXS9kCpQebcoqhDw2gOfVIIcOe
D7+ZJ6vTzwBi5og/Kbceu6d22OiI93sJUqqEqYNJnXl91QuaUY/cFoaLmtegdRVOIPq0LXxyJkLq
6EOmd82AEek0HcVYr1e7n+T+wURkipVTjrWJYyQu/6Nc0MauglifbuO4SPyArB9L60i/MAnhpwkE
ZkDykHichY/wDSA2ZWPgrTAx7vTlQc+VE5QvWKgspl/t8StxbXOVFcGC/LN05aQPHJnsz14mow9Q
nORaNGpqDgCw3xogVgh6JvUkhCoKp9+z6wqVE/QqwVQ4cAZ8FQreCCFmg+oDwqxXlsUgAsbhmIz0
zzTAXJMtbjlMV/mBqS6V5qgd17nD9u4O9LF5fFcMnmLWRkSy8d/nrztkXM01/WuuxjM6x3/BGZ3C
3yY4B+ceYeEz/mPxqrfvx+fWPMrdYKee+7v00i7rk3zq3RVhS0lvpc5SY1l2p6DSHbSn0FhG+ORc
r8AanPTn+1LevrfeCLHtO333RXL93r/TozHw9O/08/zqnwCMiLeLQcL50crRX/52Odw15cSA3K/j
0NGe5a7bvy/gLta50w7LW8Z1LWnwdku00799jtoBj61de2tW/l69pcfiGV0RUjGsorDxEDj0b4Nb
8yTAOpTbbt8//ta9Gzl7FGSbx+8CRP5F8fOaPwd37ZA9tHPL3/Nrc613X1IOF/n5rizSIjjLWPXS
vzOur8kDClFktZv0Vt+Kn/V6lEsdQqNlnMFSS38g5PuspQ9JQyoJ0yQrfOh/yr1co2sAWMdSHyrc
vHP/8jsBOKhv+SNV0UVxqn33QKZavuHMh3z8rXfsHvE5uwZ/LPSndpc+qAhv9Jt6BvC4VjZo21W7
ciPs0vDpmb+PiKm+DeIZq+W21dwwuOc9QJRWc6Wh30fsfGAjmhf2Bbhy3phAmk19r5lXspty6xb5
htYKrHLLPYr/aKL+Pr72LyhIX7WncojoQO+LvuMlySNpYDpY1VleN/d6KavOb42A+b68dWeNfNxD
OcuL7DS4kMs4BYfw8Tt9bu2uuRa7nugU9CL+554/Xo/4Fv//LhouecRH5ayfdX7EFudPeVZPZd47
0vw08/Z17RZoHlNCWwvp2WXLRfp3pH631abc/jbvCyelcktYdm/dPuUSjrBmEc9ZQZj/HHt42m1h
3fVuNLR6yx78Sd40S+0uYaNEQy3NPz66vIlb1rsBrfxtIkZHfv1de/dukxy/p4S+UW7bW905dJ/w
Yf59j0J7rSaCs7ptcIQL1W0Z7R1eecfomFCj4YJPPuudBSz7D7XZZiVvtL8cvtuNj/NJW5P1BqKe
Eq9bbxzZbvSM8KFsu2W9lv60M6jB7EHPeOBKwSWWN57g0wuSn4/6Jv11995B3qvX+lmvQywYThWl
PcC750L0dvpm9khJ71/KFW1CY35ufkGeCTz7j3FJ1Za827G+hbItdn/sYPs3k1LUH4AZ3m/+BYfv
U36+/r4M2Ke8oVPzr8ssRH2t9IgBKzJLzT04GjveRjwObEvb+nt9Z+wUIP5WfOzOzfJ31/46Xss4
/Ry5WHoKbdYLYJgA0LOCU7dvd8ohOGvPjhHpn5SDcaguGUg4zzgbf/ImujLyDHTFT9oWHg8sCcan
XqDcP26f2p3LKA0HssATB+ScbCI5FeZE1uCPZd4HhA+RFVy1zEpv7ebNkv007ryMPSD/CJVaFIVZ
lk/vv2IAVBYOgSv25E/pVD4HfUJvS+CvxGuIzMzIgt0CTUs9GMTWJOgAFEL04HjM0ff6qj7aa/ex
XmdI4IXXgxJHWx9MdtG6W1/FWZ3pf/GRI0qgstlXnzPQ4YUFLVMcGiVkDlxAayRVi2gGMuNgZS3j
zhvEaYkz7aO8wglGb8QkxI18URhdge37hY56QAW/Zd//sZQ71GNkjJ5cM8+I/+3gWp0GvpslXnVq
7hBi6S8hA19BbMgtBOgU4RegYXYK3DpxfveCzc5e2QZkf6Wtedfv6pOO/cpJOnX36Fo+w8oagPti
jaBGv+2RFvjN+KgO8xYa+A439hlicEcB5aRsuZc3Obe/rrxQwrvuc6S52rv4/rRF02hAxBtOEDut
n6q8wUckiadf/KB9KhwSS5/9VTxCnFwfmrgTmMk67O5f/YiwObSiRhu35qauUc5ZVT/6i90gUzp9
H4lU3rf8Rjz3ZhZVz69bbwdNNNxidn34GQBN8qfAipISeDJDoTf0e5IBYTpk9fJN8sToWLoFjnM5
IEPkKrgHNuFXx35H5T0aG47myPIcU1HRbGIDNaIyoWCCQ7/gDfQbRGFam9FSksMmCD9FKCGedAWM
PT2TzcGHnOkaJuMA7R0GBjnQM5PEn8LcffsmyDojMWZzS6s7tjy78FHc1JuyHxylvv1b64dype+B
Qg1GEk4Iq3Yb3TVIPA9sCFC57x6pdJZLdP1gQLB2y8ScJEX/UPOHNq2CINyqqhDHWgnPCPTDK5o5
fWGh2Aeg1fNd7XXQo/4MzVrlB3iGCfvDCsrkhfzbr9eOgq8rsbUQ+nS/d7EC8/uTp6GYZUp0bcQN
fhTyI4PnE8vNLoBRDKgVT+sMmpLaOubXXAsGR20QwxNW/BI3/fRHMhLEH4L3d9CHh0b51XAKfy6r
s7StaqZZ2W7VR4+NWSYIJfkaMKGgLWUEhP/O5D5QsllowmmoaydqCu/bH5uyT8iUdGuVdc9guTXa
8XfnF/oYTHtOpAKx5vfe+gFsDoQMZYTOesn59z78KrKuJH9NhEVgbP9H0nktt40mUfiJUIUcbsUA
EhQlURJlmzco2UMh54yn36+5VVs1O2NZooA/dJ8+oYVjPvMiDfRu7Fq1Lt+sttwXlvZPvAGI3UNW
jWPGrBxNDJBAWTDQRwUB3RMRS+3UB30lSecb61+TqMjlF+zkfawyNU+drSFOWEfeg4fecnXe+uVc
oUtYVirY+Q1+79LCP+dNw9AcFVJ3tqQ4aum6bYufdGx9UVnNiXFujP44mJvUgzbpvc3RGS3UEzDE
U6Ro22T4VFjsoifrOO4h/rqgQ0V7mMpo1xMJj3QYhYjYiETYjisfYAvYnG5TdUV5z5NjeoanR+3j
UjR126pD4ii3QR2sQAwWlrzL+FxahDPNYBu+BtwhRH0r+dMSvZREB1zJdn2JQQt8y9q9O9y6NIdm
Dfsqs5/6Hmed5QUhrjfbe42VUvSWuRG5lGESYlMGrYZr67wzI+0/Uxt3Dd9m1hFoISoH2sqB74jp
FNFfU/ur2R75ZBVayLkG6CkvOUavSHxbk5QhMo6A1qTVVJBotMTDepbxBDM2FkuedhBvD2imI7Yj
A7Bo/Nk0LXYY6QFHtVEN8rh96jV3HxJtpRjR3hgRnCrxq/4xJEAX9CILrQ/s78VhLshYodsOJCvE
lvm6wGuDeI66bh7VTbRvjopHD9veSzoR3NQ3siGnKd0OCgVA/5EjHXCg8Nu0zp2ADEv8FzquatwE
BYOrTCBft95MxGnk+JG15/kR/sxnvJ4XHRY8TGouRvKRMh6q28443oNA1URwDZ6vYNQwYp/ooGUc
h2ozoMcodUzoum26age3uhANjWrJhrvWjWw7/EuEo19T1EPFJvPkSafkWA1wwfm8poQchXedIoFX
6b5qXF2jCdFcubND+vq/uH7R1LNYCFrAO0BLKX14UhGH/IfMhG3O05wre6sQi1Fy/ArwkahUeKr9
zRbq4qvLQdktOr4Ud0SHla6ec9U9oWwqgYYjnbO7UNpv04g3pvsvIgd1JbNUsKCUxKF1HfYishNu
vJLAsF/AVeFV1/O7wnEsCvgufieUWcSx8wQ5P7SCBzsb+FPj6SCbQo1ULpcBL79i6V/CX+YyY6yp
7eZcCUJwBGIw/Lh2niesXpj8hPWnGI8Pk33SKxQH0FdRysKX7NEelTX+7mxyzBDV4kO4tHmFzQzo
fmE63wtmTQ1cDS37Q5zKbjQQIM7ZXxcAr2pR9lnYZHiBIB2u8TK0+P0P4SUCiYZ87FoQKEY8ZbL1
uReqLwoOgmPJC9ur2UHvvkNGBYqH7WwMv2LwYzcOUDQ/pWHySwQLOqPVBXtS8KIaz2cz+1S0dSN5
Me7ybc/bqo5vGghr3tOrY5B50wr0UyBBLLou+zcNr8XyYuu/q4z4gTTAHzS3JXyi2C7cuGm7vAwL
/ohMXFTetmlj22c+KTTPOsJybUHJm81P9QRTjo6kw8xtNv6DYTqoXKkm8kG2hMvFkwFNq6FYpwMx
A43goXrE90HlMMqQSzcUiEgZiBkccIVFJB6zESrzC/RRyUkB+JGQImRQbdph0MmhzOHn+CE3R2X1
p8mO98Ma4V477B5g5EoOAHPiju8sJ6gbzi86Z43bBVrhm9G/rC1AvVTM4WGDRYDY+hU4Cg0vAU59
+FZgxpwYzyGCE37rh+QwTpgX9WdUBgCtjoEUA4NabCnilZhZrFX0sT+Y4NvmbPExnvp4fW0yzNGd
bcm7Q9Gl5Th/fAuJWpvJaFLQ0pbfIpWxa4aMpkOOXqCgblX/TZjvw4WOS+jCC+wMFoeFdDWx4FIC
nAyMKixqlnxo/wlA6ugQXhrnyYFsw05E2rFyi/RfbV/6EQztytjNTiOJGkbMjJ17D0A5TWxxChRC
/dKBzmug7iyqSL5feU4xpWlNfGTSvdkyYuXEyZjl2I5zUlowbdZ3N2FOm+I8xFCxJpk5wrgQzmzP
CCwHmvuH/fMFmQpRPsQ2QqmiEdNspoPG8GRm73H3L0a91WkkJgMAp7tKOWv1W9tmHFWokpXjyJ2N
NR2dD6IK9F9fJAo38bRVTTXAoQXfAf3QMW2pAEnLChzTLLYiFlZpwRROPg7pEGB81bG7Kc8ORKbO
9nUdBTWbieqm8pFxLIa5gVHP1qiseeO5LI0zYp7FJLrlzcvuDVfoql7ivVu+qwNJ2jn0m8+wpZXE
CwoUttTgJGqsHXrw2nkXIerM6AO9QJt91lTMSCBHxCu9inUi58X60sQhRyRshIFnSsZBppBztUPa
XBlkvEEaxt6zJM2uNZF12Bv9qucnxJVefh8HJOGMDGwxTbpE4Ue+QkFIsKAhEYMHoCBf8I34e+KO
wGKjMxeRpngRN0En1QKrN5mvyifi3SZBjTBdsDVG5i3Yudxysp8fwyMgGxY2Fh2ccCtDJbTPto69
23QUYZSFdZMArK3xPLt/VT65BCqWVOjndKU44t2UJFyWC/egLLhhuSV6MEbjvspq3yCrZZwqhqD/
6vkDej/YMyDlbAdW86tV0lewQrfAoyPyjq7ZbUckIAQIiPjf5v6ci1vomP/JnEvEwjJcEQG5nHZw
8FeScgbOflERaCtz/S4/91pxTRmU5txGWegGxgIrznO2DAkrlnKqfVn0FiMXgMjm+P7i84krGOkE
E8jsEKh4ttqnPHvWiVYiQcE5MVdI4nGnRtA91gPp4jaOIZm3MLR5UxMqwAx3WVBbg3oEF0Tb6r8i
Ex1FWdKae5Yd9Hn82pM9L+7ADSrVkFVkUxjmHFWGi/vKnH+uAzXqwv2RB6ikcVBPVKwAzbNGAAde
AOz/4g8lefqqdt99BuVh+I5VB3Ops5Ne2y75bHH4EKEKk0mmB3GPWSTHkz3dSRTJmcDKZQDJiR+Z
zn5XnOkAZKA4V98TLrkT+iMum4E0pGWC8GSTWJQ3EIdI1RW/2mIhRNxiFEhVhzf/ow8wmVja2wXt
bNzb57Xs30QgF+lvDhUY5V3R3jlnKQ3V+JCnf9TxLBM88SezkH/FYr/slb6XfBLr8bihLKJtuuZn
iC8VqW54wuD1ooYr+mv1gOoEOTkgEnyqBB9nLEMauZ81akGEo02ivGETsV+hjsS79EXV7A9LwQcS
458oTi9Wanz2K/wEE7GJ3kGth3BDVz1P9l6shxsWpajbZAji9p8OGiBUTDFTQ0aMFnueX5QLBlne
ZN9s1GNN91GfG/Vd5G9YkWFmqC7NHjMkeaiM7mgumvGUZfsVVFa3jkxcnbF/TkAeMY+RsamM69Rp
JKEur1+MrPBFGDcOHNCMFUX22mlcvvOl6DE/tuMDPiFU28RabBKS0oHDdedaREcmzNTp7PzHdD45
2zUOHREwezBE6DM7bcuWevjkFlZQkzGWeNzlrrH1yfJW1+jFaqnWw+JfPHxrGmQqrdusCzIjlyPl
hQRZd512uYpbzQKrAJEdNYiEDEQZojla2TF8EY1PyJ2IBIxAJRRWpKaxBFhhlKf42fXdh5O+Mirk
QYXkssw6kb5B0qJxs+8Wzg/DhPZ1xEIefP+G/+j/C9AV+51sk6o7N/YLeGzlnmCyGd5wxC2wb5AY
oKt0sQsu8DfDodvzXtYiBPbYsNZJKqAM59AL698DTqteOW/FnoqBo9nccIe/o2LeDx1zxXpv/mZo
pleXnGt1NOojOloZxMpXNGP94bRvNYQKbVjwUEvRFzKjsoAJsduIfzxK01o8bSgYRP5I2z5Z5kNO
jjlEzoxX0nG85sf6wuQyAWxhTypcP7REysoI1ITdZJOEcmvR40sEEHWRvVI9Jd9a/mskunN2EN/y
leSj4xZXtVcPC2O5e2j3qDEephKgVDLBXFqJGvN7aUaoZEy0YehdcbBLOPX4Wi0N/8O0S7K2e33e
DDY4XV77SEldBhxYIuIVwOz8jNB+RTupGjOXDxl+KkSQ38wgd6KBw81/V4Q3I8ZMYe+t3xoQCxat
uP3Gz3IJswvCYab9xVwzxyKLccd4sfEq7pCY4qlL4jiPYtR+Ikoxzqsxg/xDrWjEwWA+p9lLMU4M
oE9DNhyUC6912UYKcwzUbOJVl5AYqaMu7hIQjf7qYkhJwy1lU9ZLU1+S9JJwybXrOZ5vIBEorKPi
vq4002Sg0IrF4BLitlIybk2K/WQinKeOGGM4/1wtLEKRQbYsU9ScS2hsRwqP7EpJlWLXgnpOhJ5a
zg7Fh4PqL/F+cl5JPQ14zzJ69tToq1MclNrWE326XuNt9K0nyIBItZInpXHhit0JHz8knCnq0o2n
YdpGmb5MUNMpLnsH/5aKtTVCwrUfB2oKXFRNVOE6BuA2pUnnXSOpU+vlkJIBthSbDtwzxILOzboj
H7dfsPm28VtfWKUKPgCwx5xs3/OZbfBgcS2w6M4BIHxDg6GwioqcY4+KfDQIEq2NnPvAfmrHAZ3x
sGU/6Z3xEoGhVB4ZeLQC3SWOmCoTbsoj1xNAMxqBBPibHXIzC+eFWiHjvBiqLU42++akg3BZP5JU
kH/aDNst6w+EnAV3Cn6qCL3L9h9nmKvhq8QMAZOk8vKwz4g2LWjUYN906RXQGxsmYmX+K6yUjH4I
pXGzzkjI15eQDQnKxTkgJYk8bbGNCJe7N5y9RtlWRnX26GgrAAZ6arwKbJyMaSK8N7vTNyyR9SsD
FGB/cy6N+HtMaykrdjg1RrWZOujvzg3z6g4rbkE6NG5XogNl+87YVqEZP/SlgkvUhe9V0HzyMjQ8
QVZU1NLgpV0wMkqly9EsbIrRmFArEYK63nPljQNmUtAe+0L8mG3Xj7PMp2f9EE8N5Rxa66vj4nuP
tVuFhU1f4LzWyPf8ERUtBaxs3cEgyJSDGBsgHFDlwk5hKBF15urs6eWqk9wsnW5nXBPO1ygKVMaX
MbhQuWL5EI/YVWGHST/s4QfHXSPnddgCu1CS/tfJqNOqffmB9dRT1iMEy5y/kjKoKqe++KsnCkOL
xqeUDKPqdYmNJ8EOpjY+WJ72mmayZZ6VONyOrfda1hzjmb6FFUy6BzyVIf6ihlXJjcF6QG3Osi/x
hMdyjJ/FPR3dFOhr1lT+9oT/wZg4ybRXabcyUjFg22gI+/DmepDPVlT/2A0UffrpEEikaMcY0b6n
Hkxrl07YRFKwlq3vxtvKoSiMFaiE+T7iJqy7YY8pioeCerUACm0mw86LWxXHzgNopX1yvXQrS3+N
Op/JYAYcwIUblVzu/S0jpYhfJi6cI22kXASPwGnqHA2qjdriOUNghfumY+jTOEeWbAb9LMGBS/6L
EFYG9z8pfXRdhxtEfBmd7hwBm5H0amAWV5Z3u4fZGR9z42/5q8C5lqfUgyeXOMWmgEMXg8el5Rex
uhKbgXbAHw8/a6yhEBC3FDdys1NsicC/Dg0mI1A6FRzTumSPbZRcsL1TB17/7PTapc6MvVg3hPF/
apntG0c9wKnpR4YuM2fboF5zLmB+kZQiyej1Iw4Cgj4Ygi1fl577s2iRgzWXxrjiHNvo7kmyW7LL
sMA7TdxNTqyZWNrhbBfVEfaIh4fvyHKnPs0jV5zjodQY7ryNrWpDl6OqaGEam3WUByO6S1p69UsC
PG0u2xTLt24EuwXcN2D+OOPObGKgXLDWpdmNEIzEIW3RYPBSE1akOwy+1TrknLBDgWYIky4RnlKb
8Sz7FL/VB24pnbTwd/B6dE7idJu14Xdrm3tp0flQ/3fWQKVLn1q5NODahFlWvOcOXsGUhezE9oIT
6AzxMz4mgtLIKjND5TR6y5tdIovM7lH20pM0yeEALCqFgGKmgRKnz2X44tin4VhDsrH6H33giOq3
Jc5+blHjHXAV2BMKFMcLwCu7bqOPfoci1bTa+il33a3Qf9T2vHA4uQ7l+ICRGaWYRXwQO30Us00u
WKV1Lh7Xjz1FOy/f0y098Akg7UeefXOCU9SDfWtkHTlj8YqNJGijG/lue4Fmhx3wssGGDHl5Z9ZB
dKgAmnL2JUgYuSniBSNlt+VYYlK/8kCLeQRWOLHBgQkAEiVfo1GLHQ2F6Nar+NJ6OcMhVzZ6Kxwy
fG5IKWoxXOIwCtMvbOHFM0gaRcxOM3PY0dh23bOQvbhBAn50h5sNpzdegAke3HSBJkvDrX/mCrFC
+ArzDO8WDkAA1qj7FL8fed/ShhrUUX1/wcOS20D4cn1DYbVcQQVCGDEcOGAYLsuUBV+BX+SptxED
Dg5QZ4GgDDNafmHwE0hWUpBGP8Pki/mKuERLlcYyG1tj3xmEUGGXOhBT0G3LJnDcY2aV29YYt1HB
dxTcnaehJe0VB00mp2wYendLxfyDwVjt585XBRINL7SqW+4RgP9PF2oUn7YjGkAgEHEadRvnSzyS
srA7SFa9uPmIj4ChYGiSnGos7QoOUJ4Vlad89gS+2jC1ByydRLPfenEBYwxqDc8Q9/wXw0029fq8
hMw/Jx8bhkUp4BhdCuxLNeO2VgQKT7AHia8DfxWTsQpXUa0anrH2COGNal7Hocu9VeG+rW/c8FcF
BuyBzmka45Wk3LjlPV9f+EVS6uMK988URpCkZLc92Iq1FcKgbEI2jb2CVB2zyH2Kfxqdxi0an9ek
Pjpmd6lmx6cDg50F5cRF9b7Hz6xN4NVne7nRZtAkk9mLYIxqoeyEhCkFrrng9cHoQIxNpMuhtrDp
/rCAyLDcyKzn1lVxOEP24ZLhZ29diK2t5EgzPxrmTcgyJ8hin5rAIVDOgdsaBpAepDCrg4QIgbKJ
xN+XX0EM11jFbaHv5JxLx9/GcppXVDTFbZQ+owg6pnpi4BWRYg3FICv2wjdc14bwT+LxNDR59Zm7
15cybGJfF+17M1E54s6IZyEJaEHfotTnHIOdahm1ZJ/w2mQhpuZmpCVvrfDhdsLp1ejqocbmE+ua
E57TLHMbx9x2Qlg4Bc447xrWD+lG+6XFzYoTLamjM72rFEE1cXFUaiCSLzEha5Gj7igVHTM9j7Sw
nAUq1qJm6GzxAssX9SvBXX3I62OrbzVwkiTRiVuGCFx945MxjsCMEa4IDHNdRLOwjFd3T4Q3ZkiV
X2q6b2bI+NjfeTzuZwWaV635DlP5UZL0KOR182C3DmQtnr0JKIWrTEb/P5RcZkt2DykSKxJaqfnV
3N2XBQ9SVShPL6pq7CvSxMaDUt7iAb9IoDsxF5HIDZVFYfHf+M3E+y5UqkA8j2Jr9oVqOcSfmr2r
Pazvh/0KFjt0WJ31O5smZfEx+NjIQHNmNmInV8H/hFUsMxCLxSz1DYaysvVN/PJyKjOZIVAmgZCX
qqAvF5dSH8scVUkv2KvMFIrxeKPYxNz+k3uZGRXC8ilitoiPLSemhwm7MDZlzmRxDrWeu+/Ce7+i
aYYaa0HYdxhuPBa51RLXmeJ0phzFM68TA1RrOdRR+m90a6bN2UZznvr0YKEbzUMSFJm17tUBC4SH
7UqKnw1e2DapWtOFc9oJv1f1TapxsfwTIzWNOWIBhVjHsU1OKekNMyb7wJOt1e9SgGusZfOCswo8
VvyzJmU3AQCC4ENGiusa6pV1LZkSLDgmLuStl5zIVTW9DOjkQCq4c0cEFIYHBNq/5wN4hvc6LdQP
/dkU3xOSNnV309vetuPCEWuyEnZgUygBTcB2wogSPNGdSAGaNw2ZKkLuN73pt5DcM8bb7G4Lp3AG
t/t2uVuZjOFta2uRMDGYH3oVbRUiV1IjkeQBF5ydXdVZ7KH1mJHbgDOfL5d3NXFBVzkBzGq3Lajf
64LIS6C/svQolpojBduRblosXCE683a7ZHxu8JYZOBes4drj7Wa3+PtYFwpoD0gt58FySD0gF6JO
Uq08MNGkd5coBnDmiEtPplYp8w7DE6kfVSsjGf76oE4bxXux04JCFS4VDqPGnPr9zktxiLbbP1GI
O0SeXB8TaudqNe6fSm/+VNrXWmiHKYpf4XBQkc4mRHrT8qPI2VUh96RGn9uFmxYH04xJ4MLjUxVJ
xwXXfTfy3xM6QGcpufSAUhgPCsWaX1Zbqh1EbKpdef5zdJF+YKDAUTF2sO7iZCXoNuvOxnEcsapz
444Gas8NDKuAfqJX8dbT6GrZ0cnkycaWMmBUzo0wNGn65ApzcyaIBYMQnguI3DZSj4arQHa1jyEg
nOYdLe9oeDgi4QnqbkdV9ydr2U4Md8NeIYbxke/i2ngSD+1JygotbwMCGyuZpFIZKpp+6Dk7xFHQ
GEN/hkvVFD8Ot6VUqZNXfzbQuyOaXnAiVB/yqeTemNjaSUeVx69IKZ8xOxJXqhhXKdo8VgaM/SLU
j5NBXrVbX6KdrcDAqdf3RHOPwgeXt5sGOt1LB66WeHiRsMoZr8tdS/O2yQ4qU0DJCW2wAamZMs8G
GksaTmOcjm5Pfx7lx4L9i6Jg34fMAX6Pk72DYMHxR5GkwA4XQzb2VkxtEzv6t0VUfZpSyTbtG8dn
zRCBTCfLOMijC7ktG8QvmKI/Wp7ptowrPCL6WYd9CpptD4xvI+76fCfObEoImx7DSFEyyJ+ZY3Y2
lUc4467DyvepqUNMQn8vWBhZnckofN1ASOfRGKwnDy4LNWbaLX7D+CymTA0bH2yiwVIQGEjRze2j
FprPShLu5Ovs1CMGlUIQ4kdOTpzkBPUTMyAJ8W4xq6cSNwaPgWh9yKJCJrCJznCVZW8QumGo1asz
z0HMaF7JXAJp9JfFG5+ZjTqO4bte/9F8rtN7oXW4MfZvQ7bs5DTgU3rwEEhxI6tQLMm4exMdzV+h
+h4rSRxYqRgi3CajASkmbW5jTc90WDLj6L+kD9JpStvIuzn8/xHMq6Lo2IcF03sCaboQw17IPfnH
UHUnuZ51D+HxyOxnxTW/ywFN7i6XOCeLXNF2Uxx4S3B/tmIZK9KJiDfc0CvwOaxkN2WB0BlsCHfO
PbFug8vdzkCpAOKZwU/bSf+bQ86kKBGKSpaE/3UejobS4QKoG1C4RpUR1ojFH2pE+mIcPt+YfZws
9Dmi6RpjyuTqYiDQgGa8pGcjxOjAhoikJFwRBWfMVURKtjP9JaIOS1p7qzrF+ZHIXYnzVbV4G/FX
xoARDQRYIMnsI5m7TDbH8mOktPfAgGk0gEVdahk3YeKFDqr8WXIXM3LG7E+j0vtLAZ1BxzA/609u
Pb8SQFLSgDrowgxeNOtWBgsWGrgx4c30kLjMtf2gBHa8Btf53xrcxpJDmr5MzaadBXOiw7KQmGzg
ojOuZkOIRHWEK8NgoE3XjciaiE8wxrcjB7ezQAQGYI2c+lhwl8Or7bCriSPurrTYeRBtSK7GExuj
d6adFJRdfJ/LHKneTTJJpQVejR/ZohlEp4HGTzhbJl58TCtImYbpl+4EqMDnL4r/WA7cRMTEpHXR
HsjblB6poHuXS5DstacI/hN/LDMohiaAaEyfJVSE4ZPO420HWN/XwTuKh7obQq6kf5SoPDhfkXuY
E4anw5fHOtcp4vhGYW0ecTUDOgZSNlh/QizhlDO3kneuKLcUciODk2Xm87DX4gy9EL03J5EGKYBa
BzBwRBqVaB6v8RgzWoAF5EsVMfEgRBDZQB1pvD8dxuAjyO4UMxp6XvIfkffhmIlNfnGUQqrlC6iu
PeaWWW4h7MP1L0d2D6BrN18qaKNZ/ozoOzr0LpNOuDN9gxG+1ghANHAdeyKKarc23vb/+VIdXXYw
M7Qshh8ARbBzHC6i8I8zOQE3O1GLKkoRBilrzcDOBufmbqhoDOzU53Kfx+vSlX4N47nGDVVr2R3V
na6SllmOGY4Wsk1KK9o6RINmJKv3P2uTEpp2zwdo1jUCOYKi+TEIEGU34FMOask0YsT0Lsxw066D
PFVOMxKm9l9ooyZvLupCYab/CDytOumB4O+tKZMEyiXb4ErASIfKFIBbdGht+kPpKZFx4JUdkcvl
/A22DAlGl+TYvrp7+NAaeIgC6dvOaSrCjwRSwjiEV89+EwBXFhYTHbrukiOGl+lJ6OC155XDYRZn
7HL+6xjGDmK5x3KWEVsohxfdvsFMz4TRDShAesRySMrZL6rvFjdmZyC1hgE4xZFrnEOz5LlwwkoV
Y1AMlzgq66iuzWCI/1btZ+h9y3ZjM9sxftz0STiD2gzUqfvM/MBAzBA7T5sVHk6Pc82jYqWRrYv0
sHiqbynrY4ojmIBMc1IYpvygDwli50PY2XRI2DPd7G6r1U9jtOuqRzbfl7hJw5BL7IqA+lsVH7Um
4H8W+SkqIUcrX0T/WHjxweZEFXttNSJKAO+MhXs3/CO1uriL2rBDfYXBgk0bn9Lk1uH0pkggN6Ox
GaaHp6vPMmyvLY1oJD/lQ87WhbNHRltu5fzmqQsfq9QIALE32IhG7pGGoy9JpkTBnN0GxhmMTwcG
6m2jHdRWxeqwOLBdaxKjZS/K/MQesDDod/kKVjRjctR3hwiJdOhGMLcGPmu1r51vTXGQ6CXcC2p+
VBnyS/8t11AIjC1rQkPg1/fxP1SBdbH4H2ETxDD1agXD93nCRXHY6u7BxSIEarY07NPvRY+e9FR6
YQDxQSJ/peUSxDklaJF6fMB7FjpnzbNUMoh4dG1US8KNE0SNk07Dl1XbKss/cmMKcMsYFYc8dptZ
BuM2sEZXO1kYvNXhj2uZHA+gRhYWXiMEMPWkJZ90YUEqrVGFFpTmiz3PRnBXcvmya4XsuHGMJz2s
XybrOoaLL3Logj+VYXcFY9+ojb8A/+/6RDqrDgNlOeTZnUJdrE0lTErrvuWVi1g6racg5c6MFASQ
9n92fyDs40ksjYUY4lS0mdiX8E3hLpYZKnlsroBWYyPaIazkTaBG8R59qO3BgGJoB078ROTxI8AK
FrYNJVylSFgedo9MG1emOcDfOeiAQEQp/u7D6lIYsO6W7KvxpamFENDkxY1iPV2wQoSSsdD1FtG5
1b/ABiU4B7YJiWmBTCJAAyEdJw6CT7pfyYbhNySKRYJQup6oHwXi3ZGQJHMOSrTN9fA0r9EhX9Zr
Pnp/3NIm+bjYhVTKMatPr5etCc5uOHTULCMFx8OofZFYRvy7wexBPxoC0vYTgjRCY6D8H70+cJVf
fXjWui0e2fOh412Pr7Zx8vrTCKmAYb13gjCTuzA6D3kI3w9p2gFeJWe0styahvH8ZVFupn2I2nNn
MwzcW5yqxUdC4ClxWQOUjvjcQ6vrf7cGWUun6fmFEddTWme7ePFDbmaX69jhZnShQS1hfpFsNnfJ
Tq5TnNpCPaqeQcf6kjrqNtSM37KUc/QgsZ69dUj5kU9vBwOjBdJI0tVA1czShusj96inTjSIsN6U
92YZtwbYV89PWsMfInulbbTL8wzJQ0M7xZPDG3B+c3+nnP3hjI1ZMKKhsurkY1mj58FY3g261OSo
NIcRe4J2qEgGSYk6HuEkaK/St8Xr/InNNDaVMzqayAjkDtEWCIV6P+xzOvdyeSnwxKy0HZyI17C3
32f6hNF231WYozYajN46lAqElvorNKzXluNuNrPXjprcSq2jAuZkoOsXrq6asoIUZJNMLfCo9zOn
O8YsCC8zfChVLjNc7r5iUoLOmqhlXWiPJQQerTlqr940nOKSlgt0Ou0yWH/lroBaVxOFlSM07yHf
tHiKD6TGZ7GNdf/8VerLbg6To8VwurXgDcx303yNq25nAN/8f8bTH9ckeS3S4mzThE5QwuSYY/Io
tzG06KpnRNRPW6fGQAq1RTU13zKUhHgiTPEGe1joGu3Cn04lpal6nD1KzhHr7cg4wnOXyz2vurfC
JNuGcgeMaHDcrV5iltAdVmj9debT7JRB7751LaGZR2sgzjsuyYPkqCOxCa4XY0zjOtKIFj02jtkZ
xD60vxhH816tk7AuQRaU2jrNy39CGkx5zlXi288d41mThWRHj06dCo5df64pWLvpW+5tqTJWZTnL
PEAmqjDTG1vIasJQW/Xqc6bP62oaEvMuugTpBsH/Cn4kamh2E1MqwtEFw5IJo5ewPycQgR+1DdRB
Ocickr8qD8x2LKy7UX4A29EuCy1Gyu0MSGAm2oG4JpmnN+xCDVMN04AL3iEeWRtOK4JH1aVitCn6
iXKp99A7HOtPlqmvSWxQLjEXJulojAMoWkgPXeehyselo1tOiqiIKB+5ZISv3VdrIBqPFBU4ltgJ
i74oOG/O0iZSYEjOblc9+ngZto2JyeEGXNATFc7JvbZBZmM+cVOqrUE4nDRgtK7CaEOovuIVgUO1
UI1KNOsWeIBMo1YVB+7la6HsJC2Oi0zwXe1PPCT7nM5zlhmfOm8cDUIqfs80OiFGRJN+oJ2Tw1Ca
f87nYV12rX1pALTmrwWiKSCC3foD9xNnm0U3jCX/kwh/f9F8Crd4oWSmYGypFMnhUqp/EcIcq/9r
O/2OJQsEDMmA4gOykNxyUC4GXQ1kpJ6yIdqlC+wJj838AqsWXmCskvl1sQjCSOh4aDBYG3kgzdxD
a7RdAVuZmsIu30/LXRIN0MA7wMKsKEsmKnlyEYALmig1tF8paI5FXmXRsk8bD3o2GhtfDinKcRrS
wv0v4jak4iTWTMN9En/HifD58yPTHOUUNCPiCYvPdvqlEclAfxiZd2klhcJhUyoaYJtwDyCG7uBr
0giZQLkzLeMM7w39IL9xkg1vcfESRRYGCx4hLw/HDymzZEwodAxYngPgn+M9Jtx8ArkGyIHXm5pi
iOWVAUYoiA9YzzQRJUYI5UU0NXxpMfktlb6s7QHRUgj7k6Ft03h7sloJTbjJnZ6Y27L+FSKTyj1g
8hsgeYn0Hz7CjNNoBMCFPQtNN8BWUUDTBo2ss6+obYLHJNOaA2VKDuVg7Rd0cAXhgwOmiBMOGL/J
igipQwQZ1W3qEH599mbBv0rYhNjHlBFMHFXCD2ureeqnvxQpSh3isfBK+yJfJUqHZLdw+TBnoL+B
1CArhcY9t19gjqlsJ9krpfFZYjzTc+iZpDXoCapzgg9RdlABGaARQuam1yloDkWgwLtjDMf3LHvt
wD9Y7YK6S7rlkLw0mc9ukHUonYvIMCYIpbjboAy8Gc3etY+lk9OFnVUYGJIvBkHveQJcFRK8ki3v
Wa5FoIT9v5jwtIH2BPSuA13i92FwxY8WE31hODr18ip7Vj4Dp4DZ0cMgdpBKR6w6qLMpImxa5dAw
GHCWB2ZVcQ3mAGupB7ecrHiPe/JEVt+WZ+Yi9BJ4y17fV4P0yPXiaBj4kRBUe3z1UBoQO/8IqVnC
UIDrAVznYR+aXLct40puUeOcNNTpWE8zJmAGzVktIRIusm+DV9ve+fSSnEdZQiMKEu6gayOazv2B
tkhHBGHNxq9HvpfUbPxHqPwgQ0uOJgidB0z/Cvgu8tKT0CIyOpwOyEUWGud4zlzCo/nAQkOxqJDr
KGC9ZQsfGKMyOg+Hkq6tMC7Aia+LDwY82VzDr6oNXF4gfw2qEyw4FYE+7hPII0kcj75h6spsQV4X
/+YQBlKNiHGHg9a7IvWRBphl2NjjhxwPDZB07Z2tdNhWyts4YcRrGr/KKCib4ZXRO60GV6c418tm
NRfsyZihii97WFwerJtsopeq6+cxBsiQ2ULxybO0vauA4ZGxS1CzZ7sGH2Tjt8kwVNrOELcZafRb
uCO0aaJJSzQjSNfrwIBVlD5oiuL5LFeh0ZFlArNvuQH5ylVpc4Om1h/+mN+DhkvNFiKlXa6xqXrT
VqghS8t2uaY6Novkbi+Ig77gxIsejOFHHR2gTnS+YbPpILDxJQRowOLichaEJJ8l2JgdTTuU0eqT
bCkyhBGmvXx0SpwJ4bwcWROuD93HjDC4LUAFZ+Nxenn8/cqEUzszHy0COGgv8l45J3XuL2nucTTh
2M8k3Os9JNyejLCs/FSflBVvyewqYwvShv8JCslNtqbGXrR4dKfcyBVimJQMXPIS2/kq01YJRELb
7ZZzzcjinAA/VwWjQ+cG/RiBjvPMw1L4RaVAiMK/4TJDt+xOaXbpkZqyoMkZInJSSgh3y9Ga2uvb
SjPJW6wHbBo5/23cTXV0o1cJj+t7Bnb6wexeM41jJoFxiEOE4EtoF2yPkxU799k7mfG9JlExIVBD
Nno9owbhn0LTa8jK0Sz7aLKCFWaEqUl1Sr3j6d2zWVApdqds1Tm47oL0wGGROCcaRyFnmWzkKgrM
xt2Ar6V8d6ER8nXC4WYBgnXCnnmm1mnG8m3Mg7DnJQSSHK8HQx90fYAN4wrZtA+M8vSrTZn8mK90
yWFdvsP6mAQCy8id4diI7jFaPWHPjO54hPJG0CGbC0F1g1ebNNH/4+k8ltvWkjD8RKhCDlsmMEuU
RVnmBiX7Ssg54+nnay5mNXdkmyKJE7r/1KX20liXFLus6X3k868ZULdofho6YSqSEUnMaJabfFjb
89VU/jUVpc0aRA5catqK0B9916ZO+n8yxze4M8JwGCGtuws3GIlVxuKtGX9ugCnWsHVJS7Rn+6j7
PfFa5ruODjZZjuhNo5tFFmFybrNqQ9IJWgmtLil+kReG4hag0uSRNhaKIeZYI6rJeDVHxcrh8ihA
rBeUR2wuNyMxFxRBOqd+WC/MfgHv8TYQ90IsocOWsZnBJpz3Xo9n71Bxu5ltwBEPxBzto2rvoOmw
6pODIMBuDyIxr2SbGTsPDKv7O4IS2va3QBVhf4wXa9OFCN4KX7Wp5km1YJBJfMjnfaqtlwGtKAPA
V7CjknrjJUfmhewC70B812qYjK2a2GeaYomhEo1AR15UCdu2eNjHGxIPkt+K4TFCqEGrYeILYGTZ
SOAyl6LBkD6CU9zwVUhH0aGN9y5Qd0NLfRp+9A4RTAm2TybGgMkL1iDUIiIWfHhgtEkX+teovubM
ZK8+a9qaJjjDoxYM+SzwAsvstd6tN2DyTCaeIP89bV+a5xHnXwSzS2HCfS9BRyIoo0JeK9HPUD1d
L5ycplGfElycVIOYaQWumxbvHxV0yYkeBBflizUQ6ATlLcIRCAjZdxfkKRBC20p97YKvwFmuVHVp
5PwLrIPXGntkLjK/WI1NicbASQuY1Gkn/gQ6hrg06IBs3CUI2ZEyCeCN8GNsKBpHqLLxWyoy+UXM
o+bEtJu3XvsjCs5hK3p1Au7rTfKwkZva07nKIFtK93UqHTSBaJkxW+J3i/LyO51+FK8loczRHyHh
c1nOxZITSJ3kb0lkfzLI/DYl9REwf+1eaQXnjmlHpHBVmZqsPJwMJaAieUrB2K2LFG0jcVwhtIpQ
Rx4+bY1yBmady9ubkGz4XfiRmGcl/JpLRlLNO8ieNQwko91NRsb1h5EZgtA89vJpp/ranPJd3Ks7
ygNg5Uyh8yWtiI6qi40LVRnzoTh3OIkII+SkZ9HB1i7zY0DxkLzodfmCxnjqfjhYW7U/WAmTRK7W
p3FO9KubIQZ8JyqMkWv7NgO9pZdZRvUyo7BrqV0i8Bl1UXej8uFFKo4Whiu+i6zRpLIY6a0umNN6
ggoUJFNbi/aIECBwcEGqQH2fm11eh24CEWTLZdP3RM9zVnYcndLjdD2GcND8psdLibTKPOjhPkne
CaEjFKS7XCRdzsvWOiNDkYAXxmtF5dnDLhFBt+RnFeCpLsKNmrw2oGuSt1VB94N2bqJk3GVmvJZn
IHzZwpSaWkGfknb7BiddCTBuwj7Pv1INtoc8JBo5mwr8hEiQuXE3+KYm3jUBICNH756tQ3whYoRF
xkQigN14u+BjBNQafJvjRKWmw6a8AZ+lJuOQ4v8a7dq1rkZ9rMqL4fK+sfdjW9O3DfGmw8NiViir
Qxk4Krjvxf6TZlfKGgaC3YcW1zYeLarxDGREnZBWM1PTzca/eT9uzTsocN2fB3vZdfWwDqY/fT1v
ou6qUHmSTMd8EoXJzfGeDCVl+rLZ0xxBVbcawWiRYYyzPyd+0Z5w7Kwm94ZMtoMFbf8kJQRN9NoH
n3QWAa23YIPWXP3KANeFU2RLgAVs0xGcR1+F5i5etB1sm9lBhAWvNpshG6h+TW0VTMxgQzLL4MzN
kMLl2ukVqNJBSezCt+hucxSlje6iEsfvGPzRFTCeKn6jfBUcstLvFnrWxpZxmGFwnt2zjPSm+KOy
bRugYtTEfHWF9yXqFCldtfDbGg5u/KJjcg5OFVJ4reMMhu4qRG/sGi/KUBN5QMs45VepyTVj+JLx
Q3U+vblkwWYeNR73P4MmazSHKuUm+Rk0+yK6MyXLSh02mtkLtYGgaWJq8KMyxp0T2gQJFBuX6UEz
UoShzY4a5gSXmyzFgEqSYYR0MHPeEg7UgEZY2h1+BUKJJDUfAinMCBNmc6buQRftij6KpBSizNov
zPGqp6wkPDRiPYPAKeO0q9r97K7VoKOyv+rhnxSNVS8C+fKIiXDsnL0hzDL6CnHk8TJRcLFGCBZk
JRbxK+1lANHUweywTPul464VZDvPGgNozeFikxlkuMssqoPWov+Hnhgp0eHM3G1lY9Ec0y8XATSr
3mCSlhQ90u3x7c2OoGQI0KgmCxLRUCc9xX0CQQB5lJq505T5dw2IKCULmlU/mH7H7xnfXSMZjtPD
ioLt7KHea3/Qt8bBS4grfcI98nTuUomrHnGS7cXjyBHsHy+f5qJzzBCZIphmrB6LxCseNhYTG3sQ
jwOhRLrcXSn8uLpJE6bk65r57MDzdXRKnvs3Z10bBMrmGGDsvN3KL0FAxSHaBbZvB/MvyAKIc20b
ebaEQBT4SwV2VAnDQeMPCSsUpo0kRrERZgInSIWY8fVZ07vZoV+4OVScaAQkncJKjVVL8oIEmJp8
OQsQQhlAAVsLG8/YJuDHkycGJN3F5tJhnHssCYHxIGUym51SIKYBlaGkcUucP1WTw0r1tF5k14ir
blYWvhQZUUEQOZsRcWqkx+upyS7SfU9NiXN2SyCgVrU7zi+TR12hwEXaC7/RMzrwcykIZnHKfU+z
HToogw2aXcI/KkTqBoMoz029D7T90p1Sj9pe3v5qdv6lCki0i64neNjBWyOkVU0sEKtNWf4z3Mcy
fUMSTv1HqlX7uriP8aNTFZ8CqWnDrWKQa4w5q3f9NlI3prntnE/TTPZS/2DUU81rJ+oBCylfsh/R
iWAvF/gC6I1wpa2NQx0pB6ZIFqVaPtzgvWydnVcxWPodec/SftcaE+9oGRmVyMWSsyPG3idNkslp
0DuLiNpMnKD2I4Yc7AmjAIBr8BsHxSM3aXIh29y3mc81VDv8h+FM9tUDsX3EySD4aJP2Ow0/HVMi
xecDgVwCIA1iDRGgquIUCuEwTc5HLinaDkpOCuzGpLO+DxSIGupSlhMt4qTGe4HbKLu4nfhbaoNw
wFMPEqzQIscX3iGOpR/xK7zeDM58QaS2GqnFRbhScrUq8nOy4lBMmqAg8AzSssiimUKqTHdfo+c1
YlJUGwbz0hpjQUGxwN8LQXuW9kvjfRL5404MlUmYAWULj0QKOJl+0bS1qeVmBb+Q++bW7TrXixML
EDYZy3gnFxJh2/kdP6wGvqtLEJR9Lj3ER/jY1f8SlE/yVyvEP1BhzLBcR0OGZ015lR9LpEeBFlQc
GVS98LmbpUX64+LWBTbmWhngwFsqMgTpcNCyL3gI+S1ofia2RBZ0J0M3uan4xJ4Es0Z87gDgg38q
rJQTXhlIubj9vmIjahpiqobgHqhktL6i/Wowh6MqAtphrB5CY7pMOXfw0DC6rIqQnQasZWRw1YdZ
hb+H7pNzfodeVARks3VLtX1VvwjyRo0/V9eJEiQB9i5R3JOu8E81/J6jYspIYkRhheZO8pgR9Ayc
Uz2gYYOQXr8h3KYHcBZS1/bpfIf9XzFpd8nVfUe6iIYXDI9HVcxbq7ktygW3iTBsEKacfFl4rZ1d
g4+xAT7G9QI6Y6vdebT/KGSek72rT/cBdfZg6T7pG/yFUyZnI3Gl3McGyVxm8KEzAsA62CEJ1dzP
iMmKXUggM6HcqF2HI68txlVOzLZgsFDpYy7qpz82JZRdv3bOG5w664wrPDuBp7Bpdfcyxyf4XdFo
cJ8DIsPCcugSL0JXASJm8tnzXF91ytcU+KjhUbuXul/zdVWbFLZHwTDuQTdyoTGkkMdi9Kd8+RME
V66HxfxrqFymYMQaSW34LctrD0JhHuKSNJrijrgrGXZqfiYunPRGquN23iK/NGCnaa5llG5XMQPx
FMyUlSo2sEuNdH0EHIqA0RPkSrnLugzRr4A1LaQZfNUKS6b5JW4fggQCbArLRH1ufIvkvgSYKVwM
g+wLL+sOQ+meaw0ilx2ec0hHNfMGQqy15Yzv3PjQEhgrIkWHG+0JkW3l9GJVsNN85JgD0WWHEYUR
8wIeg6wCJGtcPol+QzUmPT39vCwMYC4/iX1t5Jr/NxM1JLyy+x7Vv1E74AlBlSkiFh5g1x2TCPyU
KAzkv/B1nEAw1iRXG/HdSdSVbJVm3nqcuoDXoq4YlD+4Ye3xqJlMsDG5BX909nnIxL1LzuCBYs31
pVMgbCAoBNoID0l4LjEpBTMpgF8CiVUsc7HNmyjJo3iLpJenGdOTURDijdWjL2P+99xyZfqqj2+8
04KBzKbQ41DTEj57M+PvovndEK4aE3NhkvY3RTuP0ZIqsicJnhuO5bAxa64m9GoRvZyCrkMHTivj
28y5k/CvhnhHgqtCWnnwB+iyTjEoGBY6qXIfqbAhzLEzGZKnj77yrlJV2/TPFbmUJUtscr+L8DRW
PfZIONWRXoy77DsKMa6g8eouUvo5GIWynIGMCe0Kgm5K/PYb8xMyWwmU/v/zSLpj413yTLBcNRZK
KNywkcHWSWlHPgZGprMrG/3sNK7sfB0hRm9cABehVHhKWk8GZEAtw+sUO1W99MC+afWTgh7IJE+c
NAbXjyOxJBycZEEnHcxtxCjk8e5wjMpl0iQDjK1MFE+GZ5DFANCKso2dPPVH5Kf4xfhgqFnn2l0N
zXtETmENABDpNA3tj4EG1rjA6SCjC1sEwV5zpE6RDQPsHOF/qWC0wFa1Ldufc9Sl2y9bYl1wZGGh
KNBCKA0TB8wIwmcXuL/gufPGxxqJ1wpBaANXFaHIJES4pAF7NxX+C+uTTsVXQe92TE1cqGQ4xGb1
JiHVxEWhc1fU4rUfCs6zb/lqEiZmx2tjmY8zmZQcQ436IbgwyQfihhaOnufZMsK456Jqnz/kaYCN
SW/Qa49AvYwAA1A4CuROovw0yZuVw+YFG5VpDWnIEmH+Vr52NVjI8WQqOQpBKgHEya0OSwUTy3sM
MXwgW9ZA7ER5wK/o7EtIxjUnHycMTXabvbHvZNgq3zsPDb+l8EycoU/XFCeNmLkC4xsVgRAfTH3l
Q/dLDRhhoa4mKYF3sRgf/BrZ9vxSCiWJEhDoaim9W9vhvUnQlJBvg1oyO0ou/lMTT7ULuYjFsCXF
1mZ3an1PaFw67nosAcmIJbpP9xnWcZjyjcq32uZYaPsf3p3m3POq3JsJMUYlIY4cHybs1VGRiKQ8
23bVTmEFV5IGUx6Fj4fzi8CRxclrm8cFgzgHK/LyZ3wD6Tbo4AjNoOQvm2pT5j9pMfPl33UjWrsK
TnS0v1RKbv7Ro1Z1ly8drwYCisBk0AuAt6dvrOBYkSGm3CumXNtXi5EqaFGWLzPgoqNahrbqGZlE
lDxyrHg+q2Xxi4URWNwKIaqbgCX28OgupSuNqD2RwHa7HH2HdLeqRQAypzF/GI3ZfVQZphs+Ehpy
16CNZocpLiO+iUjKXV82bPmYwSNtiRPQCf7Ho4WOETLTcH/UZPQN76Ubi9NDiKoaBIyjdK5v0/zo
9fqwOC4/hDw803/wZOSepzNOYnbTQ4m1bQXbIZZUmgVpBlhP8jHU5EMcDw0xBYZC7tbGoahUeHGx
ccYwsvQYi9F9yI+XbvlblQh+kbJP2KKVIsMBgX+bUQEqkZ8DXMqCzYe3wQmBhtCjdZMbm0TG3riV
3dUELRERVmfcuQqMmraPiDgbVzliNvCgNdaDDQehKOQG5vg2OMeTEqFmc8rV9AWCXPx7UAIRNGMk
ZQUh9mba+i6cIBQJw75hnuz8anLUzdKbpczl++yWH/FhPVHsRvUJ0Tk/K5FxpWpMOcAXan6LKrcY
lTM7ih43APxFDzztq8BZj7l+SOghdUbicVDr1O9hyNS94iGyY0FHrDMY9OTk/mg2V/lrQozKAgzx
LiI6FEcRt1NIcYQIkMoQgRDcml7du5DJWR5GUnggpnh4o3kUNHau6AixLGXFh0Z2NJlWpcSL29Dc
ta+5zTmxi4OLemD5RvZsoYktQdX4szLzfuttRVvWMf+1XBnBQnjoLq7SXUYBZDm+xc6Lo4PeZ0Am
9SZOfvLR2kjbivYGXdHVihDQal9x0En4Y5huuUyX+T8DAS4qQKfZKOWfdgDNvbSlcqwiiPSwRRSN
8QX2ZbwMDMfQrGzfRYwI1lndM2NIJ5PxMID2FqGeTflb0W8jyVYko5ASinIeWJtWW3oFUGdat5pA
EpqdnNpJB4TPc+Y+BOuYsLoQVEMPU3TB0AXMFrOugcVEFo0x53X1L6fkmUAxexUvkY0oj/Zf6/VT
Et46khZCWGIR2ykAbka3UTh7YXe6HMgGGtb5oNdTyrMZMWccrwKV0d8i+iWsBgW0o20FTjSSl1CJ
TiDyLwlOBwxaMLwN16uzbnvELtRDJWpIpY7fJcVD+MquU/yYdlaYDZGNSZ+e2sledSEbsXFKT57P
SOrei4qb3AC+5fTXildGhqxqj3aEMNTlIyMaqT3Eu5ak7dHq6a6G01R5O2zhVMk70/5j0Kr1KhMj
MEloIzk66AeLAZaPLMUov9lmt88JKysNv5s0gk6DvYWvzMj148gUpOhv4nLP/lNBItyIObThYyA4
sIiNXRBLhEWKJCPeNzklNmMshtI6mvET/aBeSPOvBNGEmhJckj0msixVcnHKR6F7WzvCJCnkejFs
uD7kybHUM9v8DElVTTGXcrXOKU4PwsEUfZ3Rp+PsG+I1LEI6XUNNW0nDjJaEuTecJIuJZ8sa95yL
Lg+8BQG35z9Nc9G0MxwP4hLpUcVgIFIHLCcNmhK4UBpA0XDDUWL/A62XmmBa/L4IX6B9UIY6QXUC
NKdJnywUGmgG8AVI7yPHHYw5vuvA+asNX0p55WJFbIU69DBnyX4gKkBkA2Xp3KRp5aPLlga8RsqZ
Hh1C3mq8nyYzVxWJkGUaq4nL5Bsitxy8U7swPtIg+YMa2RIVBbm6Kusvqg4g3qTUPQjwMFjvsp6E
htRSio2KTqQGQZ9sU2I/eLN+hiWvigqmWHQbrnYRxSNT9NZMm5/SZZsiyhQrIgU5/GiAS5fxPJq7
IZnHJLbcfoPdTtWVpf+Sigdy2+PyrSrGFYh94SLbaU4nnwfeKW92idElRo9V7rvkW6G21ZXlJLeD
BLryns3cXaHMivtbVjJG5w6s4eZHNKbR9DVhxawwaPySoxuC2YINlDsH/8uCYwzITaLzONFQ5Mek
aEhtPMGJpgibI84BkABu55z0YAftpMS92MED/lXQDzlPpuxHsFzFvIDcUIHA6vMX3Ex9cyC+0Xn5
pOPMSX9pIxEyTSw/BVGMcFwClshLzDqgjND8JhY97vMEjThYjmxjuQ5DCVyw3oGYpATTORvhr4UZ
7xCwYIqhdgIfJu0l4DXK/IIcJiYChi+Vf5IOBiwlbxyMOG0eRojHuNwELsSfCLj+s80tFI88bfnO
hTtH47O1y98y7mcBKy64vOXNQarx7cl/SQ4pXzoAkci0iocHx2riPPldoDBrz0azd4v9ZPLx7s40
HFPu4bk/1uONHlEoCKnxldeKXJ9MAYemhkjNhOAWD9aC6oAvoLBANZKPsMDc+eMVw0kyyIoEcWJ8
pGbLuvpqlI8EPBR5lkoQCzoC2eIaxE9S7ATrRbeKNDJFm2C8RDq/8Nvh/rTTmwS5ypfc1jF6JLqn
Q8SoQu7QJ4JfE0FQDn8ro99TVwjWknHQjvQiYG4xox/m9AZYJXIg1MoKn4FwDb9CGBrNwbHlyBL2
t+nXIwmaTbQVBcxcpiQJ35Cm6aV+sOn6QhtSmIlsgPSsuhlXp+wZQ6x+bANR5UypvOeayohdBx6F
u4X4xfgi2tcJbQaQcM4vRu+uJo+qYAAhpuGR50KBm1FUNiomeSzqzS9OGwxZNxy6GlfCUDL+aiTU
qk3uKfI7J9AvMmUoVfejg1ECEwyxXky12hZ5BATyN5o4MCjl5rHkssVm7RQ7c/mraTsVLDeKCtg0
72JbonxpfOJt4MJuUnoSaYenmP5xmn0dwaKOhchAlEycHT1+z5X/GTs3lyXvpnhFg4PE9SZXlpQZ
kMP63lvOqyX3ZwXTRdQknX9OYAKZjqah08DxG9DSCNyvxfreGsjXSZsX0+OkStJLBLNWpMF/8rWx
EeRUH0MgOk7mkeKGXoeucCPMA47VZ9Yyfg+6e8HnpW2kTdnO8Imo3ohhQK6boYHMh5P8XsLRNlU3
79z47CApoaxDCOXCCBIViBKmSx9izOLhR/0t7AripvB+gnNn6WeooSAny50S2aBlaMcHUpqMUA3h
r5TFkd5dkELBOPR7ycYi3TmLCIqB/Vj1QPJkYS5M8yAZ5CkEkntTSXZa4+3UpjsKAOEG3r5aBCTH
ub6ge4Qs0RXiomlWk6A5TzmlohJzeDG4jYrALv85xr9hKN9QBQWW6JpGUUAA3asSH0mT38TmqeAC
VCNAe6O7JSSrwRng8l55k3YokR42PZwN5WEzJofFJvlEDsqMULOJTqb8FsBIwmQVjdmJ1btwUiZa
fCymQxdB6QMRjOZ5Mvex5Zx6uzyri3GU4CPc0dJNCs5DrS9Zi7Ipa8YJ0etPlrkb0Mtk4VsQFehr
Pr1Vus11U769SHewC30ruH/LyZfiX7cBGDlM+0jlt9eru6a9BNodyS5nw68mj4kFfhPTP7Hg6INq
Evu4oWsPmSDKrAhTFUJ5W/9ZCAmlds+W5NAz96EgjyNpd073lpKuY3KHTIB8dNC0CI6irflaRXrE
Xo0jpEw4w/Sl2ieYoGkiHfiRgXSjgvgNyfAC8pVAQh1Di8iHJvBZqXUqjns5BFWmUwz1/EKN0C8b
nbxBoIJR3U4qVTtH4YtGxIaCmraNvxQl2jPjbkrKLZqauEUUw9BKUEoOTY3eQm5yFyCOaADPtIC9
f0Yz24LBiY8yITtS7mSUZbGDMRUUzgWjzSG79Zqgag/l7CFzrtRZi8k4TrXZIZ/Ox8WPAXfGodqg
d/DYfSihk+rGq0o5JnUeWAFnktoCNfCiUlqghmnI4UVt5wD1PyNBI+Zn806zAiXs8GeA9qz/e+AO
GInYZ/1q1s+8SLLMOnqZpv8s9Ih6+UF1Zxf+Qng6gOtg+lx/YvoE23D1hzx4AGMuHyHt6YKF/qWt
Ucwf8BoxHKtEddDPF3ztw4AYnFM4XyC6qg3y6ja+tgH9K2bpOGEzSWnHo+MeRKw+JepBhODBrN4X
h4zKENpc7Fg7lbauKY7UYLN+ZLhGW5BMEf4AowuvZtAsckua3NbgJquo6Qgmls6k1sd96jHKZhvp
w04cfBhcbGF/U6zkfpKBLEw+I9c9DOONzxbVVAup/7B2UWBRwViVsi71cZWWy1nMpj3DJ6x42Qkb
zafpKeoSwEGoTFZydVqMYa0xQS1ipBkPXQOqpDwVD+L0N8NiSYsKXmiRvKF9RhMDb7n/0LzJjdVE
fG7gTarxNLBJvWb6H5jRGH3IGiN0B81QiabGPFppeKu6x8zzYcKc2JwXAkJYGUVcM/WStpKWKwVM
Sn+i5Bgh9RXD7DI5x9RChf+a4wXzknXXnZHydh4qwMBqrjbEHsGGz47ACh2KaWXHU2y85ExZ7U6u
HxBDFg5EOVNAeJj4UXgmXnxQpwpFg86sAFhGLvAwxx7go+1qqEJp4sPNQBKOjaZO3XIrxUGxI2yk
pseUaXfYQS3gYudeQ0Rqc3YYCNbE3aWCpIimnPBHnK3I6koALiAFOW8kn4dqWDTXoqL1F+PCs2C+
oCQ5GPTs1OloGmUBZkDnMxnWKr54zh53ZuRycUHMtfOQDKlfagTVrf+z7O8he4SMWMmN39hJZGJg
TXUplsUqeQsrWlFX3wQEAslwPpHJCqhvwVvCIUlhCY0vqGC9MEZ4vvekP0hPwEbRuokGXCWqCgAN
y3cI0gPSCss8onx/qne0ZTsYTGynHeEbVytzIwSS/ILG4Gxt8A4UYKjRWYtebJOFjVJoKH3O5szp
NjHRgixwm1s7JCqkLKoT+bcWx3ke0bWlb3N0yyOkZ0SWSJ5jh4k4iV9Sqj4yEpaCJFFsItR15mdZ
TkeYT5Yotueawk4H2ujiNwCxov1FehtCkGhX1ceAaJEWgpjcBbWuH83SIu4lCjBnxtHRZUZYjFuM
BxqS+OGiOxWBBDehycLkIlYSyy9yHPIcnJWOB0aDb700GP3cGsTtDT5BjGhUA1ybkUnovnd3yP6e
claXhCwiFMafZNKvSYgAJjVh4USgHZKbnDEnr0dy6KAy+bdMv3CeGVO373PG+65zEKwj9be5m5Do
SYkgFPTT0r5wpv8n3nzJLsXULd0kEZ9bzSSuj/s+D4ZDg0UKwwL1AIW8CZ5y8xjMTP5wrcno0LEI
TqSFUotKS4mQXVGIm7iHXsf18iewXzVYyTDvVvD+3n2hDdXUr7iKCWpTiUvF5Z+vh+jSU1kNOgnS
1KNyuciFJb7w0bcA+CymQoohT7gQXtxBXSr0NwFDvhg5uJQxtp7KQkISwbvfCvuBGJM8sKZjphZs
fYLzmMu5Y/yPahoUi2jkoO+iO29YWqFJNf8idsghYkSK0ib6Ps/IKnNWvFv6MzEBAB/YHI9qS0wb
7icqvoS5Em70LnHAnPhZ8z3gX8P1EzCzg5pOrATZEfKYL58d7YoAN/zSvG+BVRc2NDSIrIm5sb6i
UiUq5yHMQo4VMkqMNTyHVu06UCIJ9BCaVoy6LuBtiv2/QPtMq897A72ExgKlVh3UIEuAwo8HSj6B
yDTtW844C/4wiz/KRTuk9I4c7Nh5nC06v7bs+VI+2JK4UnNfK/jrAEVzvw2QOLMp+JQCv9pkftRH
DiAWKOCGXAWTdZeMSFnQCYK0UfNpryTYUC7xEGcZ3iH30lT6wWzvAOCSv8CJIUxfSiphST3TsWGD
VDkFGrGMhnCaXyXpInYzPXVnrTMRvAIfEwHWMd+TSk/UO+xWR2S5fOUuZ1WCygC+QVTxY9eSIoa0
RoeL5Zg1iTrRmAUmTfLc87y5TbhrBPx0yTWpGS2T45hzw/qKCl9KUI0LTZJ8Otr+xiBEhNGigkfk
nfQEUH53qbIM9cegVEPUsQVDaa1vBSOZye+seT5eeoiwm1BlLQkpE/ZBuJmQG0DoSfdgDJyCLIbl
QiCBi4U5oU23pmHfku/B9S2vT+5qNj0iVTtMWkNEGmC82J3q9FCmxR8jZcILJL2FGDgIt1x5YmIy
qQ0Rw0lYKL+IEMudGm6fAXMq6krroJLFUsgynOtLxZf8nGfjHmYwL8rAMqxPfcyNWnNhIK8Ob97C
7DS0NoP2AOegt1AL91WQbWlzckRkARFqABYUcULPVGSeq7a6Zz06qHQtfiTssMhwZwl/Tvghf/ak
GxDbh2T8CN8YkIEUICMV1BnAnfioK6bhgBufGgxEgYPb9TCC1LeA9ggRxo3vNQBG1qbb2P2EBqcp
mabIKgXyc/juNFzAHFfbmCqqgraxAESE6Ghb85bHH2JgEakTjpSQFSfQaEZtypcoe1olzWzMt0qq
SVe11oMv+XVE0zb3snMunBBs5Qb3S6r8M98L4pHl0BZiAAvLxlSrX4LJBEWyFayaj83CZGV5ItiD
FLVQrQzI8wQnYtemtHP5XvBjdE1Ueoa7ddvu0odkbBeHsfobmvZ1Gr71EWsK53fCGG5iUzH4EJk7
EvnkjMy0eY2JFuXUGfXvPog208pzbvTVa5fIdmcfcWHwiKRjkOsBjlqOaWUAqcwEr2OpLayxUKFd
kh9yDTl3WdiDQiA03avZXsQSMdo+rsraIzR8hcUdjloj617dYf/Ox4MafEDAWg/RiilrhgLx8NEP
nVXJ/meEwVucvFTKniB7owpfxVAswOe+xrUK3l7wyoyOOzLXi6rHkVEKYsCg6rFp4Gut/0m5l0g4
ry9jEGNlfJ2T164JtzMzr4jeBvM3GWnKytnc3EmCMVgGIK91S9CKt4rKcIvQWJa2YWdXcjQsbtKp
mb9kZ5bZG9ZouXI4fRBdgvtdRFmg135B6RPDWsUnGeedM3ygZyIdeYlMmsN5FEzbxfVBMLTlK0p9
m1oX0G9vJFeDJGVxr4WgXexygY0lZIy4JwaIAG5SVCZevVHoJeFLQxhFkdlyiCvJ3XROGfcJVLmG
Y4XMUWQGlGrCgOd0NMiBUAxSMKA6vztUHWpIhFpEgln2UTBTkZO+2RnMYxPIde4PcqNPVAni7095
Dd1lenB5yALKkTn0VUpSrsb5V8QYuEnfFPqGKpdZ8S2SufDaNjqZO68qUKn0GiGphYN4iWriuoSA
AxProg8pIJSYXtMghAIeFNpAsGgKf1YXzAT7gOPs2YrqOLCBh5hAOr4y9Dsgwknfmcp+rrhqqSFq
c1UiJub+Eeh+CouDVN5S8Y4VeBoQjJgz2t+LKGqKB0ccVRzi84osHa67HtxCunVu3j6c1qJjySR5
B28LJxgHBEtsUnn+vqtARbvPS0SoNNASgdBH/ceN8KiiUqsHSmFeVeyW5cyOx9Nhq4HMWZKSjv+R
26SZAYYI7HAPksTE0Zpz72ZArbRUDoFB8r50VDNMfOE+5FES9rPSBgTHgDUa7OdhSL5l8WHR5Dan
H8NiFmU+hJPcHjlBHrR8IRRUUGFSnLeSFixrKGQ6OmNswmBHwk8zH6tpJqq9OsXmoQwAZzh/TffH
RN06kT5JJtdhrC0iiBh6S7NvUwjPOrHl5INmGvFka0pNRqZlhIACpy7mIdHxIeU/SCBGwN4Akkfi
/2xUcGRLwN9Q5SEzkqovASovkaJy8w/LH0GD2646y81Dxfe7KKLN8x4H4xeyHmwENM7LhrOHji2i
i7BYgCWJL7xdDeNJTRi3BBOEIaUbq6iRyY+Cp6OiAr0H3co13fcU9SC0Cum5jryqexh0jat0Xr1G
ExFAYFdhmZ8EoBMWn6tFxKGK0TJQAiQCi0KXbsiiLHjJroH+x2O5cC0QDsWFwoWMSkpiEWw+9JPO
oOkwwTIEQwVGy2l0xW6B3oMvuoCcrtElJMTtj86GJ/gsqW00tOmZfltw53AB3fDARgAZInutsDIp
DWAHaOdZS0ALCODlcgIh5qdkLfW8dwUFWoUADwJ+HSb99oikG1eBamCncl8rFGhMOlum75kNw5Bm
+ahP2VD4lMlYLpAhFS0iN76ThSJI4Mk41l60dyNGNkO+lvMrIm/BnuBCVAKtMNnSOnP+8PgEpOZt
Jty/pZjtkY9xuQm/KGpQSl1BCNlpTbxsBSfgQlmQxTnWQ8pJXaRLbKvG/KOPjN4BI6V8VJHWRTKg
2bzwTIBasIN4fH0SPzkJZJduTdrXGoUT30KD5ixC0i5IMCC3w/a3o/kiBVoyHiXBQOPeGjoYfI4Y
Lv+ROc182bL3PUdb9ZLRyVEO22Ml8x5/lcBSgg60jUujxbEFjUL9hkMTACjmbIocy6+q5iKfHGmV
m1RbQyJMPeU3+1Nw04Rbuxy77RjcnO6DpsnmWMVRJApx5Kvz4n1Gv1QAdIOdZRvx1qiZNKEUNyMH
bNiEdMGoAg4OK0vy2aSxZ1qBNjlb8SS57HFZhNKJF0F8poHy3HHPXhPhkyimBRnlTG6bci917VMp
Zd2kIPS616z+LVrhbo7PMpnODp9H5IDT9108KDpQhgKezcNLaKsYldEDtxvEiRtxtevrmzRbI36u
ljkHLqYBuphiZu7WJu62/CNG9Ondu0EcExN5EAjiFgmcF+BKlypL7HMWyU29r9sHLlLq82q4GNqn
Pf7HguDQU9EFw73wdzX+LnxcrdacK6qfqO05neHk+EAdwq3CZxvwIAU1glENUcvAWoCNiMGgBnOg
xJWLgWUklYtDux2l0YUQZFejCxBDLEWPWIlpo61Gu0rfLPJNcaWpI5cXPgIopS7mCQMJRy+WCp1H
Xw3bLpsbTSGAjFCdEmUWxvGTnrDJ+EKGkSvlTpBkmQnQfo9IKsS8UZOSJE9ONgnGpLvRZKdjNR9U
81tL+b6x8NRkOaUUwrp+q73PTrs6LvNSUKdisIqITzTp6aqDWZh7fiCRRl18FF5L6hT2pRFdhzr2
+4gAezjFaMhhl+sTB5Gq0uE7xjFrzlF7VXiuTvtf0Z2U9JIa/5GGxj+I8EG9V9khZ7YCSqY2Qt/2
ZXmvDJ3ZuMZfp3jxotPMOOIifckKAlBR7lI1RfoWvYhNcoT2X01qmOO99M3ZUP9zuLVGbIEBl3Bu
DSSI54e5to4aw4ho/ErS5WVRpuiswWd8JMjkRBP4bKwtJg7mZfiCPoFOYkYIRa3lIMLgUh6SN0Mz
hUD3LKjBczQzHJjQoCetStksx3ePQQscWkF+xZAP1gceOzlxeerSJYBjye0z9e1ziE5p/h6XT6fK
D6HzIRuAb1JqFzFrQ2wiHROymTNYDFp8FvEr22InJC18vDUI02f7PvKC/ErwZ04YhSsKYxtnFb+4
QFuIG4JsMc/H2QenGpD313epP4UN6m2sDvjVAQElBk7J25M5oBlpbjDMPZoOfoWTfDm4vblLhbHl
guvQn8Bei0yfM1XkOUKKyUYneoAUr/xVPKADmlsIwvquEX/q3QsEHQJPgdonAKGCZMgx3dJq867r
MkG/VK0U7/xMsfSQ6s/f/2PpPJYTSZco/EQVUd5s8SBAINtiUyFb3vt6+vslc1cT090SUPwm8+Qx
CYx+2YkaCFcA/CbQBxNn6FTMPFnoVfs5giDq8LDN7lOUd2K+y7c2wySpwa+aVOUo3cJrA1LmEuY0
bBpMgUhyx6xvljHsK1spnw4ezaBw/+ShsDoEHJuBeylAUEgTN4BnipAaZVwoCg/ZSPxKgRGUD6jH
dx9yaZt0ZkNDg0UxBzF4isKog63Ms5OZtBRSdDAhlRxqUKWPn9Uo38unQp4l2z8HLwDS16SeLO5D
0lJYT/IhmOzC+vMZTnD3GhGu4qTD8XrmV+dhpa+ucoUx/yyiUQKDI/efUF5HKBtPw1Xnj61tCkY2
PJS0pKb26IZXE8f+ASHtmg2KW0g1HxQMz6GjCoyDsXbvfwzTYWwwfGbtMu+jPUoRauoFxskR+Zhb
XqKMqw1Eu8YdVhrU1HLe+hbdNmc4Uh4+A+EyMGPfasB8nldR0llotJSMEQ/QrJZMEkftqbUfeatD
/Ku6QAlATKYOE8ovKFUYKOGl3aDOs7xXcUViugFE2jUBymj9SUo3VhqORhBATwNScA4exNfwZcEy
7hOhJmPX9ozNfIOq+leac6mFfYPbD7oGvbDwdGX4zyYJlfBkc83CCIioMNm7FdCSfNvoqSaYJz1W
wg4xPvyIxihQTl5ux4DxivxDoImMwQ9jZk5GKYNJ0qHsl51SMnjS65fec5cidmoJ4sGmm90AYH2S
RkxcrUxA/qogqAWw0fc2lYt/GF8GuX4LYcsx6uKzl1PP7IFahJMfyk6q/8mNMbHkbSauSdwtvfjF
xFQmH7XFxF8F8MGBdCCP0hoNyQD6tfb8TZqYq8q7qenLPayigqTMlTlxh8phJXLYgiMekwpY1FOi
L/il+qkkryCc4dp8yM5j9M/X0uXGyeKhcZeJ4cPATFNMEsQDOP7lAGH1G5jfJLq294uYxBF1wb3k
M/bjFu0wPRBUDm4GEB1tR031NOJv4zJTM/1pxxfOy8C9ybrp2qmHsNcgiuurWE5bSM6JeWcTRpT+
JqYJbk0mIqX4E1ToxLvOEUPTkJsC7Q6YfkEfi9IQXcIBnFy2nGAyBtKT/nqvVphXC/o0M2z2IOrC
SpOAJSFK5E6IoBXlBmuCvDJSf/T5iU1QVy8OYCNtLA9ENH89dvJCGwVCk73MRJ9jJybLveRmhvXu
rAikdvpXB0JvoTySSYEtUbOhV9XAiWmnZPszt0vowqJsOeDdXLeQHF7noV6bVFnUlo7+x1BwBktq
dQSlVHgMe4PmLD6e8tqBOeBJaK4ZZntRgNT0UbiNTv7QVKvh4voAeCotJHsSnvZbmwg7WFvo9WNu
UldG824irDKDWvMTdNs02Wuvk/pVAlAUf9R2Go42TI7YEk75nmnQHNBwYaGCzQsrndVP08Cxa2Wf
BFpxIaXqzZ0iGU5p1Z8LgUCnr+K6omKjP9C909xzCkFirXe2w4APiUyfvCSwZ6rqtVL/aTCNwaNY
7GZ50bsvyP4woSAkAb/LTmQZybLVoqsEWUjp0EurqthvDACEFMUTI/xh4wxLGws3mYrBuuOKlIUO
BMhb4cZjhKOQsOt+jVVytzHnCpTJCHMMliUCDekuqwlmF6TIDnOdu0CDu4c0BwZdEoGEUdRKwy63
53hSTQo3toMQm/7fjYvySyq8BpMfbjrugLsDXoidrcP4EzO/n8rC3SnSSM0T9eQZZiUABYHL0HfP
Ka5qkCqutBti2DSAHJtw9rk+AwAdaSDFf8GIT6CfGmN6U4x1wIQG7Ums8IDkkCHkSyTjLCK7vlYj
tgrQdfCFZDK94GLQwH6p9fU9lSOzCuU9ddwFzm5htQ76R7w1mE6CTJaMKmScZuvtJuxAHMtdhxqn
22b+N/wG00AXfQAPKdVrBb1GehoCv0jvolOPt8CsmkXxFj2kFnw17M+FsVxwY1oOCtKQUJj5Evdf
XQzuop8hZ5ALxYE4ItmYz95rhEiEYkxmrHC4gmHJa3ijhTwMEh9eBTCxxG2uWCcWAQuyyGgACF4Z
2IHhVXr2/w58rP1QxrBQl6pUaRzRA5xJbLL6K4nGi1os9WVCPc/7WPnMqaXCuD4TsM2Ih0l5T2Yf
AzoIlgxYORYZ4EPDoFJBHiLztRoHmvsaYBtOdwrWUqn+4WMwcgUEzGRmTleHIST+HPrw3dSPbvyV
8m6brN5D+mLwvK1zpnz6Xofx/dKGZJIsB45A7IDA2RbjBaXt/ZtYwfDvop4JHZy24Tpzi4qotiYW
rqw5ZNgUoIrUTDliiZ6LvoRxiONE5WUPwvRsYFpTZ6pufpqnZj8P3YaGXzhVMbVuqcDS5W1iQC3g
UehtUOrjcKlyf0GGh6In4+LWvOnUT0IvD7bhhK7NPWJKUTD/LrWTrFehripxdxlEu8gtHgLmKL/u
IDOave/9RcpKIz0Mnc3c3igdUuUs497syU3ICEbJ2p7CGF8bgC4BrCtoItEi/NL8lzjkR2nczF3e
n8PxjYwQzvmuB33lJbXT9MNoZlZRolMwDbs45DZGwb3Jup1KcmYI7vaWGnuj++OUYa+b2bOBPhdZ
ToT3po0YeK0Oz3jNMEfvoJJBxpy58UOSwnHK0F+UUcrjC8sMpUo2biMTlQLC5izm+1GWTvzd9dSS
OdZ2+pn2if+81MkuYyRPMdq/p6RsFZzr8cEglRfyhEPpaMaPWtVBHP2Mp49SMxaq+sCThNtF1Y1x
OLZn/CNoSjS08m440diaXFD8Pw/1QQMUJfKQ6iijg8v7RvDL+3w+eLWYT0N05cJmuYCgBxIdMQj7
j0odzjivIwgdxhkUzRyysp5j69QGivBZJzhCHJngkgn5ilD4+eBpbSxspaNxJt7ZhtC/NA227cpB
uQpXb0Yriq4B7yWICDwG5uly9kY2TGYEeTbhoCcpwTko6VAYnrTkepCIys0pbFBejXcRQVBnZEbW
Edg7bTQzP87XwNtX++LkKAxNIuqfjzynbcuuYlrA8U9iOuL5QW4lHXkbeRO6veBm4moGCJuR15jW
zTduTrw1x6c2h+HwyUfKbIX5OjZEWrvCiaaKn/OkWdreLVOulT4zvukY6eYYAFzJ3xIKU+O/l3W+
cMxXmT6CgA/2ocvRwvOxmY5bM2g0m7Y7iO0XsE2THAyd90sxSDROBkGKOlxoyZaeL0rlXE8Iwd/Z
B5iJl8zt6+Kf0p9HGAgqDH/4z1AT+HzUBTXLxHb+cSNp33gKOO6+DUH6JNAobbYmkg5SSvA5smBZ
H4qgRWmP1NEk1blXoM5dwjAQ9Yb0PP9XotFpDkqFfhzjUVJKDuV331DeLZrgaPGVhw2iCBXsbstn
MQDcqM6kaAEAEEMzE6kQxSaQMYuFtyhPQKrwjUPJJtcprQHm9UnvbwYIM1QTcowGTvAAKAJjXuwK
hR/H/giDFsMx6kkkJxi3w0SCcWUduBPbMl/xkmaOE0lzyumshIwrc8zccZcm8lwNCQduw2sh5Uhd
hH9DJILwAVfnAgeu73jYS5GI9hHNHMVCmLgs+WPHeChKL9jY0WMJOUxvHzUoGW33XvfbcH72B6kV
OHAEGua0T6HaTuZDor7I1JTr0qweeh4Pa7QQpEAtm5PKECtqAu7irc/0DvxE2h/2nEUFTwkKi0r6
hca+kmlQ5XtV/ZSqPOEoxu6YDj6lvfC5q9DowixB1mQ8YTFCJcSXywxH7b9tIGObwDVgXjPfOeXR
gGhFGNNZ+7FCmshbhGjLxEDBnB+mZwg1iNg1sFGHd8m2hyqNC8UQMOwJURKAjoZ/dcl9OnxJ1yt3
LaUSk04tAvGM9VWka7B2Dozf++Emw9QICoAKuY+ZvOCYtthSgLCAmEPxp6GL3sRoXXUIUsRmXnCR
+TnE4AemBNAnEDAohA/OIhR2ma6NTbYV612+X6ma2vKrgUGF+6OpvI/m29yu1bcY0yS+W3m0koYk
oyu+zKb4o2eAwEZXocYKjg3/NAbiPhsznIeVUJ7Is2sPSeEcS9r6un2nsaKVkU5L3uQ0/dn46eVW
8RRbVLovpMSPLlNatr7JxKaN1EVNJ0DzJdJhzRi3grgVdrap5u8a+5t2MOj3QryiQI/FJYRCkSaX
VoN3BgTIMXOPvqCUQEoIoEzx5pPsBtrBSdlDHDsrPTJGSXlrg2/YaIX1J+W1Ff7Tqoc7mmy9NqoK
rQLAo8Nc5JIH2MCiMiiZd8hn7alk1PKIZe2lDNxF4Wd78hP24vvX6DJCnWC+/EKS9ZVmOWL7FAYP
jEu859hx1wmLLSmmx2C2HmL30LDADaByCCaOdXKhKvdPNRXX6GLLaJNuc0wa9Mnd1lMJNmJ0Zcxb
VwvXjoqR5eAy9WU+6t30r7jJVzlhkn01UoS84i5A0qskbbukEU5fRaxvrba5cHrYOJMOeGWEUGW2
uhEcy8zYlupM9hkmGt67T69v4RCKPNjH1cy2VOb6Do7dlUREMPhrrOJUQslhwyCjhVSru+V7oxmb
TEt2IcJSEUdX3a3Q+g1Cd4mlYntR+qTwYmfrGHsMnoprSdng8bxcDJqbLDtCvt4VSrhtSuwSWhrd
BlYs1iEmcK7Lsq1eu/HJHvJNodwjeum9u6Je9cawsJJiazf4xXNxof5wPsCY7etg8u4ndaXp6ovQ
mLLGJR6YMRgbNhkiUnCVfV/tDHZo5wDiUMD7+7jF2rSxIFchSbTWlhZdcChcQ5EZq3dnPIY1ERDP
jjT5cboeGXWk1fiojwgAoC5F0dngASCMzEt9XeCi3GKjeyJDImSA4zRIf4o3byqYuMabvvs3qSjM
8F5xH6VWaOZ9RXfL2xNwTDh/Cd8nMjPG+ugay4UuCbfmWkBhES0FKabSDkXlWw2L3jZv4rTjWNrZ
rS7BMC4tgIugGzcdx4XM/xNOJ02HudBfIZ7HWLU4jsu0UezFoD+wfkdqkI7RLuQF+gF72nTKYU7/
zJKHgoGrEG/m8iIagupkoZhs2p2qv2baARTKxyibfGBLmzcSCMRVMbrJO1M1Ts4maSAMUFSZGVOn
/InXAMyMOYrpaWF7yN2uu3+TicxlPhX3Zizl8MeAe0dNBiyqMHJlrjwwUMxaBIdAUzYlB82vBctM
Dywq0WsIHd1+E6/luteZxYvpDAk85iu+g7GRUb8w3qy/ae7h+2Kjh5pCKNP8XiokuolN6M5n192n
2knFYyWB9OigrlTrA1qOivUqAy+VpSFdKSZrG8L/4vgnIH7GBf8vdGc7mz7uhZ8KvWXKoWBVJcMW
2JnzKXHbB3r5yWGMhT/GTLcLza04EE1I3f/Xh9OHBu2pbj9T2o+RWFop2EL4W0xowSstNoHYD8Fr
SBr6IQoEB/SrKYQbxJvtCYgtzxBbRQMFTRddu4n/7gBFoYdandKWw00ApCL8sBr+dPKkSpJfG6o7
wBj6x7Vj/lRTI/ceLTXe9ajpXEIjxy08bUHyhlE92767TUlvAucRt92xPylRjFfrITLibXyZFWai
63zvpRasTXzatb+pxYkmPmYEAbOH0eOMk7FhqOMNpKsrpwatMzCWXV4Fc0ATGpoHPJGHmdEkRFxj
LQw+iY607afJ3fHEw/ngZyc5iWeUTUU3YtYVvWvqtO39d3XkGkd154F3uhOuoOpfr20tkG8lfzMn
57ECsekVKCQY4ukIgWb8BkTgkVVYLIwZadIbA+s8ChT5FSxFJFgONxu1t5N3IOIboG0Vf87oUrJx
0DGobzwFSVfF6iHeN1FO/FuLrRkQBr2oHgVrrfhnE3lWmwhv3moMV0Z9OGrZsJmNG3iJ3Bw53qCD
HBX4H3ams7ai9OGO92CJChEn5sd9bg7CqbJmIcGGomKQLcXOSzHnat3gyh1cT9crdQ44cAAaYVH7
zBiaQX0DmpiTL5AOyAed9cu4w9VeyaBb26Bco6vsqXwCAa09ie1RGeN6JMnVjEpAxBx8+NXOOFIw
icXrPF4hmGeuv4wpN6ycy3JkMGVd1P7N5S0NnCLRrLyUmr5p8n5txQIWYaDE/WfTvdXkW6kQOgbc
AAbQXyilvGH2Bm+vipUvpfZflewz0stjTN+XV4CZFBIu1WjRfLuBdkQSRZdbblzjU4O8MRRHNw+2
c+ZT1r5aSZ3h9CQJzUS6w5k6jCUpjt4LmoVLOVPOjdT0lrvJkOuoMgTpqcK1XRWqbxUmiEP42Q3D
Yja5WkMwXsStRUhlUa75utQICh5z6sBQNnc3/JC9r/8hR1ZBFZ0JJyxGfVN/Kt2RgL0PldhQdzJW
ZUcjicty1miLyGCwidurU+mUcjerzXFFyne4qo8U1QbVYQzJwVLsrQ8Hj0mlDQ9QA2fVR/0oJFZJ
5tIA+1r0jWZV7J02OKY23SJE3/FRbL4lKI8YgSWesPqQX6cM4s98EjYkfyIOvEP4pcbWWvy6Iibi
A1iwISPPBjiJ2gNzcrSnqzyDQHIlQA+tYHIZ1UfYPT7esjAd6+FP0obwcA5wkmM654Mf4ezFmJbT
PYefTjOCZJIf1sOznFhiMj4x/eF4avB9kLxJabIjHc08y5MrjgTJ4B9Mfs88p9EPgex7sbpCOQ1M
ZT1NiIDn0j6GkISnzDsr7Xjcd+a5mMvF6DC5UPOvPjFoGqj4qST/e9voIOcyfWkHLgvzBqonblwd
p1df7BN2lecfa71fJEmALlRdVcxYStwjjSR4xvuBSKaT2MMr5ADdB0POq8+wGD6Wy9t3+QcuHmXW
tffgDZr1DqILWFNX3wTnCmvlqKIgEtUT4r0YU62EU4Dxmou3Xd0xmuww4Ll4E+Zv/Lq0j3CPL/7c
sXtPbYNy68sr/pEwTUd57XMG5YGowOKVB9Zv6VABmbLSq0yTfLkaDs3cyu2bjga1ApzSveJFpV0X
06+Rn5SQYY0hGc6Bh4j0RUlAiGnQ+T7kEOQKTPPvpD8M+Et1cP8z28Fb7C1bRjGjqUJbKCpqaT3a
zlABe+URO/4WFl5Pt2clp/p+lRYcY+AbFf1G68AzMGkkYn73kIELXrnm5L71xXaTIYGOs7fc1RyI
mLUm1T6maWS9gdhQX1CloI9F3RBSw8p5PLC8JISedbGegC7rcQsVh5gzh2fdwSL3cFPWW8nf5dTH
/wRHBFze/GTtUPgwgQNQIXBQDWB7a3zb8PIU9+JytfAXxsSeVNifOJvjMQwKAw06JHZr6j7EqF4x
MFCEhCnOZnzDUjRJnC4QBKsdx5YVK2vOM86VQB4AJBsbh0gSWfok30nVTYtNqZwP1aUZmUzBW3c+
+ZS0aC281UrR6C1ZJfLI8aW5oKCnzGozbA5A56g1724EDML0P24Mc1J++L4s+mWGd7L4JdsSh/yA
AGWE4FxnieA9Vn9t5STAsXH856rrYULIjaAB+NLpTl50EgYObZGTZLtINbl+IWiYH8WYAyg9rrsK
tV347tf2zhHaVfgnSYeWrV04V2XTstxtRs6QxmVhFVxUGg2tB1eGxyGjKEfnu8tYvJ+RzeCUi8yg
9gJtYc0SQ6bi88w7p94M9At3l5xMArchuvfg9UDItGNU9zLyqXeJ37/1yU788tlNlsloc800eU2d
RX7EjUQGeKRla2+HyFgkU7mjHCwUzjajX6sgLrD7GcrIlB2sg+9QTRiSEyBEAijwiEvSE99TLJW2
zjOdtuSmu1yHNYxML4lWbqPvewyhWRryqpbXXD3ov4HzIwFReeCXeFEMTAD0A9dFwGN3ZSLpXhXo
ljZnrJIa6ArdbRAOR35Jhrq4bl/H3twr47wznHRXMW2llgN1xiSvdR5n/SlUm3ecKeDDnhRI6xWI
keFjiHpA5lh5xrI0vS0gwsoYILyj6TMw70GefnTjbxSBK/6hrA4Nyj7MKyhhEuwBiGVx64u2IEMU
gEB2BJhgMfGuDMVbNwN8WaLsU7W6DJhxmMG/3sa+Wha8WUNpH60H8RYBjQMpXTORZMsJcjTBjWVc
F7GNWTNIfxj6U/+X3QWmFuUcwpg+dNmvkPCbi8m+Tsr8Q03sN4+1UpvpZ45asK0xhESeQwCQDjaZ
MpBNQfZsCrYJ9DmlDpaHrmIaFx3kHGEdCytM0A4iUWV96Ga/4iCZ4jcxnNF7ndFOJ80CORswg7ce
pk5C7WTLyIIVsRAVkTfFUB1+BD0jpRoc/9YZPprcP+LFj/eDC2w+nbSLWpFlxRVp0ao1oRSa5Q5K
m+qedPCQglarNWD04Ilbje227fj/1tyHybDHYfFvwOZDWFNNibjQuhKkQVr18G3QZFEGRcB8dX1i
innf1hxpXLhW90pJIVIqXG+pozI8wrxlGWN7WJ6kIZGwAJsJZaaEPH5sWfzyGkGlq/x9GCKH7tpl
033XNuPAstu02ruFIGHCmwO4hvG1DcVBRd0rpoSSmG2bzSE5q7geenGMx0jOYNN5RO4ldys/Ushp
2LCluGaivCSzjIknz3zSIL710BEdxPP5uoBi48PZFAJC0ttbscTKIKPSHmYg57KGROQiPnSIlt1b
Vb7i7iEjDMFvZ6XASoxTLj6IX20N+xjqnXAUgcO5dmOkXsgGil6Dfc0ISTTI0RqcgR+QkQwKUche
Mn/MrligGxjz4Ok/j3fJhxAMSXswdI6r8cYQZEx2VrzPUmyNRg8kON1xjLcqaCKnGTI7USwmyid8
bmRjYOgDdh0huE3efikpoYHKi8TN2SCqDofFoIu64ITwwiGmb/zzIGkzzvXpp2qigAdzhET8C5TM
uJXpCLmBIqcALeEq6kH6RcLHEcUdJOGp48l0/jE7WY4Q6pwXnBYpAhWf09S5UkLxVPrknRU75S+9
2Zx5t9BqBbbXmGDU8PwsqA84KOggQkJCIh4t2Oaku3DdNR/1R8BJ6JmHO03KPM0kuKiXmbmM84be
eOaGYdDjKEu/hzICL635GNHScEhLO9yiNeK+MRxrY6g4r72JQsdoGXTHb0ImABIUBTFwfFSthLIn
naTmaziJcMeTOVT/CkN9qJ6bYhUJekRx43v1U99wJNRw289TmyD8VJezujPpOV2YIlKTmT6x1YdW
Bbqn6SVDQjwApUhgKw8eQxYob7X+IMiHBhg64Q1hNfpTdjHLRx8ehoDhJWT/moGenShftCHOHB6H
6lfKcFFCdXZxbvFOJiirh+KIB0Zi2AukHRJ2UWsQgk+OQ25ZCNd64jzkOmgAJR0Ebg6tVQczu+yM
XTJsO+sYpkRPXVKGAIk7kFtQroFXDzJraJWdfB4azbqe3uAAbENUFMSAUklTnOTFvmWaVuol8hHU
N9GbhDDnJa5FwCNZbhN4ujAdVICw06tDFm2GSqZ/9KHlrw6vw8e0u9Dee904V8hDxcNHFseAd6yk
dt/jBCOmyazmyokW2cVWCRGPPmyoz6lj7+lXkEdJBJxf9U8KsSvYj0K+VdatiC3GEdOcfBkZ78wV
9kxkBr9noDFdMrY/gi8AS3hnYclRyz7k3gHpnfQHGP8bEBAqCeJNFsRGbGIs7STSbELg71NBSdFn
VlhdkMks96lvXaq0WkNBW5pkR4kcTNFQsnfASDw/kWFmbXCWIiLiDSoMJLjWAhfbmasC6cdxnaew
pnO9D2KuuWHsO6zAaFUkbIEBGK1Hx/3EdEhrtatXHL152CQQ03yBnXH+Kb1wW1YwtNNjHWlHuYYt
WI0W1KqLjFcZAq00CJeufhxz55ziS4ThIaWTBxZpqnj1FsZWb6dD5zCDzYW/sTEiFcyYWQvY3AyO
xPRzHDcuc7EW4LG3jFXKyMHDC4CwM8rymRFD+i5iM1mFMpWeXAwIbOvqoIF3EdUZs71Imu8CPKXh
dRv3H0MTGhlBUqRqk3XKcDADYi/gAkofUMKCo67eiPO0F/zNxV+i9GtmeIiFpNpJaHM9qEM+VMRm
opAcD3rz2lOesoaz0N/oRK4VAkaOX40ClUjNNmSKP3dVJzG9FrvBgpehYrxCoEVRhpsoOsw8Sb/p
crQS+EOCkhncCcPRC6orxT8hWoxMIm7pvmtXKorY1GjODnHscRw8aBmwhQ61AIMJqcBR6nXTe67u
8HLAxAinX865WcPafTpKNJvSxnsFV8cBuBiKu6cBlYen2mofTRLzqCQpDkLAOnRQRWzv2s+e0bEe
OuJRQJULIE5m+yQ1ho9n0VziOc8yCwmV5DRKuGJHLtMYWk8JNY87hzvIkWGbcaHXbJjuJfErdgGL
ufUeKxVzL2NcdgmE/qz4szv3OhX2iqurNT5MBiJgmZJfXRhZDsELfyjttQ08FOs0GP2fHYyCJIom
NzgYGkiZ7b3XfLCO+wFOCCFIk49ZTJ5uDCIyBNgUrxvMSgU0EC3KOJabCMA7qtUXaQEksUfB4swX
kQX3ndRzfXIO8KlfeouIhNMkwjTAszZen58Dhi6iShoAD/A63nmQUKceePXTxPnWBoSO43JnpP3F
iOMl4Z4b/MaW44Tbqn3zZwhQwPHPSPZWGQWVUmRre4dyJhIz4/JEaTa2KHjcrxIKJjUHwiI9JZUc
qhPNj14syIZg10lAtcrnAXsUaSucx5K946hY/zSC7zPg+LOmeBOhLBCigNQ2Mq/hxBVIC8aLc9UM
ZztYMZYu6caRk1kvlhnKmPoJDupg+yureE7a57J/Gsyn1ItWfJmzM61cpFbGN/KlrU5tpE6MSE0b
xbZ372vzCfb5T8yIAdiEL4oHTyVqzCcjQH9emps76Nz5S1q9MXyfyRwOVDouxNOg0orqYQ9zVplf
jW0H8f8mIsei4HX01wkVpRMY70AvrE5QNRfLJVIdW1TDn20Si9a2LD5G9L3NY9gRRd/iB854rW2B
NxFO972xobGZqMvpfVq5KMAzBK2gVP0n3e2kAxdjl57hJkejpZJ//GviRhEStALQUP/Or3lJEepn
x6otFxHOzK1N1QT5ocA4r8G4hDiue5kOGEfVnzmYi8zcyoAexbBpTG8vteOI9YkVq3Cy6le4wXIh
SnOScwggjoUckzA64ffqGExYP3UboDYb2HHgSyW+WVG/l5djeAqmes/BaoslRZVBgJICLf1jdow1
zz/HqAW0mUjR1cyyarx2lbOO2WHyQ4xnTecaMu7CaHYpWfS0XxbNmj7dSuQL1Lql/dvi69CGPgU3
PMDIBz++4sq1hvJNOMIPc0+2ycSN6qmr4SodUGEzYoLXhosp00L+Fl/RhkiYHIqJjDgvhvMV1vo6
V9FNsgb9+idxzx67jx200XOfSuhTqN8VMeXWaK8s21+2ebTqgV5i2uJKaTdDClripQ+Bqi87lA4j
j6PEKt5U12D2QTztHSZEBXepbR9d2OlBsYLLG7pPlb3xhMNN3cAlBOkvlxlD/Jn7wy7tQ3HRlTrF
aKxNO7/E1AVdgXmPj2I++JPy3/7Qq+FBbCA8sBycBXe1Ejyo7OgRdWM1NPvCtSCBfsEljzJzJyQu
RhlWAVkiCnYUtDXkqBiLpJrx4oytuJkdGxy0wicjH75nPKFpUoHgWx2CwW844q7BF0N23rOWoXZV
EP+/URz7rCkvUw8uN4/jPs7Vq1jTDShftOnANH2rpsWKUYUOtTJCkw8prvukX3WZO8aTt+5M1JtD
hW2IuymVklwIwFYNsZlErnQPnlmtbBf4pf2Uk0aOWuB2MebAg0SA9a5wNyFHK548h9A+uRQ8Jvsg
C6iZg8rhSZw6h0x0kqtWbuHdkQVCZRywuwwvoBAWTY3xguDrwuXuq0ePEypxn8mnkilqyfcitvEZ
6GBG+KL0ZqMOf0SFAU/LG8PwSP09LDqCdgKcM38HGENjoWyTcVyZerHtVBnKjcWwhJkkDVcG7E9Q
L4f+SBPiUlZE0K9Ba/UTu1wMGLToTyWGgfdTN5hz4Z6qnORL8MUTDQ/jso1x/ygY2rLeIncFYlL7
I0qlA8Rk6b4rc2Sa6DC1QX+YXssAJ1PaB5lWUDQoGAg5W1rcDNcxFff8IAWyvPYt5fQfeAKGk9Em
UY5pdWvH7NiCMIQ8CvnFcCdCi6Bz3BvIi+eoE9aROkQY7U1UBIc61VdsK9GEzqB8KKg3MdGmU3ar
nGKV2Mxc+dwy6Gkfsn465hQGPtfLPRmDWnEK63e/yZ7aMHkQEIN9XnRYQDs0v9IszwrR0ihHBo6M
HLFvxcEG00BuF0nCE2fgMp3OILYm7zg18n+eREI5t95+GQu8ucXk9gR+w4pf8QTKHiEAfK3wrWTB
4HLSaEQffircipih8bhKIV7QE9XRkxYa+6Z8A3Q15UILc1yf3jhZpOEJ+Cc2WTAFMxKgNVIP6LFU
9cQdDlLpyaVAVhbjQ65NrWvv83RhDoB3saEzGuu0g4NCHkptrWySeLEVclQMqujfBOHRIcti5Mi7
kN0QEUHbYbphW3jEDIC/EGJD3T32I80bTyFLNxyJMoWI618zfTXoLQxyZDQMIVBt1h6iPdAalm+X
1rcES9NoavcCy8cJXMpxzXGt9tHFC39n1DZsNaMSVlmYfZZkyN4ZbjhXVSfFoP7DpgIn2tQ8tnBa
WgPCR/nG5+Je6MBVi+F5KE+zxzBcsBq8c+bXEnxBrg7dNHd0GypXKms7w9S+g8f6TNRSD0vJtH7a
AfMt89MzPqzCxwiP9o8bNnM83FCtw+BDk80UBuLZiT4G7LGtgk3JGhBkdsa9jwlug7s+6y0KUYgb
psCUSmEuo4iw9AylvXornfgw9FCLThUULt357dC2i+FIhXsIlunuV8jxzm4z4NpbfrYNrZsAFu6P
0XR7veiwpZ7XVVdtBlLJFYLFwyK8qLw3nsPdLIMowqHsgQuwiIfAlzBvocGxOohHigJBQlmm5qaC
3hZrLeiCdWlbaMpcxmb2YGFbMJctt6N5q5I3TQFGPwS2pJ8We3wsefNSLhqULQOUzHGedlFIrUiT
CspsTACs3J4Me6QdNKubNk0PPtWiirpJmgdGXkN1VSjGBUOo0bzWefsBwC3VBP9xkPvH8NbLwfwu
43IvaHeURa9RW7GcuAZdD49BiEnrLiTJr4VHCPhERktjvGOmoHIAdPGwEj+NLJjWxx4sRMn+hM3j
Iq5ykt/OvrHLu9nfhOBv3FGmFt/uf28TUwAaGQDZ9P4E7R0FH/NiseGUMkmj8RqsV843xfmc+cjz
oK38iDgsaz5GJsP1Zj3rbMPpJgPc2clX8dwt0/RXt817onPB4NweyGrpIMh4lxTBuOpxDxFPJhUK
ZN4ZLzDpbDPyrzDUYFfZAoRm+Tqij+YYZ12YGKRZWOjSkYGKVzrh3CgJe3VPiDz9hWpf0l5fj+6u
JqMM58tN9TtQ2QOfMdEGVOTuDfmyitrdyPUVO6eY2UoHbxyaa4n7EZ5FMa/GugOHl8VmlgGY481F
gRUoJImG0DKohqLMOLzCxiE1Hg9kfJcBUnANoxDFqgzne2Zl4r1YmX8C8NWjuqrj+AgdgzXO9B/a
Pouau6eE6aFyw49JsheeKCAG63gFe4eBAHAcYLsgNwmwsEloTOnbZ2loayqiLnslFIhyuzHP2vBT
wpr0PQbUmCjr6bmPgaHoKCmr8A7AZkQefAGhqqIWseZkFxnQ9qI3Ar8WtUcmJaBREmmbvsy3zTAt
JiLSDHamyjDdhTwOD0BQWIiWFSBL1qDRBIyW8PUBNrNMOj1J/zA+fI0+fB2ET0zaxBmGbywB162d
7lnDjUTmW3M9H43000ARUeCW4ItNuXDhs+AxguDMH9gTjB/3E+6nC2sODjjD+DCLGc6Gp6R6wwhT
Vi0b3DGdz5aPOtrZYcTyCaXngyQl2zeYCp7+J6TLIScEALct1drparjKjHrdYWdi+icOIulzx1oF
seWMxx3WbQakxZzh4jCQtZuUG8XAAssNjrLx+daaNF+79mOSWjvP6p6NvN5HWnuWGrKNUwYTnDlC
pCms+NHq1OWgWZeiQFbz6uBLRwHTQdTrelxT8nRXxKj4gWYcj+VzCEin0+JLQkiGpz5oxsUPvAV2
8679kE3p2SAlRec+cqlbWtjzXfkdq/G1haHrN9WjPxPOQ8UCVJWbF9fSSX5Hq10JsoH+Tx9cwPSA
9msOt84UPnDir6RndHtJLTlbtLDiVj+0D87A/BOKfdEY2EUGG+E4cHDY6vRQ2vqurn0yjJsHaYs1
VcfMjhggpSFzDaI+fy9FnFzi3KuUSypCain24/BrVrLTZDSHEHJ758ZLoXXUBN2kzs/cHSyN0FU5
GJ8VJPQqSnG1NBk6YnCDyr2D31Vr3n3fyvbCm0kcRSo4V2N47JIHPXimD649CMiIkkB68mgzRy7a
dmhrza1L+jeWhWSj+/FwgwGH+i9b946By4LySN8HqCoFPrHilcfvh+erosSUyZXYiSIYlQgc+zWv
X5HXr0tUp2gG0fD7RHCaD5bzFhXiXX+dNJctJZHPOIcio87YJ/N0cjKdYVB/NqMM+gFCc4rf+H8s
nddu49gSRb+IAHN4tXJ0lO3WC+Ek5pz59XeV5gIDNKZnui2RJ1TtVCMcTAKke6UorP1qwfhdUUdG
awEWVB0NNfvP9/pN2tEeVavQLTcQbg4wCaUCjBr1/YiBQH5fh/ImNC2nH0UxjKzaojkKaUaMNX3I
sR2NZ9gVuSaneqUzIbAwDGnavPFpfrWUP4pfjfNfAA8ZbZD377DJ5UT2tw4tPr5YHJVg49ICwCPh
L/+pnF0PO0C6QKRpy0L1uSC/YvTAGYSmAjCnzAylrKuNK/cmQpDWh7SOnl0MI0WlAxDO5GRQasKP
Mp0nwKDKbFrJf850LF/tXgQKDBOoATsnAiE8eReovksVUZcwH9IjQQAuUD8IcybGIfKwoYYQSeIO
cB4oG4Px1ANh2P+IYuDeYHQ0VqQYOlCnjQxQLAgYJ7w5K0PrNzHVpCJYHXc0NiOXcZ+d+YyKdaNU
9K8uZwySffsqE5bI8UuwmApPFPFMaUUWffDVNeWS3DFKv5nkJPqJOMPLgS4tkgFjYtLv2W/rGFuh
3elMqUM4gYUNrSQBnSQElPjmPYs0ELoWlAy5Py0SeGdJzFX4LuwZ7i0J+See0+EUj0ENxXtkq9cE
OSuuhNilDKZQ9AlTLB56CitYZmKmkdLOOJtu1Gzcp6Kzo8YjC4W6G1Xa1KWvIpuTWNK0g8KZ/UeA
RiTRtG33dorPKB1+iLLgHRyb0cHa4+yCSaNsfEvj4x2lIqKow5c+cU0Y9oF4dlcKYDYWP3U2Uiqv
9xL2CpOxMJFCJ4tARpjAvq/3hUwGya9CKwqCO+OjE1FBxKKLOKLvImVAlwYsB6LtQ94CVIbN/YbH
UfBR1LdTfpZjgd7TIqhQq/eq+ToMW44Yzli4ZcYPhkzc7a0LR47IscHHxhFeogaxpdoxMrFqLcLi
4sXveS1aQSgIxs62h1QVNQgGzQAeALjE+fKq/ClvI/L0zIfOTsjpR9pONUP+ABWydPwwVI2CPO6c
6j3R/WJpDgFdiBi83+90Cmoy0ENuxAaBKoOJRBW7jqLeD1S8y9MyyRgQ4eH+yFEGUsqxUCTR3gIb
medPIzOZfKthHEO/aP2T+sBQHHR4OVpBfstZ63WHi4bVl0EmkB3CK41tY49BdKjyV8sMMWOf82zb
zg9okN6EIHA8UijYdnPicYOhvNEv3Kiqlqxx/DTTMwAF3kKJzZqRUWWGvx6xkHjengBGBKlkK7Iq
MfoLQixQsFT/wAjzowFsCxK6GUhsEt5dznIZjkM0mfyWLhlWHMajmj5JyeLM/lHXn+zmxB9X1HLr
x/WjoJwAHTwGigEOOpkqkqiIJY5tuC1cupz/EuMlVKM2vVU/2KR4/cVwMSzCRhU97og7h4MrkPkq
5A2OXDcRDTbhfw7q1iC6KZzmUlO3lrHL3KRYtfCKepz9RP5V40OpFI7gdE60SYkHS7gbA5nXpDwG
kLD4pyjOWV5yo4j4m/Pdhhpp2i/KG6QBChnXJoVJe28TS4afcWYryChFFklKB4oV3D2h0j9ye6M9
KLnrMuLzObdIqXGCKxwJ6xidkUziZtHLIPYQ0Eqqixyzk3TFibaPIE9bB6nKTBqOOTHktmFELwRl
8e6GcJAosevOBatGJ0ZQgTwO2UU1qIa8Dj6UjGvClWYzawwSoDKv0G4194C8j+BLygJxxPC5+LcU
vqaQRPyG6EWyxr3wphC2iAJXiX3yS6j/wi+v+PIluRYtgm2R+I+XClJmwHs65+2TiOeKoGTSbwtz
yns7AduIWr/OLnR+23sxSMxV9F7H1pFhflyHs95twM4dnsSMSImnw1n2UGY4T1igGtvKwDjoT3+U
JFJi9M4G+MdCn4YdHqLuHuvSnGCoeaQppsks+8mCD51SuSHAm5FbHLXRtClTWffsAxqh5NNjZgMi
TkGR5m5cyPHUtTeWliQfo0wCe+cHeUC8Ep+f4lPTzTc1xm0DjKTtJVuDP8JxKDYJ6kL42q2fAeny
mOAB+zenKlHqpwxFsbB/4tDggqQAtVFmVbsIZsNAXjIjnAGspfALobiS8QLIWXTHgXHopdEvUeeb
tY8QSiLKfBMDkLJkL4MBoJhyVPcg4IBabUBMuOciTh5C7iwmOLBVupuILtScnE7vPkFFtMtohWxi
hmeVUCDEDTxb6iYKfZbpXNMyV/Qdw0mGGdn06S7T5ZBb8jfa0p56HamEMzGssDLVhTtfJJl8sByF
maZQK8rAMTIMkueaNcs7NhnfOtvqrrAMxn8yae1CtJZM7oyicK2RPFbrNCX5M4LoO3tioFMhpI4W
C7G5QQ4nKXNOd5u49wvK6M8AHwgVE1wHxYwwE9LhSgFAOymSR3pElM1FgLgZDR7SKPRCrHU5xtu5
/Lor88BubDxx1hXYiuuQEqOgiWCPNvfs2ZUwRE19gq6SuvB+sTHCwIWnQX1XUNzQWo64+szEuTPp
PVA1LN29o3GuOJWKft2aH3JPwgzxoUIU0Cg7BTOJydKYs2DZpk8KvyT1v1Tbt4QNas6ZI9Zwg2Wg
Nls1PVukiveML7wlAzpv8v8w4DIS20s/EWQuXLqVepoXDHmCIEFwfVLLRyP4rJR3A0RZmGsewiww
v6KvkvQtEwLDusKoy61DPEZmvob4UpVj5W6qa5TzXRCWj5xv1pu8Db1XqFYNcg4hX+ZgnbIpPF6P
/ZO+Sk1lyBvC7tCoRJLYicA0wtmhxSbuQUDy0iWc86ckil8ME6TWFHXAku/lHkEW4BMrzzaExUbS
15DJN8cZzh7KuUnG4FlkJk+tUFEyVE+8EBp5DCLoBnmULStxwILdYupk33eQOpyoc2OgNoJtnnDD
WNPaR+iqBD8CyTqduhOenmSiXu+RiiFtzr4YN70pkv4OsKRz+mbQI8MahU0OfssGpxD8kJM4ZG53
k12Kzl4kHJVVgbFFi3dgyHNAnulVOEqAvKiPCR28TO2b7/yphHJavAEeEioM2VHyn7uR4aJ2x/lw
kaOVQ3o1BMo/kWKIZYSQJCr6iETPvyK7xgXCQ1QlDrEONdwwabkZ34aZzgb/b5vsMqRo4ECzH+Ke
YBpWaaEs6O4KfOrXIpiXAWxmqLfXUcRWBbenPb4WIqZxyG1ac8OwzgG87ift2DvrbgRj3ZWOtWFS
EcOdz4MRndLAWKWIz/Ev3Df/ABAMgY4KAwHeXaR4Vama+zrCeoXCqtrbnoPimPdnr6SqjKkmHfOp
i/m2iEjqF9B5bhVaemvcpmykcWYe4pzjeLApKeiJ7UtJkVV31iIeXHABFAaYMuX7zvZ3AfVZ928G
Hgfsd2h6Gxb85J+hBpdmj9C7S1aBpD6TcwRlVsDFDb22iA1HzByV+qr6G2lTquLZB7lphwiHw9Hn
DzTF1iPAtkYgGBshOiQ6ibzFeDA8FLWGpgnDMAIAp7Dfs/E34wcRwLDv2hfFUpgc8tNkKnwloH1z
S4EdNeyUmAaaOkcLHy1VNhbQv9NeVVJ74450FPVKWdBOJ9KVl01Qv5F82dPbMTTYfgZCz8xTUbUr
9EhPc4H0W96AUH5Ul159GcwAcHA6+SQJJzHtECY+t/8qm53D+Q6VWXFvTsZzTbaSpTwW087zSYBP
XoJW2w9WTynxohQ686X1har9BP1nTH5WFzAbGt8HiUIDWmvDOUyk0aflmbRvklT05zzxtlH/5LdU
HFUVXhTjiSKEDGPvX2BEn4NyqMru0fWNfZlsGh2WCz9TEKUrjeQChwnDEIXSg5u8tTw1CFn+414O
mLLiIZQUXmvqoxdLHkO+S4P0kA7ZmidRNwqXHJn+7fDQ4JIREF/qjMCMN/l4rstvEIIxnb56i28w
z+ue8C+n09adRR6ZTdgWt5uM0FJggrgDwskF6umPnZVjhaCp1XmMTNLUimPcmwdZLlFgLV3q6gai
om+M3RAYj8zDnFuUILxczn7i0bXNEI6fg7HNoNZshu2JKpPG0UFdGASfTk50PA1QNaNmrPtznWpM
wANI6yN/XZbRUeXbF71zigBMa8JcFKAFCd8xSPGAAvPgw8bxGFF/TryPxiXep+XFlvbwT1I9OBCY
xW5u4+A3acS0VinHsXhJqXk9FF0q7pEqrR9VKAQ3bJjCYaSPQGV6TsPM+GgONWbyIVOgAchsdm/n
nJJU+fEmZ09FexgKbWEsmHhHaFy6CI4kfeqojWKmZbvIAnX8L7HB5JryqM0elCK3n6tS9OsfbBg3
pNeP59es7c+BG5yCoop4uzaa3eBoDsxq4TILUbSScaSSk6MG43vWw4jAtcckGFv6qqIMn9ntI0dK
2t0EUxXbLDd7U6k30+jXZrAN25uvETAh+EE6PFkt7mLWzzz7qxF720Sm72Ay+7KulHUE0BEnw1/Z
34r4B6wY103fvlTJ1XY36Bsc5yZ9vuh53S55EeSi8dXHAkDKGm/onZlwZD6ytbZM4tw57DsPSpby
RkWBPVvEAIG3ZRTb0bAdHCZ9d/Nn373rHHbQVj5EjT3qwBGkf+MuiW9Cjo4IJqVOaNyCbI1HsvIX
RaGRSS3jX661fZqpqVP7Omg3SNp6ZC1jU+QuHKH6mWcAL2kQIR2DmehKsQ/LlgPQWQXmQzK8me3K
za7FeC6YEBtgO9t1in+wJW2KVajaw6X3etqZadNw5g1EIt9BKEhtgmK87GEkiSinE9fHzZBG65jf
5e5UmQKojEiSjnmmfA9h+4K0kUgqgOhhWmkxpAvqIJ6QRSQLibmeXh1T86sdBqiobwtDmfbTmydF
IziIQCr1s6X1Jk6m05XVMHtHi2jdqfiiNuc4TYh35fDdBxAP1DHCwFRGeqy8X1b8MtBvTFZYIIvq
PJ19hlsGma4UBPBdiO8jNtL/de4VuJ/BKZ9M/qJIAqDW6TGU9yVBgZ5EeoO/9UhpcQ9JYalDIKFK
3heDwcGLLSdeU5MzUVwvX+bKWMIZ+R41+dgc03I8ewA5A2YkXAOBzyGJEkKLPmnEHSYKWeAMc4OC
Ca0QFk9GU66ckPl5wz7otZ3n/o3xO7PECkQuVm4epdYcMofpY+8GqdrVbwgcF+Pc8hP9IQCiE7ZV
pgmwd3q0Ax6bWrTpWu0/5u0I1MDHx4Ul/XGWOhQXHKj9MwYG0FAXhatmvhncVTFtDLUW3JQPEd7z
fvQh2PQwbIb633yeEKt8dtbalxQ1N32fzN9CH/hL8mIBoXAsisNIslJo3az8pJKc4zNC0cg2xjTu
Gp9DnrkyyggK2+IJVJjTpfIA4Kwtql7twHylMD3gzvOAHuj4DYqCHxEWp8XOK3ZVpSyTzltO0bc4
cASOGjhYrYbxDbS7inPjs5XYlyOuBQkKiHFO/0ECdkBtLkmgafCcTU+Bgihr1p9jr+Sn6I85bgvx
+s0ACZhmxd87gAqJO14YF7AGqw0e46o7AnksO4cOh+SqaW0HmEL4q5omfVU9SfFMSJC+4VAUNiVm
Qmg5vjn5IiDdMwUQ3eA1Rb/tg3il8bOar6niwKgBbIvB3AlGbPLZC1gH7ENUxPSgWDRnKr8EsvUZ
vNOLRChDz1bNW+YJwUOKFqvgVVEdFVSZ8Cy8UWGEhPIC3ER44Z1Fm9t0McStxEXj8tkAH2fASLiN
ODg6grvh+0j5oxxcS++dglK27G1bHd9ExM6xaOr5jgYj5TALrXTHOJRwHo+j/U8Yc7vr9vVQkoiN
lYLeNr8GFXO4a0Nd2ehuaaw6eGCH2p0KGVAOFJ+EB5GW5Ep7EnAVNE0n8MxB94A9wshv4u1iF1cj
0nX9YmdfQLSynlC4kY+YSazHeHJQMKaRtx6hF2pkQaoHld1r0pCQyOFGSCtNG1titxQQByzHa18t
TAVkjlZjuOLIEzUJTUJSkJ+NRqn67R2IGsBZxBESldQYFxe7MjAMBh/FgKIUeIkr3LJC8hzkafxV
Jqda8Ax5W34IQAXezmuRa3tAVpSCF4t8VeAxgEbXFNBInJJiAJJgHVq/UGNc30bMSGFAmhawFQ4w
CjuB3poxXFtR/0C56jFbBQqVI5TUT1wojAqGsSdcQzmglaDMjxHaJAy0QohnzC8BtVIxorYi1lp4
Q8Ao6m0ABPpL3kDIauBnRJ62RNJJyiGZ5aEMwb7psUsFL7Oq9RRdVP8PpF8drIULwsP1vOLCDwkt
Z9k01mtV/YpNCLRmEmVO9G731pYFI/LTWcJDgfSxwUoLnyUrcWJpZFsgNpH37TOlFUQInZkgCf8J
78BhUY03axWaa8zhZDQeJPY6CNniBlioU5dNzifKm9xGmVrO285ScN9fhGEBQXC17mCSgWZyGIp5
sPyYBvn9nLRWdMNQaaqFDUxBcfIXwC7kk8R1MSAbhES/FPWLxRPsvHJdsQYEhIPURNaFhYgYi5aq
uj3ayMQas4LPJi1NKBw+DGLcqiBwAO5Z17ttqX3LvE3R11UzneX8oEnoHiJP0d6AMQA4iENF1GdK
HW9BC5+t9t9UQFrBlUT6dqpIr7lGhvaQkMfQ+ubdxRTRoSFrSqZkC+1IO0T0oHuDRBEBX9yKFYgE
TOi0XnuZW+NFrI0UJHICaulJqgJyWdeDAeZfX2qinbC3CnKkVcjbjfpkKhieEvpXOFaGOFObw5Rx
DMq0MnH+0pTC+geQURhlM+gVYLIuR/NjrV134wXI+vnKTjJs6e5B6cXiRHMFNDQPv5H1Y+XDglnM
o60x1uTDJBRD1DEOdMJMlkv2O8WvopJSwQ2QA4Kb5Ijl4KxJ05niGhU6g9IohVibXcCzTNDhWUT4
ZuvJRs2MQEV5i7QHWktIMBEZCUvOv/EX0VQDOXFDiBMRKGyE4iWx9Me3G9Tvz6J1YyArViCrfaEs
bYsvyP3BBPGlnMKmx8FKYy/YL5SLw/CBNF+2KKSadqlbPQ/hR5DbCpXAmFVkM+31CQuTVEn5CmWO
1c7roImRSOJVr0f+BwJYoABmInAyp9wDezIIViIa2Hqcz/RRC1pabgecToKTSz4QiI3MtoIc5Cih
DzJSl5FfP0Jk3AFl7h2r1U7dswfR0IQzM9aIgGWjAcUIYY30HIFVCQs05zrWfwaZjN5W6yIeX7kR
/UZHDy1qL+AbsCE+twhsa/CwxCZ9HMYcTABsQieXnE3pl0xmxsfYvVZ1ssNOoKgmnpbFjBo3OLj4
QcZj58UUayeDZJ4yMbdCCHGiGwlWM2g5J9nxqDDpR92KYxvUkrmJRC9xKDCmNTJXgsECgwyw39Pv
WP1RnMyaz8iLuwS4ILegp5YWO0ROxTP0X27waarbZoL2aL8ENhayUcBK8mhAhe/Q/MBcLR6Z8icE
1kihzrcWHrhjKLbBhSbdlUQH0HoLxzLjVQvKp0T5sGaCiRGC9irRXShme23J/20RhZZfhMls323y
C6WOLy0Ut6ShcJ7Kc+VLkiQGqyrQrQcPLNULO0mAWQlckDfMUzIzH20Iuiemh04e5c1DaaB6PSf+
Q1jFNHOcHVCDbCcHcSUiDh6Hp7qrwVHJtcoeSu47L2leBpW6iNMIEp9PK/inDWxUx86BgMqgxlAL
kStVo8I3EHxCOKAOw093KLg/R2OLxC7ltGKdeSHyNSAc6hFmcB5YFjG+IyHh7JQUrS9hRuTBySk+
QrOk/VqP/WPIHTjQMmCMysAoYeOCG2AI6N6iJiaVeHVOFT6Fm4G+m6eqKf5p4QuKkNDvL8n0mBKe
FUwMwStuRbKxOv9g+NUZXb9dUFmIM3RllTvFU/fUFwnTYVjNgGVjQmjPAuxzmVIpFupzxOhVv27X
/tC893W9mgdzw9tQAWzgiLwwO/uFuR/z4TBam6y6mGhqcApxtbD3ReiICTojF0ckTdgqGiW6JvAu
d0WP0e/1jLld8ojK6S9WuzUKOVK0zXXkEqEgVQeWUn1QVmlHvadSCsxrLUenRixAOecfTpJSjTVn
jQFKGUXxiJVF/A6o6CqCjqmE9BY9VHWijDUmc+MBd8sUv9Bqji3ZQ9AfNsxQhKQ2jml82nqducSz
gGqmzREl0kOZ70osOVgPK0N9E18goZNLqQ1njnQqDE6+2JRS/j1QqrdxBNUMqNZIH7ezdlEgkD4x
kG7Zev2HBYRmNhsRGlKLxIZGuXcwqn86/5Zj62d/cRETCcessWDd+H9dQSQ71AJdRd6qx2HuF2Li
HYHCLCc+2hWDPIE7l16/9CyDNha18cBz5oivRqDr+F0xvtE2LxsoL4vQYNkrZkAE6cDMINaF0ntb
8QNI3nZGcEhNmNIIg2xzc+klKeGLWGnWuY1ZCU3WMmN0c78gu0eQ4zp9NU5ptLOdo9adGTmSYD3J
vA0TekaQXhdjOShqwd6XvmlMyawiApZTJiHIMo6mJ5mmWcKLyuCGfOyQrGNfJx1D5xQGiiVcjDEd
XjReWncV8PIg3MCUc3VaR/gGcrvZdRSy+LHw78gN3USezOHmvgp6XGK4aQnnREFlePPBYCXGFqWA
hniDhn00cXNM4ICDiBHBsDrvBsAcBcpr4f813ndDGn1NVgkAPScTZEjKCa43CYML4Z/nc9QUB8SN
Cnd47mSnXCf4tXMeTIJqgmSnYprh3JRSIh9umokkutjIBOnKNRapgRqbCwbdbGu7PDOCbTxvKW8t
ReaH+RPUQYHdkhIoTwgYrt1TXxP0WjNu+WEmQpEvm++nkgD6XvwmGOlnSz2iZ/sqdfcQEX3QzPlN
S5VFRVhsqT0Hib4J0vbAN6Uc8YpoFWg4cUAlqcbpfRuyM0Sthd8voE3zlJeAgaYciSmbUAppZPEw
8u9VPH46hKemLoIrtLZq+zbgOAnGCvNKd3eaOazr6sd2vsZMwj7rVd86L5jRYkwUWcQWby93v0H9
J00J3F0OrlENO9G1NzY2fpJxJRQJziLs6TGsu1MhgZjTo25vY9dAMhTyfjfEEMLt5LwC+SaSl6BW
xub+LAuHe9bZx6AZEulD6kRfvWNyJb/ot+7JrgdtJ+7PLHzmbtobp35zAu8o78wDEol4FZIREWj1
r5R3ntTzy+jH9p8lrQHPpZ5fjDP3SJzc0mBv89HHGjtNeKFa4B8RBYrAXH61g1XdX1z3Pdloz6h8
GtAdCiop2elfa2s4ymHIiaUTEAFfaiPAgQJCfH3KjeHoZPWV4YzLeS+v1Ui7FyfkV4sfJ1SZXkSE
0v9JeFpZaxi5kApuNKdctf4j6t0GWBQxMo5bqGQr3cqA97sdMB3WYi2v511W3KU/cmGwZTox+jEy
pUFM6idHOqNpdD9sstoBddZ1EH6DA+KbGriX/GaRt3IC5dlBswAg09cG+7htTdtsHJ8HIvslD4rW
mC3E5a0F9YbWjNduictU2rMuPEbzzNBFECd1GzmU6wS/YPvj3TPHRiTc2wAOlMUArYj25V/fHAhV
yb1z6r26CbdESkncM34lp8ol9Dh44cqjNXc6UQVfZPy31/vPqt4dgCg5Y9SWzJu6+OJmh/GS/SHe
UA7eAvanid9dEIxONfeyH32Syg3Ct2Qai/QC0KOljmOLRFbs2zrq6xx03EVSfkkSBl8a32P/ZCtr
r5CcNdA4YJ5wrQZvit6tx7xai8HD7+PLzlRBQ9mNVNRy+EpMAZGivhodrTo7pcypFgl1Sz4/J9ug
VGef5YSidaMN6UF0sI3Zf3Th2WsiRikkJ8pyUcuobba9Z6Rh7oodAGsOdJ8CpVLg/9uV3MSYCWV4
j3xph9iikTKfoss2GhmgtRM7FpV0Go5PDu2OTMrAdlMn7UEkIfZfzKxpBksRLFfe5HCXpyUgB+kr
TljuZhW9XkXW50CZMkkB/8iIjYquI99AZX4QSUCqmnnNmz/SmDmqRYgxyu2DXoqWJXF/2rrcyYmj
o0lTleA7T3cegR+4OyJ4YopUpeTo+cflAB/ULUXpO0TedeYSVZjl5Op/KeFflJI+aFT1Lh6SAauj
qoY7mqrGxhZM3HfTnPWgfmTK3NqCnDI7Qr5FHzr9iNHaZEADgg/xg9wdLNY++/ajWrq+kQCOyEPr
S6ab0JWAADGukmJbm/6K5Ko2xzmLPYkEFHEXVgXl8bnQ7MeSMGoJlJ8T41WLz7jFPAAQxM95iz3N
dzl1IPcr5kBJ1IAErVWMSEF7StJoxre5ikN9sixqPdpz9ZaLVhBtvACDM4EiU4FUFexCon9qwuao
vIM4eaFLNXP31JTjWiTdWlNBLfODOdKmcPzWZ3cHrVqDgsfWNSQ9n9FmiUaaLWzTF9t/BE/REckt
AhPLW7GbOEWs0vvKGQ+qApvQT/nfVfcjHbRK+HNOcgMXXPZl6YeJTPVGVxZKBnhS5sgZHWbRUaT0
lyodVto4PkZ6sp9H/E/qjz74j7V36pCyk6J5qrYYZBbkmz4UFS90yv4wgwSx9hqwIT1ixVRFf7Me
DSSfml0dWos07eGbuMoIRKfVNCZxjwuNWQ/SU6QoK1qBXCLlqR85JzGgwgEuwz8jrtDGIi4j9zKb
pm3tbBF/IRFuD8KJhTu3/TIx3QtuxPWF2pgYOOfU+vkCRvEud4kY79Vd/eknL9tdSL5e30JrP8nc
9ZicGZq6KpnvOkzJ9MWTEGK45zEoxOYiXEWKEqICzrz6cbTzfySGUee2JDa23O1wtdDySD7QcPWD
dRgQeHFsQBNhibrIfs64KLhPVKabR2g+ROyVK9EadYW4fTMG24CLImWMPiQYsVMug/MrAIB309pS
BLbQfP5SKroqn1atSQJvAQfd3iI1+vBQKSC5alumroh88aJNkG+d8951KuoJeqnhwmrfWGNyyRnI
fL+jrDcbhKMPnnXx1/fXWslPrZdgJo+4wDaW9I80C8jpgRPXqqVtlFJdmhXtcvqiE3uL8lHL8i2x
da2iHBr3YpE5SuUmM0qIoBAxJViSnQVMhiGPdONy/wb5qazqJdEQ9Dg/nPFsePzNdBddsFbcT62P
to2Cop/muq7G98AoXgX/FhtDq2ukY3CjTOu87nctRGACxXjBJv5BtexxhJigTXIqSbsA3iWeSooT
8NSR15drov5mqoiUODjcrPyYofEBRDF1AGPoh9zbKuGE+iMia+XToeyIGlgECcbtX2KgSJ6jp3+a
xOcwDc1mhmeT72qPQajYt6gZe3dY5W34oGlcc4RuxpRBaEBYAvXM0CCbea4E2Th9csrngEd5rZBd
2AgC6upn4HoUH4TC+ndthEjZVQvthcqc3YR6k1CWmhifItq7PkoLnSrKlZla4kAOZKCZ5yBurJZV
NC/V6gWqHdFPAdF0bWtStudVTusxWOmTeAMrxVrT5qBVQKdC7ZAvTP3jfsE1w1llpOc4MAWSoADD
2g3Nr9yx3DYsR/IzObtE5kNBPyXl0Z+gK6hJQI4Hj8j6kLOL40QnH3NUHoySIZaFvdIYtunYwVrt
t4HyZ43HvPvO3qjTMv/b7fSnEBxe7QFH0EmJIo8LOEORylVqlMSVDsAfP+H4G4bc7YyoBxt0RIwW
xiv5aGV68XgmjYzQC8iBLJihAoPSgX1xzgChd5TAHQrGKd2oKYTlbJ0tnBMa9wPjPql6AHskRoHZ
TYIwAYQabNxp+AIw0KvxXmGrHBOR+OOpcGHwMTT5MMYaiITCCGGbgNtTEH4l8ZmblzInWELEqba+
Vl4Y1R0zvDjaLYLmOUOTxOaKwGSreqPxaSaUGyM3Hx8jBGdImUyvKOu47lcUmxnK3n66lPmrVj6F
zoEChJGBwubDmgQF6VXc/iHMV0sRNg8lBmxlmyAcBNcU3F3A0kmsSgOa1QP9cg8EKvO1Y4YwBMDV
/AyxT816sXXtVy8iyrg/03uMeHGR0NgM5uDz482xuWAyJt2NZrVNEFiwn6gLCl1BM/gLesfwGPH8
SGKJiE35z8QukROltuL0fHbdSxf+SLVO7cvbhasm11bcEiQYIjqEFH2cht8cQ47lf3BAai3u0/Zg
+saqJROUIl6DPMpBnhEVokAn+EDJ3tOaKZwExRQ1klT1jokGSbtsMo8bTWQ/BO8yYZNrsx/3OHB4
cK0D8kQ4O6gD5NJycPF1kcyBUlC85ogLAeIMm2vQgS5jia/GrPgM/2K/2SSTtxUVh8zSAql0Omep
Eb6lYqTkd1QZaF2Qb5moD0nw7UbkJtNYktojPDjjxAdYNZo8sacRPE40pWugSWDrxdyxzwIiowVn
0I1fbkwSkeq0eCjc8qC2zybySf4iQWckLkKhXBRBNsQDunzCKl4IwdhJfcfDlXmsLanq9QWgYkI9
VSMpg0Rm35okDrCJxYDL2a1nbAEKvNFeB9inMax14IUeJ2hTHyWEId1M6JTQ0qEOe0dIja1JSdxd
Mm4zqF0fqABEPr2BM8H29FN3ZgYpHUDlncRjYKKQJK5PKTeydKzYOKk1wlk4HdRxsIIMdWmk8ebF
Ws8RxR2H3kp98kiDbC31LDFJ2nSQy9Eg3MDD1pmWt70VvGkDM1gBgRubsUZErWtw1g0baCL5maaU
LVKg7fN5ZEKglnSCtt2jCfkvZHjmMsHiwaQA/02BP2yqkPPyVDtvOiwErYhE41jqt5ZCpeJBRVej
mfHKRGqLiSFprXXPYEB2wZoGxuO3fKo0GCEkAkgXDcJacEmtpXmzHPVYZ6R1s0a73tjnhBW1uBmF
m3CxzCnz10C7HiCwra3L7CPnR4fBJ7C1dNMa7FOuxvDRMEiaMkrOFQZohR8K2ScOw0GbifGUNqUu
Gbn6rSxRvHRUY9AqNHIjcSlZuOczMcg6hDDzQGfNjMamOel6fELyLy2DZ+cPrRevGyshZnVCuoLP
INN4/tZruNQYicScyexrVEhtnJcmAd0ZoBBFu5QhIkUkkiuyEJ3lJ5rtgCdOBdIy4gX3Zdpa4EDV
k68EDxYynShMWajTJvWB51tUHO4J6R61ziJF2R1QHrYIJnUPorPLHzvs0XamHhRnPkt37k3dootf
4nBcWdN1hMEdfTpjfGAoJ8WtOav+S1HjIurjf4Mxr5USRCm/SZaLj2fbgZGR9kN+lfXSluMfqwRJ
Svwd9TDdWDwqxqcY7PlIhZOx8dnhDFhq9biTtPbadDZiXXKj8immNgfa3BGvtLb75JLE+VoHUVJ7
/SVtp0+a8qjFFc4kdZLVRNDcBMiXo/eccelu8BSTvA/D5RjdZ4IJPZ0qcsIIgmP6sdmTsyKJq5S1
kXuYOxxy0bECEUfo96ASNTFRPaVWvIn6bMsr6M1hVYuKjXcPQcIBnVh40L1dHd9og/TpJwirZ5EO
+t5A56uuDFu/89eke/Hn9aKB6gnQgWwgLBBwrjJGfKcNE0C6jOVOrL3ZXTDzokDYeMyLYKrnoGcr
b11iTIBCH0aGb9CRi728sRioum40xvaSGXWPxYVlLSngHRDdSHsnw+hjaNXDaFLK8lyc4lzbn41W
ruSrTMNTUwAAkx/eE3+IxUfQTMP2sbyk22naF/GGcZv6+DHpR684Z1b8QI5v7b1OZsB8sodOO+rN
1nV+6bmYoHUnaHGL1PCX7qfUYnTSyLHOhRUBx+vzVtz5ZWPSmJ0mJyW8SVlg5EYy6xxy6PaGec7d
a+EkG/3VY6I5+T3Zuo+7BzAbZSN7nInzZAxT/6nXGdDMKoi3tP8y3kRLKUNxIU4IDlKMaOh60oM1
mK9TEGBL2Uus6exyjmpbjmbVfSznk2iiKOk9ug6VMdrRIzNlGZw0lEiC1pVx5KNSAgkPpPUEUVv/
unYf0khmQX1WCpR/JNE2KJoocf5ZtD2kcxy64DdqwT1nfEnDvkrXrcIxPj74Ogzmloy6PN5qTF3I
N4nCDTQdam3blY+lsRcpBPIF2ZeYLu180eREbi1cnpe9GEBpOCAqTdtZ3rubnauY2EOFKEUQ7uKl
5ReVVB4MV2LkMMt5XQ7brt7pBhYwEEcak7oTR/DSQlzYEEYQhag/BcZDrqhMKIzLdOUa+Eyhz8zw
JRtyyqbmS+nz19EgpSaqwm2XRbt8jI8FFXA8kM9iUKW5325B/INXr2oXG4RF7B5/rWQdkKouBUdF
/5iuw3ldGP8YG1j4B/ZGWLwo4JMjDEvAlajqK91GnLSOmIjnsi05hZinXjPXmVkV/btVcyOoHtvU
3g/aVaf28jIa4c5cx/7e0I6a7+2l7jXxJynEvIUVvmsjfSm1p7SwGACdPTcj2ADqA2XwHuYf77di
Ip1rHER60dmAfFyPCD5C0kNoU5BvMmjmsSGPQSeAOPjU1x51Ps2aDzqfYLYSEDjwsOv1QLywMWh9
AKE5DfwJYfQpb9/wuYYmBUt7NM035+Amv2125Iv3xTGzNDSpmyzFqUwGK5Po/Y8meHbLs5jM/kfS
We3Gjmxh+IksmeG2mTudpEM3VtDM7Kefb+3RSGdgn0Abqmr96IcoBEdSSiM0GivqYsEgG2Dv8Vdx
OV69NtK4zNzEJLV1nRXrBd1mlDG6zFXeNskQadgvWnBw+18/ZdAz9VXnP5fs+v2AE5fuAh43S6d/
Hlo8gB2NThgxBFQzxmgnh1X0jKR0cypHSYnHxk+s4zx6a0i1UHHhNRlDKhTM3h3Pv6pGH5lZUWv0
OUQElImpa9eXWO3QAHT7sBpWOJb15oHwWwrfpBAJQS1TooQMuoRtpjMnwZAFwH3taPY5+fOqIhsi
2AIB6625jhV1k2UkVNPAVWvnOcFkSjArtHgxA9SDus40SWfFgC1aWSfKMlB5c3FlunOxU829bu5N
l+LWNaxMGaGK5eASLfKGTBD/pWfKEKHKEBdrq+82WfEpk85Qwnz671VyTJtXncyoCYuu9ZUFQGPF
IRPLFxRRAeqkDpqQCUUE+5kkS7IEUyXaWV60MeUmCXkRvsfGs95pdOMx7NEQ1xGfkWIQ80u8Qdis
xZaaoAhOtACL51EvVDJz2YIJfjpZXD5t20jGHqezNFhN1P+6e5d2neKjLPQdSShilpuNFwV5zXgv
eHrwqGlcMHxVTz7b/xg+B8GpJn7G2CT4FrSFzWCVaU9K+NqG2lLOqBzJVSKOabaKyehk9OZ0AY6H
ee2j0h5UPT9F0bs769cwtx8BVBaWS13ZDyZ6EXzI4VKDCNb4vQoaS7SU3NCwOXQWSXBykAZSKxtj
m9LKgvdaQcHx7TkEFhUPXjFtygTn9/BOBI/deOTS/WUV1MSgX8wgfrLL70S5lYnHPHk3lOmimdAK
DYp/oBoH1Dm41TNbwG/nZAtjOnDOmoZtrYxIjNhGYGRZGtH+nExMUx267rj9acp4Z6rGImUDIlBI
5IFRdsLTSH05VUPhKglXFmReDGaLJg7qj+epHv9Yyr1H69E7QwiiKGiMBxP3NVJP8ukslGAXHw/S
tIIyJvaMLfIYT9UhBD/oCQO01gaQKqA10APoib9xnT+P96jvcWPQ+Yn6oncRFVgEnr0AHZaY8KyV
Ox6m6CFKJ0AEbHwgUQ6JW9j1elx+6tqigqEK3rqKX2iYd56cdbti4wH1m5i8C0Se5C2HrruOtJ1I
V1OwN8zVhgZ8X9qrBldAfa2MDaaFY1a1MNu/gn9PCl0wKBVHhjLD43BsDx2TUrIcc2w3ZFMoRBSW
FMjL7TVGkj9NfxvitnSo+yw52XX72fDW7vA79g3E7rhE6PWaBvExDGD0JQVWSzsIz2PTHTIf67S5
TWJvbZI1aBb05kEtZOX8O5K0oxW7gRzqeavOt8q4dZbOMtOtEDN1VbtnClL5SdCW7Wwj4br503ug
2uhmnbXLFJsP6GW5KuZZ5nSr2PX9SgH3aIu/uO8WDRObaGyQWxHWLbd64uoH6GwB0v7JYLkCkBwy
TovAX7gqm5CkUsMMMzOBhh/s/oex7J4ngdgSb1XwlXVF02B/FrxUidtn3VE3k2HvQ4a/f+EIoBOm
ujIM8otY3itS4GFgk0vWPrWo8m8eLdGVsG2Lbn6p4LktwjJiZiI5nIUEYmRboEDxrKBxIzG8RpPQ
V5sk/Jg4qw+k+z9AEvB2tuk6s4g5x3bZRoQRIgYAanV9wn7KU93vIBjCvFxUf2LpxErOO2AJIhmT
E5qynDdAi5xEp3pVAfeoCnzxV7O3MTF3boIBjrgfwru7r1FB2o21OhivALsdjYoG3WT2vjTXPqZA
I/nIxAAFkaCr7A0MIEeR2mv4cal7bgvrpVE/wnCbpqc8RsqbkzT0FusvpnSISJK/rhIj8EsaI776
RYFkrn3Mkn2jfw+UhVlrMA+IO5U5wDPPDLmZ/ThTRlA4qIe2roQSKABWO6Lqmvi9D556/6Wu70Qb
TsUOVmbyLln0SnwNUX6JR102fsoqQMlzspsjIW3rDL1K3634bSCK/mkV/ENQhosKONUsXzxqMFjH
EP+oiXEW7Y00e/DeLLPFj2bi/KR9VIggZzOHLy6iObpdqCl9Cp5rOJJmPRgPQ4EI0OdlRdGYogL2
PhX9vS4yrglxPTQ+lpdSecD1QBr3PFHJlXF6pufNVbRLqR48p75MeXam42bLJZpfmt8sSW5G/GZa
jyPsejRdGsodA2oYSJzYjbS/KS5RN4OJ2P0AoC57mnS2yCMuMjd5tTP9QlRiw2ErPZJP5PP15opV
Lh70Bc1soTo9MzSQ14ozGo+xTUuv90Aykx9gMYwBh53mZaKwU0QYSas9gghmb6JLA75io/CrAPcD
/cMMr4PzW2Q32r1uM1hsa6d7ieL13OAQwlFABhzSDOTbWfQgHkVyTvSPkvJNLhc3nj4N46R6zDLG
GbqYy79jsQu9LfpQ9E06lBqHTYWW2ey7JDJajjh4ozh5B+G2aPZWTG7ZAfsG0DskEK+VjlKN2BmM
dW5Igl7NqQuQk3cT9SHZjWyJxxi3Hke1DBKU6jnDWbjAqCao5hxBKPLGsgpbo7VhnVUgBrErzePN
ThEUwo2N5zysl650vwGwAH7xHBFatDL+smgBKc7A+hxix2+m4zitc9J99bY4hprD9tC8t+klNIb1
FLtXPXVWWdyt2wyIKNeupqth1AXTdUNv4Y+//FiNED7bZf1HNVpw/6q1wmDU0BEwQhqZrAaZMu2b
gTQ5deuWZCCRKSb0N4cM8QBEAe9Njrkb/bWafYT2Cxu9z3EmIRGsS8x1uFaULXBnTcynZm9aLdzX
s7MKYyruzL+k/W3UnWdku4DDQhkon7HhXnMQyWzC+lO88SoG+QCEvZG2hJxkv+ra2PuqSPYKdRjX
zLzqwPyZQNzVdXJRMgaXCga2AjsecBLoPLo5ZyawYdLo7L7fGa2+Kd1fUpjQ5FPRU5J4EhAhodsA
GiYY+y5HoGul3SnJiPHHHoU+Mo+175ZFkUGlCYl6nE5zvJ2JLkQNJ3kpmHO/fHU+m4axcfyFN4WH
5GYeGukM+Uwmm5D7V58s5ole6kb4Q/b1AK43Gz7d0CVsBqgIobQAVkT7VB7EuTTo/Muj7T8qdPAD
o8HYkpXF+81nolOMqIcLobGYhW5mydue4KPp65WfQCEz1iJuRV6BwAFe2NDya81RLOLeEA4D5oKy
RGwmEpqIo4jaNX8tRRpJVx9V0JDmiR4D92w9+KTCZQv8CxNAgfEUQKn2v074ndg3NzyByXBbEuK3
fLO5Bo5Gmy01obSWP3WpvrNadWXZZJ6BpBQo2VKYxMGtr9Z480Mm3x6nBoPeu1bhPbuFyp+0PJFs
U2bXpPpO9VOCBWGYkOodi+mk8zSO7FGS8Zp9ZX+ld03Hp+SzQUsUXeR0gYNxDwtINLtaviOAKUng
QmhsrntuKN0spOv3O1Pb2JzAp/ibtr3mOPXPKeyapKVpzaeYAfTU2uh4qGz94rYHo7c2oQ0llA7k
J2kOzHpinV0sgTqp3/rF4QN33ofW3YCJkQiJ8euaFdJV8lgbxtrMePfipd5b64CNLk3WuecuKvId
YnKZqv6sRa8l0cLQx3PnbSA7cMfWAOts8wwBR7ZcJXkZCQXyDqhZiDq8hNZMQizaE5YqnGpbx3rk
qyv7nJBj15ZH/onM1JQOHzbLiZ27wOVPfzOWFXORTwf+wYiVSx7ciCA80H7cC0Pol8+Ch5WkG3vP
zYBSxz5UwXZsH00fUVnroWTDLMO0XBAsyqkEJF8Sp+XqMX5BLXKsKVruhY0vMD7I0Q78q0BGx8u0
HhPat5xHDrnjlUG/Hpq1qt87mlby5CXUPhpKoCJ/G3gZgjcCYRMSPBO2VyI12ooUmn5HPlJf+USL
IVlhX1SynaMdXASQAeeYXvF3dTWsHX5AnVAyUWOkFqEdwGhF8gQGXSSidn416hOBcEiroq1Lqpc7
HEOz2VlQtWq1s5TXsFY2SElKz97B5IG7TMuuUQ99uaMrbt+VnCisrwm0pHaR43HWdwC5SgXCE30C
rA8wl3FL2r3r/vhg+0FM5PewVNyTQsJJG3XETQNRpR5em5wcVY4sBvsFOm9gD51ybZOOSLwEHUNQ
ZRhyiFJqIjqb+Sq7fVHne86QogQHsPTmfoU+wCi/MhoKmX2Cq2+em/lDUHLJuQEdb8qXnHG0SqZ9
5Bsnr8MYwrCFnctxCeM+23l5091pp1XnbIT0xxfnZ+Tlx2hu2O4j5IGI4icbCXy/SRyY+H6+kCLd
IkSZO0KAt5xYAKZjhV+g3kwaKiMUmFQft19OS9IRItq8eve6o+MeHO0hCd6MH0KAYpRS/HGvIVVm
PkDVBQxPOwsm5DcjKkhUS9dAOgaLpEhp3G1N2SWfLibwXp1S8UrUlraYW3BOH/HN+BpB4SQ+a+ay
doxrb2WrsAcjwdKOQaovHlzOgEprLGxPfTeAsiWiTBX7KPRAyvRNWZIJXajf3fmpxeGB6GqlcRyP
XnpiHh0ec/rlIWiE+4MwQdpp6Z+K/z4FQp5wT1j2wbvrL1iQnRpz40FilVvjfGsOoqwVTd5lxR5r
1aesuHWvCuogvXwS/7z24Jt/RgTTAD3RaB6yooI5g3AVRkQJBpOTDRXVSj4fuubWEgGHIrvX6M+B
qOZg1aFARCJb7T1k2ZyoLEo/60uQ0vEaSE+euOd1hO39BW2XbxJCcCvZgkjr7VJG/KfUR0j6NhCG
/oVvy9NRdL0Eze4hCJzlzLvhW2Sm90ddu0DLM+aQUccz79lsgsQzqdYRi8tk0UcXvcRRtLMxKnls
LYIiaoQbOjhAo6tB8HroHwY12hRoemkv8G1+eje9RUASw+RdLYf877seJRuhqIhlgAEb8ktYj8tR
+XNIUop92jYJoeDhLmsdca5Gdhy5e7wyc53dlOFBZ9aU538ef5vmICZXBEC4WX2d8xt6j1RdQNf1
9JkhPNfgx8rwNw/wldZ35AQ+C5iSBMXC1J0lb1KhkqDWEb3Q4ZHW2zeLgaCD0Uq4ifohokmxA5Lh
SVwp9F36vXFSPOOKRk9UnDgypTnUgIo151uEeLK1fxxnpybTYz7hKcrB18iTQbdZcLNh1JvB2kBN
ri1e2ca4WfR2c5hP8m4TIjab7P5sCFdnENJymTnaqSQ/1hgQAo4sSTYsHa/fG2ZMXzv5a+D28PP6
g4E+SglQUjf3oedIfbSmq8jNmS/FE8XZsTuXwadl1euQ7OJQYm0977tSuXQOqTwF8UgqyflpCmZG
1dkknsEGv1LIGQo34VpvHiOyNBmopOoaYcY6cAkR0+udWxHYPqJUbKarDm+E5bA12mWl6qvesw85
IiGdV3GshseYRlQd/gBr6zGksNyj7lVurwWa2YTpJjbW+Ub1HyLfBw0EZ8IUyW6BIq6/T9o55FQZ
+f2b0sGDENfcULzu3LWuhJbpXvLR2klSXW7PklZKthSNoAgoIiC8IVmjTNX+mjndhuTht0Tm9sxp
eJ8A3nGCe8B6cXr0+OWqBKDZveFVGNPisUNtafFrk89HLDB7a30TqarDgJ6olA0h6RDFBqPsWN3F
AOgidgOs+hfHjtEvBk94jAC+pl7ZNhxnU3ynA5VI2WBcvCFf5gFtit5d8vMkYFthnW1wI+jARSPp
SJzJSTOSLxAQWyxfRoaPg7yULNzZYJHRp89b2GFs6k+AEOzJ6ot8Mw9FQ42CKWKsgMRc+MUnriAE
BJK+iFSt0CcGCvQ1FgLXdiXqr9pJpOBIBKniDcoOTVasK9NFdXonNNwLvB/SnOS7lAdJJ8IrryBU
50oFQtGAXvfCqfPvkLk1hNcIkpXM47LpAvTHBFOToSIg6FCZa9Vlduu0nYc5WAWsEBVA43wNMZkZ
wT3sDJC8cdP1+Tb1aKcgBwaER+QcBDbZqC1E/1qp7N4u9ly49AiXHqAlPEhrSW4U9ezUBHJOyoPH
kASyijALDVAioI4Z5ArQHCq1J5LO5zyHj37GTiSJUzoskthh6DKJ8e61vkcjCJIffkU0CxK9xxho
MBRLBmLJO+y6/tKm7kZiYLA9qJq6kghKiY4z/SdmH2UA6h8JcSOw1HkGrBGtqZj8KJuYMZzvJq6e
VDP0rnT0/SXmrcYpXnUUIxNVRJtBubesz4BgqspM//lgJJeUsCjZ/3k6iDxBZtAYvPEMgFIm9U+I
iIygwwjFihfygFNCA/wuNVSwIvJVZCABsG2QZGUIZnnWV9w4e5xEyhTE9asEPcwcXP55nEhpl9nB
5iNS2oALwGZ5n+ZnsUlNAR6fbevSLVcTPmtL1jb2HEO7ss3RMM/KaH3ExGRKc2HQN8wweBKS+BtO
QUoqWJcwyUoIDwLwGHSaC+znLwxMV90ApyXHocE+HQ9AKANd9xZ5m3Av6TYTWiM5uM4/gtxncXaM
CkPMLZAqAGLsYJvF0yj18SVgiYhH5qo5CknPAyUaQgzRLHSEE4GNV+avw8Y2p8xKvEA213jA715Y
yG0DIl3GU6mET7JcNmy/mF5dvLl8S9Hgc+kIyzN6daOUBLNwLcohYtft0J4CgaIoU7nVZjxsh+Ee
sLtlFlo7GYiIFeZkZHIIIHFHijhUgqfTrj5XQC6lWKiy8cJqJwsV6iLxcqSxQeRTwf58iBdmV+7Q
BcjeiZYmNV6xmfRYrgYUBIhaM+WzUkja6f+p2gl26kvm1aVubOUpFDefWd4yrINN9InMpa23yfCY
e984fBKNalL1bECPp/t6/KEcgLP0InG6J99lu5yrwxzbS+1RoOWKNg65vvLI9tlM44BPAxgnLOwG
bGcRGk1SPqW7ShAPuAZFQVacrDKYDRuo5F98NHpalES+B3xuWpx2KGQiqYPLdU3RsSMNrW+wE3Zl
/WugEVceADDGfC0o/zU+yqLblyBRKrZsCttRUAjFO7mfNmcUbyvp0BhJcmsEHn3n16qAJLoQ/cyk
vogsz1NRFyjkspDgzb9qFdhw/e6Z07JWPJBjpIscNkS2bA0UPWjpa1eXnAmfA91eKz0RixQj5Zpc
eCmemjEYUrhWL+fooQKPttXqoa5oFWPoMc++tZe3xSZIpGynleRaYxGsyYN38AqT1z2ULY4cXF95
sKlcArH0bz4+lzIjqIisj8yBzKumLZDpdEC2pCWvZvEuHrHwWisIyLlQdffqecMmBt5JnV/kOH33
1D81j5Y5glr+Gjteqvk6GGclefZq9Ohsbgpu83/RV+j6wb9WeEvSkzl+/Mt/JVZIHXZ0ELK1sg+g
+9csGDaWXBw5EpkXOMYDBHghdqYAwSOlPENa07H+KvXq/ElIP6VSmrsofgQkfeAjIR2EI9uKd5LN
lNajboQGZS/PkvHVTLFwMz3nSb3tA6yrRF5ZnGlCpll5q7vc34plxCALuQm3yvipaBsy3BOY/Ao4
GKt5Q2MFbhFRd5Uc1OOKedm7GgTMdv5j5TGYGBKNNeX52ush3XhCWxhpPh5zyUTGKzHtbbnSbVAg
9SZUQvKJHWRzAVLdFd47SjbFfnOJkEbApzccz2UsdGsOMdaWBIoWEt5VAN54SThsRMj0aDaQuM/J
IraKeBMHK+eZVzpVk01GwdRQ3URFF2JmE/lfl39UZByMWx4s0W+HNMNMgNEFg2ZBODzt3DJCeNNB
BX1XyW1Dw4d5u+TpkbpJPPdB822VylElPDTjPvAhavchjYgQIZWsVoiPshDckXwhRGdOjJosyCT6
S44smX/cNwVIWEzLgnGqTJJbgkO3LJ0lQEnniGQn3KnjcfJSmCOCZsgCQvjYqL8i/5KvkqtMPIaK
ARZGb+7oQB/vSJikB2FGOYM+AM1BOqz8hlwvP1z5j/y8iYXnC3hAYhHxC9fjl2UhydM/uDGSrCDH
f1zrIvTmby06fxewyiJGm5MCBzkxSdgIEKF2rZwCkw1SYMOXBmFCttr0adbrpxLiFLk0huWIep+7
HGfsDkK/e5FCIekMcZkNmRsdqooxc2TYFUQWz6moQ+ist85S+vrq7iNF1MjRDaa4zP6kJsVSt/+e
+ylZYr3OPllaZNfXdWJ+8DMTDixpm8KOW1QxzzmN0Opj1lFyU6v1UaxXbKf6Y1wjm0F90433Wn8y
7Vtko5LJN6iGtp1dUmbGqJKxrGAwtFqRShKXBn8PiMgMJDCxZMFJwZWoHnAIYEk0F60D+hxua//1
khKF00f6YR512Gb0/Ta9Vw5QnOVvKkU/D9iXyLtsDdIxYA3ETibvUmIrZ6IBMOa9MgBwaKF0msE2
8f9aJCe5w1tTl1eZpePfkSnNreer7Kixy0GKemL4/sUwZpuAtgO/LgCBwn2hagfpjscZ+g9S5DyH
zL2rYGHsD8lE4ExEniX/rQaiBA1SOHqxoKvGoyNgPLqGqDnUeH4cNk1eGQ926x/jxAFbtA4eXG5B
RJ7PZWAXWQfVI6c31lPaO4aOBLUj35tXcGjOY3ijIkFma2qNlzlYLrdfjPWaiV0SwO/HfeueI8RR
y/HTeJk/k/fgPfjpP8dP76/4CYOF9uLw1/TcPbiv+BX1L0JD34an+d5+uK/zfXjSv91nbrf/7C29
87J/+eyu5OnDun4x8qtfqbsOeQU/yg/a9Z5cFYRs0WI84jupLRAMnudF98WkmbxGX+4jjNLrcBu/
hz8Xpc/Cfg2+O3Xlv8pPs/mrvRFQKr+kgqbsymHs308i197+glo9qrtyS77UMTx3u/jcHfnfrbN3
9tMRdofQmUX9YX0Wm2zlfs1g2+ECZsV9UEbefgck7W3mgDlUaPgXzs46MrGsmy09bFv6nbfVrbzG
K9KEf0f+xDqbV+Wjg4WNoTwWZCec0NYtAfI27OALaloXwdbeP5IWcHcP0WXcnOM9rvWNeSDV/1ju
sLIs2jUg+ZXA8ktx0p+cS7qJ1sWWfNWDe8W7vYWmPBC3tksekwsO4QsBCtt+g650heNuQ3DNOTg4
j/Oh3uEaekUltHQX4/Lh8eHUrbDhLuwFQu3FDyrMFfq9S78OL81pWFlb8qcOynbYUBvRL7ytc2jX
uCUuw15bT/tsdS8f6625gxc59WvrABqHAJnavqN6wgrwnF4wYy5ITd6NlKItO/4jiYTrYkOmenCg
SWvGWOtu5qABkWDVNSjTu6TYPfSWThT0Kh0vsxO+hfPniFEnRPhXqStVd6HAsJGER+7GCuGh5dKF
Y1Fdm6IrPhGVefQ5d1X8ypO/NTn84LfhJDIzi1XlmrOXhBP4+rAzAzYFy6d4HAV5hFI5QP8NIEzk
VD78duTRtsQGThpIYpBJnIzTvTvRNzAV/2zoZ81471QqSMEnPZx4vzDVbHABSnk57NVQ0TPQRSRV
bg6rMZc6oZEhRUxxULwYsn/+G8NgB59ExrsJLOLEJMsG0aoI0h9JSs947toMDcOoPcd29GXk3w2x
jWQOGQxFsW1fcm1CYB3ssFUtGqy7hd9eS2fYo5o/Buhqkagx3B200bsnwYBRZAMyc1RZLkhsX/et
ymLqLA31h3hLenYXtol5qZQMjSSHgO+24LYiiuCgLTtDg2ISrs6P3z0bNiu1RQJgS6Fwd+grmjZh
hNhHBmZJXbk4MzmpZ9nC/RafL5tWRsC3xfYA5iIbvpgPcvp+HhvCEMREBRCA4rFXaW72c4wMOHIo
FpcgKP4Qfi5P/e1kWAw8h5SRWpY5DqXigGNla1xSt6x20yNTMif/SeuUgwaqGLEOIo+b/6K3IAAj
oz1VIXkLVUT6KIdp7meVAhdkjPBLFdCEVRmHf0YOFT6C3nRfa919aov0QR2f4rTcT9l0AtFZqAaD
gX4zSRtPmvRa28aGJqZ1gLG7r34aSLkKNr/8bMHNVA+pSUfwcrm1Rk5mxi/uPrEuNOP4zGIekTCh
EJZY22z2ZJtE30kHjGMdiolczmYvglO9M6h5Q7hBbEaBRjVzSa94LgUN2ohyI+pBcO4cYuz2kIMn
g5f+6zAj0Jiph3gvpCASGP4krkHsIci5DaY0jdaDQtXZJ5edZUIq1YdGISCEA42r3IELVpVyEBEw
eq43jQOT4AMlUkDO9h7zFUB1UKC6TonuYrDk+KGQloD8i0FMpWwnINa6UcNTjrWCHCk+HaXlnBCi
wFknyacqGaQjEiuQtxhZWmSfp6h/7MiCpC+TISpiRMrIUdHpCoFcwCuhU6AaJi7RwfGJz8FOSY/L
0uwxYYfTLpTJojk4GMTK4jWEO65vMutq7cecHcJk3xe/cfNQRgrPcnckilLTyH6gdtesnyXpAee4
yYTnWsEF0YAOOCjS3iiuLiKCdu6ZTmKC8VkBznA8c8CgGvchcFSJgWmGs6mVdJRiLeHpVDRjIwGo
xFv5gPikRKDURKq67H1MgfUHCIkdXzwqBxxSwpZWBB1DsS4IjYI4eqXCb3dgtETjigKJ4TLw7QOq
OoVj9GQ+NhH5uzU4TE5NG1r44aksv1IA4h9CDScu1rzD4TnmBolG0EzlpW2TlRtsORVL2paENxsh
yV9o88lr8Lb1RNoD0fIINi2UWTCtVVhtuH4E/W7ibpeTp2lx3E7IdXRNe0UeuwcMRE9FDJeu9AbA
nXjB3JKwqkMV1qwfOQFQLqfdlxmHVBZgzaA7xTSxHrT+vlfeeV61gPN8Oh7RbRPasEyVajsTWVyz
YlSgDFOG3aU9gIJ4E7ZrDNv0jL106VuHP7HmSvYlvXgo5QQFpgNiiIGZWTAggEWIAdvHHcVMBe1B
vAsrarGQdZpBXgZdVpeEJCVJqNCVXeRdGgNJNbYzQzK9TeWOIZnMJmXvkEPuc6MBJhQ0cAwqYa/v
NQwNAbG2ECr1AKwl2mbCX61by2wThRLFJDmcCDKEsSRXieNZkhwNInyKXUGHQYlItu4wj3dpcvOb
6sPH+6cVyOlU9Tuv66sdd/sJSiOozLcZ5VrmG8t5fqmBiyRHKlTKF5oHy7nbV/iiCFMpY4ZFp4ZD
EcLlV2+/8H+PqUKmM7o0hbqEEEYfIgWNKgEgagdSRwLr3NRwtgj0EPmktfHrjPGqfdficodwejnH
5IBnwK3IyXxLZddKDpgj12k8rcQGM2rjWnWwPScPOWqkwc1PGkFNetjcvPzFhSTJbNxwyLfbOFv1
1EIkwEJMSzMcsc24kgPJW0N5hLTzSQ5LVIhaJrQuTD8kNmDsmtcWl/xwl9cAHgRse51NB7yCboqs
riGYWqlPuYLOa4i+0EJuy9B+DJEnJ1H84fItpoGMJBWYBs80q0uGCW/EsxOjRwzqZSH+dXWvGcAa
7JwWC67F/9PjxmJpnZ0XHY5tIGymJcyJNYGVSZd7qR3C6JdJUwRU8qrXbr4q0el4qbkNXfaiJC7o
d8Z2FuiPLucB3hSj+9SQ9KVOSV/AVk/SdY8DOGEag0FVzV+CE3QWZ6gbGfoHh2gIfEAN71KlPTj6
h3DSPYJ29advgo2LSCfJTcj+/BmqftG7G4cELvgcBRjBZPSvhuISO+nORccpK/eQYR6OUaDOO2SB
RPEBMssuSjj0ZnTfBVosaP6rfH3DilAgMlplakBtJyDIp8SVtczkLVlNfDVrH9A+tZv5SLZ58MP1
kvMxUE1FMvpEC4uuooAgX4BPm1NuE/NCtkhpAu0notq4J6wEC5o8HXIBKsKkk8+AFT6m+zC1btzx
eQBLmgLsFMVigMDSgcGhMyeUJTYIFjubuKAj+1f28Xq6C9ohOValghmORFgWHAuqXY5gzIlFkW6a
3b8TVJodpHYGv/vG4H6LH4tmYx1Bp6LdyEVBQqk2uHmyeyrADFxeCMsQmSgS70k97CGgyrHl/A9O
s7TiHw4ECAojz103TbNOsRVJSskjjzdIz549jwRrDyg+r12Oa/jCHX+nI7tJx0fHwMLIlusMd/GH
N9FxxqU+FApxYOXFU39t84hT7oGDoz6Of0q7MiOKhyx16ZmIWWxQsLk9pSQjyOTNmUpVn62Yor3p
ntk5CVbc08DbFbw8TeueM572iYEPsiA0sLf/o3J6H/EeQGE0yZofqt1aHhY16dZ1WW7xTNfHkmaX
mENizjVKUe5Www4JxLKjSobLUrzTPLRJeNfkWs18ofw9IfnDmfFCeQgpX/jOdc68Xi9B7MFX5SQY
QT6pHVetVeiq4/oUn85ImNeAbHeC4BujDVbGusIs8GFxxHKq78DdaUZ0rBkLhiGgfQ4kE0wCyFue
Ii85OBMmIE6fNL0G24qjvR98glyBR0OJouXLNx6bUTNOS4zW2Lt4O3iPZtRTGVEbao+knvkzMOLn
VOmfHJt8Ls5oefAJGnCvdGY7714Dy3G3NPtUTFDmPG5xxu+hkdOYXjOYPF7nALuFUZwq9T6py4i8
FjjO1axqO5NzUYidYG3aP2IoxNgtxxS0ayWr4/8hAVwy9moHoXNHnVT0kPj1vsAmlId/VXtLpITU
vGdW8TCSHKA5LyVcMm1OmxAeY05drIWYIo1xp5l/E5pNrb6BlSRAUd38WNKJ0NEtrOgnHzdFF9jr
oaqvGfayfFJutUXjDMDy2VVz1H3quuxjLJKE7gD+s1ewMn4W00F2dAc/HTwTZacZ9YKmxLJYz46/
paJt0yu3OU027HAg7OM1X1IKy3M1G0dfv6IZ6MIrYq8oGLFdjAy5UclvxeAHES/TIVpgmyUIiAva
qfbbc0fqbRryOQbmTnTWDkCG1VO49DZ2N/2iiLOo+2G9Yzku8idvRCHFIsdHoeRol807fd4Lu/uv
Ixd0iNyliukyhy0xYSeDiylVIF204EcWRIciLYCYiKoXGxbHAFwdu/XkTCvNoHpMLCXdLSH5WCUi
H96yQgc0KcEW0vOx9sZV6c7XYHgbvFc/bc6IolImyXS89MMWaisjch6QLSILwFEQcHSfWE5MHQwK
4QgDaYgTSoQQTnkfADFo0cYiRbMXuKqX3P3fF1Yzjzg6sfK17r30DjRl5RgYQwaLtPg0In6GeW6h
KEQyANunCaI5fogcI6m23Vy9GqjnZClSM4KGI2diNK6+Uh8pc65uRuPPE4rFb+WXS1nLbNQ2RoWX
33N3vLiV9imDHKEg49aHZ5SbFBHt1H5SjeJAr3jBihwsgXf58B0KUoXpSL5RrKYnAq+2Jp5zlwDK
AoW1I70nMV3ZaqpROTXsKk17Q5Rt0Qui/hhoONzkHAWIhUIC5zkcyMUpvXNEGxNmhRLWUyMGq3wh
NSTKkUm8OtWbYkQE8QFRmQSyvQg6LUNLwjZvsy0b6prUZlBzsbWO2yiYbngJ9ngVmvBdOhfsGn8M
uvGJEpP5R750VslisYDEHfJukLUEwylSIP7aJydAI6hYx0q71/HRy42nbFK2rfeXgSMkFrK69qwR
wunE+dEd14bWb3y4yKHW9r4eYegCcSChHPIROFRh8cw2kB7BeNJqxv67buy4sChHQNLbkJySiFkw
6vaaFWL09E5G1rwwzYTQ8STCxk21jWxcPYOKdN54quv7zGrgGfWlVY2faEoOfRHgTurRFBZHxCLP
Lm4ea3qXXTToJbXzgrz1KSiVk5Q5ZPUjh+sc2al/KE1xjZFCQR241rx1E02zoGwTncPRi2X5cH3t
ooPoY6I3568am6hKhr7RGzuWbyX4G8ZvLC4h+6Cbx0f3XJio7+o3lfDGoNXpq757HsRQ8ifPR1MG
aybrZTn2JCp9lsZrMiLrLFYunQGuf66/FYyzJvA/bTGk1BKe6JEQE6LCnVc4Rzcu5lv8WyWJp4FH
wJwi/qjgoQx/BhZTdTS3bdNvbVoUKo/CT0879vj1tKRZar6yyfV2ryUIv9T8gntEvrdeUFALAoGh
ZamPrWSvO/FnQUpXaf65fYTvGPQA0436H03ntZy6tqzhJ1KVcrg1GYwNLOPAjcrTNso56+nP1+w6
N3vtFaYN0gjdf2p/bfn6yR0RLVUdVw7fJg8Orfc7PK6GpQkMnxXmRtPQ6YKk2pW2CtHyppK+bY40
8j5yuz35DjbZ9NxAXRXtGit/S/CzOOU9B9VXk2otQrd8wHoCGqz7r/Pgsp5AGNEoWq3/lGG4kLQ1
17/P6gUGVPt4VO2EGiIVbVhyMsLPrUG20W6otUd595pBdqC1yypl66mYvbEFmrP+xAhxYWCEcU4x
edsW4N7grlzb27jQ7l177K2v3kMCw0RaH2iPWYgrCqohC9dp/tK16HAGAlUJMoK1WmvISU133phk
ShfurvOPAzfJBEinxLRRTsPM83qPcoy8xnlZ5LD9TJ/tyEDshn2n95diskD3QUTJK8CCYCOfbLsB
UaOKloSk9CoiUVHHUaw9xWhbQxDnnnaKc7JmFljNJYKmwpU6sNAkD03Tr1Y5rgplk6rXNE32kXGx
B0T0xOT4d1hbJr2jpjKtk1f9Z8XUKam6rFjF/duE3taj/UnC9NPVe8R+4NPsBB/nMB8pQWZe6Oj+
Xz1ixniQ2Wbw8CEo5lKzvyKruUxQc0qBR33Vp8HB4cBUQ/yKs/lq+kyGA8lJmpUkVnskTdKfz4mx
HOf2abKVHYa6HovfEP6O/KXljG9wPTOAqQRDT6mK0JFBeYeauyahrBs/A/3X4bG6KoUkwdtJytQH
kxDHumEyK+ZfHTKnM7jqnJVNPIXj2AgGEQ9n2OmCcOkOyUK3fdBObB8uMw7eSBaI539ReC3h64aw
WE9dtQvIu81wPM0ljZ4xb8OPvmJwvE1oaP46dYgBJhtCxzsmTnXqeww6PTGFlNp+8DmVIdsifhny
q8/7AodZDvbV1Ihbqzl6kwJwgNn1XX0R4bM+1lvbrtbkmNqKpL2TLD0Zh4BimcJlNQ/ttcmb16aJ
YYLvIQZLM8S+KEpDRE+6hUSw3JWF+VLycDsG5ZKi3pcfqv8zm8YqIr4Y/MpnC9uZ+akaiwyPLRK7
/jtmjnFSrq1gfInpB1SL6nn8mRm4TvJ+CeHEgBbJUJdUA9qstKy2rq6s08laxVa0nUhihNfJQfvK
Dl3nnzH9E8iAJAjJgKhCfeHF5Q8ihpDKBTCjJoFPbVB7T69+/jo3cMHjDThTMjmmgImftHMjRHcQ
Mo8T9UrDnWzQrM4zCjpG7BK00kUbs2PcNCdwjgLA20B1qwADyA+MbnrNucM/xVWfRb8IYnKJ5Rp0
Qm+h6ihxfWSHs19cYYrJY5ksbBNwp6C8XaIeGJ/Vo0CRmjbkGrEJ1IO0qLlhU5Bk+jf5+JmUKTrM
SIi2gn8X2DnW9T1fruyNFwUMDW7KwHMUWe0KxsK+UpbvHMRcWhyT2e5TqrcLzc3xqXOlR+ZrDiAg
KZMCpUbwWAMj24oKrKm5inLRo0p2YNlyWMjS2LjhRnpHOuNllOTHnEaqarkK2Rxj5e/cr0o3X9l2
NZkbsLzNBMkzp0fDZ5JMYn3PTMhC6tgGAwtmmfoHq4aQnE8C6T4CS+jdeWeA8zRjNOIWj7r4lvN1
rlxp8U3UdFG/551WuGJD/PXyQidICgutKc4xVSeQV93l1TsImcmLtMJkmeSv+pvS+E85f1ylGG9g
GabafdZD5FvNf81VgJ3MypdhmP4CRTCuZNqaRvMMBASYqeX8b7YlJXJCQtMGHH1IPwcY0sHSnjIC
9zjNdGctiAvxJx4dLHsgAxHyzL0kydrJc0VKN0KDcmSqAGaIWgVLoAUsQPRioNfMKW4JKcq0uhIa
5Ibwq6GrpQsilJnMpyWwQ+ADThK/imSKwvkwKzsCXMp4V7eQrS2ZSE27UYCtDaVZ6gUTUQKeOo+m
8fRtFfZbi6k/DFQQ0GSYhh0uokp/AZ32CAgci40NXWoDiFjockJXPPlwiyxOac6kFBTdYYoFho8Y
Qe/Tyz4QEQATHpHfbfpH8OlLDF5KCnPqThT+C5vv0bhnjRqK+1hnJ7dbN+q5IP+IdSIQhVU4XOFE
cMd2u1hEmeY1sOmVyE2uYXJ05rwq9jvov1nGB0yTpKvY0X8R9lpbny46h5kU8gzMjoF2pbO3ENw0
Kk7OSAUi78CkoP8Hh1AKyrt4NScK037ZjKWCCtI7Zkm9KpzqIw+5ZYJwxY9Bg4CRch7WlR5sO+fV
w5LkE4UooEMFOepECDLE0Q7/EXhLlw0q9bsU6KQIKeG5LovuSdChbDj5EID1n+EPz01qbRCmr6Uc
ttCqpVxIqJdanYbaxO1pkgUwZ2tCbDeO6uwN19rI+yg508wc8xadklS5PoRHRL3jHoGJ3p3pJScg
HW5oQm5gE3LdNrtE6Y+lP2/sAFGV+56TQpahSdQRQ+b9T4xXpl1DZ6wVmlMXH1yHozT3jwUSAOds
pP22tzBEYwDtsYeX8ZJhdID+dH3fZB7So2CdWlsUhdq2VIinIvzKS4i67u8DygeK8TZqMMP5ywic
HPs2DqYS0csuipEt15jxITx1/VCgH23tvafpB72mPiESiVFPCa7imimQaQWvE25zXtPonmPz6oF1
hSVKBYrPBnMm5VHWbUi5YsW0hX1tczIXHl3wzISVzMgOYfEiC0zkbKDqCxEvkeBL2YKNAEpzZF5W
v4hFLV6jxcyPVoB18K8S2Xp/tz1KhXQ/6oz6sgyEuXvNdzdRg+qWcfX1gF7oWHMbsnMQk/FDYUVq
DIVNTeQAvzEm31tWBz9D6CnJVywyDr3kDyxHRiERWrnAACGL/KHRvOb5F+Xfo82L9wIzCWyWglOh
X0bIgG6ek43BDB+4lROmXWj0AwzrIIR4uDZAWTT/dIKIO6zuX/UmcJ4dYymVbVxH/6Wmsfbd6WSp
JZZZXULy/zELspxvml4gmNzwFchIQqDDLajp5L4QAUCM5iXyTVrfY6zDG6fMsxu9pRWtVFzMSKx0
zF0a4rlEv4NSCZYv91zxjS5KDV3czM7C0XJJOzlUyoQRpFkMPWRxPjA/UBxZ2jYDTKne6vYMXAB+
vGHuCiVXIKqs6i0eAuSEENgeKmOAg3IA/oGlEH5W4JW2oKg1SKCm+5I8JWJJdlLoNcXVerFJ0SyG
4jUAwnSBgkox7XB9O1QRDMKAVOJXNgiF+D5tSf2J1ROtECBsQraxESGxNQmOyAHBPsUaAO9kAgiW
QIVIXqDkJDoSYNqtlBV3hKw1HmfXkv09PCkZo2yN3UidF8zGs6sf2+Q7xdcy+8F/pRE+N+Wwboq7
y/f3Y/W5aueFMmWnMSu3CnPn7Pl1oi1npInhfUkZN+nuKylUxx5nKUf7Ro72kavDor7t4r/Qprnq
bxJIXvcM/aGASWtms9ac6oS7avVWJ6t1ALVzB9TKZGeD07DO25jA69LeKsWH3a2CoNul443hSpxD
lEvMUPFohwMD+YT/3UWMDInjk8D8XnZPnKthicSZ0Cfry4XDZuRYVG0bNMpqi5++shhWotLvPXv+
14wvE8G96YtNbV5OTbNt6XXDNiOx5q2Jf6jx5txdNybVSNWD5TEDcLyMuBtjqcobKQBE9WMRQtQx
5aSoimOHSYgSrYYgrg6FO50rDiSH09IF/eMStll8foLumnvR6SsRnGLCnMrsZMU/wHmO+x4wP+4W
qAoEff7Lb8mH5qAHV25B0dNBmgdvRbjMScphkVdkLAzKjYGhvJnQy3cIFIHzGTlLpuWSKY7gcLhl
PDAqfmuFLSi0wqVDMe8n3YftmicPIi1+y+iY5Cfw2Qt7kc1Iu3atRkR29sROaDgT5NVw6w7Ri4vV
o2+mbQWaBftUzhi1ZvU5w1eY+wQolai1/Y1dM82wPjv5UdBz+vpqhJpGLK+3z73zp0HjmMW8Gvj6
olcIKe7wg+TZXWenDTFEw0wtBF1dwWD7qLEkn5uNljKYnHh7Pk7CH6sQP/4/HdlMV54DBU9oQnEE
7Ym6VkpcKSQ4Enlb8Xy12Ul1e5gi5yvooM1RhNI69lw4Us/3lmzv7mlUPoRSSHElYeXUEKBicLCG
fVr/uYi3h/iqUec3oNtRcuUaMvUGcClZUuRJDqdhvYeMmhkQkrlnL1SPMZeP7nM1w6BJec9dIURo
ipB/XDnqmwKL1csUeSpe76J06Gk8GuetZYglE1aHqnIYiZmHBJmZHpzw4RpQ98TPt9g0tr7K7HJj
14XGv8B5l7qvBQ2Urr35cmZcZhTJUqvLn6WD0fQWgt3dCAkEklRx7Ug1b8DXZFQK3ion5O5VCgbp
rbo2pAV85Gpy3UbBT0AFo6HgGdFiDTEz3Iizk8NmZKAK1T8dCUi8nGUI94eImhf0J4uwfTAipTOO
Euqh9PuUcV0en7SprgYVWfiN68BFsmKdXP8i51pnEZHk1kthQ2UNOQgjlkb5p9rDtjGeZ+JkGMw+
QqZy7nmI7bTozF1GK/Ng+91d2+E943XwjYVZiBPy9BCOG6BMJXJl8mZNe2dQ9k2JziPSXmXryjWY
8d4xlQhCXGjnZPpyTTLL8Kn+F4+kxgDVfGnM+kX93YeHeSA5TNnEOdp1eiV8cVyrUsnrfCXzGLfR
mguxd2NmyfwhEsk86ijeB8cLH6XBMpdR4qVMvWWH2kN58fOXEax2yhnO7jOzFzU2CBGoXk7/4YUe
0bI3UvduoMD8ihHyIVCLfcqXHRpvq6FkTaZoTWQpxL7qMPnlMKs/wg8Xai26ILxosh4VIqega5fk
lvJ2LV4aAkV442sGmZewymPILLmtyXS0MI9FAw+G18DllENQcKdgv0PJkZ01bAjcgQVVbFsBvgwb
ELKlUiMYzS4uG04b3hsyY5uObGRqM+Wq+ceSmW7NagTMYBoU4pUkBGpK6VeIsOVOM+9Z8he3eyoI
FtIMH0f+jZ9+m56yo8xZ8PVSFKecjwTLcm1NMeVXAQ07nnus1WVGHo5Mj9cOXIEOM9vCTqIRCbTC
iYQ10cGZFQfas9IQGckRk0zWYupYKNH3lBMe3jBZwcXbCJILjCB8shm+2FwpHMJP6M4hrD16tOQP
i6Cjzahws+8SfLDk5XeETUZwN5w/so4FtCG0OYRRYaZEMp5ll4t6p2/h06GeZcgU2no50xSKT8u1
Tnp/4GBeSLK37CYCQSQTMY/NJ0NN9py6APGsCnbbEAdLFClj8oYbBj9c/DwJs8CzsZ13JcQKaCk0
D69VHcIKn1uKFhcBi8LwxRoy+0jZMAUx7qr83VJOnffjEU1blK9Cm4OVLhXIQ09Hv+Iz8hBNHWEF
yC/yNyHRGQCHt5aeQVBSLXj3yH5R+vcmBN2yFl5hkblG6TS0C6XtVwEtvHUUlLLR02fBjEyf+MVN
M2wgNbgJjZi0L543fhM0NEEFnjSeeYj8q5IOPHBf2/F3pPn+cZuLgqMKvlp4qqgm9P8SIOadgmkd
88Fd5Dy68y5NhsYMaEs1d6PBfqcBlzx2Qk9c5xEnufKChLnHuw6LfLvXelPItL3EO6CQJj7utcOE
5/vlGl0aw+3PHNzyOmEhNVHEke0a0h4bxldAVHONAXZhQsWUs3OxjE1SuwveLtIgnstk6C8lc7v4
SoQA8r/iX2gH8pUUeqfh4CbWSh3tU+sBuiFoG63ucXPpEsjPQmdWsqc9c7zwEtlhuZVvm3JacaDx
BkWg49CwMHNNx8HHf6V6TLnB7qax5c2zwYdMIvUEgS/ljG3TNTAum2BA2MSWY4T4J1h7Y29Gf2rx
LYMzgYKMkoiP4JPKMWxepMrETpHnn/iwOhzJ/Fgp9sUGUYq2mZkLtxy9Qf4CvMB6b5hvpo5cgkx7
x4SOmNKRUye7291/M8pe/hOPC6Ge44f8j1GiaNvppJq10Vy7wDwCQaOrYAHVablSiMey53hR6sBS
G/l2Jvep6pzkRBmnZ6oWw8SlQGNfKjz6CM8ekUhij8GUXw0tos3vnFSpPjvykSHyTcKFagYT1wRZ
8uFKrqORJh+IOxkJ0mw3JUWvXqySOt22/d5TY6J8/tijjRVtyqzeoFgjYWiJUgrzgU8h2M3jS0hA
hW6N8k8tVKuc0QHaA5O2GkWcu3QNdttdPqkLvEPKZgk866BjiWJ0j1w/fX9Vi1svkLH5J3UXv4W2
UkWr1XNb83ccuMzfQ5X4jiSM3M5xSXPDGuC1wPRRxPGbsIBLoRME7ZNN1hZTDB+NqM8wT2nOaJcz
VBOi4RD0hT8ck3Bi4YYEr3cEXrTxkEKVmmOyNYc91z4fSpKWKdfbntkWKH54ukyLFSSQJytH2Wzt
J4QCvLAeIUFqUmMAnMhVQ9lsGNuuIwo9ITy3v5eHuvS3M7S+YITdgwar3zoS0RtCu0qDnQECAeSB
NmV+UeDzRFBAh9va5yzImJ6oLwW8IY/C8yKGVxBLydrh3JXtSA08W5zh+k3K4xZHPb1pbKcLRjpI
Gz37RsowI1BWhOGCfohGxy126hgw0JHYP+BxxAs1KubA1BfNcLc1fSMIEsKEccSp7purFGW+LHec
6wvYfXw0yC7IUVFvDGskpw4hi+4ZXGQ4cuFYMrYKFhpuqoTjmf6IM1yTaYwgePzfWFtrJ4jgFLOB
wsoomBZQzhvCDob0Tn6fjZO2bbY+89zhgvSQ+kU7y+bOgFRU67Pw1gmmpgbkhbuEgpdDFfMQIBDN
pzB6zOzmKrU6BhJRkVVZuh4YHUcARDNTtt/TmWkVlEqKhLbj+UBX7HKFBPl1RvPRxj88e07OHgAB
DFGXSdklkeyXR3OUHwUhE+wACJNjtkat4txSaN2Yg0Z+e9K5e1jPnh6hhpABU354s6ORn8b1wisQ
KtQw/yOFO7dQvMrsCU44psRLVbLwKA6oTNRAeapf6G8Er0AY7BbQnKTqFWx2TgSFJyQ62Ma4Cogl
N6uffvA65Pc6bOoOqSnSEZ9pe017LutrWqIxQmQbK+lS/mSnfGUFMSnWrej3IiDjR9UZpgRwR1Gk
KEy5gCCf0cswECBR1WVto6kAswj3JEc2mL6whIqOqOAKwae0dGAAR827mDmmcfKSnKSk/WL2FFi8
FAe2c9AXaIR1AhKWJFpsB9Diac+LZ0gLJyJtWWauTZ7vYBeLxisP4q4lAG6DfRpo4H+UgEZ8HLUz
w2eSxForFcUuuzfC4pLBFaXoqrok29NImwizeVqEKjOGDSgWwIhLmKmp8xQ/WeXvZLxzbw7KxdFW
2YBuvhjXlTp+YH/SEoZfOJtJ2fvG7wDFEbLyWXF8e+ngyROnDJeG2fSuDcWokoVHwDYhTJL3DgkM
AXUsB3i5kQnKZMmT6PikgVWCNT8UWQnLlUNPwPeMvUZNPRAzAPpRosdQtCqT0AmRkyIVg7Zes8ZQ
LYtYxcK8xqJDnyDrGGW1lKP8XY9moij3MpkZ+4p9M3NKuUBdExAiSlRi54qVlEGwr1q/k23vtuGu
gyJSnW+EWXSjCSUfvuSMdhsgdUb+O+D8u4gjUoB7uixcjrqabbUYfi0/mulNj+29Q1YvPkjZUg34
fEohRR7UWuwH5V0DmQaEbsFoRWSPCUIZqG8JSW3PCl7mniwOUdezci0uGDIn8pGJuxkSNGZCU53z
e+T0A7tj2jz5m4BDtF/9Z+J/VGTdzcjf8djxF/rVDpEfhPyKXx00x4KqqWAkHM+40GFHOe0QxHoE
TEugB797mAElkSHNUF7DsSBtCmJlF6abxvpLaZtY3iOlAtmJC9HAoe5/otKhdjLpygS5dw/ZeKqQ
YwJqsLp5WueUade8dq42NGNq/xLOPQkCNvclBGe050aiaKQd4ho1yW8Q1eAASYNI0e1+UrY+RY6I
qtBR0dzRCHBh0T5TbwklRI8FAiL4kuO+AWRtlNrf0dEMvrul1UmT7hkN4ERnHtTfjt7sOFuXhn6F
hlgpGEXmztlZiMlKcFzaUsorKVmynnQSGOHYY3YnM1H5D9o6OlUy/amUsRREic4XOvxMcbe1l/yb
oZ1BAqjY59Fh6tuELI/wfIWYY4QjuL+FKrJFhDzQM9HzUOzoScYA4owGulm3HvEY5nUa+n0wMUnF
5wsbQbVUCL1qiU1CQ9U23a6hX3/wY90PgDRPVZp8mS6YLh5KOA6LBE3FNHwWcbXWfZUg5P04IDSf
cyjwYBug7TNw5WTHzs7uXur/ydqR6ylQhyPjwp/LwTRhRclhH+P+n6qGWy8hoPAjInrcRq1ikRPU
tKzLTBpHm+FbU6hKm1WTOhzr3xwDGB2WABF6lpzg8y0w2IA3JZI9tWCuANPofesoCkMPWExgEANZ
dIqA3yQ5b9EwOgbITjaQM/Sb0vmah3RbKD8T0U0iOuXIkraYD7FVMaxTochZLZeCFOdqyeefVPy3
6T4Jbt3oHXJs5hGAEnL3V2tov4cA3ho7wKC8cU0todeeckp7JKJKN35l9Nl5O4qAayP358gd3TXB
lokt0OoqWVkbFjKr0UoE8h7Tu1a0Lz2iQN4ZwpdPjhrueomviElcqVgdHfURipS1PAqXahPn7LKC
4KEIMSeG4rmQCV3QrtvQPgfMwiPjQcYsr7O5xTRE0513J3JHdtTE+UR7l/PsKeANAnXs6MWnl2qZ
YiUHvTSWvAupOcAHTaYHUX0TcVjVOpO7se5EWv8bW8Gyc20iEgi2dNMd4ferZGlZDgOr+U+59Eil
TvGu9qQuZsWBbYdx0fObl3Zghl0YLwfFOcjDfhDVhr/PmZZnl81KKxivNBwT5PPihIHf6Im78qff
yQML5VSO8O8NWwrIPMORxnfR3I3aX8VPMDALT8DzoE4/FdIMcyScUiO6qMiVojv1HPjjDLhwE0io
94gscIylzojREQFi4KvoVJotcSNLYLuRUXPkZ62jPQJ2rd8UvrELOuVp1tV/YxWvsGUxBpRfOtgb
+df40vv3rIifcwcbW380mdDksZBU5V54R/CEB0iBsa6/CqqhkicPkMeBAR7iMbDNpqk3GMwghEPG
osk6kkyo2qv25qmn8MQ3RguVR8mr4my1+jaoXLgpdgcC2GaXjI8xJSssfuoGCkw6TQpQP7vj6+Vu
4G+lOjGoFzJossjcVtBJQefcTD3bZRxiZtx9CXvmKzjG0fNpKgO7zHtRbhDSrJMg3+vto6tw4dUZ
SA5DL4QpIbzwHWBYwI2P849rbdQWlDKCE9BeC3gJSiX9Hh0oo4S7OV3I5xAtmR/7DNgU/T0Dp+UK
AfolgXs5Ry3Tn7kx5+ws56fwTXrJ+B3emuk3m4GiQvAmG4RTxPadgn+XDNm4fqPTqCt870y0t2Ey
CM+tVJT9KSFm+JSpWEzUUQHyvYkcvfb4OAWM81ghmKVZAERTILDR9AI7txwhvKmSYeI8AhCksIOv
gf1WyQhzBf4x492EjQawzLdPZti+WFAbABxx/J008SGC6UJYkaH5DB2ZUX9FbS8Sg4RLGZ0GtxBI
ikbPXwxn0/pxGPKigwz3dzGvub3EOYZ7dgCFcwO3DoAk0FqTXoQQkL6bewtxumW5iJY2sl0KEOVU
wqllFhCjysYDqp0UGN3SYLqG15FxRcqfLfENubIe63/c1iSAMRKWLSbZku8ONh1kFtL0tJZyoXrK
AXC4Kqch4O8IxMsutEtqrL+ZXEtB/JKYygn7xqUH6Sg4J8ui/yd/Zc9LUyv4k5mwVSkXEm7PhluQ
zQpnVodXsqMtGrWBSykbrYvwIl2SbIWu4vC143TZkl0Kd74fa6JeW/vdQyDeEsBIweNdVWIN2PP2
bO4nneG9QBAT6apIAmmBRuYZjPhAFDIt8u6riL5E66yjSep1nG/IMeqzXgLMAqrwKmyVzj9c51j/
6UCllmTPhq23ZimwbvPkn5YvwvgiJW+w6r0IG7SC9cJEk5cRtXjMy83MZRJwcD4ACG9JWxegFJEG
ARmLXC98ZicuYNrLFdrKJxNMx0WsLwvTcpPVxEwGgfEdikZKDyEGe6mn6IkMC5UPvRkvRONG98qT
nGweEwBy38dJ+DFk+dKaUIvYhBDSboQCxid/Q14j4IXIjxkCybGCGU6bKBFhoWaKqzH1uFJxi6jQ
6Q1KKYyBfJ3acJ+qz7LaR+HRMRi9tsgb92qC4HZGd7CV/Kq4hF+Rw8iAefmYGiNumRq94zzDAmrl
6q7pHQK2dBRRvN9V3WzL6CJHIIpnG2BDytCJas1Ou00zhxtdJGXOuwCBRqpiJQALZvlGtD0qQg3p
doP3idcJ92MgyRzUI6JsOs8gZ7YoCpUJHD+SnD+4uD5mBhE9FOAz8J8FXOatSbB3SzSaw00ZEHp8
CvAgRQVhNlaKqIwg/xJ4GOFkPgGZ8KhkaakNs5xYUEPz2iHpokmESxKildsM7peDXy4XoJMenKEg
t8pHGjAq4drvprPRRs8CfwoCTIUbt4X0tSLNpkMjo4VPYCGl4rZFyV9iJJRioS6QH2nPosrxm9tM
CI7p8clxP1I9czIFDDYLmrVAxkMbfanjlT71QbJTq6TjBnRc7lVt6JmQ6NwkIl1N8i3gqc6zDZp7
KkgaI3mK8F4gz5DtT3Ou8wIppKWljLV8U1HKqw0DqC0eX7+0kTpGlHnybeQm0ZNum9BXK6gZ9MDb
GeOvzb2FARj8nPotsxl7Uv4mcS8ltEBs8plapKiCu/eEUSMIYXrOq+YvS8Ku9A0DIEY/oe4mgn/M
PydniCFHdDhuHIHqGTx/qoS127TZ+Fmwo4KWEr17jVjEFqc9aGKqbPqSFU66h1QBoJfiEu3we9yl
W2Q3ioXCMc90drhODMbydVsXX9miVZB0wT6DnwyvncqTBUD14CoEEDOuIvsYG0S33GJOra7iUUJC
pGTEJukEL/JgB4QgvJ2YpZ0rV9H4xwCP4DpwntLoyPqOu7OvnS1uUCsgIowLP+DCn7ivJZORDyFQ
hywpmAHbf2lh3YtqRMLK89JDNC+18Z+wmzxgDcsuy0OAQCrIrIYvNX5t7MUla1COEEY2CYbVOu3R
JaZHyiP0vsKBM46J4UXoeO9QVOCB5sBEyeDmYNjMrR0dARuNO+iB84YHKhk5SUJS8JI2YzJNuntQ
DdyW1tQySpW80DQ6yx/gdEXIxlGqJgWSaYwdHPkj2LPDtTE6AcqlJ1lfXJgvOa596XhgDQQmY1NF
/JvU1kmJu+Fwwia9l+bMoNzPCIoTmJJPmFA2yV7g8wuZG6S69sRE5oqsXHwWeCafRIw2463R7BE1
gntKqC0rl0GbzYuO1aagNBdvPsAC1BZiGxptsSaXNDu1567lFff+lYOzIUYMI0arFgCO+Wcqkqre
uIR8aL7KozpjNeVUgSzBq3hBjSjfzRYTmIUmyIC4iug3D2GNYCaiP8EYxGckv7D7ppc3GBIAqiGe
H9reWu4mIs8p+MkyxcAW/xPwia5bcAIiRcK+JqLDWJMPwzsRfYggu8afNK5l/16Y91rn+tSjNZ14
GVjMGkUGw47GR9x7OhO4iovFkkscql/e/rkNj6J1QbjCTUus1nQTs7SvwFtQXjBKrEQUOEeIabmN
cZEbXfEtGCIbQppvhNs2uByxl8pVkOWIYTq8+84Do2IT+N6IVmB2tnM9X1hR2Bt1Ri3YTKInzqFY
yvJSVQchL16ueB10p6CXiA08LBA8gkCI8m929pk3bFjTiEtLeh5hlWiFqUaoLBh28vtgprWebIp1
hJYQMEauDhfRpSBrhaKdULKIrom6W9hH4KTB8J+EuUarEzh/TqcjGX5yusNQvzOzCngyAH+fkcOC
EZi/qGRFOCuuWXpzFclc0BLmBoGiMDjhUhPry2/w7asy3/Qo2SpcPEIQFTlmPGSYBju1caMjh6sY
0SPAcU3i6vZS7KA3iLhxYOIK+kVdP8pxLVg6A7QgcNm/0BnSGVj8M9o4JpgvYH8cG1tT8W1xvToO
mDc/XnAm3d8o9jr+X4hMz7BFs3tOgQYqCvaOVC9qJNfXl2x2OgMSRPO0KxdkJ+HpaKLk2Sjqgy/2
NNovcCol2zn6LgV89ZrtRH3j/skpkpn9mnkPSx9LkJCUHuaeimxdlkVIzj6FEMM7GdejgJHBbGGu
UppsJwCkRiB9AKKWgTh4FKsAjjUHHouG212AtzZzt3KNYDx4sIt8UypmsSRAIDIUgm8Ym/tB8Tfk
6wgRxjfRx+A/St2BEsce573DfyTwpUdPE/4Pf624fbFxTXkto5nTSl03nX5TDXgWDoJpxIiLaV6q
M13VXpTuTslQ6rCCEHE9Ida6esuL4MAVuxKwW4oiVM6szna418m51EjWj5w1t4zQJLIeXD7t3C5D
hXGXnDPau6N+RYwPbf2WId+R5DAYKVBHvG/hothaFJxUyypyxt44phASDEjaCV9uT3hvZbxijTIN
IdMFFE0AUT6aoGYiXZ7qrYPeZvTeQoQELjrMoUM02gxb/3HbYevOCGYBXQVn1Nn1zavcdaBgEyIB
sXZKpBxoiOiyY2aD8FDgauHZzLFZtqH10dF5y4/uDtRK8oBr0jCJCXbeE/zVCYcFm1jQZYck8jrP
f+1ZWxMVYHK5gXM2I3pPkdBkwSHr6fpodhpwKuozzsmQu+HBuTTXqAtOlCkVqVwZGzGbWONccu82
vxIwiF4dq20nI9BaheJIJR870kCizpO4znGYh/PWBPvgQmTUzpO8otpSSc0H/EJ3wuxeA2mUZ6zk
qZbqdkbO0QEfd0/uU8wM+uyS9TzX5C41fcpZaNTml2hSwGQLC/m9a/wJYyNoIirgYGV+Uti0nC1w
NXDf0kQZLOkrxIAIZR6YDDox3CaMge0RiRdSDMrjgFeTqpve0gbBoV2wCGqkTi2QAHKH0odV4V3u
PlBNAEXOTynT5AILCKbiAh/8q5u2R4UaFGZN6BNqDQHP89jYqcW7nTLIjgY4Jp+AxYJWx+LrgZgw
qgbiGbmcqGySGV9nsPXo4CvwGZTQLC6Fvt7G3OdJE+GdLPsUm85aCexnH36AJLl5vOJ8+sl8wCsY
U9YmrBrE+9z8pawA7hL5GuwHAeHi+eryVBuobD6oP1t07Lh92b8uwDvhl1YvkPpC9r3wUQEnuEiY
M2DbDnS8HsPt41bQ7k78MnFSJw2v9Cr35aPTMwmCu4qWPHDQDMeM5wTGCGPynVCIVWgCxSkbMC7S
+bX1dnm3jx2DHOVHEtC1NOxTNeYLCmA+nVwuLKeEAu2UdWd5nL2ls0CsLYF6Z0YYMjbzSKkzgVpL
QTfGRCH4ONRYdP2zxpHSliWaaJYKCxgj2IIRgGFqPIvEDuRc9AohiSboVITfGaj6EiC3XEGtM90y
ThnXxhhH7nhNuh8z4im1lbLe0TbKZuUIsIS4MdNXbtt1U28M9VaA7RC7xTLitetQxIIuUD0hMte5
fjnea+UttJRvur4aQkAJQ4gyrhEAGhTOOU4i09gozarkwuJl4HPVideQA3VEC21ehHfwhnqLLFkI
31SLlhouPt2/pLH6H1WU7IeAHFsuSB6g/LUZTjVHE8qoeG7Fuw8VqZghIiKgRwZvUZqDb3qUOQoA
CeW4gLJyLcs/Ymw3SwltjM48xBSn27QX+Y5FgBZ7r3+Xpi2jUKxm8QyjziYtHxPwt3RfIv4Woz/1
W6/DF3HFCitjUG7bIP82qtJIrmuhHWSz9w7BW6gcPLCmiTRK8GDQ/JLLS845QkFsjgGUHGVgnupY
ORDXvJG7SJh2IXeIqmoPZUSeb1V89KUveSA2UkUk7nGiHpkut66H+FD2e3l/1G0ZCmx4JLgeAbJm
dXxGL4DYVEAW9nrtEmCpYTDnVBQniNEzgLbznjyAGy1AUNNpXy7fPRydjZy2PZEkQsCNuAnxkgG8
wQ3333IsSEtYI6HPwv4JZwdNovfZmjYAwiH2n5l2wxOVsk+2r38Zi2vKzB1mvqE8IkwcMxmdAE3V
AJdUJ/NGSjzh58hKKSm10T1mUfkqL5vwLbFU1Dw0IWL5mS6C8OiBNihlup6H8KIgjHFqCjpunQkR
ePJHfcv6DVrz4oIEStXIsZ2yjrSpZZLRTXAo6S5VQHwOf0lNcE6o3ywoOBEnaQoAAaMhxn7nJV+e
Kmp0wCPvLqoJOZdgAhVyvglOAivKAF0UdSLPtFzBviUuhy7LCDDFoZsY6Lc5/eUHpAHZn/Rj2P26
szwbEZHwE0X/JxdkCiUA7ZBztVKaywWcwl3yf2klhFKTUzT46HsQQlPbuSlMLE0s6JwaTyfKD6e/
GGTgoD6xq+dc0ueBxJh3cAj19ltw0aBBrvAtbLaC/Udk6OX8zDOV3IJqfmby7IcFjyKFN0Uy/CW1
YxOAYns8rno31oSIZzwNr2z/zEoOhB+cW665N/L43dCPsnvg8UQOEbCItdI8tH9O8s7xx6yzExoO
IAItYA4DRQJtlkAuhZ8jPyrWUlBQCPqttoZQUhQE3hW0v/Ut710oQcEvNAIriuKDLa5DBRRUi3Q5
0g/z72w/+gzpg4SZ6QqwF+WoQN5CpopSloWyLbnmXO69rmVoEB+aTB0M7QbFUx5UmxqOq4agtDmh
beAIIdpwFiFLjVdCeunF85hpyGKqpVUxVKcPX0UMaKnOhRPx/1g6j+XGsWQNPxEi4M1WoidFJ4ky
G0TJwXuPp58v2bO4EXM7ukslEjgn87c9c5GgPfzN4vST+mW0esXkn2QFazV/R9C8jEHwcX1KWo9B
dcJT1M7LGZOfeEIEIZXkK7etzjwWQntFd4O0tves8Q7qVSDVw4YOHZhZ0WzDToT/OF7l1zNiwvzq
bBWhZh3U9mKYxD1XExKAFJPF2msOAaYneXe4IJ0wATN8lg9NcIKcv1iTzoxC/sIHc7ehKAv+t0yw
IQEJcrPjQsP8jWQf6MZugoOD9NbgHpTTjAFNXD2kFsgIb3D0qAXXS/4HXioHxYBeSMzeGMoWbIGr
tm3xMAePnblGPRkEprypSCA4ZwU9iaIX64XHjzRm2U4Jw2arrYhvk+lXDh0jh7zgZoGzz8xxo9sF
AqtsDx685pyV4VyWgDRpPioWD02jx5RyuGg0KYzuT3KDKx9c07QZTCsGG4GdJI+FgyCCVuGQBWOh
TJrfm7FfZhU1W4oWgzQKRU7s6u3//B3/sRV1sAnpCsqSUVhbVpw86AcBBES75Jr9qfHwmqIHxiHM
J3M37wV0ugHhCww4A4M5/Y9CIGpqWGAtF1+JlsoMS8d8BU4cwNfXWbLiY2hJ0rBoiPSCgnAVMB0i
9tQ78qsUyq5RcwqHqJVFha9xETpEBrjbrMWzDmAqIENwKMl8ssvrXG68r6ohmAgePyJoHSR6YWgk
3tUXjQs5b3gYVV9/7kp1JWiVwCEqztcwOnmB+aJibI8YutvxSw4pLWCFj7/q4Um3yHChKr1ZW9xw
gY56Skw9XBhy40Ng6gYXAlZz4ugdNMeFdFG9Mjg42hEbLS78mzVlq/iSScozp0W8bvMNTxLXgHB5
zCgRKgsWrgrzWTngwiaN46EmeL0Q6xPHSTCYR344GFWYPKskY0usQlyR2qvLxlZlL07YH2OWg5Lo
PJvRza4Bqn4t7EM2M0VuzPzTRMLTy7Rfqeo/p96o9AlPeniRQZMLu27r56h8Giuqgw3zASLAEIWH
3I8mQ8psEwWAEb2utowNI885QVX6BZb+0dY9ojboEizL30Cv9vz8hc/sZtXXMAFSlyeiWPJr3i87
87XMEf+yZMvpz05uYv3TLIjLGTVcHmzU6IvVgA/UncwjQT7YIwjx5fKqA06WEblpnp8Sh/D1nwDI
FyDMa7emQsGRDIg0iWr0leTjd9hC5+BDlB1VnlABz5q5Z9qmcRnKlh/ie+VWrukWFwqbhcnHJQK6
DIKh4PzQ0nmVaxfeCLemvZERfcINw4VWuL9Dl+9nbiK7+9BmbiX1R03MvWqcq4RKjtxeqp67FU06
9adI7vA9qGKdw5oso3DboKb9kPH3fgg7NzZ7Bp2cvxaCowU3GwNulDJEQBiIPqqxpgW7qDCGXAFI
RVC92agXaCRleJXTPWn7dYfAwogc6D6gVwueYipWI7FNdQma1G1Ygdg7hNsg/oeV418/Rv9FJ5Zk
MKr4ZlhUgqTeMH+y/BkVUHV45IsTgMgHl1N7mp+Y48q1yGxUq1yZVInZT6RyY1R3QEoqi9Q3e8xf
SR65KwKAUKnqkXCSuUjXpdoBJkFvqSL7Fj6GlhNHwWfWXHSK8VRPeZbTyS1LeNrSea5Mt3+ILOJP
eaCkrUBWfNA1B6SE5Z70hneP/JlOr+XjgTe1PfOzCDYicgT9lJXNYtj7UUyoymbVuzR7RLr7I8dg
03gHwWIEqOJsE+4j0L276tDGXyE4G+6Vkmif+sJDWRiEEQTEQ/CB6sgOmO1ErmLE3qNmaRtk1fwX
0Gbj8GD3FAVOm4EQAqR8Vn9mA4cRG3Bv5OFFXqkZM3aKOpAvLwKLdznfJZ6my37qZBUl5ksM6jK2
6pr8pgIfnmOjBkToMn2qZrqD0BTvl8nnUgkJQtRXfCM74RbrhDLqqz5LXkoHhvZlMgdQcMN7Br70
CVhgJZGzz+LyePB4rqKsW6ag3YA4qK8GGnaEOpbXAxUJQ5jN4Ege1TbLyuXkf1h2tFa786xcuX9l
XhzY+YZlh2g/dkKeUuXqAUuFnESa2j1BpT2YGFUbIIRazzc8dYNbUt8XbPisMptCovcUK0YO8JDT
zV72tDlx6QSdt8wig1Sq+A3Ccc/oSqSKhozHVR4mwzh3Q5+LT3edOMlnx7BFsVLj+XuHdUukcVx7
sqyACuS4N2STkNOee8wMSsKMjEcRDDORcymaPJ5ufz8RZFcOCmcFoClOB9BNcZwKrdgchZbUGJjI
QMV80RHyxON3J3dIBwtD+7V2PB5Ddji1wqsuDgwy7hET8qjnebkBOAimQ61cC4AyBmpJgheQtSJD
XPDHxtGYxwvCY9yLoGF5mD0bfL+mQk4yqsbCNx9qXEAybFUKFiuZa1CAyMZV/nGiV8QZokAc8Awz
uYGzCq2X2N5ZLi7lXDiUYWJt5G3V5KnlV2ERVHD0t+a5GKuDEtkbGa1l4JJNWuhGRGjyMQrA1Zng
zKBBydzTrEsw0tj+Y1LLcP+VhAjVLnkXzLE6S6ppCcFm2b/C90mAoOTnyBPuoDwldkjmqojzoxlw
bnPEZlO1E6GbDScpXkzxGTD+yt+fnUfCNgH85JsNmfadSnu9GzY50XmGZI8SdFsBeQ8WMTEiUK6n
lCgip62fSuVPjfHFqPqq7rQb2puVmL7dMVkFTLlyH0GBeaP+plYuWR2gxyPu8t4jZqJ6geQUnEqo
ZkYxTKYErkb0e/zZpv2OpE++Zf4KYAmkm3mU/A09gRLTu9qNyHw+hdYWXrO0ntU6YW9/jYCkgcVE
4e94kJ8MJOOgHhMuF7khwETp5gyWbEShIBLFWmfrRa7ASSNga65vKMc5jXaB2vwJ3rhxoH0rdwVD
yL2SAKCgCxdMD2mNwmnmIsdmeGJ9xqKnGtrBZBkHOQX3QYdyZY9WC4yFItxX2dmog8+btRgXFPMP
g8Js7ToIVxFPsd0JHcn2Z2NTQidKSTHafXspxJvu41aiIW1+EjubcCzd2qUCD5aWN6njE/UgFyiD
yPtz599E2MeJxWYlcxRcyMgoPQy1rIf0zu4hV1gtjcbfCj+mYVmN+mrbYTHiy+i04QmUDlvPBe0H
DB8cgkQg+vy6E7J/yYHUyw95MzrHXOB71Z0zN2vIb9dMAPXTvrTSb8ueLrjYBX421R/6UEkoQYnO
l8DzAIVZBwRn85E7lnab9s3UbwV2kYe9SsNtNScrVXcOhAGuFY5Zca1YAaoSThxd3RA3sEyybqPw
phvNK1g7gWhrplE61dFO8fL1ULV4OrdKh4S8Hr+tcvx0zelouwX263kgAhaMVZmNJ7FJMiryArgo
nhRj3DSV6z3kLEK0qZmk8mb2vAZZNbSC10TBkhGfvFZnrx/XZWy9TXa4EHhbvnoK/jZWlb7G5Fmn
wDBy1NOnLXwC17CkCkyqvuP0kEmq5Zcm6/VqTdSyj/6jYvh3rA+DiGgcQ/VTFoZqRGancgXIrYJK
WChg3+So1OkaA97ixDLVTx2I0idWSL4WWgiXJrAloI+ksoopspxw5fW00FjJp4br0ykJLEFAbTME
+PZNJjT8NzIpibexjueNzAns98gCZfRxTEx9kAiKd4SgjbAyxwy7wno0HEvy3wli4kGmhKA0xKXp
yHR4ql2jAZg71e0F0sQZ3ZfOFqoQQNYZbvIL6Yn+3HPwOVpzJOb37mKCWq0xiQQUp4A8jMpTTdcC
76m8jKIwZVnm8DLMclPlMaqvqwMKNSBvZgnHXIf2webeMrh33Yyd0S+OhB15aDo4TRs0RBPz13wn
5SeM3iSBxfknFZZbB3a80J1rGTwHEUwti71QvDI5kxOVwZG98t51RACKIV3Orsxj2Il5u0v8XR7Y
cdASTKxjvA7jc0For0KHaBusfRMtWmNyew4GDh1GJq7Prrxaby4XD4l8eb+rczRXTAVtRHS0U4Iv
wl962HVAb/TXLnHA1zGhVzVq4ydh96HrRO4GN9BF375PEBW5dLVi/XAa4ZhB2hIZc/GIGjz/bal7
RCWmZHdXsMJb5fJU5hDEgqw7Cfol7gLho91tRYTDHeTVLpnVrLyEKk+IUfiXVtMPJZwDqq47vcKY
ZrsxqdXMFQYrYlQvxbNlWFvfswgfbFF4PMl1aNS/Rd8uPDX5DBv/kWQH+K1m3ZmbHI2caJG8GCjP
UvZec/WLpygbyRV7EgGv3HBsKhyPgj0mzIkuq4AHI17QPh+irSkuif7a9nzKUO1ODcKusOX75BNH
IH0WBGdpKJugavFZN2sbGtTgOi1hdPjbxSy57BqG0aCTDE5cPTQlsobxDWXWA6mK+xH7j8aer3bZ
3ooWswW9UJMSpK3N6q2Oz33cQvSTQoJ4cyH7uo62q5c+nMdZ58LHH6/8kAb0YMP6S2avDNcE20bU
nkSSCuqBVsh4hl8wzLXtEJiYqohuZduYIutNCWiYqHnDtMTYWvIuLka+TtnkK8QBjQ195sKih48B
yn9H/amI0XSxp+Ewd1bC7MytelVdF1H/dzT4pFYxoA8EX/rCvQlmmSuwFKhTfFqLNmUY/2t19hjg
PsulT7foNqXGbNvfZBSQG134kFSgL9U9ptpb0f7Y4Kjg24Cf6ALFBj+wpqdA1zyIgn0bDdCDe4qa
9s2Oxpsd73nQ3YY2V94bznzIxKXRnOOJWiVClqCXeIjB6DwubGFiOHsCElhp15VTwYeLkduiNMk6
sHvctQnRIA3aEfE/an+2Mb4ST7WJOvqPvYVmDCde/aIZt3p7y2if5g4GvZN4vN462NBGtLkYAXhQ
BO0SA9/wA1pkBSXvbrVPFdN9IL6YVH/WatO9CR4EbnIiDETUD5Pzh0PlIYGA5pwmUcPasofKB6WE
ZM1nLxCoApgJxCrT/jQhQQF/MGCwur85QznIA9tUxqegubX6lSFtViLlYHCIs4i4rYYd6NyPNQl5
BEkWV/blGgymmPdxcLqPwGV+iHk2TPTgwlTNrDB1NS1i3eYR30AmP5SkGfqtpMzjMDKVlRq8l6Ty
6CvHMlYmcgfh1kw80SwdgjXIKJtoLW3r7GQ2xD/CYCAvQdEE/454mmXiFz2zWMsL+6z2y0HXj3Iv
3ul2Dg0xuvJoE6eFTCBlY/vtLCxm6Ap4nAA47j6Q5G74E65eu0HlyaAhP0Guhxg5K+amglAcRB9i
ixPUEsB0DhhPZoBzj7hHsCecnXY1UQSK+JTXC/8vIUB6oF4ml7zF6GIjbMdbxFTUcHYYHi8oNkAH
PevU0Oxai7VNw07OGCB7U30VbRXhCDKnyyZe5JSOm4h9kDRkY/TgnREr9hzmcYuN/Q/31ZNmq48+
L4yALiDvcI1u/OIUySLAW0LhPBywhB3AijKBg1WIuClFkMPpCaTOAlF5G4R39etoo0+oj/DeZX5k
DsXMARdMK0v/1SpCtZGhKT+IqcWHx0+xlpC6EdfKLrK0g08uvdf1e63MDlqXryzsno766o9wmqBJ
PIfSr55k75aASlB0DjeB+NrUMJH9ugnqQ42Ogr32cbbCo1u93P84FvBp5HuHaIqE/JNNjA9NLjPf
lt6/v5LprPWnw+B+mF1IPwDuQN5I2Q9kGffl6WFI1JmyBfaGJ7BIDmFHcvy/Mp04KgnJZGmohmoD
UIue6U+kADKlV2sF8w/oK1l3v2ikudyENPAltJvjNLXcq6pjMoFLkBkGt3fu6YuAxVgiZmk3cWBX
AlQBMUxOT+JspbwYiJciHVU5vcCUKjKE2PxL4joWTAPo4jFcG+wuPHQ0dRD8R4rnUQCGEYiqJsBI
4ouF4O2YrlUC6WIX23WpkxL45EHLynMswBrPJF+qC3fsWermP78ktsWm/vLthVpFZ7AmhDv3pAVp
OnFIXIjvobug2PJbg9/Ke80czvxehR7KPMYjGTtoQUY679FX678rt9B574t9NPpMVTYFFsjQ2BZ8
i8eeXSLrhs3dSYYMy1aYedVfrQHDBFRIbKCS6t/krQA55LEQZkFKLhtFPcisIxC84I2ILHTk98Io
xHZJO3h9IdP06Bbac5l+T3G1sJkqfXicstEX2eRfBmUgg7HPFrHZ7U3C0SLc7qHxHVq6vUihfHUZ
oVASXV0PUDVGdsNxgcdPRKh+b0EwR/Y+UtNXj/JUSLYdgZwQiX3EnILsiYfAI4JBkvPlRa5bdw27
bxE8UDrNxg0+hb9ywEeHydpaFOKJi87HAQbdp2b+cy/VBswN1TjTiFcdwRZ2ykec9TsmA5JZZ5R4
TxJv75PaPOfjKc6/3KR+GUb/1NowyseioiGvaO0fJ58GOnnGZUtzWIEre5B0DZ7IZ4jxnYOeQTZj
0Y/q2GnksJFvFDZdlGuhVz81vo73DDe33r4obSZEuvBtg4pjuLb3E+WqLmtun373QBCDAhRnQB3V
UNTDBWIKEkT+psh5Hd4JMnIB13rmq2gCVov31Rf/jkBgfJDKXXneITe4yHvczd+m2d8FUUNACjZM
QD8lOMQDevwAnjoHp6u7VKZ3gvvWMhnUo/0tLHYsBSWlRek1eJTNHQDnUYVizlj1arXNupbgpZRq
VzRLOCmqsNwnEcFvqbmTcAxjeIur7Fc4+LSiG4L5V0KZS2InR0p6g/y5mstr+Z5Ye4XWmq4vqVbJ
zzgHTklImhXlr5PTAlIShkR7SOEdc9Rmvl5eGR5MZelQC9KPPqFIWDg5DYBw/p/fk8zHKiLQzqPp
kqdclkyYqKL+EzWoBBN0/Nfoh/BZ7JsxeiFa8UGDkp/85Fy+Rz09UcXLPVw7m9nPyHXIrYSDE+mA
eukdxLn5S4z1JUqYCvHMIWsQ5Xndnqo3koVgxrqnnomxN29xTz072pMxXJfIGwSb4ssjn3iOM5Ar
YycTW2fYC9n1JiIURD8vsWPU3Kk2owLwCZAFIjxtL8cW0k2U8kSKCgxUtQeGzvcpmTd9i8DXLNbt
bF9F3GARVUTvjAKElj/RZrGMsPOVzgMpmawBMBMKg7nm6svQCb9btHrk/NbZR8IrYhIdBC8jj6Rh
TEvxD2ThHkOJ6uTb0sazqn8mKCnZmdeOlh5TMqPdAp0Ch1L5ZWfOMp9KuEUPpoTLs1wWkCYyWrDA
CQbo6YAq9OvVOLOAOzCmWETOFB6/qHoxEC/pQKCkR6kaeFPymavaJgQgqSBZe4Pqinbnwe436g2C
gfh/xn1etYqqEX589eXUNPTgBGkIBm3XUfI1MrZr3tHBk6ul6aaa831OfopJ+D+Ifp28kZL81OD/
tApz4+fItBglWUkyX3AiQTtn3QDAtPdqPF/yGT2jg0aezK4+8p9ECmeq2qPMK72jvLpRuRmJAhxt
9T1yKX4e7OsQDSRC5gb9oSGmOJ+g8ebF+lM5fB0aPuSPQgWUBfiqCCX2obmJyRFlwmx+K8aAAjbm
ueVabhn9weHxWhKq8Ce3M3I/+Uh9oE9BjVsdxw5JF7x9d+/iAKwVbgMYytx4Sw3l2WzDDzfFLVAS
KvFsNzsaLLVYW/J32VpddnB999gE+ZlobZRCgFNVvOl8Aqe83ieXE76oxznRX1GFTaRTNlz/lmbu
LT1+nav8gxy+VlI9GXvFOGj44Y9v5O9k3IVZ9EwoWIaRVOtA5MvIfiR/owgRwBbU3de/PfkbtR1h
SOyqHwtZoZblVFivzdDdBLNykCvB5ksTz0WiFc9ejl83ha9vMcEAXFmDthYje8hR4LrKvSGTDzEh
yiSGmWrDaCMDUp80FwuAAH/TCPasY/dShz8tzTfyF5CqJz3zeG/QvICEc+aekkEXgm7rGDln7VQx
Y+wkTzJpdOLdz5K9otkAfbBhwARY1QnJ4pdPqGSexuxcTdjwmZ5ilAkqBMngk38DioOZhbfpMePe
0OvngPI47p4lsyR/sH1vhxjz7lvxNbgNwMNp+i7yHP065v/XjJ9J2ikutH9ugPYxvluNZNBr0ILZ
yltB/RggtpcsPc50xtmu1jl90b8DScXOSiUyeVyr7TKlG3yQ1DI2NInoY4QBavX9LH/QndvUjitT
a4i2qrethzTXVuP3vi7fAvLswnzeMx0+urwihe2rK5d1XnS2Kfej61WLBNzYJlKn1JGHvJXE7hlB
iKXc2bFyVnNwFSlfIXo7dnk3gEUQFTkYU0kpGIgaf1zvq8epvEah+0yC9SLD2CrHhpyKpRBPlat/
y38hwIHeJpseBAhSOOTzLSLllqopjlbAnMFT8wetwQHlklPB38emvCj0P5QZJbIDtL6bOB8niuZ6
71OKPwCFy0j7KWyS3hT3JcJrgotEwjSFnh9Ghlbm04bScM0ODuawa3plkeAXFO9eZzxFtoP0c0YK
z8DUpOcxJXBmjIxdQXde7TAy/Gp2+GZFBG4hiXDpNszMf6pKcnYChGyDuMGQZEyjgf+U6t9DtNEU
g5M8WHojpaZl/tgre6yPQUZTgrlN6eeDRvBpRQrI6AjWieY8JyjbnNamRh44OvMFBAj4qMJ9g0Ek
Hn7VvtkAU6N6RbNwaVtuovxDF7BvNrcRH68w/wBHquZeq2x6zm2frIYfG3ed1IzYiJsaysmkMUPX
lGcW/r3dW6ukmDZFRN6BDXqoHMsWRwaMoAp2m8VUEfFuO0hOLL4k3VK2PGcxk8tdPpu2jw4nQ88w
8NjH2UbEN30gZu1sYzgE6IfUrQaDugod43Vi56b19hyg8MGnSoY7oeYTm4txRZQTUAs76iIrd26z
2ezasr2NFrA/yZelMx+5t13rGtrJyqu+9YaYdrscf2Wj5XaMOVvtlGDlZi2Xo4SPuuqxcL+daHhX
OddHGFQ9+icmbCO76eqi5JCk2eIp4sPRWIfVjPpQkBPWVTmRRnXy+K5QwtaYYHzoq7Zyz17bIbN3
Qey7exCI4I9VFZzsxL2KDTklc9SJg2VVa4vJROFbxiSXcn7H1UjT2n9NyFJEMzCaJt60bXkC5TJw
ciZw4eB76zPQKmyxkpvxoohqhO0myuJ2MVUTmvVcfxn9/DcN7a1qP5Gff/ND9Kr9bGyIotum6vsA
cudQ5j2s6hT5fXcK1eRYmf+UBC19cpbinymueRwaj4+Eg2PWh3UFdCyXSMQzMnX+3khZPqx9TIiR
E6X/hPFwSf3kgO5HbS1SPcEhxVGe8q8NP30Zr+MU/WU7wQMJG6yR7WR/zMY6tl/qCgGC2BBAPpFz
midgzWHMpax6qw/+vhj11egNhyXUyU/Y3HrNRvRxwQcz+RrHTSC8EEjiQ+lOCzoWNzINdLlzLjfG
Z3rzLtlL/c/iKujBI97j+Mkgm0+M8OGqtcxv6bOrde/SOT8NE7Y0+ehkBKLRyhXqVtVb6SdHOjO1
0L76VUXX876b9kmMVlS3Dr5trsr2NZrnFR68xVgPxMqffcIkrO6gOupNNm8iZTUMLFOzHbJoWx41
Av7Ula3/BcopBCCtDgJJ9cPLMFNuScqx2z8l+r6NT6RzGXDiYh4W01DJ8jPqHu0fZFIVb3Vnr2H7
x4JiFwkhZQpEzQChaSBQ+ovVl8L608uTb1/vkoHcO3tzRmSw8ZHwdSHaA/klKOCgJx91XxyRYN8N
MSY3wI+I0sYY8RMphZI2RJTM2oz5IpxjaKzLFoNdx4ZtTRJECrRLcthJy6aNBw4zaXRHmcNz328t
26KPiKdqIJWUMq7uRKUKhGEXgivMylG1DnNMDRzjE5EAhCORhpJrxIGH0jA9vzCTEq59UCNn13FQ
dJh3OIOrKToHwIvI/wrKqhNibvyxIs3R0teS4MbeLVq4nJLieWLErsej2/+pk7ZF/oZBHEURAeUk
Btb6fmjyQzbaq1Ti1Lhlh4vw2/A36pTv4mGp6uMhzqm9gOJr4+jBCJ/JaFnil5SfJA87MzhJ4ggP
HzwoKj8krexzTOMTetFVGflffNBlnu04XF10F6GL0gOPwIjPbaT8SO7r7CLJB+3YPTZwoj75wC6B
QSVpN0AGBW3CZUOUNGd4yfhO+vc8ICrDa0NanINmQMO8lGAt9Ed056QMiEJobovvWP2orOpnRtHP
5xsZyT5J47XmsoGAk0REk/BUZoQ+BYykrL0SDdxMJSkvTAr6k2Q/26lH1kz4QaSmSqeXCz6hsqm6
mgdLjioDxg8kMqCJToJQxxQYUoOlpy7PEdORs0ePlM27mAuHdpMZN4XH1Nh59dFAQA+TAgS0GsOY
XtUXxMhA6QMxJZWPQc22322wC7n+yXW6t6sxNgsJlpGnZtJQNeWcGeOXmdS7qW6R43fknb0WTF0x
P1wCMStiJHpnXtqEvjSm8TJatKVFfAAsjhOb5MCz4LnDRpheTv8YCI4LIwr0Ze8aJAW6R/7fWSng
es9OTj6fEHkVe4urLFFUtBwYBlJAiGdV744q1hDJ3DDQPWU0uzvbmUiel7ZFAsR2QMYAAdB4YdD1
XOz6Vo5nyc0wMaHSGbzx6ugf0Dyr96/v/WTv5a3+ZwSXbKxIoVpNJGmBZPVQ0beAykZcxyalT3N4
Nfku7wARBZwjDagsOpITIObjjjg/iBY8sHxHjLXczpyVNQoR3o6Cw0xJeZnGi5O8x/lby40mZQCI
W8eAh2gdjcGvO0y3ONiPLrmDjvkQtqQ7KyqKOv/cancA10Lrx0OY5Z8ePdfhAErEIzFar+ipVbI6
mTBjG/6KvlGmzVVNqGWK4kIbkRGQnEYpmbh/ALLl2GVexQe/6qzbaCe7EupdDN3ib+vBoxWTryc8
+BUogvhFRJEy446SVJRlY5qYyzdBd0qYnW3bJDzonCfaovM9cuOwjrYXCa8xmoiws+Q5YIZLB9JP
Irbt6YpriEaRnOeTPAl4ypJrSDQvdUXiVYO23zlL4qKKji3K673LSOaXCJRoX3f0L0KqSSTja3KX
3UALgIOKOtnFPhi4A+GLhr+Z+ZjcpcoZyeBH9c+wnKaPjrfPjDCg29VipgVeGdpFoiT7uSCrlfhg
A2eXwcvpLPXkOPcj4d658tWwLZm4qvuOKajFYzkguB8PNSoSySBs2IfApfGN6LzRlVVvWv3DjKmU
C5vXnl6pkCdH4ill4tc9ntt4TXij5EOY2VUSw1EbKIG5Gv3qHxOcA9IjoYDEIx54wXouU1IpsfW5
a0x0ro9jDzFsoREc3r9HmfGkJf7OZy8vqcib/AN/1TdAa6JKq1d9MC892LHdjieMRKjY9YdC9tGk
f/Xydy+3iaQLypcstQ/e+KODarjIPo043zaOsuxsKJauX6Lu/2ra9s3jCpjS6BSNqASshH4s/q+L
aWFKbmRy4mNCid9QWNiN28ZsbqVOZSoC+9bFmdjts7heKZBqtvWWd9lZVwqoITM96HAxZKlc6GE6
GCQ3qZ1LQg5iR3AlPlU+Spx8yOMlkrwuNwS4j6m9H2MQxoaG8RFtIV8IzBEkGIyHRRx1Sfz11FXI
6/B0j+quVM8CGiMx0IpPV2nWJlgu1d0rQdYjLCMgk7/mhMavNRH5iUxKgRktOcmGJy+wqHhgT03W
MRpb2BPCQRwcu8mqixhD8zZ5bpB0S8K5RCk69BIistCaT5+o1uBVEKUMNFXi+GC2l6HSrKSus4Zv
bmIimyeCFjoSZEE7kxbRqtUi76Y0xOr9Z38KaJL39b0RVvs2CG9TcraKZMu77vo3TlZo8Iny8Q4q
UyJqvqL0mDGSdnXz7RD9Rdm1zqKT0HMsGUfE4w6MpEqvuQ8WPaVmQvi4sSWOZlUxJuU+xeR2DeUC
idpz4GoWAUs8Ehb9QbOGmnrs0VqvS3XijE+xhpOE+W00sMqZtcraKnqYkn5XQLopJo1JdZQgDUCo
QPpD9a5E0dYCy4cQ1Z38NWz6JYFvJz9Q1sgJXpBLnaao2LPxEZfR7hiEW0zerB2PpvCp1rHrx6s4
CoPme5zQwZbTcwP+IE8K2qCZUb5UssUsoHbUfNXwSFqkEpOgz+iZ+/xMhjtcD7Rdj/+eLIurSMjE
oTRqE1N5gx/cuwQqHlz7fQJsK0fGwNk8Gnr+WGceorllUE6bgFnVsoLVCOPLu7DhZzvMO1zUzT5j
RyP60Si9pdtg3yf0Ruyp7AErH8mkmAMLAjlbMOTg5OBtQ9EEYOP91hEeziS79GP/XXYa13u+xHRs
BOwUEbUBQpA38Vdl6kexTpqGdxV9DbH5jy5iqAYPwJw662RNCc/W9Ma9pcLUJO3rTFXdHR4TBhEm
dqoslAnqk5zkdfEmBikX1AWz3IgSmt0GUpTMVKQ53mmo/vgjVjj9QzgFLm1EyJOfMW+7u5nVztGp
YHVOrsbc6jPiGSDaQ0Y8Na8YZjbiddT2s/FRxTXEE2eYyFVr16vfJaJ5bTzWZfwo08Bosn9GV18y
tEUHVETZoSWCQqKbAVzugRsYkvzS/Qi07DAMxqFlRSK/CQkyGZfdkYHoMhFNz7D3WGGPI1MpBoWz
0v7Q2RP9migEdJ8xRbtRT4H0jmDXin/gWAEJh962IsKwdjp+GRDgzH+bdGeVj+EWgU5fGwcNB/4M
R4BMgj/Zdt9y70HcdgV6AyQgdV5uKR1O2M3R36QpqTMBPpEdE0WMfnIcXDIeGYDgbitNwv+Ukxur
+qPGoEHg0MLX+7PYpUYEjmXjE/eb4r5wX3oWDkJkxwlGCB0EJJAxe49NFiz6BECi4cDiWm+BnRG3
LTLPuzTs/mBN7kLDaDOikVBj4uKMEpH01iSDzlXrd8kzBpuwSRGOGK9EjKZr/l6wfLiRUaN0wfvO
LZe4ZjJe4U4QV1+wuC5timn9otuJouke+sozkaHTQApvADtHpNdbZ48wz4oaMRNZQmpjjI8i/kDE
wfIEcaGReiJTBnOPvCoOkKGtYTdRwKUlh+roozcKB0ofOMC9g/jzstY/Sqi55s+3AEBSuLuMODFs
7pON1I171RloCgTOldQMu/q8kuwvGLqoBaeyONp5sIs0jDkZeBqMnQXuXCGnlXfMVwq6IEl6JaNS
AsE0aM+KrC35IwdYpKQ274+zWGEGC+mNlz55yB0svCQ5AE1CagN9NDLWP2PjQmIrfmFE7lGm3j8x
C5RN2opH3d3X6VtN0kDu9EKA+qg7Y0E6EvwEpUMWLE2/saZf9SoAjykXKT0nbf9Tfw3+X6b95p69
Kaxqb+REQWrw0yDakcqfDHcccA6W6AmDTNoUi8cOBWhMzWXmBNupRmjNmDZk/iEgb9TLrMeMy6/O
Xl3oJ2faS+oEb2fBHtoFIKTgByF9BVLV1TnrCBSrjQyy+RiKh+hqQGEq07OSZuhpwQfQGhG1Q38N
esCRANZmApO/hpCeIZieT4wYGu8g/Ieo3+jmvYrtJiPLpbNYIYhNVuPkXAuENr4M+soO8OJrT930
hDrnEVYbX2xv3RcNHvBFIkoH5WMejUfLfBs9EFab1Xp+qJR29Z4KwIayRlemx5beR2jAdUZiT78D
Ol8qymlQ/UVHqnCkn1zAtxGbg1VzivAHmLaJW4tmeeTqtO6qPE4JEkR/5B8VNFY54N4D4o3sMwmc
zUSyRxOva7D8viNmE0cSp7BTRcjvjBvu01UdLTyYfJqKFy7KNS0Zlg2D2YPVmXQaFSfLQBGsM9wM
1AE5p9L/scOPgQLMMVu17k10fWTzsaeo5kSMRb3ofSZv8rxu4Jtl50D1UOBAhmKBqfXdm9O9S6OD
OABLGU1bY0F843nCES7fRNsyDBDT1M5PzXuWnxDuzlqyMngrKmVdUyTsZEeyeyDYqqikGoNRvvir
KkINQcBqPCgOiuoB3FnrSb4D8EpUMPG132Swgo+YjbSaRLNg2zXP/Bl1dPWoLFwWvL8JbvnZO6Ux
jbTWmkbO3DURrfJcRfj6KYSK2a9KFyEO4znUweT5S60Mthbsi8lQq6IUUdQ1axuulfcJJ6GLaMUL
xZxsNeC0u9i4Ul7D8UngfH2cPZDtVRxSzTe/pvavy8ATczTzJDtThNL+2xYCiGopR0ym/G/UHeQu
nviFW/V3Tj+JBMgs9SEwWv41uDf3z4VTvf9X+tZAlUiG2qw9pj7hi2s7vQzjX0rJyyYeMWc1e9yI
CS0rlr9yhvcnyG+JysFpUgzVaUISMYPJuEieYth8rpP/kXReW21rWxh+Io2hXm6x5YZtsA0m4UbD
7IC6lupSefrzLc5VdpIdMNIqc/7zL4VUY2AbU+pla0BhFO7dxqW+Bl2CLqO0orN+ErALSQvmlqxh
UkIdoqtp7uPyZkwfSYbnC1TQhXNYE8cSf3N0qJLhhQJtMAJWZ7Iibsajty1o8xVNbDKBvSdOX9rJ
pmHWSwffcV+NSgvKPbck9c6He6JHTb/u0Pgm6PmSZj4jrYqXTy2l/4zl8KZlPXmtM2CzwVZipgfZ
09GarYnXXQdoPfh35VIt+E+lXNAAb2iGhpIobJeSGzBJTUEY3cXMkZWaOqkxLKWpSskbe0uRxE0Z
kclZzWmrPcbxIsc74aISnyKIjfBAo+ldxDn8HePVCiwORZzLMK9oS+e/sbj21nsEQwzGr0/ug4PO
3py3FG6syp7A1GgjmU4MS/Cl19k/sjAOQJxeS+eIrx9tclP/0m3VfoynmypQskczeqGBnZNyU5t0
0o3xQJdEdqUY1cHugQoCxLWlulfWdBxLiMOYg+NMhZ9G70JZpJX5zVyAQcW8o/yr1FUWl3IZP/A/
nMEPSmzfIeelrHMOgLQHieM854WbE8l2koBOrl3Xy9Y+EREHkhkiDM8VeVOZEgX0BiB0oWlsteai
VR57gSgqbs4FnymJEyHunB7ffGith+vwCrL+aHnuUR9yuR6ZCyfcO96w6ACRAoAqDxPDCduyODuw
uXqCeBz0V+3yOXIethZhd4u9bQQu5QXfGIIc7LehOLoxq6JDvi98xFftzsefvvW4z0WzEaN24V/A
5vZSjLXSL1yo26SmGL/AQSzYl22UYWLWrSyAEgqZNTcBORlrzT117XsG6txCjVBbMiJhwH9M0Xs2
E17aDogwyzAjwz7R3Y2vpBYD2aGQwONDy90PYgP/b6819X1ZiD0Zom3RlHu9m4+zlx/9ZSbMBNte
Mju6s1d3Z98JzkGK9x3kOgOuzsD7EWRb290LqWP0ky1CtAQ5ckNjzyBFsx5k8q1hXm1QOgRxsHL4
Gz1yw9TVOarQos5DcdPj4pia2TUOOJnjUh6LgejAzuF3DB995jqL30N7UqIFbOjIylE/fX4P4gM8
iNLx4TmlUbeZKSpTkrRRL7hoQ8g8YZ6CYCKQ6E4oZ6oLj8ZkdMLxPamzJxybS+VB+bRRcZnOWzmq
OVu19zymIXV3Lf/2GNymQ7arEqyHcYiNcJiE79sGJK3hmxMA6cbuvjGrw+gHf4vyWeriKXHye+b4
z3a7lBQQ3nPSdc+uTqqjbe0jSK4onzpbYow6pfgj4v2aTRRWYh0w37EhnnRBeVgkJxgTYOejYZ6t
G6hpsFz9nJciDBqGbbARnL+RzFteLswA+QlgTLsu9tEIrwORL2jyBGadgG6RtwOjONokQCyIByJI
tfWIoOVcUEZg/oc4eUT7jyiRxBENeUdUvRe5js54H9ET1cnOJvYB8AYGUZxqT0p97YIa5Z4kWpON
WeGDxH2eECumRtZMvBI84JZ2E1ynMYWHwiTSIWqeCw28uf4JmomwJmBETldWfIYjN1wVny8r8xGO
IEYZTFT7xV4F/rDCB0ijvJQussIHeVk+u9sQ9yijBioY5ud0whrCG+NNjjVIFXyIFp6RVySkqASk
4zw3FlcUgdY+t2479O9caSCUU7Af4vQQH5tMv8du/mzg1gcXcEkV+dmAbR+t1aPLZkg3y8U8LT3E
vuAg6bvhSE3ZPQNG64AjMxzlJJZ42EFQ/qjSoFOEf/v0+6j5MnWJ3fANo5QneBtrYaHuLFXoNquZ
AQqbYsbNNSNIlpOgWPL3FgqiGMZ9re+tun915i50HW3DQ+rHbaIhQe4/I1/pTZ5UOSc5xnI5d2TF
WSdBVle1xQgSaAYLa7zlPAwiuuwY/Ok0d7dIDyhHXlo2h1qYMayTDi+sjPq3uko7uQqDtnjJgM9z
/bZANi0yQILJScnWNWzIqd2sXVqGnEUzvHXQScfBuvQy5rbjY+sVU4Vg0/go35nY0Dsk0QmpKWUA
S3Nx8SwKzbTC23sLrbZJP+ImdEFm1VY3mEvgX0vgjwePK2QzC7YkkzgCamsQcPd5QOyxlQdsuPs8
od2IVH1PxrzIHWQELOES5efa8Pu7hxM/Ca9runZ2mrFYT5kltrPDSMNcqNPmzGLoKNFgArLYFFg6
DViWcG1TNIzOO+EAAVUWdobleylS4E3CdeFv3B27ysA6GVeZPi6xEFBhKObYDYzu305ozy4dju5x
4Pvvuo+IScNdTESEe5zL8cHra9st8F1cQ2aFSGAVW3SrZXMQE4lfAfCV+8mYEQKoEJDnmXwKzGJO
eneN0737njYfZYkeVyqpDxKImmiZ4L1Kd8jb2T4ZdQ8IRosO+cJz9VCTqj8GMUim99qFJ9z9UFCR
bBBn/npJPjAblvqhhdjku8t6rP+qUHWFsLvpPckmwlsxf6dWv3Zj++p4grgqAg258Bg98bn5pCNV
Q8C9NkH+VeJiqyZ3cRFQLUl6X+r/6Mk36CU+DaYTMRaeOhRNcUh5bnzAIj1xptjYzdlj9eTY73jg
0P/E5XUE9MAEBY5Dj80rZc5Tq1MMvjYaAqZk66vzHmWv/s46ynDgQRv4pK5UC042KVsA7vziY03D
cwqo2RSNRfRvFLAUSiDBvCLas5KcJJqVIPlp3Iu6Qtm+qtRTnZBpdOGIf5dn8T8l2q1AmVknIV9I
GvXh45/ZYzCtMa5xGafR3VUEDM5Le+R9wIPVfVbV4rxDioFKixh1W6l1z2AfDCzDYxWCdj788CR1
Is2j5k8PKdGj+eL6MujZAjj1aiU2wScXz8A7AqALMCK0sZhA9aNO40I/jhkIYY+m7Q8nByNt2Pp/
B7ao23YnHGeXkao3Tp7TYlXUXiiTt6VvdpykAxCDaVw9AhMHajIsB/TyGBeoeyg2MhB5ie+sY3kb
9STkuPJ9H5ur8bRMpC4imEWcXkBkoY7L+8PAbHjxECAcutjG1nmFkxcE2nCYv+rxGehhpV61OKOz
5lD84yXTk2Ps1Z7T0u7g9ASkDM65nzBU59knVFZi/tYRWHb2Zii0jWyNp3wArFje1Kw8rrVNPhAU
szB1QpxbQzdWlwPTO8kqqBS3vCOjKDtUxW7K95F9Tnz4OUgfgm5L920MwNLJTmIDwPp3NeQ9wL+Y
lCAFpIvlh1KWYjpyOggC9lrVyIGPFsk+9fJhSe5/BaXC1WIDReLBOe9rRO+kUHWLkDyDWLVuNKd8
RyoiyjXMPzB1Y9c59TWzY5VHywwFZ6AA8KbJ/k0QPRtlC7/wdSkZaYQxFgY/z0799DPBkZXEtv5Y
MBVytnOsMf5T2TB1cpnjgQylo1k6e9M9lzUqBOiHXbd1KQ/M6ACrlUL35FSnrHS423ghhaL3cTLM
IHQDREmnKddV+22zZ3w8gn2Hkcs4rZvxZ8bJoFF9fdW/tQug0pLuFvic44vIJOMqPGZIFaKQCmpU
Hy7UMOeTlcGSiFNnldoqvFd9txImlw6RKTK2La2CwyBDoTCiazcOjQovoUvPsBA2qq4dYP9x+tCC
qqi91MLi2j2gV3xWgMeEsT2HOQMjFg9vyNKHEE42HWkJyaqBHmMdfEWjjn9SSQYow0b1YyZOFLpU
P+rDtCBikK0gb6nrW0z2WTH2SkEmrevuDZx0RX6PqIzUFqC/7VwrJEFQECBFLECYQaTjZxwBqMzc
OQ4xhAWPpEQr5CRiq+YJgIt9jpH54zuTUiDvp+kuu1uEEFg2Vqj1mN57z5027BIY0iXgLPLzdVnM
oehCZYtQUzFAJ1OFHf6Tm7qD+lVyQmKy3R/QQ8zs4UmBSQlsLwJGlwG9Bxw8i767mJ4jv9qly8V2
6ocu/rW+HyYQ+UvF7NW/kTqaGO4wOdtji407K5NJtztnEjJSHHsYEQ3zfZ6fTR8TLbLqB92+OuXy
oVAUFWtIpAJ1v/FV1XiiRS6ku4j1bcury0v18h6Ei2szmJgluUeXg9lx+/Mg0i9fYkWJX2wGHbpA
+ER5BehlHSc422Y07KAM7YoON6Fs0bY5rU+Nz6adieNCrSe88hSlnQ0dIv/MfRJympvWmp9ZqqY1
JDjU5k5VvKRgpfSUlPqyeBtq7a4AILN7b2H0j/GPyoO1ye5QO5pJMRSbJ65iBRDil7dRwIlaV5Ny
Ok/1NWMjaRIx1J/Y55AoLwwsUffuExrGuelvMwHdxa94FryRRhkRoAQJh3iLWedmOI6LgxU8vK0O
cipeiXP9q1pUqw0YjFxUOn2NwRMmGdyGCnhTtTi2ucSl4CYbQVri7TSwyqzEWpcdjGGr2ed2tbe6
5NP9LyvJ/hIlsBgQwuD/65UJmHL5y64DABn9nivgNNWExhC1gNqr8h6cqtkkzwPgznQxSyqg4KNN
5cForVsOaLpMPa4w31Z2NjDJmXFLQbT0ex6qdWqbv1QtSrzqMQNvWlhqYgNOn47u66cprs2QHtmm
oTd+a3Kkyw677IdcSUwi6EjqVYUXxg/qKS7RmaedFdEuoUdVSGsFW4f0suSXDHJRaBleODEO22i1
xDbw9l71wtrHPoObhbtdYpPo0AJM1dn/T50/Fq8lng0o9EA2l04T9FT/gua2WFiV01+3K3VRAKsh
xwQZhqgl3buT3ps0oDVBWICLHudVy9yE4jxtoAyn7Efhckj6LzpDeA0P++Uh4Kc0JRf/BDWAU9kc
qT9jd0qeRjNDoqnoHBzlRYhsX8BmixJcYJZdwReqXNyzy+ciN1d66/1RTlVgEQbTNybfFrcG+Vcr
qiNfrw6Rannwb4/r8r+SE99DI2BNoZOPu4lBdcr1YzkF2dZa2MNdKcfkuRY0JvHN9xdu0hiCwnEh
Pq2506zoDb6pWD66EFK55nEfm0Kfw3EZppWm6XsFHy96tldC5aj968K4ri3ibtgosS3XERaRczbA
s36gyN4WzLFsalsHgwUqeN+YN8tMQI7gQvZBHznqMX3lPDRy+CiEzAWX6lMxneoh32nxzlI8Frxn
qwsjSOUP7Z60MVckKNUgBpC7YmOryMWYaxmcVsNwL80LaXPqPReqRoA77UKG5hwX0kF0QVwhuzgR
zM/hoiQIt2Nc9g3CNB6zaRL77e8T5+rN1or7ZePgeJhMf5oY/7x8UyiEod4SqRJgqF+00R+HcaYL
SuADR2WcazPT/TxguAeuPXWfTo1DLr1gznmgcx3GDGowgoaYeKh5UL/9X3ruVNGh486CnAX7tGA+
ai3Wd4xyk5cM1vZCIWcDUjlJf9Rx3kmGx4TiUZYkjvbVs7DqreaI5wrlcxlcENqD3kwwteMUH+T0
GVpJXNzNHtoSsgcN7YZpDj89QEfFp/Y9VMfWsnEihKHD7zFYE+ILTIMLzIFT6ZbDQ2IMgeHWfhIR
AGe37lK0BwyWTMIBcOhFHSK4pXvyoWPfOjD3WGko4QGqaEtcdjlR59RdOYZK+ZnC2ZzYIgyErfJR
sX09gLkxegJ/jTrYhrnHne+s4WD5kNGvJUG7vm/xeuHUsAeqi2JgZMGJzlYrUZnS4GJTDxSvY8s7
FQXw5PIsY/NV0MEBZ+N9sE2YRsO0GBnLe+Z8DWDXSXvVII8QdbnBT2xroWAGklX+h5RfWLvV6XTD
vmIVGQAMzrcYErQGULH1rvqbign9mfUGdNVx0yvUfzzpsQZ1I9ioHvlmin0wnelbjcaD+Gh/RMqg
xezBKGuU4Sj+E0z1mE7Gyk6Ab1x68sMum03j9GfHmUNNwvCf1jBCgwXzL12XT0Vqp0/DvOxVOUIK
jT3vooAIehQuHJEJHkUMCnRBzZZ/Q72nPyy9iLGEe60gSHJYJ52jgplc6mh+UStClxO8jk3sfldw
8+H5dcUYZhiljjA768ynGH+gYcNA+gyKMcIwU0V3AVG9UMMw4BwXwN+zBcLy92A5+Widi9k79eaj
RLzIJlSfni6H86CEb9LoWxUSgWc8sB6wsaQhELOhimCb2Y6ceVj0MxbXnOW8zYa95dy141O7nD0/
HCcJ7w3Qt8Rlr90qporaQjmMReNjbJA+kxcNuqjXj5K6l8INbxe+WSYOqiTkzvfmeWWj1VX/NOJq
AYqB71mlwz7isyYMWc0hu/Uwo9U/UEiKi7EGaIlyE2FKTLvCNaNqPcmGB+5B+G6ml8m/tOA/hSp1
+ip66qZpExMwVBRktqHXB8vi0LF+JbNh5PEZ4LCAXiz6o/IVvSF6ydABKEEl5WmqcRzRkPre+P8S
Iv3OY7TGCyZGqyEz90jxBa6E6XFpKSyqiqCCjCCWZM07SlBzJnQefKqkYSpnblWVu8SqACjWxXgx
caIQZrQxIEor3E91Qupy6dLDlGjIkKgwyjMhj/CjGXbfaawVjhYY76OH6kDnLeEpUeTPtJoGJZJq
NX9/a7n7CimuiXOsvvNltneos+Ksfh81lLRgSUnw1SBDnAWZYr215UVZKLv6cT6q2ywi1Ybb2rGx
fOmUGgoi0+DGN7vP4GIWq7TTLkNe70TAhret59gP7skI03RZ/IXR9LLRQdzY+kSOo7fERXrQLjlR
HR7KI80SA8IZL0SReCp8HD0CBsOmiROoJt71jv5q5UyM30slQHEjpNC0L88LE+McVSTi4Zp5Jj0r
3gpxBakJYTWk9R5loMlTDvrxjFnPpByz627fxzQ4pmgxwue0EpQhgQkCXiMLGWUDn4zvAgXqOgcN
ip32L1rBynlTFaCOvNmS8LXz7A0k6jzijcmRzbLSTCZWoCODGqJpJqExmDGIOv3xmtcuLWFy8WcL
kgOX7VomgoPXMc7uEryXUf5CQuNKMwDO8mO2JK/m2H3Dgw3nqn0rommH/anJOZTZ4zVuq6M6efPm
ngJ4xB3xMgYgVHb0YAAsmrFJmcck3pfpQRJg9tvwcNStFHvDXvnIcPJPuBMXxFclFRaazSU+a61F
Ki7TE0EmKzVgJELCQoXx4qLnl0wqUu5TDIAAswZuZc/QDkgOgnKb1gSScOvSby1yoCaLX33gfQVD
kZsE+pe/Au+tvPw7mUtI9Rj8dtuSa20IPhzMD3QA5TY9yw4KYPWtJ0x+Pygvt6zwAOdQTnoInQOZ
0frBoSGSFVtzjtc1vYtjcWyGqmgoJkTw02VU/lcMymUQ75bs/ypwdSJKCFdWn22xngM+0sHBjfSn
r5S4DpzskCTmxkqHE3OIjDXkMRWNUqYTARTYDfCBm4UFvsNj4/Pj8ApbhArFPTXufD2Tioqk9afF
Iz+Og6/TCdlGfUasd5/hueDFO9DUi4eRdrYvo73BsaK1GMPQnESAjuj9J6pKi5jTqtABAi58NO4F
t8bT7yyeFZSA08JzOpprTvpqaHY9BKmF+9DDD7XK7/QoFY64AIgGjgxRR+TRJG/q1laDLP62cHWU
BRflyJfa0CCYzjP+P/MaFv0EyXO2k+cJFRq9gai5Cqx3y17ekDyiVH/C7FBh+U1uIdD8ofwgRXRK
iEamNVOyK2+Xy0+yZB3LWsMecDASbNG1e5aSVFAGzdD0OuL9LMJEsO9GV9yFM/TvGjSU2LXfk6DA
X4tkKW5v7iDPvs50U+gBBptZFkcATB7lDWAgqQVCYv8CaMQzES/EDwP+5gPELbyQo09uTIOjM6XK
o1awS0yWgw+/gtW5kG3KzNWFOI40kPkcgtbUU6CrdLyV091wWlpJutfS3xnRLam+x5iiAY4EmXhb
sLYTqG4lGYnYLzat1VCnsEP2v8AgZSt0ceLRTOumqheceDbQF+v0o0dcAbwAbtQN9k2t2h7fBpCA
jtmMP8d7Mz41o6M6IJqsecw2BrlXIhlgTgwPn5GzZpMaq1pCpspzxvxRrz59+8SZT9UEEI+Lhiq0
k099LncY9+do5MgAMCz35BEJnNeYxwDleFQjXvdpwhNoa/w4HJjSkDh1dzPM+Va1UYVxMCf8OxTm
Rf9G7xpjHKlu2ISKR60AuFho959q03ubYBJICqryvW3cXWNP+LYQj8MhAGVWYHTHHIwLXhUx6urK
ER/JEd04+nclCo5HyDkBnnHZMU66ffaWcoZL7YDbVA/xAMyp7bY2A1srYaS0GB9Wt+Bm0/cb/MZs
v/x2o+ivZeYWprPW0eHMjKBwmWR3dGRULJUJ1kFAVffOXSurca+4lQHlvkwobbl3NUHs04uGHmw5
6u68YyQ9V2ePnzWik2yH5dRGt8GNwnaC8vSKppAztj1MJJgJRre9nWFuz3uKHx7kjch1tmALe7ZN
D1gr83IbT1m4dK9AYXUDmrQriGiy8k0DMX4e3dDEGIMZuodJn0a1WVA5F9LdCiYxWuDDNtF99LXW
sdRpRoP0pHBSXrpROMeSGQacSLL8ToxNYEhxEJMbEmOKiGcZ0iM+NdWPCieMDJwKdb68RCRSNsRh
2me51K9cSHtHlNsxL46t2byMRp3yijzyOw2ahSg7NU75Gs/poR5m6g7vn8NNO08X7IXw1MXZoS0V
qOdt7AmDRfhTzGQgLm3tuGzXeYP/Squ/zdCnI+saZPFPjtOfEM5WLk2IrreLPZ79m59NBx94tEUp
GibDDLGSOBKn/pnahOFT/JLrKcvJ2eVR8hGMKZRh7TikzTZaNkltnQfLYgrUqyCMY0kmUSSSF2Sq
T/MNxfFNNhLBYrOZe0AAjbHlUIHKmv/5jvxnZfUjgRypDd7f2IIm4U6HkedmL+m97wSqAYxXez1c
oCB0UBvLd72y1h4it9jX/mmckAkDYRdNtZqPBrhqtxTk1F+CoBdVckSAXUs00mIuKAWsbdNS4dhf
OgwPEB2G0oRLMBPnre5S7L8xjH+uv+VIsiIyEwmpxkJNZ5JqBU2x3al+OCo18pc9+WY3062fFlZc
HBFm/WlFJ3UhuvdCEhiZPpwOcJbz3eZSbQhzuExCbrOWZh2PKIuKGtroKj9lfHiWr6rhO6c+w/tP
uA8AQyHgX9EHAnmYcCjxumZV9mHWo+v2ff0w9fNGSPe/snZzpBdZGAWjTsgFzTn2k5tgOXREq2I6
X/jbGEynrG2C6s2EJVojlbDKF56m6h4twuEC89i1yY0GtMMembQNi37aoojNcrHtmoRvEBax84Kn
5x/8PcsVzPZtPyEWr2DfxwMuoBH0uhyezYRjhon9MjFMMLe46kmGhInwlGtfbeKSnj19jS15HdVM
yGD92VpEbkg/206QiRznr07CHb9UUJNyuV0gvA92+TqPKcmP8xUv89MyOo9iIdnM4H16Hs1LELyN
yRrI4dlPl33TIAztr6BmQrtypqxoG9DNM1J816qtlvzkGNa2eXfJIAxJx3nPOG0qx8PmAPCwOOWM
ydsegv6UI1qXEDz+mv3TOP/zc2utbG+1xn0zMvdIe/8dJOjUJ+eX5zWZVdgOHzKRT9JIkZxA4e0C
8r+7+4SPfAroVk0BYsdp0/fmbRHWn4ggjtg1XmID4LYC4vsOvK/5UlTAquI/VeNX5FNCRG6eddxX
GOA+ITlYQZLXnzoGpc8thPeABdD40RXSBpUdie6KNtQprcjMTMCs0An84n40dHYCvbSB7jLCI579
d2g151ruS9F99rSOpe0iY1dh0a6zrjvk4YEZLtibWdjlSTfn8K3rvzElfId+xMDWzmxurbqddUTW
YDFkKlc9tmHjvIe7+WTClckwgUsHay9sDDnRhDnDymTQJLhrF2fZL1jtAUNJjAJE2YYxpLiSjsmo
0m0HpoVZ7JPhP+JKhsocLMG3B9WwmXKkptfGDbb6SOY0ZgNutJ0BuscHEjsPREylATPcVXAENyYk
+k9pmE+ktoXCwB22/MGUqWMCDZPbnu8dUh5tYFvnsIBITaqKcBLjKuKP4UCEShpIiUICDnHqUCtJ
eGF8Pt/jzMbJHOQp5VrjVHqFjLR27WPUEd0z9SFpV0ywK5TXMHLSBiM+KAIMahvj3IzJxnDbDQiY
y6VWa7SkJSFtLH8UnSvf+YnaC8pD2d5Vi6JwAQLYfSY344BPqffpq1EsQTojZHZIxaq0VmLBjO5e
VZbOcmFMj5MBRXzvvdqdhKDZs5k0kO9dAASBfya8bZydupMNlyk3o+eo4EotI+XaUXr+dQqcFVHC
py59mL93No7XWXUORu3A9j2brDFWCjZnPYMdqAcipqan2Jumbw++4xgzC8yXL91pMXWOOV0mBpIp
SCJZckRTaJQaRmzs6RJWU5ixfuIOorhmojeXYaEzH8sDiDbpuuixbl+oYvKNKWjWbezDKRBbv79i
W/Dp5bxaBrYWFiRUWn6WvbpldiXe+Mmg0HN4YX7brNNRZyaBG27yCPj2rClIOUzrjSassb01s11r
47Zvc/85DmqBDzXV6nEy7zxWv/zPxzbJsrZi2JY0fzQnSoY544SigiAUeKPGi+60HXzjNkQauzkI
GxjIonP2yjaOU7kRR1U+tx5Z0mP7NYwWJhPgAaSfOJALKKZT+IkFDaVRIX4fT01zoMagrgd8Yvny
jehut7/YJS8cNH8XYLmL9j9HJTLSSCqbjW4CVssYiZsXyUGJAebBMRqSQ5SCCaVy+jXxUOnfd7ig
agjjeiQDqjIrGAwTuatlGr1RfE2Lfpf3y0dSvZfzgR89sr2t4H8ohXNUNt2J+VD4pN6/S/PeEq+S
zMCUAw8teAOMgHQ1XhzvYlQtS780Ie8vG99tznVbnBbqYhjIB3MQBPYmR69RNm1liTtl+pEW1yqG
mEUxL/JxG3FYEP1B2dzDUWjn8pj4+o12VI98JM1CNU8uRoqWGjLCI5Nojw3/c4R+FgCbqHISHhjj
oan9Up/dVMKjACpmMJQWKiR4eyKlNW0h0gsIEqNVVRuNOBKIH+gk9GCfdcu/vmN+PxXwa6QdCrRD
c/qfDLKbCEgwQQkURNFZ/Tr10U70dugH1U8eVW8F2SAWqEZUL5BHIk6aNuB6z6adkeE5gmLMyb4k
vsxUBkAXZkfWWtZmR1cLyIOPsA4l6Mr+T+ZGWLVeRoGnHcwu/VkGHAhqd4s+ILT45IPZh/XzAhNe
t+OX0cK/p0zvhjqSGMOYQ32zBR5HOEgqXTeGsJ60v1w1d3SWF4e/AY5f85adfIb6CxoVRJQHAmsk
s3ohIBgvMeNnbjBDimuTsdH4aRX9X7d+462rsEkfj94x+2b8XlaVXEVVfrUL/+KY3ieQfY2RLXTe
/GzwzkgtwP2EdPf3Gltohbw1XMD5oG0Z0Xx5HG0KbM81RmUDgAL9R83I0EDsxRpN/nB6bAbWq66o
GLQ7Y+xAByg4NcWfclFMSviRK91tQzSGvBbSqWqVuDMVHefyzxLl9xZ7kKLW16n89plVoqZZdUZ1
cOZtBVyLLOZZrZoArxn4QgaMQfg4r32crZrhSuZgG9bbANkmpGh2AUKh4dAg34kYKqi0XgG7NnCW
tQ18IaY4JJnXo3Q3UGAJp/uqXKyreiMEDqUvsssx/CW0WiN+lYXCq9fJN8cdXa2NgDyd9fcSfDeG
qhWIr4X61cqmS8wBYsiRetI4MazTfZZO+jRhlOObR7yLPUmtXaIUtBWwOHcZ4AbZU/W4L6grfPTA
BY5jLERuSh/0o+XwV6RfNQ8X6YJj5bvCfxsxb13eiV3gKmsciPrcyZkABglDMmH6gvD23xDNaAqx
y9ta1r8OKxvgN5wJL4yZGWYTCxI0zKuSiCLBhniv33y6Qor6CqM92KuLFW0WDIzUMLdbvEtlon8h
shJ9C4dvPZ+F5r4u3fx30exXdDn41THg7xDW87M9qkczke5mNhtwq6chSd9ju7gNJj6X9c2rMQyr
rh74doGktEeXWzaWpKuW5yzDhJOo45j0mYwONTXfgoRUjdJ8zVqGiiJ7L6bklo17zM7hkZAPqLcx
dhmod80LacjoRqCnddieZMu7Mrib4D6pbE+IasyDfU4OsSYoCcIPZ6nY/fbAnA/lB894JRlfg7zQ
poP75Ip4Is5Qv2497USyjEgQwIgASRbQQnYo+Y/el7IgsuFcVEimhVXuPIHiXyh0F6MbqqquP7u4
XlklD7O2Pvo6ogJAZaMBAIp0MzoHexi3ECJDDzJ+bD4SkMS8kVRqcqNYqtJ0/qhrTwLHzmMJTxXf
8+5EH+t7j4weJWHtJLn9MQh/X9EVgN1/m1F6sROix100NzGTaenwqHVta7rGl5cZm4lZqoadvp07
q1gkX7WL3yVPSbUfwfAxYUJWmMPad/8dVHPSI0wRw0Dwx0HJmgh5AEZ7BeBrarKdKtzwE0AKBjm5
+TmYNQ5QAuHUDcwZOBXrNa3a+HN7NKf0I+euR1AElZytHpmhqClTZHvU+vEYUamiGvd4xhogSxMZ
CILic70zET4yosHmCk6ZSTmMISKSNwqCGVycz0FFuS6IDs/t4GDq4xdjdzVCz1T65we/MaxghyRf
tY1W8J23N7A0KH168mjL0GnyQ5BDi+M6HtmNNoezjVJyGe9kOwJQMXz1qCaUCnLIkZgwjOCWnQYK
L9iSMKxhPjkO1T0/ukOjaCmSZTeGbhSsA1kd7dl7DlztjjsUIyQcZg0c1GNWrQKAMlZPK4o1EwPc
7ZVJR93qe5be72CDKsnD8AmeIDYA7RC/+aLdoUxGp4ohP7Raca76H9yBSEpBEXhSEWjTluLAsR/W
l9ehtSjSNXUQ5VX3YyUj/LfuO3GYxnISLiBMnoDQjP0b+/rvZMOO90ZI2tOrdEkyE479NtaM/0H4
NFggvfFsdOLq1yb40/DEqCgAKXIGfSuz80ClVKdCYxIqGNEEqPdwFUKp4MIhjb14IyZ8hCBwKYX5
KZj8pz4Q+II8Mp0EmvkLsK5NDITJwVatMlNGMz6Pb6Il2iO1h7ONv6UiC5iLIzY5qdGBTzpltlfO
B7EGHYpBOsEO5PHqAzDefYkyUFeUq9VE4AHdGlIVbrAhF3gHj6i72k3fzDcCoU/d7IXAPJTfHocq
NNiHUuXknU8bvXdwhcitn4CrZLRbAI0fdx7Pxki8znzzZjibNvGAxsnCukh9cHI08CBu3lxR/lW+
I6Wy9KIt1ZmmYwy24WMy+fdEjQExnGMgeYRLx9HKr9mQvlqK8Fiy5qMRFqvfhL01fpaxdzCxWBrT
B+M/fEmzcUuXyWeG+4pNgwPyHjHN7AxnVyFX0919vBlJPSl8HXtuLqq6mV7nON/lTXF0LIpsOb1E
cBB8bgkM7Rh0TiPuYek91RCzYDbOvC76Z9dRsymFfLWK5g0bpcS6lhEG/RLbM8RxGFIcY5x0pgTM
H/aH/+bn0zlpSbkzs+3YYUYBdbKdaNbxf7hpIPWvFhHpI8ZW9BytGjXajDXMTewTwjS54djB/ol8
yXSw3/V4I8QtYto6WQ0568UaIhywGKlQm1uu/ZEGVxMvlQLVtdBpolleU5u/wmuaVr0H/XQeLzZO
obXZ/WdLvpgxYMnn/PRd/2pb8b/WCC5F7G5ccLMI5HCCzdzN8x9ukE1aAxplEAa7kScJnoIqp+qY
bznYARUFJqgR/EvC38ABKz4A6vuXjmYum65U4eb46zIM+Oww0NR1xSebjjk7ZLAeOsNpCLeQO2A/
1kjdajWE7OEI02M9xcBynTWcwZRXdUfT5WUNYEmwBW/BxvF/JJ3XbutItoafiABzuJVIKgdLsmX7
hnDYZs6ZTz9f9QBzcKbRPW1viaxa64/yOSNkAULWvg5q7Ul1ckwsZyckG7p8HhxpU472KVikSwya
yevWky0F2lIN47muLrrRDcQPBFQX6ttqKn/qqn20ZHDU+rHEkyi1hIWkfFea8a44CjrbHuUs2Qlu
6qj8SWA/GErGXWsmnyEf1ZBOL06h480qYvbf7jvv401aqxLuBhIe51kkxZWcA61ELSDUpR/TpLfi
XemJJZaExVfbyPIo6m4ANcUsUvGjLQn2Nm/Np/JXK+wGc1JirzTzS9ZHZO6i4aUC5sEIzBSIJQDb
I5Zk0iyLeqQYqfpnxtpViyvqGwCnbQNss/XFCB+n8ZeVytGuLlpA3XA4zpVx/O8TK/DuqgPFgBFD
zmDZ97hJZzCPIwqEiCqgMtrMoen45uw4x0buNoWj1dR2K6R9leM1sJRvR32MfRz6Q52d21p5SmSd
kZLA1mKJiIAEuIZlJ9IAYOvZT5t8iyXZbacZ2TEQGCupvCSfVZL8En0A32+ckdSdO+feJTuu+0Yn
4yLVOk+deTAbmLQSGWE+zOsKs1bBDwsDGrvSrR5r/6xWwrFXRSJCbJvKNC7hV4RBoel51ZIrJMZ1
VXkr7OrYo4znKvMIvCQotnqYzS4lfhPCuzoO9A6zifvi394M7bm1g1XpYEPt1PmBprYOF9I+Ov2e
o14Z+P16qrzLjNG7L9PDsEiEBy84drrZjty22enJJ2jou/hkJnTnijHtCAm51q18kArnxQKUqkuS
BbUv7jHiSzPsFKxAJJ2Q1Dl6geL4CSp6CeM+NzPeftuOJb8Hp3CM+MfjuQ8wqNbcD/V16kf5RM61
qqn0SGE5CKweRyZKEdPemHqzNRd4L6kwDvHSeANx9SG8kxi/6VZtHMwWbMCyTho4wQLcfTM/Ul6P
AIBlYn1PY7gLopLRIDg2xE9iZtZot4w+FdhII8HSMzs/5L4xeBQ2RgYa553yLI/FQymdl0jPC1cA
wOWIlWCh0bxAU5bycDfw5m1B1nFYhj9zldyQ0rh6ZVsHpu2vklK0fjLxTcbdB4lsJH8RHSmnzVsZ
LAhsq/J3jhZIgmW4d6NLLSliWhgKzxlm9HTKi4T6/5azwPWlQZC0Ft+dGEnsgBOiejTJXUZUZOrR
W1kZH2T0kNsk0FR4wMRxdqMx3dNFuxBVySBtd+W6aGMcLH963+2oxQQNbdC/TvGOFEF0uy0/R4rY
5MN+w720DyyKKPTyZTGJZiG5BxZDxpGjlrgQICabwvRHLK8c+ikbQUCyGQ6vPrNedCXD8CQ+6Tkb
V5pIdmHnMfCDxHQSEsi/bcr6r48agg0ZDaz2K4uBzSrNz5uhd1Ur2mU8XoPMC2nUP3RMgsx1CIX7
12migI0fOpnVkaya36GMCZHlO+TU+6iCq51oqN9oEHAgw+h2C+an3ZafkjV6YSptxX3dJ5jG+f0z
GlJy52tGLZzxcWcBPu1seAXFPeg1RxTVDZC9/NIyAkLdwG0w7mvNLojahzJt8bsEhJGF6m9l2zna
WUTH1nTOY8kT5m8177BxY1M0kDm7ndU9CAx1YZzWtT5f68jcRqZzMrP5a85EIsE6AmdOStPXdKwy
WgxKSdkZIYc2IRpZL4qBBnO/yDQnd8ZHrP12jQbCLKsdkcbkaxTx07BqqG+G/AaUeFZgE4Dw8NXU
veXGJZpVamsrYy3sK7WPvtdMwC3NxrWLDv43YowFPWbWse7Oq55wBjqoUVPbl/VbpUETpo39Dz3C
owH1ScscM/7kq2PFCG0/0X2gsQKkojrwXpjLPck9k4EDQfiZ2+4llSqZWTx9OAqi8Woh/bovCMns
ZF+2xwOA6HFGX2SZdAJQHQSYZpClMC6EPTL0B+XDqHteWt58oSkz+xe13evLNU16t1MIb1Shi3I5
vQS6UJ/hLhShuTPCiRQ7G+cXd4S6Jmc3BnSMiGSIleXAgZUwQkaKRYUddYEB4R8ncstdUEiq4Vzo
KEyaFnc1cxWxZzP80p+ZEA14a8pJPoeoY3jXLHumMdWBkLZhZuSuPltWucvz2XXanEQJlxfGw05j
Q9teEn1TKtKp5Twvi8+IVS3LXfuPJ2lTT+EOLxbbZTT9dRLP+axuOWJZMRhUuM5jB44JkGckUqaO
DUSBA76MD/G3kF22+FeYXNhusBWq9avB+GJpDeUrR4McABKWdWNT/XOA2yIUorFBsJi1HAw01fEf
0lP4LJu4MoGgKgSh5dAJQqgtLiNbymDCUWMggR9PRG1Nxl7TX5y43s/IoQb90vVXxeDMJPGXrIgA
yIaRasErwusyC2IHWWX5Fc3moWBvKx26gKK9rDz/O6Y1ywsJEquZ6hOcbyMVuPFxSiPRS7UOnNMo
oTvCLccsu/TVDaHcuim/pemjYqRqNdZW7id2nkFVVovC3Wnsq4xj1jrnGnBjHyA5IiR9/AsomeHb
zMSrYYzocjAtjG9TXK4G/QbJlEv3WSUv90NvYeE8DX0BWzlv7+ImkEidG9U/cvwaMT3bvFpq+k24
MfFg3SrX3sxMRnT3wCBI0CK3XWw4HuL+mFsxemjNX6KIJwEZMsxIsVGR2Q5y7KoAwFWxY8yuyXJy
25aSFUA0BCRsvMLk0qo4lhVAnWwtDFtmeKtyiATJ5R9rtXYXIImMWOcIEWpt4dPympaQV2lDQ/Aa
h52ev89P2QFVnG99+h40EZ5QxDrFiBjxxusucjTG+KDyR+WCAKeikG2wX3I+JCU8RsZWB6RDo2Kj
UFhwAjmVp6L8m7/Flg0KUSGnlyC6Kzsht0kjsI1AG4XcyL1AE/iOoUNM5ILREKI9R+hg7ghBTt/N
rmCN2vbDP1ZJsQyQoodbKXZx7oX4MJJvtjqvQUcfkdqGiTT60hF2D6i+zPBTyGzkenMYEVXa6T+t
b7gWkIj0G3w/YVF69Hi58LbOrPh2+4lXJ0DStthIGiX4xQ3VDOhlw/YkNrqaiVtsE+YC3Dx81eGP
ib3B6axVOtdkMr2IDEnoq2o8pRoLOr6hvjuJXpkcYXHMM8DsQt78i7Tgp2B0Qn/cCRAHSf70ZoGc
KdQyZBla4xESccUzUdtvM7/vxK+vWLhdHWzbrRAsjYbs4umXz5J2JNCy+qg5Kj9pEiBZgq9lslEv
Ob5TbtFcZibrIKDETmPKsVAn1tiDuBPld1Pditj/BEYRsI0zIXdUv5YQhNvVJqkBIByJJDo3Hb9y
ZraMtET4TbITiuBjOYy0CJvLXv/X255GnODAuE+cQvGanirwEw7W7LXs0rWFuj5gVsDxFIRP1Kvr
Bo9mz+bevnVA7fTroYQhKweNqXh0luVI0BeKGBSgqLQbHm9Th8Mpb8Bb9ritu0/CQ9rxUlDbIz55
4z5hrHT4myofDrLCGOyOXlIKHPbEbUij14/cx6iFAPH7Tt1Is0dEEznqJhywMl0Ue3Q7T1aPDOR4
S1f2j4qacmp+dNncN14qXSrefXL5EYaEsauRgEnFBuqbrQDhpkJ8rBZJDzB223o7j2TRU8xa3XPj
s2XqyQGpUXusI/0xVGeNlWACVhihBosaGnzyIhEacViwrMoIzYgINrES5zjDQCpqe99KDyQa+bBO
WXZIwVI3A/HmZClhVpWexugithsmOtXHV+4tzM/eMEah2yvaZUFup1uvXGBe3TivjpW+jOgDtFla
paYc+bpwPczMtnm+qyX8jss10qPTnE7bLMnJczfexfjZyKkPWPxXjd0tyyvfqBo3cBDDVX+j9icj
dBXqYWR1Y3kp6weAOjkakzszS0Uo1sTNUNoka41fmUQvg/2VNw0JqAAhmL8D8HCwN57qLgHztgZf
qMrEa02zBRz7WUXirA4bcZJwEiUk1xJeI0+QHl8T0lUN1EsZpdUIOLOyd5UUby2DhCbzlOYks2AU
4X/FpQR/xUy/yr5nnnlaGqLBL8P92MLp6oSsjmBmHLL8KsSVTNthRKISrdLXSApOItOiyupXRyv/
M05E98qKPZPKEFKGAutoG1c0QtxARKds2rK7iEKH9G1G4zLk7+FeYmXuwpCkEpMMmpAaqbXSnqqq
3wQT/YCgPZr6VbCkADNUAO2V8M+IzCT7EI3EG6Aiqr+ERyjHnCaNP41j/CJD+s99iDAOISNXJ4jD
KpFidyS5jewmoE70v7x4Qn4t+npi0JLWBgTiaYeGSFlPi/Seg1WkvfY5OGiHuVeK8gl7AosILk/P
zm3mbuvwCv/FfIgWkWzSAFD5aatn+Zo8bdoqPiz9hKcI+T+yHw0FK5MFL3QynMkTH7htKiY2AhP4
xhhAsJOyA1XpI4603Qg23eozAHciRPJjhXyhRjXdkyyYAvfsSxJkCn4FTGPrWnnHGMIXyWag0SCj
b6KIQxQ+IqrfotzTNXhWlHmrdNqzKJSa4ho8ywopN+BS8k7Rl2NrvwUkraLLt51ToY4vplV4hc3Q
J5XerK2Ysof4OWtvVGNg8jEah9iX5poZW+pRTcRydu+1UIBG44/JkQEHCy1H4v8/ax1hc1hvIoKS
9D/SBKdxRH+dwEJrJMuciIhb8QYoAcHo8TZRo61TrJfhmVe/mFhb7UVQcuJF2EVixG6u6aG+xfUB
W6zRaWuOwjFFwIDFntjc0FOIvZyPwiQqbtDWjjyCE/uqIEPpIJ5wp3QOOhNNWjQ899+T9eDYxTsM
xIjOt0QlLSdugi06bmrfEr7x+Zt8gjAtGTGmnW00e/HzNOwR5BvqHItldB3qi86IV2kc9LWnkZPV
UjRT14RiVeEtm+pyZVDdGxGOgcFKuU42fsdxoPxU3Th5t5O+MRt2yJ/lQD7oRrwxTBrgLeSD8rip
zPorVwhgD7XvUUWUJLeukOM2GIWpNuBKp1GQSE/CBtHTxjdhstDg3dTkWVFZwZ92LyXyVS26C2LD
vYF5DLj4PzBW2dsMCNHkMOyEB+HNLYniauyfyfhKYEMiUUAQzZu+lmpo0p6bMP8t0urDCqkATYEZ
ZDpTLfT2tMfqnEehWvpKvlPwiamMMyOJ6sp0C4PmMaqY3+uHpH4MnQ37IBqy34P4F1jftpYYgy7w
nWKztKIJrRfa9pqYgJTQb81dgpMtTS9l9lCZHp2cKEuJmXh2lVh6FJz3efTJfzJL3kz/FFHH+szV
O0ogN1S4tpYH/iqLnpiCJ0KwMMxVAhPqxvKg/EtyBg2wcwqprWsxU0vE9SIIWCv87QlBxMP5FnfA
YrGyirQn4qtKjxlBc/elm99TZzxjEnPP2VqojwaO6ORkkHRS5jTcooNH/nHrycflbxnHRJqP5Zbi
KVoMVmNxHmccutTxkjBcIGJfmBXqTcpvqhE3qWNNoPo0qwjcgjHLQKHFBtzz/pvDS8aH2ExvQVYe
DAxSnE8CLhO3UGWnXmaqe6extiKiRdnzeif6loJAmDh803CYyj6b5p0Y57oBJlnvV2OLHZkbPMyF
Ev1BDfguT39wbqh4C5rgMTjtTsdkL2P/4yXmbGGKw0TkW90sWpUpAN4p7F14WA6tcZ5HAomdo05w
uZRDnpEy/GbC1jrQABrT3iVN/uRyudeStOPq2i9dJDAHX+qXbQdXJENEB5P6tMeQTaZa7zi6Y1gf
HGUj72iTkqKF08dGyRTWb3OYvKHyOMRFup1yfC/wKOL1tyh3nKg/VHreYEvyF0y3AUBi06IEK4iE
lBsXIfsMV4qjiGF5wmX3qXihxTcWftFbA2fT2rpwM5I4Srj2oSgJuUO9xxLB+lPnG/NUBmidYWiH
jgB1kw4rDgYRcsJ2qOuv0HJI7BnAEbw07UFJX1LtjJAHTYDa5G4QHEJnZ+zDUwUTwQjeda98uKPd
iSRq4edsK209Nqe63/NvQ2WWsM71MJCQfQUR/f3NsGXR1OGHAGhjvQUfeAt5iSAmmHZxdEK/DDXa
DYvLnW6ifgYd4WdNIxlLXXUPW8/4FCD0wp5WZae+u4xI3BcHMJfzj0cIeCTk5Ub04aEJQx0A30vo
3HOhA1DbNiTd4jPjrmbaRTEj1s3agdxTTmY/rJOl8NlHmkrzRkBGO35t8rtRY6X+Jug47Ohw5Yeg
nuEsJIoCWxeyoe6W52K+5tzvWNja97kmFkdR1tz7x2okdqOd9o3lW2b4koTKpxzom8DciX0WlSt7
nqo8BYhjxwdj0ZhZ4fl0IkwHv26hyuZxZzqmZ4aHLtuOWf4Rys+M8p9Q2/JblwTZEXhbkfg+LsLD
dpmVpzls+MMEA9tvesN+sGHGfTYWkodYJ+jxqGvk3Dk0YRXPzAJRs26k7pl0KpKQOHdk9q7nJjro
sd2tI7R3zr7PGIhDyMag3QNYrCNnfhR8fTJFd6u+Vf2g6F2mwlr7GFivxGM75BNRpcUdXrggMzXY
yHbmC4SaPGX6hwvCw9w6X3Zlypno6MPWioz9XON6T0TObjasGs9WGy9DuZE6JyC1UeLD6VRMC+ll
8JDuyemXQoKTDKQmLClK4JtkgAzFBC/2hHtlbXBVcvKokWai6LX3hMhajaF2CGhIaEJf0x7RQESp
RYVvD4tt7mLlmgfgOvAIDfBrpO2T/ta223k2XDtfXpZSPlp/7dBj7EFgSQQVu8VE1lBjQARVr9qb
4MF56njRoXBArFFb9e9gKj6ECXNHgDSUMlc8e2Og+2Wpkl/J28cRjnsWfErTbgYRnkzaSwti1p1J
FzYxOpzUzEMsAXOFA12r4qNq7cGRUKEg3IVHZVnBacQFxQQztdghhtiVeJPZqe5kyY6mhp99q00M
jZyrVkjX1EODKAln3qUBxh6p1LlJ1LWK5KIvbg2Z8AKKQBwOXoXkbp3155DnlUFgzlj8nQ9TsaAW
1sJ80WsnivcqmceWed2SHd/g40dXFhM4UbQeQ2OUN1uhSbAqxl8yAb3BidFio6GwE2e764jvEzGy
FXcZwFQ8qMfCIHNX+hNgCMk8PjqRfjrqvc+/z0ArPXhBZHgZ6g/GGLLn+RR64veclcUyRzmFGHc0
PtFmCV2TQbk2/qX0DSS8Atmtj6Ca5RHUK0TC+enU2tYmyBH1GRErZs80YBVrGeFuCpG0CJTMzt9C
hIrC0DoeZfsTWLXrUJPr2UtXygxIxAYt/wQyI+uIBkGn0KStTXX2LQTCyDDXji7qO4ntdGZXpHWp
CaMgmcOp8wZkRrbI6BxytOmsSzKiZPRYII7VUQaSEA8V9wZcNqktXyP10UTw1ARMezmHWdTT6ld2
Xjjmt96yjnM9eBq3r3C81/rWno826cji7kt4HMVv2jCCJwUGIxIWKhJsYuoUrG0x6yTjRSfa7fyW
MwoQLeTXqmnRBfIJWWhL1LjiaVLF7PgWIhDIJ9kbsHxq3VYmCBT6vZ1QCPIxUGu0MlCs/YdasiY1
LU4yKG8T6wEnXqq9ke4ugA5kCEwoPu1bYnlswVw6B6NWd0Xvs+R7I3W2pFJCqBAD+2iqw5iGZxmU
u6GcQtqINZQXJNR2oXYJyA40xJXDzhF62YAUtN4307g6KTB3c5a6GhO8RoFNgxc1JM4QvHqjERWv
GdQKcfAUJEYBFikRurXOr5ZsdRymz+KvU18K/AngMPxK3LDxDL/2QSZW0hprU5Fc8S/hM6kVbH5Q
43uWDcX4cyycpaTCsssR94ciCAHudAMHaWiAqKeBTNyA6EjCOQf2hdZZpRjqMtRmHX0azTcz5Yox
35EUmjtXxMFkwbEzDiRIEquErbTX/bgnMFCh1uz/H2ul0JUC47Twm/dw2fz+UftdldcsrN6c2atW
s/UzSLCdNtXwbMdF5ADuvRn8+np5Kfhl+7Z2pSY4WnFO9DPOrOJAVOnaTo2dFVxpIugl31JnVx42
iNVBpfz510F6pK7anrHT0J6qsyrMYSs5o8cndpijeG/15k415qu4CXjpz0U+r57xkmyRZF2w0LDk
Nn8ScjVFjy+tE7+EV6VXtuIG6KpzCL4/YUEHuqYL1rZeFNSnUdjTY7iQmvAZIA/95hirnAgAd+0U
t9jCyT0ou6E4J9S9FE6Jwtby2D56+gLzQPErNO6siASgIVZwycsoG7LrqPYjvml8EesRKf7zvFG0
FtRj36iXlD50v+ttTCrNNoCdnX2DTz4ag82S4ynhoIkJDybsATEM7zdxnohAFxySEykvdXMQocOs
yX2tbsjKWOvTuYqs13J8NriwVESbVcz7UfFNVJzeS8dagGwx/OlmzQVrFzun0e1bZYv0RXGBGi6Z
9hqPJyuqrwK8HalxCPHM8mRLLNwdyvzukdKOY1W+w6QeTiRIgfMcbgGrVFn37Ca1n7SDKyWKqMJR
q1cQGSBOcajzhXty/JuRVqLo2zxjPPCGHdqwc7MDtVsT8OjKnubWe+YnX/dQEx34/lZgXt6yk1bL
jgVyiz9mK61UT/gx8GCtkXSQFP0y3LMQF/v6c3jw5IVgDb/Oj81J36/Ds0M830Y9Zyflt19PvnQh
2GGb7YIT38sm8qgD9BUfe8dnfQItvFd+eij3yiHfZBfnG6OqyuBOJsp22hlH6Vt+xSH+GrA+rNpd
fUlWIFMb+9E9jdt8Me/qPXoTUiZeA33zfzOfk1DsBCsECIh2x+UZlP7hdmGVMkHx6T4kpxrfVA6x
tAmT42IcysUkQSbgQiduf77M+k2EOaIhGwl1LQwaIZhOLXYsirZoz7iw73BNfliAWXP5sJI7AEui
U0dzpk4r5SEOWI/+1cpfIL1UCTmj8CuwtWswfsixd/OabixuPGeN+km9QMusAheBsBuvh3V47V3p
tXWlfxzwO9KGDo73M7tMbSuUVpvATU/2Vf8YpW0/vtTYmdXhgyuUtrsyImvGp9bDoHP8k+9peSSc
B7CndGEM6+Fx0d/ac32b7nroi6thPjj9vgLwZFQJfSxnoGKGinQCodmGZOBxQ5Rj8BYGR2X0QRqG
Zp9mLs721aVeR27uSSs+9h1zkvcdUk2Iz32FJZP/YuJrKlzlmNHKIdQoQPcs66wOHFib8rbsrG13
La7VI3skV+eHNEjHwZ+6Sn5hHcutcYX//gQNOXWnYYN0v/okSQHzkI16i5AzOpPpoJS/EdsgN1yZ
z+4f682Bf+punnnpFCKtkH9g/oQyCjgJCEklqIZ3wnVKvIg7cHmLGFAaqMKdPWwN4M0rUW373m+P
wTuu8QVli7ZXmxe0qovk5TmJsuiodomJYt5rB2pueRjcvkVavZfI4wrPQ0V+66Wg5Vk/yi31RDv+
sUrbK/3RdjakTy0q98WmUHZtt50XP40FBh68I2c2+Y+z4ccybnnKCSJCpAES89OtCeWF8ASRrNE+
LUDkqxghMn+10t8lIurc7kX+jlEEP82zs1361XKRP+WbdbR+QfZxG/+LsS8uu5Ei7WZE83+DnlxJ
c7Wz4keHor3FzECoXM/nv+tf538LLxZVuc0bwqH+mEmeNq+kTzqVruoV+NOdD8xWOCdgFdatj9/D
R+29C5GB7Er8dS3qOAjcFSHl5aHc9fydxdtbm+dXsh7X7yAQrGn4nN+ivUV6vrIet+Fa+xMKIVdb
k5B6VMjrfDP/mldUgTdT+oKZ2Rc3Xqk5W+P28NRLc+GShpJ2k6NxMO7jqXuvP+oL/YBEI9FCcOeq
4Lztd6wlfygT4QtWzbPwzb1srUwPQm7fr6OQWxaQnGl1pAb2HJ0Cx+t+sk0KOerSGtMPfzR+rm0v
buhXMa4SR14Hb0HyaY6sTdTqifiCgnOYNlUfFCaD3jHgYXvZYK1Aq4edG4MC357B/3ltGO30iHDY
f4QFSAIuF7uiZzhvqIPJOBSIk7iF6uEni5lrynlf1yEP55tlKIJnTMI7ljPHuAWilBaqzbgXy71N
LsOE/aJdt+SZBRlDGKLDdttADlb+0F1z/WxnNzZVDMoCpW4PJLgHyzVb9ibYLUQfXpDxoFkfrEB5
yu40/qWtvg8m55jS881EFs/dboxuArkBOxZATvEFGiiQCRFE/Jhlz7bqWyQRi4JOlXuaTAzViDbz
gK7zO4ifjfpU1S9EagHPG73F5JGIrJ3Zl4kNEKF9/9VWwf1qGEXH9DRNv7IQtg65z6ApO/uYVISI
DLCQ9AN7A2OOzAUcWIzhUp+6Sv/FEMJPbWv5JIZkEfPMgGkxkg9EWXR24rWQySxkbf3kn1sSoc7d
s4/RPEraw8xZIS7uyvlqbBrvrmidrQ81O8n9dTaw6kHi02JBagAjGqNpzwvZsBNUyUs9AsA8W755
tXoU+a9YE6zmlpvXIPkRTMJ/o2L6K+k79I0rCbQbVXsV3LucOAE8Ovu2CU/5dcKsK1SNEZkjSvSr
SFtIF9BMb2gpYpT+MtzLwNgKiLluTmQXebIWrmcTbib3YUOlXl33ymfEgTlZJCuxpUFfT0yXsyix
zzY2u4xYThT1haGtnt8cGoeHjPjAO+xpiOADEov/ZiUHpZxI4IbfyjBx6a9kGDTMtTKNZHEtEWZZ
QiKtLYekTkCdKWLQiW/Y74/skhDTEWnCmRQA5LqqgfdSKB3kK0VxEip3SF5BaMDSH2RzQXfHQEoy
DL0TVvfWSvREvetCWq2equVs4tlIJ4qGpVdFpgqR15aIXFqCTdcyE18lZTEozypl9vq6V3dj5S/D
wmcLWPu0sCAPprN1OuGX7AnwkSgH4Y8ytqgLCIulzoHQDB5kwE+1+hpLOESSHJJLfRIf1ZK9E8qr
nuGBNahQuHivIKvGlJSj9BfA0bATsmI2ntjabZy8+y4doMJNouW571mXa/OYd3jQ9o6zEAnbsQDf
OggSI4A1I+ApQbvOm8H7AQKVYNo3ibMrboL/meZbAEMB8DpYf9yqI/ZchfdLrX6wawHLUREir7rm
UQ3xpjyXwBVGgoPxHZfnygQ2XGKSeaxrD7tj6i/tQsUlmwqdITOmFschHpH1jvmZvvetarX3zD46
+jnLv0Ng2zx550aWrZw50Yp58ZF13jVO+sobKQHkr6usP7bZuTA2dvbTsuzjPvZ0orkxsaLOEDQK
6FI88tpoX61EWhmt5jP9Vr8BiV8bdEya7Yf9KaVTV+OCTCRSvi+teTezc4Jeeei8KCEGlKkVMIIt
SiaAqlmVN/MLFxjSXgXWYED5IifjNrYPycjmqYL8HsTiXCS8zeyjA5PwjMwgn3bkQ2TM++J9FNO0
RhQoIh8cKSlSrCLZhw2ny0KQU9/c06E+zNh9rQVSA1GEwRdgdbEn/tpZ5o3xMjX+zBvgDMbFRq3f
lH/EumRJwfT0w2+bx0+cYYB63xnZQSKeuGZKhS9cEv5YB0ogXQN6XzXepeY9MX6C8FLqYDP196jg
4626tSJJ11LPV+IAi7rlOBuAZPOGLnmMqgg3BA4q6jsj8i10PB+U4A3YJKYDr5fAR7H1s9vE2Eix
a6LwbvZY/w+1jH6F2Jr5xq/LMdCw0hfGZ8HDldEMke7m5Dg45w4Qt9f+YpjeUFA903cKBkFv2UZ6
RMrgd6xaGhnQRBS5Zdu6YWL5DXm3oP364MUkpTD6HCW9Q86CcoIIjLJkYeXLENgC0VP0gerRuaO9
zYYhW8hTSqp7m/JroyIgEK5ORthHQJ7iMHGr0mUFvLTUWNAIlhevJk9gwP9XTSK9whsrH4SnSSJU
nk1HpBgcHrIOAcjBZJCYJyrl/qtRVL964vK7kiAqRvqBB9gmE2aSgVGJqRKfmybJvioDoQAD8+s6
4YvcyW/6xTTBDPQY4s76bCYa4Pm6YvjXeBvFdCXorxVdrzQgbtCrCGZenLMRwPnQYePuETGBABL7
YX9BZqhg5kr8ElPrFX2JLxCOygaqMhBmLi25LCMpOuRVtreF73uQeK/KfdEubsEhSw5fTiHrT7pw
8ZySGAVw/9lrliggpe1Y2rfJfGF73LEAo1Cj6jNFJWO09sHoCYIZWHfnz17nbYloaqH+bsSTlEKu
amenBaYW4E/yPdLuESNwJ146InbAkXS+YE4fTiCBlAfjWaq0ld3qq7EpDsI6ZCzFdrThJpSNAS+Y
QbeEjsVXk+DWRLhwkowfMvKIV5X4YBzXioqVncXAF1wevQJdzXDs4TuyNJgXitBzZYJs/Bi7X2UR
SX2IlB2koggCsAsSk7XKiCTP0clJdMI0ar2tlfDSTJekJjeOY7rbA6f8Jw/qp72SvULyCHZXLv2l
2C3Se9zzraoUavG20T0SrnBdrKti2Tb1BMrZnKG547T0m7mA+/zSOWsyiGTCpye+6tgkrLijDYVq
8GBt5J6yD3YVPE1JhImA7rS9geKPb9cNSgNLg/5fgl3FbJ0QAV+lT/Gze/j3BOhSHp7qwnkRuXOf
bxGSyXW67SNannv0bsyQAYKPUSXOpYzQdmOfMzCs73VmRxCgycjv1KPSZ7YwcloovVIbF8SQbLJk
9LU29RpYTKeIHvG1q5EQ48MhGryy3yw+0XJ6G/vIA+BXGXJi3g8ADxHoItK0shSXhayvleYTS/bC
QofiY21gMtFnQIYl4XGg9Komw7XFGGERN0KvTq6r2zKStvX8yk+mYL7Hd/JFEiEYRh+arxLfXFFS
zDeHmyqkfSKCQGj9rJmoNW62dLrvaR/0SvIRx/A2pudO/pdZn6ixRuOb0hLO684lKr2i3VUyozOi
L4f6U4fvpYc8JaNKmjufJJsAHqaTgZ800uqG7xljaQ76lt9VkYbV/JuneJ3zR4w5SQtQlFAvNiHc
JJ0FpN0zNc3VNdO/2Jn4SDd4sUPWk5rKpm4+Sf+9IFR9Jek/ZYaRXXRQ+goRBx8KOmtbcdO0JNRz
3WpfEVbdviJnAoxIAaufmCCJcYsWnekOkOBrmP8ooIczKLi1WZrazBfPuFA9kHWnya5WZWuD3sbe
2pnST6NIrwnHe0UYUWsG+9EgjbqCwf8xemrpMtWTODeRReg2llHGW1hamkM0AvnHWiUwQ/Wb8iUv
opVhndTCfhki3TMwhTaOEIqc7IhR1nxVRSGvMOxgqkrJrzSR64pQQAxho+QwexqOL9cS/yIQC6vd
1hG08cgwKBwY1mXEDGs2/6yRqO6JlNWg+KFQLmKDFjPzWGyR4p8F9VfHt95IkZhzbZf1VjEzL7ZH
3jXcK3SEFMO2wzIwxU23Erk1AZxnxwCPdzy3pp1ea0Qs3sxKISjvU+QzweE4jup1dGBn9CP31T5l
6kb+ielPE7frdnBesoBUBmAV8PAaYE9oNhi3FHrLJRrSUcuEzi1etL2MnSvrsGjHwXahAioJPouC
0Edshf+j6TyW3MaWbv1EiIA3UxIEPVneTRBVkgreezz9/2Wfewcd6lBL1TTYuTNXLjOKqxiEqQyR
taoNz0hYEJp9dhp33PRG+BqlZx7BKCL7jkVGwYXOrIE7685ZTqQNcPYcvkXWttzqNjaOIyigbtjb
3COVu8UmOIKWAf8As/AS2hncHIUGpsISjaQEOt9QG5FInrpheugK5ZwmzW21rgVfNa1o0XzZYAgJ
rKF0nS59VQdxqMKE8jyWMMzKdIGQNGR/pdE+ZLcEiwx+QypSfbPK5S5vXe3uGru45q+h4cdRXoYF
zpnFzhwmE0fFrli16gfelho/QdDoli7gJWQRpXKefZdayH1CtDe9CzZFDmbUKClhdTBJSiEyCchb
kQs4XXQS9rIzvqXJjnmL1sAGv6U44llrQ9YxIHmNu6zPkfpnHx0TXdv+dNwaGO52hIzQyHOEcFX7
DtV633nfbFhpmaaofM55BdBodWOfEINj/U2UGOSLHpXa3gELzeW6MwNHwX9vmTZJ2/nD4Pl1X//j
cFH2vy0nBS//HbGl7+Bu6XSoTXSuUQIqs/BPh4NBXoDTLIdSn2H1gyMwVDh1/A/zm9F5dNyvZHjy
8JDlKFtGc5V7ghPId6c2uL3yNrUGKSYsT7Gnrb8tFQdEC0gIMlczdrhcV1u5qSo625K453nJzwog
A5+iJ9xYIuUZctikYRSIUBJXHPyW363uUhIpWdFcSOXimdTM6WGBAFOkPwn3HfzfVsNgCipg131G
PSXQ6+4juwMnPS1ofmDRRcmjEEvlnKgR23P+PWILRmlyeFD4sgaT91ReDQAMOo7MqvZK+Eo0OCYL
KhEkD6qCFxNqEHVl6stb5M/EoJUlnO9q5zDs2giR8F5BI7deqAa+ZoJnd3vRcbHGkiJQDvYzqZCm
9lE/Oy0SDhUXwRYcYAiMNr7poYK6at8y7grrXlLbpze3cfyl+Q3jMugT69i12jGEAuiwrHcABMaJ
bAYMASDRFlxFWvaj1zdzfpLQRqf6RpS3p+Si9ftQR+hZ2Dutfj12gVFXEJ5wZbWwh2CQIGySELRu
6/pp/oFPw02nY1aVf2XFD2d0molW17dwv/mqI36gHIzBhBJbjycz/J0YB3uhFKk4lLI0hCA/F3Ew
Ut24v1wWSqpjQmJk14OzWIJRyn52OAWGJArhKtA9eVCGSlBPGIzEXmGGq91jahhgeM3KzAEZ5MIM
UVNi689wENbukX6zwnOrI0MTtullYVbIhozoayogSzIL0VWra1DdfpBmtdi5URpL+K8UWU37qJ5T
yh3+NNsIEw81Iy1zwsQhnbDWHH9ytjidbiGYiBiy/nvL5oSe3sYSsE49MAmmTqT5VnmKWYzmxpsR
/vLZ4JNOzgq60jE+LVnn2+O5Rwyi6jTDlbHlYV6bxF9AdVvVPetZPu7KUrl5feLbLeKsEQvEoXIe
l3nARxDf27Gb+KNg6Kt191IF26j0DxZb77uqT5+SElrsNKufKlP04HBdtQiSUNfZhXqq7FPNMfvv
lokidgZAG35E64v0lbpAy2qIqgCz4GF4ErerlL3k/z8iMWgJHayybENhjpgcYbBzaViEX4ovkvzS
5zENhpufp/YDcQLDyt+lh6MqmVZ1rF5Cxz6nGprqzvYVRptoUtArgABbO6KdsSCogjjrrjBqZ52Y
OwMjIpPd/6brjvx1thlqtY8twuzCSUxwegRrVlE+O8jy7A65fV3qyr7Mh5fI+ZkU9sp5C77WDSuw
wZEe5dNsm2sUkemOutFEa2YD7VQ4GekksXHmKercGEaoILx+jx33GDaPtvtbMAoP5IWwrJ6W2cfx
P3O+CvoqDt65p9dtmno/06r05ksDXcGuqgcu2W5tn3h6Na8/oE8/CgF3Xj+bTDjkxPewnnWuGesn
j9G9dy509oO9L7AGV4DrgOHaHyr9SHp31agMzuiB8Myj6QrnXhAOd9D3uJJW/NjVQYjEddc4iIZx
lS0mEzUmioOGB1zpdiz2Hgv7NWI7ZIDO0alp6DVDnBASGDdSJWs1CSScL1pZ4nftg5XgD48WJ1KP
WW0ezQlAu6igg97yiJsPanUBj4vcit08gXKXmZ89kT1zzBxWxgQMy+4xrYlxwwtbl5ZUnbLDWqLm
HUHfoKQxEE+ts00go1USH+gySNDTZfCtSlMh3Jx2nKoFTFAX54Kmr/PSDwuHcaEcx1jdcUEfhCI/
peVDpG9aLKi0/E1ND7qG11GHbSpkEQ5tXdwV7onac/YFbjDM5Ww4IFSkDL5ElB9G7UuonKRm4djg
bGcKG7AdZmCsIvhvEbZKJraU8tmnojBkg9p43wm+MROzNYw6i6cGiQko/G2wnB2/xM1HZ9ZI5dQ/
E0qGyXsxq0JqJUXA14dkh/50Y/8X/ElQon1dEw/hEc6siJ/xs+l6N+jjkY3x3UE2a3DDSfmimGB+
sy2L8Fyph7o7djzH48NYtzgI/cvq0V/oI3XY2Bjf9VjD2n10yId0Iz5SSfidmQ9h/OCNoT8N5bkF
RqJeCvs1YpmKTWxGUhhPf8KMYIt3jPeVasomeZAinIKrEoLUsRkIGypwKivCvZogda1oMdsFyxCI
1Ug4i+pvhnWbgnIOIUb5UrGjWrhiI4djzSGsvwll4lGXUWSFix+nz0+EYdSEEo8Tznn6OeX1QUuw
q7sJ0Cr+XHWh7et2RCqIH79+KyjB9AdijbNUjm+xVShwBQ8Ji4kxTNJYOuf177j+QB0DncEhdYJo
BEd5HmlHulvOG0UkCB4FjuEQfsPEULsIyg7u3CCZo49GVoh97BblAZuyXiHa1PQ29vjW0ySo59AY
fRX2M4ppVq4qVjoatBo9+Z1JOvT4uGyZjkwzqImLULDtk+eUhybj6hbNErChzp4A4qQUTell2ZOo
IBq8MAVdEVcinbnDyvi5w7H7H9ikYp9EkwAnR243y2X7Bf+0wkvN6Q9DOQb1/IYKIKB3FpCQl+rh
+kH8E/UVhwukcXH6pAOvOy2M2JXnTTcxUoz9MCW/E2oRF3PJJiB2iYPHBKjAOCdhRrqwxwhXOo74
ySsesexC7rbBU2HHRmWzwPQ2dDK22nOy777j6KwNKV1AuFH/GCFyG4MIbxhrCR+eAxVjIlwZ6jUn
Ve9hlSCG6+F/piEcnhLzevQrqNOwoWC7ie9gve4FnErtnhA8xgEOh5eEvgxIHfIYbwGdhvHsIATo
lWAay62B51kOIoFjMqpC+TRZ3VwrYY0B+LR01hSqLfz2ujo7zFYa2aTgQpQNHkh6COYjyB06LZh5
GqdhkwDDqX13l8tRimTOt5/PryVdSwrmSpKcfJ06aH8//9TTr2jA4PY4SATFRCouMGDnkRXexaoT
6wxulitbzHFW90sH3PRoGMMBi89kPmbX3n2nTGAI/UOT2ysMFRYJeXBXVbHlf1xdRIcI80rI6VW5
tcYA0KA3vsXyibvWdyiCMGCCilqZYgkx/3KM+Noiw720oHpdzZ4b15mSytXzhsLOCBB8TkAFpn5N
aOTiJ+7vV575jrMM5invUT4G6d8StJFYGwjMktWwzOCpyKnmSRUCfG51u3FpsMI0nyo6jhm9OpYe
Jc+y+DnG4Axqj+CDr1NHdTEw0osLIwFbuskBgt2PPhLMUcaGIQpSjXhdvvLV/IsHFDonhcR0NsYj
mTeATkpn0VIJpga+hE5ITp2OgxMfYNNeif3USDGPZrJOziMIUOa9z5RRAvWCfnb3ygjTTZH/m0cX
yi8u0+tKNCdRxlt3vvV0/Rl+bsbsnTO0vY3e3nJ6UZd7TzJBmZr4iFxmdw4j3WhcouTjQdHUgXX0
cgbXkA8tipcdQ7wv7XoTT09pjHVM+KOZyslEnKTB2bRIRxd0RYxqQu1Bd4hZk7XamvkxThzsUUNe
mhV+C+8nSl6GRA2Y9UVsNAIH7SzlYVJmP2U4c55bEx0ojv1hA3cv3YvkvKHvVZJ3XLqdDCVzPFGI
kYczdhvcrmCJJtaDvKsqp+RylzGryxu0eXzVDI/TkktqYBNldqMBBWo+rhDAFmjAWj8REINFKJkn
+cD8KaqQdwoc2gdttp8SMEUdOQq1VvBoBsyI0XAlp8WGHiUfFpypCQY2IqFdVJQsYwkGrPLn3KPZ
Nr87ltDoQ1xGGn7oWJ8M5TOqfmTUk2srtYw929MMXD0lGKyo/xHcDQeKJrCfD7SirrjoJNd4YS9Y
uIGX27dFBMUUBAPRUspYg0p3KZzXGoMwwQnUDgt/cmNZ5hrDgSst75uj1WCM4jaHoedh66JLrn+C
1W8jfFZnevaihz7djGcnzWizQ/IVEZLwcUq1AOMM7Eo7UI4ZT3TOgAWGOnzJy5dxLsRecy5gpDBl
TQlRp5XBIg6cgT4umYJlVlmz7xaLbBztNmge24DlmXRuX3UgFpfVRTemXZXfekbnqSp2KqZh04AW
MJ+Jpuj61yXHA2ryPbwA2hm1F15DUfRmU2Y1CO1gM3nlolAdD03/VmByF8cP+QSyRmQg14dTVds+
ZEGc0Y+mBMkZ27pmAaAu3HI0iD3ZKm9yA3gAaHHtYdXJP+Uj5tHUgm9jNY6GOp5KPFeU6qAqyaue
u1drys8LBrrYPhwG/S2eVR8XaMpK+Z/LSM0SctIzv6qYPAR8rt661UN+hSMxO3v8teE9XVqIcwLH
pY33KDpZymVvtj4/jw2vregn3WXEpgl3eMDHibpoy2rdYJtL3a06zv6yAa/Vi6eQLxCjB2lk2/DT
xMNKLhKnMV/4/Lmi3npsVR1K3Mq+hb6MGmmTdmKVf1aYWsZBz+d7AndCCJguHu5obcQBSB2tt+5i
cH1arFdT7LImRt11hYeHkQmoNdOGaCZwi42p3TJwpk5+WdB58+CDseqfck11tvTZEIDWXy284NE1
isOo98ZgIS0G11UDwgEJOWJqVyyYshQLESfSCOpVeEtozuQzUDCYrQuyn/HhU7ygh4fS/plHfUcC
rjREFuyAbGGUaBBZmPxZ5l+rPBvqlz7gum4o//qoP4XxBGKeYANNb09ooKPe5dwMZYOZ/BOiM8LW
12ASzbMUBq53oQrLxc/DMkKgFtd9weHWhVlZywBn76GuwqyCHTClM9kPp9VjUQEEClppg+1plrpJ
BtBO973DzqVp3CuAIvNLQIixEBNFrx+dWoRbg45gWi0RJr+39rBzkElHoXodOHcqeeTeIn0c+zwA
VQ2BVc8fj2EOD/lBj2EM8pSQT31k17/yKmvOwQKvkx0oTJPYS681HyEOPni8VEfkrkGEjU66mvQe
4wF1IF1Yxo6uavpLiU6vbLOzsfCCgAPElgAf8D24DUKA6cPkorYXOE+kXMCvPNUw78zys8gGknv4
63Rg3C+T2bCI+WfrhFrRsfblc5ayGwKA6ricWMEwjA8hepJq2phAvbH9p3LWW0agWoPmwmgdP2ee
miYdED88afFK50/j6sHBdFz6H1BTBZKeVGLbb+GeYSixcfuvLJ9PUf8ZM5R59cT6h2Vi809I6+BW
clUUGYkzNUO2nXImWjd6IakJDC7Av6QCtwYQy35FaZEYJf4HpJxcM5bo/QpVGzyQTNmuT8HBqZwI
VOV6a7WLu1ylS1DajO3xG1gf/Y90uUZ5VJ4a8hFb0zmokEZ4uuu0QwzDSV1Y+vffsjRu/ynYY3hW
9qRk53Z5ka0dY4Y0ENwJvuwFBjo2lzfEBiVUybDLYNnSq8UKMWzw5aWFKcbuwDFk/0O9gxP1ZHq/
9giNWm0fLRyhkem1EabDGmGnNJ9QJKZyPnBKqopu2UWafpG/ppffQjmXOwDMKsoPNmaGFWOfvGgX
7DCL4Dx2dKbUYJ6W7aw8xXXpW+PhP5oMQxyPoEA0Hr5YsW1KPYBrQHQ3hs524dKQlu9F+cU8tXB6
mRps4NT/tuzrpxICYFD7htXzzR7W98REIAlW7CXxpjagX/Uh4QvE0jHGVlDrLSMRwvEQrncunAIc
1JitlxKxRGdjmbKESHrjgz7kV3utfdVTjzr9jho3NMokR2c3QHCnXs9YSj72ReGP1jTyxcUfeap9
daH3azl97TcfCUWePoB22Z3DnTJ8MtWrSPsxtT/gRAVvhE+VeGlxaJZLta1GuWao0vF9sTAHhxfg
gXNrvfOm0M1agH8eajWclOxT3CaBGU8/K0Td3J0Z37B6NIxxM3g0DcQ3jY0/R+qziLnkc4fHmMa/
Uc4Uo1d0up2v4UztFjeC2+kwfnKl3PY59n/zQ8kUBfyDU0b2/N+GyYNwxcwQpc/2kB5B+DclyFEC
BZeaNwzh3oULVBK/pFpoMHBNonWscKkquNHk33tG6Nblu0/e8wJFZ3oeCu/v/K4bqR875Nl0Pwha
H/mg1kjdyc92Ena4mKpFwIrYPnI4XDDHdib92b6KEBEkWAUYWJsfihybfi5fL0MI0kI2ckBZ3qa6
v/yvahCYuZ3TAcmOLprhwmp2GCusPEgOHDrp6bjkPIOAhZn2tgCrZYsfm/5qHvMCLmUJ9a/vfUtZ
g9kp0M0gyXZzZid43gjx6vEPLqcbBjupyPgm7zF184cVgrTl4jr4NfXuAXVzDNjsjciKSaEhe+JU
VArRuoh0+OYFGw7pwIwGQymuSlnVunq8w2R007Ym8OO1RZjqcPEnrDKRPUwE5bY9iBpEILdBsVsF
qYqofUHwN7jIP9KzPb3EsePrrCFzM95L6xXxnwaEyLIVEgsOhVG8JAZuLjw8F7HjYAE0Wj9DR9qD
OoBIufqRhZvc6ZHhnYEkK6K5sNSYmn7bE0opQJxsmZiaGL5SsItJSU6ojIwMqsN2tBoGUx4I7nZp
IaXjFudIBbteCR6xKFsd6bj6uOs0Bm6jP4mlvWz/gAGnCT57Ux9Z0szm/y71GeqMYv5yteiIoVuU
pGFOzAZd1PAbmzBqMYVc3dDYIMfBw+mcZtGnTMuD9UNRtzu+FNoPj424Nr3y8bE82nAZ9i75b++A
Gfqyjx1a4u4Vi7Mqe58HLOeA2/mxpcMTM+RLsITxDg2M3znEmCicij81i2gW7C3bjHL60Al1sZp7
LPaSnAsBuDILEGTNDwA5De9GA5Mw4AgX8/xllbVffxU5cQrsn1eHJEZA0Kp6LVeQ+tBcvhgHMRl7
bJD+pVlGFFOgsQYPTbxrKGgTlnbJVJyQoRDjGCTZoxzVHn1yQtFvwWtrB70oJIoGKqSakBmG65BI
+RgjMe1FMmcHmQ3F+guD0O1IYHtHeeQswK4ry54ct/lm6tuewV/t120c2mcGhN3sfs3ZcNYM9KL9
Y6am9BB8scWvZUe7LIZLZuAN1Pzgf0e3DpSA6wZv0ob42CicIqZ2FJXSKSkANdU6bjr6AiKIN9WY
nz0s6Bvo5nNOOQiJyyteYL2WCFEmJOEl674pK7ZwEYlatCBjQ4XxXOCEkcBcHqD+Pz0Nrw56Cd+l
wy0eLicO4czuEnTzxBdRqdqF1hLbyirNQVvZzb4hCwI30jcml6QNp7hRbN8AnzBUAVufyWDzDWP+
75qgGK5M2BGi1JgHQrXRWSy3LF2O8FODwskCqVYUoprtS+epD+WKlY4JQd7auka/r+df7ZBECPuQ
PnPnDnhpsLJzOEm4mQIBsX5WgH1a8BdIiePyVIv+1aW/4pJ3FN23jfEyQWT0ihZLZOMwwI11SRGL
Qn7a6AQ1m5sRNdrsDfdOyAcOBCC2Bz17J0fTX0btUxCEoU4Dm6XI4GnYeHzJfcFTTrV8Ii03LAw/
abVXDtyQvSv1B2hFZ0P9beq/nfHIvYa3nIdtR0szwr0Jy5peHZKUDPWosKTjkKe0ofrzVcuNxi+p
SmTneOmpbhGJ58BHyND3cVRiKHZwViGTEMxbWzxwGrQzMRxRNUyvGewS+Fq2yBJYfTFQpLCjJaBq
hdxQmfkuHJu95rUYv/C/791d6mKtXCyvLstYHtMCvC0OEYlCbWDfYX1Aih4iE07ErWEqL4PE+aPg
0AsJBQNyiHfCgUE3Qpl0u3T331aU70YqLE/QAMcnlANTPiiWdsC7KaR9lx6szb4mbIJIKJreZ3NF
lAjFefCOMRNkdZsgleP2v+IQYoHTkX6wmx3zsHjzuY8/kZodujpjbI9hGDer/l4BzSmteTPdGacZ
3pD3GZbEL956cEbh7bRkqMkYVbHsxjwL21mMTbKTCP/44mYQcm7NJSQnJFmxNHyTssT6O4gVsH/p
whkZamodCr1/2YCLpJeTYzBeCyR1lopPewWlYPpjzVjfaXBXUO7HqHuK6U3BY83MgTv6XY+lLS2B
jX2QSch8/QuW2dfVMQMAS4isqPBptscvG85RRni7gxmiQuMu2k8CG69dfbQY2nNQY8FWcvSYK2Li
rl52IzsWnsWSeT/GSEDyNkONCSX81DQMiJrTZJAM27DGvc1NeDaBCfBIc+oR2zPIx+nz/3pugvLE
Qk/bz8YbJIsgZtOfOoICrgPdhEIAunS5WXfWGsoIOH3BSKl3/b2N1ztJMBEMd5oQFfJxock+Wh7N
0WJZzvrBKa81pPRldagzBYjbiV6DrausgliPjHigpAtJQcZOnOgEjYDDcVP5xrAMWxlFlILtnh6d
xBOXg8PRh6wcc/MqqnZytPPkffL73L1VVD1rOvbraY+X7S+jqMm7SYxvWdVQtL1M90Pte2ASguMO
a0LiVor/1kETZPTG15g5pe3SvRn2eRjApEuYAAptwaU0IlH67ceqEN1YWIMmj6l8ofFZvgwNUBdP
arBtGi/8k+hvydhO3Y5EhLde7Jt41DqP4fkhlZLLZDfbf4yP/2fYQkr4nXlzjvBfGPcapweTLc10
d1gibXtSMxS02+hW7de5ePEA6PL8dcI8fyKYm/CokPvB5YCpZ5IQZm4UBCG7eGJB8whhcRfn7qYn
w+TX4mVJ8zLxKElwgUDRYbq+FwTRUmp07T+NZUPgbFLiqc7tYozHuG1wx0MomHKTekE1zTJPWYC4
zN808bSu0mnLh9HgZWq07kF+dgT3TKvfpQ9WjXYn+w6F/m8PQdfnXRvMf1Na7RL9zGIv6rFsxb5J
SspkvWacQsYQbntKoquZRzHDnoEN+IzatA/g/wOlpcZtgiG7jlYg4D6PWOyQHozCjJ6EP4mDPuYy
7b2LfjIV/A4T7uJ1SeSlCA/SoyMTmHO0FhwM9sn6Kmp4WRIBgM8ZgCN2OeVJ1kPSqRsWBz+qobX8
mOjzuR/OsgyXCzRrrDN2ZQOeY/Jw2sAcmGl3e+qJGHQYrGcU2YSM31ykVvtmoX+R8XlQ/w4edMY0
pDli8Va9cD14/FAe9Lj6Zxt/cL4q1J92NjdgXnIc5BqWvUO3rkyIb9DQuUfDHvWiN5wFDuDxKek2
pMrPhnXQhFjDbYd5jRidmep4K1fYTh7BwbB74vC71eBtgUoJe53OrmBOCBMtKNSauZHryUo/qsa6
CAwcZeQKGfhArsdhci8LoxKtyW5g7KseHesY40CQFFQr62lsq4vbhwBx5WGwMFMqgENhQQC0cpM2
Ix46FIwlS05Y3PiGa1LOsYRn4h5U4zgiT5VNRGcxEdQVgzVB21B+IshFEDQ+QghQfODrCKc1Grfz
DI8aZZ895T45EhPQ/0vIqrrEuYWnc3bZtjJL5thIpawhLd6t5gzCOvSI14F3KjBTxn3JC0ThJOjD
PCw+/2pa0FtMNqpgzZruPNirc5irIPLeFeQX7CBKzS9o9As+8gSajIcpgghK4jEHuIRvUkD9krYa
ZJrQ8C2B8Pkp+bCDBRUUbhQ2EQeBebD0F0xVTvzODeHSuKEAdcfhx3z6UP7iywQboFSejV3z4n5k
kIMP8eERN/Gj6PzPFNdX82d87U7zQ//pPDfeDfNulTipb/Iki++uuq0IXndcJhqLve0d9ULjURNY
ATKobi1cwLEARIqw7aMzS49Gwcxpb0GxXg9uuBtizO64C2G7b/oj4kfm44RTRyTWfFbfsB3HAch8
1rKT4eH8uJm/8xsteX/Xlj9kbVF6UOZi1TvsoToWX+zjRr4OVDgYC8Z4A4Dwn0xaWZ9lPu7azg9A
82dyGh6zE14X8vf07EEL/QTDPdjQrOQUpGnPZMWv5veq0+0+GBzRNiUcM3ouHHSU5VWvLxiDmUSA
AYfhC61uzfWxjy/4U1rpHUojiBnpeP7QbPbF1dhHD85v3WxHlHvaFuVNdiWjFMAg4HeKaTsEGOzW
6bZngYUohFiuPJiJdbhwAMLaR2OW4CaCewsScxWMECMS/I12+bojhcBGOqSRU392XhdpGnb1T4K6
MHVYusCQcwMHbg+qDKxDFdA3H+dSnyFUw6zU/pzHY3UwvyiNTkyQLwI0P/9M+0NnACFs8ntxVcsL
r9BNbvlASkPg9bc7gW4jjNbppYL+ZacPGBrq6Z+49qv4X/Xar3/M5RTlLGxTGiQcN6y7+Ro/K7C7
8J2rkQT7C9R/MktnJNPz39oJn51PciGrXR/5HmrB/bSb3ugUu3JXH/khKJlxukWjnWssvvzsEdTo
kw0bix3WSutXkx0zzN7ArGnCjjaUYVZ6iM4xPAGMgy3GA2N07Md1ACvjSH/Fl4xAh46//QspSAEz
5Fb57GEGXt0jkufsOAH8X7QDcDnEQnJZds7XgHo1xhhGjAZ3xq7/MvBR2XOdQ4981go/PSyfzZXH
tT9opxIuWbbP8VC6NLi7rhzJXdgeigHW81ciTLi96u1b3gN9iHOeow8KUgrrGfAhYguznKeRSwMX
wW8Cille0nCS5T29V/h1O19w4PrsCHqSooRFVoYyem84bDi2w4UfWt4a5RrOZze8itEioYN7l0WL
eqzm84IwSuvxDrP+WDkLCizK4MqWt/yp+4uIlgCDHbI8tLmSGZcHzYUUuORY4Jj1E1PDj3VxGB9n
NmsfTLFYsATOcX0ezmzmbtiR/himr5/zekvke21jzYha+ZpW51TZpfi/T5syGB+yU5ShWdsjWYmj
QCFS7K1lKYd7T69/JtGeCTN74LbU4N6fWPq4x+zIcpTPdGU8OeXGC+HL3Z+KUYz2PtDPzpH1UPSc
9VtA4ZJWGECFThwHgSPr3iS9YJdHRHby0N/Ktx7tbJBctws8UpoUbAuC6aXnWcNDMdo2SdBm+5r1
TX3R5s2OJADbPUzrO8QpZuLXhO83Q+yxXf/NUIyhYR2nJ3MX7+EJVhV/kJJAgyC2DWGVnKYZoK74
dDGZcjFcqdmiNNVwFUOVGuUXY5FiJWc1cjH2+VEex/d4ZhEq1B8caJgIGeQFuIg8k+lrU/xRwVRw
akhwGjV4igUTK2AVh/elhPVmY5cPto3Q22YDgXwTRD3d2MZTTPk3aPIKotKq94G3boqD33rvYBUu
rnKE1/IzQT/BWK5W3wU66gbvKi03AsI6E6rTvPZ40LPAH5Z7JlZWfLg5vmL43ar5QUnQBESMbVIi
O0X8aKTXFjBZmpF3b8GNb/UFnRbT0Lp/mqHFzdFjSPxNZu4B36SRXZzmETuGo1EgigYWIYhtM0N9
jy3YkAbO09HY3Qng3ckPkyY94sIEljNlOiyvDS1+jR8KzWAJ5wcFDu5xow6eQoGY40AGSumVbSQv
hfEuf4zfQe+6Ay/02FIUcqPgpq6q1k1cSBrvWBmBY/FhQTSrmJvGRj9IH5Yn5Ze8G74oc/yZzfKF
lgtfsEuNP4P32qlHMMYUmOEeQaykStAM17cqf0eZRZmFSDyfB/VgFqCKvno6Mljo5Afw+0e0JmVQ
7FKdJ5mVs9gejFg7UGJoxOtHRBE0LkZ7yYynMKDqgYJyED+wRAfB5c6rg4TbzT7SwqerP7fbzNus
p4iKemy/0EO+pTdlr7m7wtjkt3b4JqoaBygsR23M3trAHZ/jgs1SUOh/W3Q2a/+qjF+D/WpHryaD
99a1LxOppnhUs7nEWJ2b94px077+RWQ7veD9SqvomofuyABROmfqnVUgxXnClpGTjxOYGLQU6y3S
iW76wFcNAu96TvJdA8C5Ka5ZuicL+hTebYwgKDlEjpsBiVzqswt2iiXFEaqe8aa5WxxJOvuQmLDQ
D+qxVl9wmdFNnyVSRCVIt2Z4wCiiCSx+NG9lPEf7leIsGJ02+XCNINzH/YVjOUTyqZZWoFvMdfv4
ycC2gIVZBXdoM91xlbtgbemRssyNrUFUGg5hAg5L3orfn+tdd+niXf0LR8s9EmaGLwGfoM2SkafA
PneXzAPa3FKcnd/wrrXEbvD7G9RievHVNHeQegfL5iXAAidWH+N32kgoXxlFCQOz7YATFODFLkw2
/a0g9m2DpQyd+uA7j7Z9cMKdTbOmnxKJ/cOfE0QPXwPb119gxPLAZ9NhPKfvMEnBarH+JBxeDTzj
EX8vDJFJ3iWHuqUHIjsHJC7BBgzWMeVU/1M12mFYdjqWmybfvYI7YYMnn3XLeqJhE6Qo2aUgwSA/
rPUb6hskECVEg55A9XF4jJABauvB6clbWNnz8zbhKOSIIuEp7/toDlxuTIRKLNPwDlVgqmIZ1OHV
IRIBj67Qm78TNsWsbDuUxx6vcLI+loWFHoMqwx2Gte5yqg0sULkqVFz/lwIe41XLUA1D1mHGm9sS
K57khEVxTRnSrYOiD39VRgP8ArZzO74JkO1OWEfYrxqMIu7LmdmP9D8o3lhXnlK6S5tnDpKJOac7
xx7ODeufxMUAA653hva43Ds4+1VYkYuSgfDKBz0528ltMmIaVHPnoKEZw/piFzOEBOPsGTmBPOnR
bHmff4uYJwo8tkO6CnsNycc7YgvhAmR4NpASm1DrFhCdaNKOaQO7dmsCx8A/gGdExPl0Ven+Sigc
dNvPjErbwf2LMrII550tMgh6PC+81BbXcpv4IdVTGC6AjcpIy5VeMNcivYyktJlkTw4+ENzbyLTW
qf9MjDVWlhnQzV+JZH0nN+AxKT6GHjiMF7emCoJ3zQc1kXWDVZhHxcm/hSGQ4wch7KFuZMU/HPN+
OWbxcBQZlsG4yCXGj7cK7clkiGhbjo1W9dfKC09ovW33Ka/T5wwWRKQ6xCFyuRS0HqALKSMyvO2s
emqKcj8VcJ51Fq96v8+Nyl+jBYdf/aBGzkXo8aaTnInT9gvKyipeJzNoyugFfNn5qh2zLKM3uTc5
JniE9E3FW950V7eZ/ihlcxhXjiTcYlJID+LNHiIjTXP4nImxNxQojlF7MPDvFL66iR6D6zWrvnXa
V0c7qQSuKzHkWFlIsgidPCQ7nQupCI5C8W3Y/pwWtNbgkREBcW5xACt5KxPD1zI2LMHUQOnUICXh
y5N/lIl3MuCwgOP4qARuhsrtwomTjTLQBpYtgSC6OJgW9m9V9y+pVZ9btmXpM7neO92ALwFJHMOB
jL9hfcdOMLnwO3EuBcu0CXKJUVuW1hNWmFWRBgJPKjxR8HJPw5f9xnSQ6VzUdKKb4TG/uw8mOQHP
4gG9MXfrmX5kWU7Jo3HIYk7YTnnPLAgIp37+ZSmEc4OKT2rZPevjlTnIxGbg7Dq7YsCw8cwSKIVj
tKPkKaMPiLG3dhZ2PhwOHlUFmAHfGXRidWAdOlOc+VtYv90zFwbiQZ0t0o7pixCXMUDcjjkq3grg
4IQq+uZRq3YU+B7/XJg6MlNttANDWwRr+pCMvjAfUQ2CNnwh9CbwPn2ejUNN8iyjCpT5f+q3eyK3
CvSb/n9uTml8MautYh60Au3AjwFfICCkpS8/XGLLEdMSvfS42MG0j2rMDOHhsArf5DqOzyzt9rVz
cm50EHVxnPm6/HE5tj27zvA7ZuaOEMC7+HHpBRrQLtsaFS3BurOcM4uke6JeVjFdfKhRRy7Dy6CW
2wSrK5V7Z8SfwEHiVLMBX58crGF5ImBIqcO1IlamD+l0SKUuRJI6WaAG0MOYl9nELSVu3mg3Gtju
0AjJsD2iXqkehScep8r/8XRey40ryRb9IkSA8HglCUcvQ7kXBGUI70G4r59VfW7ciJmenm61RBJA
VVbm3msfTem1hz4YWTSdWRPgWa7aGjThT9w8RQp4AuW35BA+2i+RRdm5zQyXmFRgsqSgcuA0PQ0Q
tJ/NfitvGZ9Zb3zNEEjyS7HykSup25rmegnw6fqgmN60rDeBFQEo2+jtMfElxprmuXwgoPmIS8YR
6BS3nJaNv+kA3EBezi3m9i4o5KPonfXfiJSm6cWoLvARx/E6qAe95R6NsWO4CtNYVJ+fRvEec7Z/
Tk7mY0OPb4c+mepiQIIIMtxZ2McxABpIWNfjc/3JOT+ByXdmdl+cuFfGi+lYnGR4c3Xjv4o79N9t
aavBMvylzDpS7/GJ5FDCTB+9K/mFxfmR/j2O+jsPyI4Cb8crO5suyBMn8QlIPkCPGrZ9CxUbsD42
fi98Vx3Ta9x4h8jSr4PQA5kQXmLPOko/KUf2aau7DQ5uBh6u/ZtDjt22geTrKsxNJz3EzP6iJ+LR
jZCjNF81cAqlNS1CyRyM3V3LKWRT/kl+tmzyA4HMOm+ew4cvBQig3nXUT2vbjenhBeaeK9WmmCac
jmrppmsU8T6z7YXqVFlDI8Skb27LQ9dsWusbSLRhv5CYOWEVI9OVY1Tr8ptovEo/D7Z/9ZD+4gfl
CSfRBi3eMX98FB0eBvp2a7m56aCaY9H8/1AxJDPBPlqZGE2SnYkELv8VgIsJpc3o8xrbbwqdT6nw
OBjSFGh9LOjjQT2mKLDxab6zhoXIWTckJhmmpz5cvPs8gZjYe98Aw5biqlkXE/xrtOMHMu+7x2Gi
OCV5oUCcuJ6/4GHxqlsyM+leO+ExOkXClrLPD1F0FE3yI/5tycIatx5oiFmbBSfgXk8dLRW4G7EK
k5ar+zUzPDXoCBXlV9Bg+Ij/IPrNfhhdhHAIPsBXSkwTx+hdAm+cp07BtLsGJ8bb1m45rgSytTjm
BDm5V1Dzcs90exE09E4zD1RXhs7bA9dkoNL0+IuJYIM33kxofpiRpxDIQqnpon0U8TQsgL4lc2NB
02Bm3f/KsDFZPmeHKzZ6fEmxA65P425ChDpdcYqp9OXBgH7arOEMzzE06d5sOYOP3ugw3GAikp5Y
rm1vlBgRrGmrwe8cafLtRjb5ZkPvogqI1wko9cPfYUdSJfGxzIvdLNAk1/YUpH1rcGEcXymSQXxU
yG84PVH1hhsKNrRK+EpstlFAhURD6xvSx3d9F0zFxtrxXWUWfZ4AZB17kOt+8zPduehPzDhXLlcJ
IB1nNOMeeo3ijd7gq762yw85P4uWR+rLu9R0OIv2n0iLB8lv3TIwZr+6QcKH18Cj1/hcKhnkpsed
ORgBMkOqy9ZJSUWFlgqSjykXv0ec8dhHAAaNgA+X3hRdzHNCCcz0tt8od9OlwclqxPUtyaSCbulK
0VbyJTehwoCrjYqDlgypimRpwcri2nC4PBh3+c5CWx9ACOS/KFZnR4Wf0R/4Wym+kZYXnWpOe9wA
6idXnm49rlEeO4smgreoG35I+mrTmSBgpvRU/sD6Th8fdXjl5uEO4OfiPuVWSW2PbwSHTofLAVr2
xNyaB4APcFjrrd+qm568kQ3a6XnHPjJV52R1ZMpSd1vtxkssVdTjWN2YFjCp24oUgAd16Nm46QVs
UZd7lF2YAWlKdAlzII+ucE1oObdEz3GLoJMD2VlSduDel298ChJcBryShgseR90sEpHov7zJpoIH
4xQ54gGoZJCX1tVNLTas2FxZsIm0g00L1elGubGETIU73vr2OO6S9qeSv7R7aL8MDw5Za8ltsIZz
hThafqvSmraUePgeRMueeJfRSZCFY0e5q8obyyVL6rwhKxzk3nDgmj0Y69+UWxvSWYQHnP5y9ud2
mL9YgmmXW+KAzn2CsLs9i3zCFcd1tw1KaHnIXo8PZsfF3eSMI4H5MpWD8VQ3T+NwyxanOXHfdvFR
rvZ2c1SUXfwq8YTMsi+1R6X9zS9d/BEhB8OWogHjYB34kLNgsr9X9repI6GxneqxNVjJcShar9Ac
Vv0+vJhfaGnK5bBqPYTwK2S06+6T+U/1Q81CWzyl6jsOQDOBVJe7MPRreMaulG/j9zL+5HQZugn+
UGgrTqYdOG188H+6zzZEC+H3+/wuGpfpqXiFyUT1ezAyt/aTIxlp9nQII59wnTO9XXWfnvnqd+O1
pMJ9loP0TjM7dDlmsVBHxsYUPct+h2jtHrvhNnYff5TLmF18E44KkxqKM6+OGdah1fMxcjXjCxED
aB9I3U4D5Rwj4xm3rIDdTk0C5NiYUaOjDPoDwfVnywBDsKNv0C3D0I3+5MyzUQi5bCfksegYU1BG
gJfZDvdhQ+jdmRQTTj8Gp7PmqHPDZgd9YV1wcnPfyz5HhAj92AtrX3agoU/ANkU3bHzMYw8adw+X
chlz3mqDYpdUsGB1j4Im3UYVnRDWUnZNWrDmxlnI0nKjX1ZN4wdeoO707b7AjrfOULIxDdyGfk/6
4hayorqT3uhNE9uZMDhC4+PKn5R1pMYXzSEcQJ1R3dPi2sAbY2Ue/NCVkoDlGuBq+FP9RL+Kqzzg
Y18QM4Ai4QUF9JZx4KI8XicBAJSJVgack85BgcuazTizMv3lzvLMmIDnM9mV37oT9hvaI+g5cMmh
1eE/GV4V4Ig8Sjmqyc3qi1UXJxaZruiXvhcPxMM9n8C8rCWBGS4O1muSOclfi/PxM2F6FX7obzoO
L/YNkL8/sd9gr3dsz2In25DbPQILIUH43j12dLZqqvvPeocwbcXmBeiRYJHH83v5Rst54RJ7Q/4O
jr8tt8OX/japO+Zm9a4+lrmXjOvilw+Eq0a0DA3dEwCMRj6Zb+zVwA/JELOOPPcIb3tWdMggZI3k
GxaK2vKGT9rtfJnuogeS74wBKQaq9/JH2ErWld+zDsEwZR2GDvHX+NRM7DFlMH0mTOKPKwfhS/YN
NgE9IMvniqgnvs8uWQUc9C1NrExsCDEDC1bVGBsufGOGMlu0eDybmHzfCjswSKTH9MGUb0NlIfs0
KZadftf/1KvQ7Lk05eh0xe/5Pfwx30h/a1GFUGfqb9q+gCLlj76258paTBLFRv5GNf8bv7c3xMJF
ILc+HaW1FLDqnrnzCEtxCo8W/d9AQKBnDWtIUNz9fCdVJoRiQ4epdNJ75kW78vPxR241N7ZHXtar
/NoENK+GrxKc3CZ5XzCV4QxhSLNmPn5XLxKz2nV2toMH1CrulYAPq9a2uWPeJX6S53BJEmBMt+kr
itcYSCla04Bu8d9wSwLltQjaW7nr2aN3hSecF/WOWw4FzbJgXTtmNmNM5Y+1kRqi8EC5s+97C40k
p41erdWFsT633MqjQ1i94inkgJX8sQNxn3NXv+a4G8n9a7cIX/RrjeiZajxossPsEjjCHJt1pzgw
X95n3rCjXZZ/A0p1eArQtNMdLQLls2B6TnHKM9ww5eClhADaN/GdW5eLhEIwRhO7TneEcYWRN8kB
1uxYNOHX5Tcse3qCO+uH9h+o0blzZn5l/kVj3iX9jk6lzoNOvb8fxZPnYlAbcddkLwMVATMhYPSs
LpBeOXUzV6iduPZX+2jiXfJhgNneyZ/0bLmUrAbZYRHra4nAggw5qj0i7qI/DshkgPhSiCYZHemm
NvfZb77y+eCRhsA6pTCZ94gCeCPqnTsB54tuA6zZmjNxrSjlPwEVMLDmKeXG3QFmtUtPdglPDcl9
/LWZz3UuQ7fkgq25f0uIeQwdFgHOdM6ys5B53+g2jM780rhG/1RRx2YBo670nR4zL1ttXX76sut5
y/fhRquzGbAee6HLXzLxSAK+D4w2akcWPcpnBNoYcqn5lS0DWCKu6R6/DRwEKz5kENCikI/BFGIU
Fc/XSOgOmr8Ib9m2P6SfWsmYwKcyS95qYmOwHLH1hoDf1swJEXtAB/lWP9ODsqNokMjyBft1Lg/U
cJSclHqUUfXPkWrEcLT9yhk8hEUBuDxlu8QOPX8sGH3ksRAQz/S8+uCpYR+5d5wvZje5832HKz+G
gWZWOhEaADmg9otEPOV+oDnMD5GN7SreTta3cqca5riW3JI3mKdycReFnJOqDnVIuoai9ExKO1Uq
hiHSp9CN0VJ0qZP5ASMPDudCimwQWn+kKbiAr3iAtTdDfFdg1jBEPnJqtATE4JojldW6AJd9FDlv
0xd9cHtHz1jwOJiibbgTuAGSX66JMP3cJ65Isp7u0FJJyB6411w+dlzs8e6xPPe122d7jJcKcxn2
ZXdJD3z8486GsE/XmjmSx/5DW4HdEkDURliXuQeQM75mh5zDYnawQRwgfQSqtKaNgrtM2Y/c14j5
gNhFbJFbA+/ObvEUfDzoIe7cuovLlsu3C/0qoC39a7Od4xrlPW4YiO5Gb/FJ4Fz8hgbGznRW+/I3
2WWeyqAINA0COiyG6+GOx6FjtS0+R8tfbgbDZfresI4RLCS3sT4vNz4UzVcsX8fOfd/RYuZxcAZa
zACDf+bPiWceNXmno0F1eIrLb5X4UAABGAt+pl3vM+Nkp2OL5M4OXQYL4g8huE3XIXKb1UV+LY8F
RdSOz532AjYeR3ER0O0yspuuArdB30+h1JFBv9vnDgxgSOm4i1/GS0uYbcrsaENxCPQDrDGR4GQz
5a9Hs94qQUz2LC27mfaK9KKQuMkwmFoCMgm0BbS1iLfYuZDofjYfLFkRQKy952VH85lpCbpfBrX4
MjLTZ1SR5zvtJ5aDaCDvEG41hH6wysC8vnhvDc/oK4Ijp8He/qQyBMt89moTwyuwZpjK8iWmwwB5
BhE29B/W7x1tiFdbRmgLqmptnuRfjpqM5otgdq3zI0ND4VSkKWyZt/S3+XUlzqrci+q8hcMEvF7e
s3Ihro+AwmIfRyIpVoiHYEU6dfRhsUTTOmLcIq6YkrtDdJQcSmpGizUbCy48kKf47ka06LASNu1b
TwObNVKs6IiPSjwO9B2irY6SyMP6xXJpwkH4IVclY0kw8N6vH3t8838TVy11LNCW4vMX0hP6v8w+
ZdUJjbcF9XvBPlhxYDMTlh1CkHj8V/O1/TPiT0UjnY4ZyV9Yn9PyD1qJ1Wyt8JmXHBJEhXZypmNW
kd0CE5vWI+0tnEEn66c4PBimJcfKm/zK4yy1addXXHK8MrYg++lxsHdgst4YTG242E64JVAPwrXt
MR90kkN5rw6Qkw7pG5Jl+YOl+pgdKGIDeoUY+lbf1TVygvVl4BtCTjqzbSTn2LmunN4R3/Hzmq7f
cThtqo13+WSR2iAiWKN4W88bzAhryjAETsb6cOXOWxM14D/20rZ0Fie6VK+aS2CHW7hM89h9ZRfT
6k7aFRcEE8F8IDN27RCQ483n0L0gNtkWfrS+4JSnKOJkRHmDJDfotpMDBQL5Be3/zQ+Ex7XlA/Nx
Dz8Xurrra7KV90Sb/XVnwAY3jMHWB/svorj6rV8zfF7frjBm3n4ul1Oy3eRetJFd8IYbYy9+R4Dm
uvb6p+Sj+uUu4LYtflcNZYD1k+7TvXrlrP4FINdEubE8T9hzabzRxPRYOxDO0J24rdyHQ/RFs7bY
/QwgZwi6D08a8cB2sNucyvUnUUWbW7o+3bCiu4pLVJNPLU3T5pPnbHbRwm+IT9lLDqJykE9+ema5
2Ri0agHSrv9+ft6ZsG76TcvH2Xq1JwXzO6OWiA/jGO/gk6wrd7O5l5toi3B0fcPeQrGeXB4HcuA2
n+u1hzWyJlJUxJR85z/zCSqKU2x+UHusGV5dqNS4TiXBW6gNeV7Er2zQLGUmNtIVI2ZSwCCwBX16
kVUfL5XEAIwXiYp+j+Jmj7F3xrKK8QEGqZ47NJ+MFwa6UceBGco5utENtdO63fCGxcXJaR/Z8SHb
E+jS0hlticNEXEGQFtOFdXLTz/UHg9mDvmWf3lQvCs44IR9hCUZpHr9mX+qWlkvmyv647/aGoxwl
f34CU9JTYf0Z1/nZuHYOPhr0N5tkuwcqvBsOnB5cDg5uHNAZOQD525LwPHp3TCzh+humG5sSxRcy
jY3kVy8oTiLo3OvIzX44LDCVqu7Kc0SviMLAsE+octb2gXxLtrTue7pW54HVB8KA5jTsETcmCvZv
hjvJoy9506/2b/mTk256nBCd0SqaRQ2CE+MDryrdN56Ge/cyrza/rfJyV37Q4PDOu33uPy4hmTtr
9DXlfYbW1Tps2Kg9iiCJAdv6IEVaqtkuyIYPHLt55zZwEbpAWbjfSPCjimNvJj8b2O3wznGUFT25
4oXI5A8OhTQWHpM3fTODSq7IzOmfpWf7KorYwwOKqyPwf34vk8vqclJWQd5WrrZt77TEuGzUwfjM
UdrzgzK/afFKnrsf8xhZPpcaNUE/0nZ27CPS3ZGLQnwnY4xojTmY6Ss7sfTUZj4k31p6H1qXOWS6
+kQ2EQsoFTzS+Ayr4Cc5yD+si1g1F/pE7YYDthUkHr3k6VUxmXNI7/k5X7bIcyvcK/SJdAIy1vZV
iU+l7Omaq9hAPOjUbRY1fakmgjm9fm++g+wpTtG+YtHU3G7eJ2dG25RBiSuirqmYBENoDYRjzOlQ
O7SweU0MHTRkiuqaGaEWMKByqGocaGD7Z4iI+jNROvV3uTcCZvcjjc51va/3xu+KEFTlVf5FLnax
T1agPlOlLs8JKyLnvuk0Hdmw5heaii/9kPx07E1fIVdjOdMGWG7RR8fWQlTjAJYNMxssGkfDDfqW
kkfFeAlNBXoZJFfhmeeXD582FK8blWbpkK+iFlumW81heQYEQ7QH5GrDNb/6PeOUlc9WSjuLszBq
SdJ1khsf1gM9J/NWUvm40xXSJTi60krDCUgXiMd4hmUCsGVjUdF+9CgHVNqgZGwhpl7bz8Z2/tDn
NXuVEExN2z5n1I/2a9/mXkOeJaGORMqqOwD5aH/Q7iFkqg6r3p1IcDb9DMGodc14Vv71c4SRCkQn
UTTLhsHYSJJ94vblpiYWhvaF/WTZX2p7sqRv7i00aSkEx/Ba5z4KkwX+iP6ctf7QfetPLYEeLfJ8
tu9180FSPTU0YTAUB4yQcLNvogMyDgZU5hf3Gp8gNT6zWwi34h+JwAjOUvyAm/lk7oZn0p2MHVzd
L0D22B+agbQ+xH6Og8zQFJxuVC2Xf/XNTD4OZc2S0q4+1zXqd47cENO7ZwpL0eZDdkQVOm6fI32r
URthLdjPbRDR1Z2r19reqgW0utLypNXqntoq4/LU4YBgz5ckHPd1vHJtO4PA+2Yj4xSu0Vyudw8I
P8LaI0hPs83RiZPSZHHaJgw6jq6SPRzxCXt2GAX2hP7F+h1pPyj47yuD5AnSYlqSVVcjYb5WyCCW
DQddg878hPHMY8r+ifY1KGIxVi87gY8weSliFLXq/Jops9YAfUAp34+H+fG5GMfVsIlTpj58ykaB
4pSFBxjAxJM2L8ZmhBxqMWtV6NIbbbyzSj9Dtq9QZQsFuc7gGHZKmJNcKvrIgWDWJfyhGi2iL9PU
cVBqiiu5Fre5GtouaLUEHa7Nles4S064tVOJqFCit7va7Si37RZi0Jhdq/pH8GzyRn2Jke0ayGdw
SsYz3O8FYCK+dzUNBEkUBGOgrNT9I6Ub+OAAEAhHr8RRMV1gDlOtIUOQ8p2wNSRGQBqibs/4ew+Z
JG9dnEr49Lr03lCACmxuk7bQvG+R/dwibbfm+kVNkD7pzCj6Q0dbARJGz2i9zaWTNREvTFMwB4k7
X8nSm2tkd28LsehYcWIAC4meAy5nOMjQx9iJt94haNTTb7Bp7shUzELGImVvD04eY/XDhwktR+La
8Y//A4oOk29wCtPeIy2Y0DPYXEWjZv6Dx1IbBMir3C8IXHFVIIMQpE27J2MVV09/wYp3q7seiyM4
PGKrE6RHjO+YAkgUzgiBGEQXkXYCWGsDvAO2A4rJUQpYLBL5Qtm3MTDo07ZC1wythePqEemRwM6Y
us1hv/GiQf2VeEepzYQMH1KmCkXL9yBJOx1mn/oiCC4T0w8JiL1tPs4t/exZLs9J155X0fgENjMe
yfoyPRuQHDU7Mxbo3qO+Rt4IWbNiqJHFGkoXA+PYM678VUzPOz1hvsAqHPHRsNJVsuJM9O7kdETK
xyiT1C7dpo5PISPoDyzvAoVB07nYcQe2OUmvPTQPu9mOOH2RAwlCoVbPB1bcmMs+tvlWN2mgqs/A
jyCdCUYtxTCfIOYq4sAdXjcnyZpmusWnDsoiZ4cwU853TAzk6SbULIK3i7aGDA2/wxBSc7MKQHPJ
hMe20LQEAjknaEsq3SZxB8TyJVEM0n+E5Oovke84/FneEAAzQMxGlR0v9polEM+90l2hpODMlN2c
g6YAtq2QI+WW9SaTjPrvSeQ+IjiahqQngGA9Lku0gTbqk0yxnodUQmeAhjeqDxNyyzYiS6n9E7ij
JfkYTh2OJbiw0fzdwCSSwj8z/WGTACow40iSJfoivQavb1eN1smIze1DJ24S65dxxRIGttyRmuNk
OsBslvyl0A+L6LHgZ6EcgX0LCXsxvLaRXImQQR5TRGaqhteo+x7EeJG+NOyED8mOmZLCYR29CqpU
VISOJmofOqyNdS4MANw2QeK7afVm0D7AVzjSi03os3Cs7PBKYN82behB6tOYnYRxqiwN1zAbdFGU
++mfRONSBegngFiK8hTPDMKqkASCu4J5AszkU4rYoUkJ3tHaDe+8lQ8V/c++KDclqrwUF5uBLE0n
bIUMbjBREpsebLQE6v4SAQtgUo0IDrpHpCneQ3njvRIfSiTkNRJzRUq8ufkAPodRyAAoE6HfIBkS
RQALAkakHkiVgaCA5WtcfQHVNTCLCFBdgwwXqxh4gi7Z9XVyjXuhOnwJI8CSExvW8vDL8gskEnIg
II6oTSNT8ZU63w2o/aMJcEw0XOD4snCYtYm26TEGhcBHWZ7ARj0qzjcUuiMDPIIYsod8hZlQc7mq
QSbU7lbwGdc1NwIMPLAJrA31A60Rw+quoGDH5T/lPWPtI+8azIRQaE/0i1d0cE3901IpLKIv9FkD
otpiogiYUvI5SDZmidSq50jTGBpo23pmwR9aD6ikAACYtOsKRMPGTLObbyXkOnx2Fi4YxDtLQxqC
kp4f4fPUIjsfVQHWM8VzBxCIK/WPHIbGfQFgWWvC3L7rSyZQwsBEKpbKjVk2aFOQ0z/YHTXUvham
+UEx6XgyFdN+HnCi4skRUD2BwkN7OFtfpVZ/CB61RK4BwzsYs0i8EXP2SOkjSgkNhsP/7S0y6RaC
CQsnBYw4YiGKAUmGNa7I7qzjPrNpTqWbMD4I7+aUSm6ZSU+jhj0mJXAY2z42mipHfB+CyhJaLzb8
nGthwgyvGJ6PdIiB4Q+ACqE6diRQ2nBrNNwASPlSShx13Ez4GOoB5j9Ge5UZIB9up9ibCCCRoM6J
O/ff/05PPdIYfKCw4FLdKwqOU5XAxJjs8xqncUBPM6MuCRSX4C3J+RUQpmBHsszl9UeNVxJZZx6d
sK8KgSApDz0Dr1g7ijVKaMnbNHKFXrIfJpgdOXuqJy6SkLI2rJAK+QJhZWG2ij3JRs0j3XGR5Wzy
bUXeJnfoMJxXPKx9Zq7jDO04vmG2UXCuF3ZjkRQhMRcS6IqRupDsdbbwhbN0M3MgUkJXwYFJTraS
Fzdlxc4IK30rFJQNQ1Ede14pXceQCUmP2nCmY66T2G1wy4I2eMzgTnDQ2LN17ZiwrBhyso1iARwE
v9FBap81+OCLlwbLiy2rh5KVmJlgCHEAm+s/Ikb7B7QHa6ZITmiJzCztW55Vjs5RBSDxzGF7hhXO
cQBBe06kpwLdTKdYE+QFQnS3EEVJqtlqDyyD77H2N6tGYKffoKWFG+fBRWn4SsGYrRmySOTopg3Z
2PxXWsmH2Iw9bIBVSfNyz3al9YS9mdwglIQFKuVK4+HILhwI2vBUdQF7gqC8sZUK1wWU3omqSbFv
OkNWAbsCPGiNN+AEaMls/la6RbQBB7LHhZSYNULUmKCADk1bBYzPddBoEc3GxlaF+VVv8yNuEHGH
sSMQfoJLE02OkDQT6GM9UZjZ7IqhjY4psRlx7vuxOAxR/wSHT2xz8IIEBOvQIZ9+ZKQ30dqx2IkJ
CjALMmoMknZXcN765Tjq35FySNF3R2hphn1Nd0ZV8Z7DakW2xlnXLlGIQM+w3yQoidDBs1W+bZ5h
s+CFHRE7xRvunG4v/ZIYRvVJpUXXeEY4W3tEoyuQOoQPU4JkVWeXouAAme3BIT1KXxTRWd2LSN+Y
j3r1wMfV76oZLJ351hPf02W7lKKrITFHgFRE+TBy/F3U+h9XQmwBDzt3U7y/ejluNJvpbcjozxBm
Di4o0o8uKXlDl2LBg2MyRw0ZCKGFzuS3lYRVkFJ+xZABsNYyvPPxEugg4iy6mWqgeuJeGAEILg0d
X7LTlAUBKXKc2vqrVm5SiWZSXuYXjrqDMlBqETcLMUrYf6mfwfOIaJJO/xP8UUkzX/OpDca881Pu
AolT1GMgkAjuGNr4EVm0uJlz9Z0ObcWOgs85ysndQ9gofNU9GaZI1hVUYA8VXTXuOOQLYu3kZwji
ic5Kb6+pBhcDvZ2n4fAWJRfxaTjX6NlDbvhNgA9yS01Z7MkFr5ejdZ0q/H6X1h+QvkV+TVoGFqGX
/yoqhPYP8zbLiFrZxSQK5AqiiIxnmEumKTjlu3n3SMgSUCAI6ISHDoJYm39nrDijvmd19tVx9dmx
3LCAexohSSIni7pjxhBLm7SZIEugzo1WpHuclsip9I8Qx0xVG1ul1VBYc7zpEuSGFFzdqaCm7DJj
rye9J0IpFGP0Jg3Ol9hMkgk85CoJaqpxzNgR/mhBeLElGRc6Q0+IsWa7t37xWL8oKEUHZns9iSCh
huYij86z5DPWUPF2akX3XSqDTwgQ+wr3JM94DpmlKadAoNhVIv9EqVlbyq6Kzc+UGUEJeogVsY0x
s6BL/m8HmLhyo6Ju80gW0A004hE1Jd4VHloQ7QjyVmVVbHOTIFeJ3b3xiCP9/31pE6a0DhSlc1Fm
qBCvrNaxsOz3M0fzGbtoeoo0+RWIWz5bntYdDT3eaFrqDwZ5WjApLfrFSYgRsUDA2V/anIFPOXen
WKdNjKQE6EqqzDtAXBc5to8ZNmO9S55ZYBq4YrAuRDKCWKdzlm2leTIVsDdsejJpC/y5FDSjziMB
Edhu7l2M86YiQFsmjEeZUrq8LJ11DcclPqWZgHmCEUcoMOKZ0Yy9QDDF5B5p9CQKNrnkAhBRcGJK
9nXACzbbm+C3stqK9VXwTQb8KB3DAkPNd6vKtyt1L8ofEJWazaCt6s4FnDZyrw08P5wbYJePtIMb
5jw6Bd7UeOFgnEAskGdW0ibBmDTPG9GZmKqWvtGIPQiyZYyha6KiYZUeTcQ9m5Ujdl2wrWFebx/x
bsCXm+DFzlts6hALCEDa4H3fDkUayI/9EBlbizvG5hwUPul0gZOCABXUt23/xIbQjIUL+ggDmSDv
QXb2IScKzhq1JYom7Gd8N5rBHbp9hRun/WvTexRdoZgs+LVquqRVxdRIcvEYiQU/4sl/tLTR1p8J
xG5A8qsFpsl8XaLHvsqONu1L4TlvnheL4Sqn4yo9mgXTGwrHorqFxrUtT8K4UVLH8oKR6qFUbIog
qjtPRBktzFyFmQFXHbUJTwSva6RnNjOD4lVT+vajqANhgmzENxVI9ZWUPHUP5DONLdZDG4q/eDTF
vjVHPottV4YfdkbrExLgQhWUrBQMua2fyA0iIdL86CRxlE6n/Ekx5ycDy1VHe1L1I50obit9ShtO
vAr4ztTEOUiLyGpsX9EGV5EmT6G/oC7kEE/5mZqUmg5t4mgBhPBE9IROHB/FqeBDs2v1dNEEqNAy
yDPhPha+zRb8sJFKn/KUeRVfvQI8Lz02JUuTbEnWeijGj5Z+TQSBGeaXF7NUERaHJzPju6QVViSa
QOIuyJItPiUc3iy9gKrpgczoyWBywjWG1KkyEYzy7YPHf0BooaQoWqeSLeOeh/NlYZvCSAlBLemv
2fwcg1Do+5QCgsrhKSGu+d/xkRKhjGne0KDAMzqhUqqFgs4pH5ZvkQEOmYTaoqlb5tYxQRKFv/x3
ljdoEPDuKNgeGs2hTD0CN5hT3bU5dNpt5ox5uBf8TowMOO44yttlcxa8qm5MvBAtoBg+CjB01kNM
1SHjhPgZ22fxeT44SwvoTMtUwayiV1ldnBCHdvUh/lRMt8qFsEHrX7eqUoXLtuQvIHUr5uqgYYUA
Wl7MaE2mp5azLCBKrg9PCc4eBaJukX2VqteG3U60GwWGIYW3XiTaOamLpxEtrl43XzTUNOmbA5Un
SIQhCUJKIT930QietHkVJTk8ookcnYzjBKbUg6rG3goYeoss1CDueni2GQyFj8Dgga10cornnpqG
DpUpEfam4vBq88uUz8+Syr4+vUv6sBPP7tCHh4ckuYJAIliLPbTe2MsytwtZHz30WRladrPigx1h
8tvkwTDCSahHcJDWOBPn3b+OAhoZNvSpP4gUAXAe7L+i20Pl1T5Kws1SUpumU05awWJBip6OkkU9
xwJG0RqTECOF4VZ0tCx2mRWNhqsAbyyU6rJKj1OhQ2X+ZRJRScrR/teS8eNzTP/4X9k1/Agit+CP
sDOQFIO+BNI7ABv0dPZ0nh5XUfK0tu2s0ESPiFsHUDhECIBxRHDM5jghZVIMBiiEC5PeXByHGvBP
WL6xkgh8a9y8KaEQB3BYo2zC6MrhdgVwK0OcjzYxPKZAi/HaayglLdBhdjrvc/RUbA4CkrEo+KVG
C6pV+iU2qKxtkJBz/gAbNIIRKtGLzoislfhTrQ4RKKp8LD8nRJQG6bxsoFN2Gpf5YNG9SRvoGSbG
hlb3YsTmi6pBROSFm3YAgOAtFEQDO3zW++icZGAFzYuA+WgyYbHq6tpX6LAwrSflBDJCvYS0LATk
had5VX0lhrnr7fJ1nlGmUhaLRasbH0ypRsJYi2qHCz6VcrTaAAnbXmXMvzr1I53vrJwPdUO0BkxK
gXZkHyE1A2GLDfeqHaz3DPYN/yRz/vnG5xJw6yqFIZqcQxNxNTCsOeyDkH6RTgQ7/QhrOQ3xg74/
jKmSgYs1D28R6TWVbRD5AJ8wOodxttczWNGx6DNbkenSBo7I7cVZDQ9uTS3GBj3WBHZ+dmpxE/eJ
WI1s8N/DrK5TEMKYN3tGJH1h7SQVki69d0V9niTgnltxb49GeVik7vRQb4BcS2I6yCOmexSXbxVd
LEl7TVc4usGHUooPD/iAq3dBBSoiTkvhwdxzdDPSE4uOxxcRDalMmIyWT8CMtAJfanV8lTi+5ggX
2NhJ1RFsHY2Bh0XxP6Q9Ii20HHoARGegrWkL5BYEVOTiWYG0pB2ew66k1PsTKani34TJOwgee1i9
GjUPcooMC9O9ZCTnJlzkTQ6JLpYLLueMN60ikoxRbDHTJq0Y9iIja+ORUBBJzIfL1VNhGwBpAFaA
2+9ULaCrSwjxdpyvY//9L2VhXIQ5lsU75fUMonbHqmtAH54UNg6j9sXCmPCokP8bw/VnjgbUSV4p
CA6V4yOhM7ja8nyPNdag6YwWSKZ7XpCBR+ODFrdAEYFOqnikeh13AWOATqmdrC0vijx/VIp8VLTy
Swpzduo5AJXGivGclj8WnjM5ppjlbBajw+0tXYRo9UCDE/DDSZi7RU5nfJBTglSsj1yXaFMxZBSs
jGYF4YF9wpRZ3x9Yij6KuNwy4hTlGD0AKHHHNrS2BkOVlNPRiB6b6BSanW89Itgc+wDoABzJZbEn
DFRABYR6pWBxJ585trEncP6C1o0QnDjrZwOoIsGeIoJGnBGZcTTJTTWfHiFNsx5QYZNj3lX3pfXR
ZDl4cwbvKEBrUhZ1XkJIkkW8ql2l1Q9w5Zvpjf63SYtQLeN9Kie7kNZFE566AcqEisuBao5peqa+
TQ+FxiYkB8Vfpm5Pah3/uEpA/z7HBJCu3oui++S8QpMwJE64txtfNgc3fTzVJRWyZu/YmjWmZNFc
EcgAle9/JJ3XbtzYEkW/iABzeJU6J3UrWy+EJMvM6TDz62eVBhhczB3YUjd5QtWuHfCrixHcJ9gJ
2NRk0nNmY38Qn4OeEagWA5KMOMyN+V4Qgde5HKEl1Rx9R9mNLcPS3syOhkZBxCvwsCgSyacZWYzk
SE5oKCWttgGX2DGYMWOE+DW/2q03ODijUHjqKj43WY2M48HPxOmsIQdOXklhnRIHt54wBe5rS1Kh
6nspScCkZKstUPH6Fv82nIIaot/J3gu3SdpjXaZJuHRA65fgaWePf6QfonuqnqY6P3YCMk3mqQ/d
bei3u5HOPp2GTU3AXAxsnUds4f6jpbB2xYEGqSFrzWPDzlZxT1YB1igenzTAFn4tqMBdZIerpaXI
QauS3LzxExWz3JdWCV0E0SqgEoeKzEWw9anPhkv9j0KEmnAnVr6j2d01AC7guXri7hgQ94ia58qB
lta82zFD3dkWQ4zxvljiB01BduCwEPQRD8GVBae0KQrMRNCzy/jO4QaRAAuTKVUNNijAhMv/zz16
EKK15aQh1e5ZHAZ7zfqk9n7iOskksfBHrsyaznio/X/LoQ3Vc4Ie0JvU0+/JQHEnz8+FYmZSrnv1
ixqOBiMsBjlp8RUEg9TviQ9OGu6G9G+aBjj+QvKhp27jP3LRi0laHMICL0Zp/bnvGPrwFOBQquDU
81KiB8Iy2JCYvVnNK1A/8yJ2Mf8loPyv4aw5uEwO68EmBvKB9PkTxdl9rH0FTr+jQtlouNAnE7DT
cufMX0F1ieGN1jQ3gsLJUg95dp4XEDubPhuTf+gbPJdRfXc+dADWTUpcU+pjbxsPVx92SpJjZlgi
rs5R4wFG4udjErWAEW6GIfFcUfhlPwGaAXEuEXtZE4ZHAqM7J+tZfDZHnKxSFyYu9qxh6F842jI0
ugCkV/lc8mxnc1j9msSZSGEIfXAimvylx24HE5uAiIr62kTnMYL6OH4LvqP8KweSYKbgwwsoUwNj
oD3NOgolLsXW3TCqm+h6F0pXVl9l4ZfB/iL/Si77mk7DYzRafDf98qqLWzzFoOlMW2kfS65mCsYe
0WdMaI5cE/AI/JnIUBC0xUxxSficyYTTGXZNXLtdACcnucUuPqc93sfkmYubAs6/CpW+2x1JP9qL
F0FTMtjl0+to+jhAO7Q8i2DTNFAkpm3n9ka008LoBjcVLejwt0KBzVJNY2oTnL/M1jkW1Xgxgxnr
hm5twtavNO3D5W3LY9f1aO3pUKcZm3GFDYl58MLhQPu/VUwOtFp77QIbiXSP18XWHdIrNlACKCRt
vuKhjGN0z1Ijyxtl4yNlhLwUz502HMXEkt0NXvZiA4laOfPF9mBw7kpZWsEaQh0TLFveRp2gyB/K
9RzCmZgJjHHTQ25c5SvMHRkAdFViRGxgqI/zch+oTcQcltG5ow27uoRwn3xmv/38p7y1Ts+xBmKu
i4GriYDnocZYmP5kxHck0VAJvo7eD/4ZdUbOSCUG83zyZInIoAKVk2qLE4wjiLhyHqrreqiwmTEo
fw8YTyBDa9oPJjR2fC/lPwImBLF3CqEJde5CyYgrf77TEUV62U+MZAjFHjhlb0c7VP4diyZ/YkLA
VcR+npmmMhfowBYYCNv2S65+wMAYTWC9QiZIBJWxL4qPoU5XLnMm6SvcfQjJuzPtzaBhucxEdljH
QY31VX0/tz/LbO4ruLxYXVKMpB3Gl4zVBqz24ArsM8DyHhYbBVurASZPkL7FuImQBx5RZCUQ8Zmr
piBITuc+KmIZNdDbGp5UMl48wIWa+bSbv9cI5wkEWIXFree7pqSkiDtkX0IfiNZW6G5qE0MCZoR+
xBJKiCCJ9xHJwnKiTJ55oIoUDmAMLs5WAhKKd1ZQ7DPAqUxlR2qRrCOu1NG+XAstLG7RevVB7I/X
MB+2sKBTiHtSXlpO7/THZ6dTDTGDtNfzDDkrZDbdQzFoiJvufzGehHU3KIkSPSx+ywX5YXtfOrXR
Frd5dAW/YTbZ5DMHmu4wuhmtbK97PgIz794G1tBYFr879RwwoDKyeeP26BkNiJphdiwgC3Dfcp/R
qk0M2Ify4qr6YdT0Y6aMgzhAk+yyduI2ZXQKsRDkMKacBsVRjy4Rjm66Mgd9Q3WSATC0zadPRklW
upQYOhqm/n6GkB/QER0oo2TrLIb37HfNRgI85vRFn4qfpEufw5FQYbhnJJTkIzO8ebuglUdHuwxE
TBIn51kzp3ANQY47McJ0iI+OR9kazstpwZo9AQFXtnEfeUQGYD+1xNh+mfh1JJ9MXnApkTIyZcBv
xN9SWxgQqeex2cqnkzLbCoZdtJBJYKZyDekI8nK6bbJONPT+KTPYcVNoMV5AHULaZKUVCOZfYw6O
2E2AZPHXi8+8D+vEqJNmyj34PAG9+AwMY43P7S23u01kV+8Ar052rNzql6VkGzmhO/p1gOPWUk4b
PtUY7g2WVp/wT85wROfjI+ynfR/n5oAD/N4xDqwQGvPB+hwko+46YeWCBJuw32Rd6dBNCdWwk4HQ
1I9scS+JXu0dTkDIaiXXo9+A52qQETFrVZqGJpweZMwZd9sWcxRlzRgBPDjNT+L+BpZht7uSksD3
1BYO1lYPrY2NZUvc7humC5jkIzmmAHD/ubyQ2UBYHk93XKnBGwBNVZz5BpLVZbs/wjSKmD20erlL
UrVmbPnT1MwbOD5gSBzkGJGPBQbL1aSZTB8NqANa8zCZhzHPt6buboxcyK4hDqVvhktxOmLwQ9XR
pC3m4O8FPJ/c/NCPNuzR2bribQz3EaHZdO6089TU/AUfsjsJ0c8lZqYhDpmD99OVO518kl5SEopD
4UIrjsIVeDd8wGbVMZp3wLEai+bzzQXu0xq1sTveB7AS5WvV4Yyw0fTHFMmlnvXkkWvi6lzi+xa2
jCYvHNmT84b304k29tzQeQ8aBMcYvjyFJ/kyXCq8UGk3VdJ++YACDEZzlPq2Y26WgOeZoBFo8eck
rbFW7VFZdA+UJKxrHdOBZOjeA7rpOz/X1m7hbLNgFxvYfQKyhy6CXOggwhfygYH79DkvYJri/UBP
bUUJ/oA0I/pLYTCt4a58LOrhak/hTtGxY66o17+YTEfxBQeIAYQbvKXs+BRKRzbxeQgQljdvmtZl
LLUrFJowjf/YWXQ25nnHorfxiVq8YSXRBLMVHV0+Cs5tWT3uxG3WojAIycurTHQN5gc7SRKKdFQT
BGndJURMRT3QOryeGAsdpZZtTDMCQMXhpS39OsqN08zZkOfBzgcEamM6rACES96OzRmW2dYmjz6a
mPBdd+swMIYi3sA5YlOJzZm7CgymDoaLP2cPzxYX24QbMsFHDucD1fzlbeqKgT8jMSAWgoNw5Wxf
exIHSiD4gpLPgVllI7/2CRwBdZn2EkxWReNrr+Fl7507zPpsBgxjRi1MuYlfbRTfJFSNWzfhxde2
97v8WQfSzcnimImpIUpzQXK9FCkd1IGJ3crOZiZqw58weIBgO094109Izm0D145tzfShofYK8LmV
dPbom9b0AWKdzlQS755LznnWYd9e0gtpuNx2mv5H7iAH6nXApLFh5AuGoHSxn5h+fBPSU773AHiZ
4qwTMPCKGVHDVVnaPkgd3nQxIcLhNm/Hler5o1z5RamdZ1ZtQ9lKDJcRNXvOmlUrP7uRM49egDMQ
FknM2eBgghiCbnPjWyNsAoJg0BphWguhZ5ovI2ns9OlV8JnWFGHbki65sP9NASQQAsFmB4s0BgtT
D2uLdt8ESxbAs2dvqHo+6MO2Ndx14AWkEWHv6nsnjUly478uE2nkDGPpvI3I3dKMWOSTaMuH1FTS
Rrf4jTGK6IYQcwnyKGkdlO0A2XxoTAuXKDok7TmxLkOjnWSCKqy5NDV2/s7EjUpYSXb6GyLYkOMR
FiiBLsI+bbNbYe0smhCbFBy+gk6+qnU3P2ZJi/KW6QqaNgAnoudNPEhdWRyujLtsYBKBAOec4gZB
EeVSl0rtCLmWXy+JgMLdEbbj3HsbiVZN6L1sf1kLaW1grGHRwROguknhHvbG1rIQuyDAStAeuu7R
zQ4eBlkw+MHEr6ly8LBa191jREEmZSOk65Rp3fybIgDlh8Z/Zpq49bH1hzHXMhDF+8rQ9gDX8+NQ
vRg8vekw0I4kW8sAhO33JBz0y1fSX00UVdNJQ8CLRMk5wAnw3BN/NFMQuzdpAr/isUp33kxMGIku
LwEFUrRT6bUZNkD9NJG2qDTJe17N9jVXR6u7zpjfaqfI283zhWKfGKu2PVd/cBqlBdedHYVIG70o
GXGfHf8I6ANy0ZRCu2rUwW4eAHhT9VrKvRA+mdmJHzLgXI6koNlfUa3P2wglMtYtyPWTR6d5drRz
rT1o4UNX/4EAWhUHt9vY3DfRyXB2/K8at/SWjPMi+9D7Qj0NuZWxYtgGzoPH9LW/FFTaxKDra1QK
qoV5a70V9nVSR1oGykKVnRcMgN0TrohjcuQLIl2d8KdtsMAF+wcjdMjTC7WOi3j0XroZh0LLQ2o3
7Oe9xwG7gJhHvnac0FhW1Wvs3jdtseoppEO1TYJNVh2JQbmP/PFJzgZls0g7II2PhHM2hOTlqccM
ilYYOTRsv+TipKXvm84Fl7oZhSOOYxw6YD7OcpuB9TvrpqHW7BmJknzomq9ZdknY0iZWBjFxbpqU
cll/MlIIAyXUpfIc+MU6fiiJNLH074oIHSQuTPGEL1ouv2Qmg/unWYqdLPLU9w6VhkRreraHD6uE
th17n4ubXGarvutoDm3JqkCyXMUIKggUomYOKRlmhfymLP/UHgcGs/fECY5aTCeLbgDO6i7nX5mt
XW1YfHhiAPJDwOfaIjwooRb1y2ib10yaCKeWaZNdO/vZTgEcKAfJdOH1u7vAx0YBgniB8R8MTmpm
B+ePsbHfs55ERY7BTEt3clxkTBk5MH8d/LEpihgd0ywveF3Z9BKtTlhDiU2HxQxWUGlrLe6B8hfF
6w77uI5UvoB5N2m6iYORDxCUA9g24iMiKUpREXGdSfAH8azpa56V95kGSYvhKjJOfSC6iGTwtYBi
NmoFCImzEa0U5mGppW0GB+eLIH6ozbeZ/kpYnzMDLNMokP5AyXbntZCYfPNbfFxtZMo2h69Qntv8
i0+UDwGQRI1kKj/pHCwWmBuwi6wZIcqEgenjnrsMx7CvNmY2/W2z+JgtBtST6cUKdOJRGFOSFBXZ
LzDCNfeLMnjXdI9DgD1/+uTxbIQJHfFetKo5KaGlp8SYmH+z+ZAjryGFGLgCe+IFXeWINg94r5vE
R1FRpT11NghHe5HEbDsBg0Cl4PPzAo9pl7b//XG4DOZ2zyfR72WqHTXvBa3uZD7WcGXh9eLYbizN
ndjiZdm/0U+3m7InfR2iE0dyxd6ZE/zChSFHIADpRxVTAxu9+lI4DxDhR7ApxtU2QdEjLZPR3vwe
BX/ENplfwWI8RxhiHvKoJaTw6CFSgbremwtoAu7UVlRv9VYh+NaxsXoFfHxeOBnT2IGgVR+aWT/I
PCZ3zO8ECgqjAXn3nuW+B076ZJZQjvlWYvinqR/5eEZ5bP2XIF4OA5snaFPCu2bIePZfKMHabHwz
MYz7btsPOFGXs6Jls9ZCq/KJarXIEGEbkFqq8GobWFUVkErCPe9QpNr8oBY4bMyebB8ItHXRpjGr
mW4aae7zV27hG4hNPkjaV6HPR8fBWKkqj+Hwt6qwnEEi5dX/bL61wy4CktABy3VuyLLhF03ab0Kj
kOpdABjiiR51rdmU0IGYNB8Z2w7zI4zNTcrNbhERHcbERAvDIAXyxf2LswAsR4ORQ/AfW5S61XKZ
niUpgdaPwcIlzcyqGd+s+QtH0aisTwVAmxDsPDDYUa7rAt0aVLU8fZOp6QD0YeB9Tk+Zh0QJ8THL
5VEx2uJOh6qffhJe4jA0FJTJzR0SWZkgk4TR4p6GlAC9VxtBDiZjCDi81ox/BVN+vW02UFxOOVRj
l26DvSL0aQ7ePBuffp9/AIXAhhjdZ885NzfktzrHdINsX3hWh7xyHwglggcGxYLQqQmrB0f5LzpN
a9N89k1zYiPi6nNWwfwt+U2zo0OZHJpz0RQ7w1iEeorbWUb4chmfkGD40F9orBvrza2ynR9hDpjr
33pbPZuc2eLfWgG9SPU+/6mAKqBiq+5l7P0L9IY7r3izUGpbLWlky7w3atRaWAmzqDypePpks3wr
1mYDOUw4q/RyQkiXR2Rz4qYax1aevxNlOkNmaJfLUv4zB/fN0fASYcoTFvnK1xh+wiaXQigh6igw
8wenvAQJfhpmrg5KcFo8qhndArffK/hL1HkVnmphnXDLwI/0gi09I713KOdOdZFryIRIKKdqTXlJ
hke/ZK8LwIkTtHsXM4YEZa0DmhiZzjqHW8CoZqD6T9jOBNET4YIVn8uIdT7XI8tHnulMjqq5c0L/
MFTfwndQ3tEE0WcQ1V2XgEs1q1xcJ+OPwg+2QnMdsADtFn2XZvW/OWScnl16fEDtnjFyjOEF/I7O
BoMx1jr2VYDKYxE9t2xQK4UPOBxMorGNjMZwOkhAl9Wi/WDYrDOrM7BWlh3VmP27xT1iFDte3XKO
E1zhOEtbfhr/ZCEUD0udPWvcmXSMiUkyEmHbVZBuiyR6j8wfssLXJnKM2eKSc8zupUBphUwtHpHM
ewLAc+npOfyskW6UW43aTKg1EQV6LFg9pjgepgqLYCGPCFPkReo8KPub5Zg3+PMGIFMyLAqwGuYh
czOD4v7Y3L7Cere14rSw2BTYutdnqx5eS58cK6Z2sj7LxTr1TYJRWe3cJliljTbfprBHr/vpDdji
j2AO6B0suIpAJpx0xoyD0FDv5ui1buCrcfgSqtBzPecky8jly9oILALmJ0KXIe6PmHF4FxkIVORj
gHyI7qpoURID6ROEE7mwSxJZDNGPq7HRvEsyT3g8tBsX8aryIYzDBQNu+S2+uDGSxIX9na6mUAPZ
+Mq7Z+O5KwhanjfNDPBNViQ+dQYXak5pnvFCY1ogPUsPWJg69q5Eg+Ny4I0VScBZvR6Hffg8/uFk
16PHPkYev1xjroEZRWrhYS9m0eSU1aEtonNCze/4Dn71/lEzm39+aeQbXW8aKJ7hJleKiA5SWSZ/
/gauXAdT/8xDmyvtnCMBrjP/vtOTqwPs1vl/ZdzT5Vd55vUxGHXCdnj0xuIzc4QgShUeDOuU67Zo
WV49jkCdTz+Li2l/SaHAtFb0YMLGp74fsIZ2XayrqE4UvhAc/HYHYOV8mCLiIE4QOImtyqo/N2FJ
+4A2EnPb3rroHWZK5smjkJLjAAK1TDT6H2K3zOChcXHApf/t9R+lvZW1sY7as0SRdQTXzOzDEhWn
RfrKDscTrYz31vSvshG/dcmWTpJubFMl/YrG7YWd3cKdh+dpLmrTUVAEpI3b7spLtFttaGRfvJn5
azY8VazqFtqF1EtClxkt909voidOdN7agwGUZ1QkMk3jOenQ2xeBAcrtQAXyVkbofHFB6ejDArmo
EvZujA5yJ/mjdJSxh6IKBKRDPReh0qfyoZQ2uFC1MDtDvKsZTiB388D7fHWT6UhuY+o+P3IG0DF5
kbX2pFwKsw/AZQmYswqi2hjoy/FsFAyYgULN73lpjlZiUpE8c13jN0odUOIAQogTkmqQ58o4K6xz
hYTV2fAmrxYj/AnhRkh0xZBiNMCTAgVh8BUQ1ShSmsZ8o0CSrzBc63S4pxfmZFbdRShWrf3D4BkY
YOtBpBvRH8d/cWzeLEnNYe/ivwTFgpqPjnQAxYzwfcOz+9zoC8SwYm2UfwMC6n8rr0Z95eZ8k/rX
SNDQlHjqVTosPyQpwNAheFyCmd4ISGi7/PjSjf4Q3fC9JP9qIC7hUmbGS+KRez5mj2Z51DHaAntK
tPlip1/G3O67cLiEzbiWlxk3zUO0IPluu3BbdfoA/SNgwGxp6HW0nxHsBcLdXq/wLLBMyWVLngLU
i2N5z40k9G0JfHLBJMwO0CdL4Q2noFVyn1kI4qpeTKDBXdDsQqjgxbc/VqwwwejLf4OrHVUdP8dU
314N8AsZNmPYgVdDS6IKJFAYivk8rtBXa5QuAf0P561UkKZBQZIxIRv1o2raY0vPPoYTNm5d9pJk
/j7I8ktcJ5vKs9c+7w91Xg7/I7upND1NkQXGoWP+2yrcIJpziLKIEM/gVS+8W8ABr8m0V/Xdi8yG
kjF9XCLv31iQGVdO3zMDoGmiVgubaZNOMz2E+9USccNJQ0mDgEdvCaZBLSi/GdbndE8YodqYPsb/
mDFNjU3rxbC11riOB4ouB+kDL07uHyp3mWknRYfPAq1kOXylHfTIDlK/lz6IC/ZYGVD3VjwsFg0n
MS4W5XKLxvBo8foXF7un3sG2OfwUAg30Ejp34Z3FjXlO+PTWr3q1M7bmsHV8JFXlTzxcgqJf2egq
IdwEZLEPjAPG1NgXI4EMQCCNJJUnAdQqeeMSeJZwTQ4AipUZXaTc4gTpB6wyGCexIEawMIXeyw/J
zDRgQALiAqLiS2EaxumXb4U4e1naix2hP827k55wAUBCbyqc05o2wUykwnNM78Nnw+UIN3H3qYYe
T2OoyLqZ0wxa22Ru/ha++dTXGByWjMMTE5wGPUI17Bq731iYU7Z8SAmvMnKkY1N7yfx+H4MCFaFA
BhNB5uWzGxHyEmCo42OB1eWXdHmZYBezx71eCWc+rp9GKLBFpvN+rq3OMYM4P+Q8IvXXc2E3DEf0
qIr8vTJNv3Nb3wcUtXF3MytnSyomrKjU23kl6cIUxqP5UoqiD2KxQdvg0OuSbcZ8eMAUc8YbiPmT
pFmibqlpi2ebccT0UK86Cw0hjpMUIMsIuIAvX/UIhUFzbgNU4gbfNE5ciU0UtpQUfiOuCQZub5wY
pt/sayNaC8N1QK/sefBwjAApUpc9tphk2DIClDYboX2WPypSqBN/Z8OkkhBd1OLlgznmRyII0HUx
CY3js00itFM/zaH9waHPXTfQk8q0vvaX97T27gfHprdL/zpFfRtTEBsUDAAcNlIUrlqjFVUORVaL
eiCdoaaNO1qLfqxhCn2Cs7pE41UAyinkPjKkNWGf4k8zbWzk5qIfShkESRohQZ1SIsXqYgz/Iv5N
9Lx2eNG4gg1wx6ZmKBnz2TdTzVc6OPxQUcIk6mWMmVh8pwjrx3ozuzr8mxuiVinjTCg4ENgEU8nT
dyEvRSl/OqQWq7zf8JZ4xJM1eIBlLLC65oOy5f1GeB8T5gvxpYK1WmMaKAmiDaWXRN9mtKpLhwWR
+gmbg+ABCXmTdnHNY96OjbEwsCckyuy1hUTr229afv4JXSZV9qfHO2q7FytFcI1BDphPCSATqGUj
NKwmVE8myRbaF1ERcNvn4U04qgvp4tVxAnTwFaGJNQxluiZY4RosuuDoxNWrjsAS3WgIKL+o0xx+
CFuOh+rS7GU93WVzmrLbxJ1pB68KU7y51CgWccxlPo7VmSwW0VRVzMIKG30aL1lCGBy/5BQl9Q1f
0qCA6uRh3GnBB30ZjA8Fr5AgPJo/kHsdq1pmk6Y7nGTw0Mw3a3xtUga7E55T3fBJQAWW0z8Kj51k
+AjDchfQqDv2i6jXIIVKxFBjUzQ6aJMCmgg+RLpTxMPRVxDufqKzlQGQiJPYJfTJ8lKWCYYZ6JvC
abifkaRaEyyV9nXR3XMQYNIOpDu9RpQampQ35Q2U0ECGIo8i8OtNQ2c1g113Oz5CrJd3o/+i5ht5
6p453lXWrpDINCSz7Vnrp7WffYEBruTJEXd8MONvHS6yw/ohr28j9LxWY+9H3dEMMEgJ1+lnU0KV
1GQKiqRa6JRu8m4lkHr4mr+MflS9VjWjgn6ywfrIESTMZw75IY82QlikcdUIwsw5kjpID4JfwHme
XuODAYb5YE5rtbhc6NNOZyPVWCVTAElOkkGSIQYQK02YH+qrUN6t1tLVAKV/djnJzXQXICAUwlEZ
1nSR+FnH39xfhAtx/Pg5zsvJv0VUejS3Tre2lmydwz7a8MwaCryu44TxduRFwO/f1wR/yBsZ9WUv
DOt2Gv6qbBQ1IsFZWNu4yTnFCa8y3AcKwozX6NLlTm3/mOO9GTSvcfuUFMVJh7VL/KPUwdbkfhYj
nUmNyRHLUWfCLPFPIuAxLdimTQpcyWg3tbjjGHaMOO3VMw4z1sl0O4z3vRVgWFwfW3B4TrujyBw0
3//qGkV4GN8tns+kw+/cxgU1p47nBG/gQYvNBw08UyQYbD4wrZ6jIlmg3TrozUGCK18WZD9Mj2ER
blRQ713MBthylbP8iRdv3dV4eujD28hNEdfDKpzjQzGMR3rMNTdTqX/JGhw5ydnplvrqIf+qnxmQ
AkjZ2mvg45ygIfqp6rEBHmwLSNUcskVI2T7HiPonF6904tvY40KhqoBKHwkbX7e6tuvq+W7Q0fp6
LmKtaWU013G6BZCLMBVOMdUqX1TEcsv/+gnhB/TQfdVtrHTE/oW80YoH7ffrekB1SxmUg1hU+l8i
fyNQ0KDEXzQvzqz+OfJuwtKQcxX4HonSxkGs36JLGDRrtYCmWpb90ABJue4t4MJ1c/fYuIRVlnS5
YYr3n7UykM1B02RL840FVBNB4gLM6yRYOJiMIfBeLEwyiJzNBGnKBCBvsbPKYOYOkAXt/lEYp3Ln
R5jSBcHTXA5QXMLjVJanWPqMntoI6EXeYsgZLmPboZuhSHF664Rml9EuHE+miSTQ2PfK+hfhLjSH
uNk7GRkcZF5RjSWMBXAXKGBxVp5aKaXOPb9eJN0+5XyQ/P0lXDJFrCxyQDjXJmXRHh69PzHKhLbZ
G3jakrwIyEnejNMcBRBMUbcDN8LKYPypoEETzwzIDwUUT0Yk2p71XOBKZFWYFVO16U67KjF8aRZs
HYpHFDJXj+G/PjyZkb7Wy+YJ3tVmYiScc8VIGSLrusaVvUrIfZzPhlFuHFpQfr2MvaS2pFy3IUpS
6zYqfqkN8kFYpWnbURWL8TQKaz5oT5U895RY0E5hM+515wpkRVQROhcoa8gejFIxYcRrBgLRfV0w
xRTsGLUAnUX1kbrlx0S8RwxYB7fiPkXhJ2IR5ZunQUW3gdJ5IDGrYOSa46mds1x0mKu+35kr1Tgk
NeWrtO42fgF/h9TUcNzspoD4OtKDfYzhSxNnUOJXTHAgpP+dlZxNGItoL8m59vbjrDPdH++ppK42
htLEmSyjAElEMJr0Ock4sAIqIq2HtTBoy6zC5Ym9r7TxT2WNG9URcPdR4ylkdQ8qjM6KJ7IM6j7o
UftG00WQHPrOsq2/B+gUd9w5n0M37GXXRFBWxpGzPpteqKI3EJBgk52s1n+YoVSieFrFziYtp4s5
YtjSvLcbb6QmofpQcbrTapSJTpbBnMs4696mqttVZUyULIInIHkHhlsS2BtjXlfkE8vpx7ENX8C0
0MSaxw7Posy/YTnUHjnYsvrPHK/yqLmXFZKXX4zyCEs+TdTFRWzuQg2FUZI8h0GLu6h2GBafdQBe
iBirs8yNharM8uBV4L89YNtIkENAlVw4EINEU6kl9mqoPuHnSPXFhLUrqnOAWZJQnGfScxE62dM/
M3opAFWxIi5acxXXFdMSPA951tJLcXl3br63oAg7EtSw/MgSiRHW1hz2GmmjFXFxuQXthmlwcIqr
L45QNJLyS4TnwPpO+4uRODvsPRRwpw1+4ZkvcXjzEHzWbAipYRMKAD+f9lIzho6DvhKv/MBMzlGy
POV5h6ttCdyJK6tBmDVl/bXppy20DJtt5BFvN3yM6qlKtG9MAzOgjUS9gS5FsEiDxnlieDtuhjZ/
adiEJaQADX0MOAdJu1n/S0amYXEL87qofq2U8RKWSAORb0OTR4nkx/ZKa5bdPN4iIZZxMjjWe7W4
UO+8W+siLCb1gxFgZxcnL7r1RNEj0amxZhXQcJisdWEva9/9408PjVBFmMXb3nmwnE1C69KAlls4
GbZIjHpcwM12eJZTuQAX7fUvWac1nUkQtu/GfqltSDaMuSi3MaygSl/M4aW3qwtf2IYfVNfNDpLE
4FlvjME7p5WJxmQTP5gwyuAUqV2yY+E1Vk5wBZgW2uii0/GA0XDnLg1ucNqKCVXcF1fZmgK4ut3w
J4VaDxB/j8TVYhihW4xpk7Nahm3m6pd+GPaGoUM83BCGZ6X1tnC/kAjf0frFNA8wIOCYpZMOI/zM
XYOo5f8D161Z8CBQ+M3QdFMfh+1WxQ60bXz0AGQ9e5RjF5139ShaTz/CbcPGnNjmSchpVufdaukM
JFX+WkRiKkqOKuyPjFx+Lzg+qzCo6ybAtP+vZWzHOtgYLiG/+qsKrqHv7LMKsGsetnTeRVltgvQd
nDwAunbM+Bo0V2S5Z9NRr22ovy2RSxlrrJrmbfTtQ9j4K4nYtkWBUNnHOrvE0X4a1TlEuI5I5qnn
Hs+FMSnADPerXHmyLxISW4q/GbEgVmtiPAlnaHn8vwtMF1h2uERqw5/M/mQQIg8yTF/V0l1yWvtW
Tno4uN2xYwRjhaiGfdVsYdlQ/mLzQYU5LfpNJk26mGSwwGQAAK8Y7xwNDiJcE+sN+hF8gteQLkD3
qmfqb6HjkEC2brlAwe/pmQ5Ea/T91i6ajRQC9QJ3hwa8wXwp1wfoBiUOFvNKhu0J6bQucnnMrEY7
Wc2tId4jNEVO0GxVhA2/D/aUti62N9ZZKmCvRh6OStPmJ/PbRRdSwgiV4tTDEY2aDbcHYcCH6zlW
u97mawB8CzG0AE6t210QmntjIWBFUSCEy6Nj27uG60Huwwxek/ToeX9KFb51XndJw9vABvMxuRvz
6d408CDMv6gmWfEC9XfGx9K7uwiecdLnCIoisuMWYTjKzccbDyg1obPQkdEq0UuzsIlAv3OgIqjk
MJTtqa++sxlnRjkkvW6679uCQlGYuzHyRKmh5TMSIX5SFFBylqjSYGy76nnoUu6J9IcCAvNFJrrO
BFuTA7jALaSDZpQZ9AkwSOUYrpDkNhhEGPNZ5wzVS/gGIKFWzwtHVEq3x5O4g1A78dl53VmJfmrQ
MAmDkG/Bn3Ah9aG5TGmCVRWtWs2hRsSxEfJS4NKdRcZHZNXvNSw42WceY3jgsDaEpomjiSsjnObT
imGlV59okY5yGZd4p8vZJR+wnCE9FlsQmOtszqIh6GhQOaZSFJ5ATms8EUOQtp8AfKYFxUS0DlAi
l8LASIwV0cATFlZKiMhSkHCf8fRhoK7PdcZdFYPt6eBMTCcvkOwDAl0DOmEpxcu2XYU6QXEfMrHr
VHfEmYFTsWnHVxxZ6HWs9slrjSebHDbVFVevo4+HY/w2iqkKoENqBSLtYwhbkzYXGC9yMTdZtjfh
HTioS5hU86cuIO8NNL6Eo1NG/JF+5K6VfYQQr0J4pTxv07rOKrane1CftWaGtyLE+zYmICbG84C/
GEGJdpWGlXZ0zAoZW/kngERuzk7cgkb3kW+fcqW59T8TQqG+ECHhb2W4lIJ0GTmUAp3sCIp9dybK
hVDRwtPuBQCOS3xBTQV3heRUd7xIE4zqrsvE/dmEO93xQ/L2Be8yeKxcefBbxd1NgbUEHrm+2qeV
PPKPBzzMCoIxzCWC4ONxDF/JlVul7BNhbRqjdi4ngCIvgUF514aMDSpmvDkWGQHTzKH2IJhPm3wG
6qnyd5vvXJrBRZQ5FjNkOfpbvXokDJHpkr2XXaF3pMj8yxd3H0/6ZcTcwOSGUVW4L4gnV/6zoj5M
IYFOxdZgqnRn/kfSeS03jiRR9IsQAW9e6b2VSIkviJaD96YAfP2emu3Z6Y7tkaEIoCor895zc51o
+WDVZQXcwvAk9eAuyjQa7wvwXFXSvMkdX5ZrXilWg90fq2ZgPqC+NxzUBVReSFY7C+4T5hWmegxv
6dV5rBQqIRwoYaiW/WHY6cxm0TpdZZ2DIUje1+zm6zEZ1pSGCQ5vk6MSN5zhlzcRKfcYtayNDNdF
+RCM9btk5wgXwR2fqVrExyF0wu7YKuWbpzMVxVzVx2B+8f7TjgVR4HP+D2pmDUGmLhEmXusclttL
9dqjYYzurAtVQlyz2QieK1SX8miICnWq7VVNgSov+5TwPvYvWZZwdN9R2GDtkPYfef8m2RfPdozO
bRpW4J+wwgTyxERXR27OcmmWSvtoSHeopJG98rRxqCM8iZItNViY+6PpQloS5oFnUfoD/zNvdeBr
4FZk1h8+kyq2jing8pC4d/tXNjakX5PqYDkCXzc4Pcbin4+4GwVv0HxhlDXQ4JM2KS1gaHZyKQQE
kJIhOZW8R0fDEjB3sSF0DADYq2H9o+Ui3meSNJAEJ0Kd+Peehopah+epfOoKRl6cufJAZKnpnYcq
RPYvy5qoTxgQwh/mHUlx7pHQngl9WeXe0gg+ai6hNDpR1ach2SP+rkN+Nz3rYW9URzXyqQ/gZyHU
gP1BTBZGoUk7huU5IHJQwW7tFjzM6y7Lfzo10BDfUJXnOX1Tnp+miT47IIUU7286BArXHSnr4nGh
+DBifIaog5KcnVE69GAdDSAcKaVT66xqwYXo21VdmOzBOmYsE18enAxu1QJbQcw6ZKZ3x+2BOUt1
1rAwGclVzj1luKlNJSpboOqK96Yk5tlissey09C5bFw0mrglvAHwxW3U1E/TmrY+bKuIxUXeWYyS
5Ae6KHYQr3CeZ1hBMWBhaLSpbDRycgaJ7AyIo2J4UIEvZ/pKGS+bVsxS7VrGFnHV2e5kN2kyNY6N
ijZLbsaoULqQ+zcsYNWt5TUzOIy4tXYNOFH7g7w76MN43VIR5FcYCf3tDhTV3uxIo0YPmbFkjA2A
TNJyfTJbQNC1kXh4qLny7MzhADkohqcYAb2gCaH6uJ64bEaA9Z2JBrL2Oom5+9XoM20AsdtANLOU
kxYLmVOpG7gHc+k6n1y4Eor1GbJgRyzceu6vNFcs0cZju0s3Xn3ATL1SC533zYcApvzYsdjqSJ5y
RpmJ+TspHd4MaxHX4TF0jRPtZh7dRn/YYXgesepZZfhigSCEkkvKamQTZG7tDO5zMqFNk3eInnGw
0kxIKZR3PEDsXNeADaPiHmESDP285DzZIR/XRbFr1eZDMgxi9Rmxvc17YggGw16GvYUf70NWtrKM
Z4yhq8e+0U6C40vu/kJC4Zobc2ZWy2YOe+W/JomHsxMKLubiiL4e76qOAmpEED/gA3qUOGBT5Ea4
WyjU5kkIJVghk3mYidwFxys+cu3JsAyJNwhVyl1EY1Xq09036eFqPWpmZWUFzC+nWwNy1avvtYip
M4J/6KpklGp1tUJBAvSqpC6q9txXGbes5oaQBId1xLk1xlnQ4fwBTt6tewtMvcE8iT/H5uEWvQmT
hBGEGCYK7B4r4kRaZarikPZauAZtwwb9rKnapf1LXmL65WnXQsT+yKz4fcLaOiHIl7VLz3ikQ3VQ
/cbaqbOjfSQPTITKDCasM+JMFadES5fe6DKJ6uYORzXwnh2H+MpJb0IXB0enQaZu5Eu3RH0ZK45N
VU1giXEQgINEPnEuJHW7CD8c8jD68Vwp/ip0JxQJ2E3VTdmMH+5kLzSd7Bx6nITpkQyD+aEqV5pV
nOUTmxeYO1lEFQBx+phtNSKvRk9FYkHLGLl06G+a6tKNPV0Xh/zNioQq/TC6ycqvNHphEEFcH0oN
Dl7679FElZneOugyhBZpvXIP0FAP3rb3tiR70s/wtkqz1VnbExq9xVFjFykHkgC1F9tMTkRwrsJ+
LllKGBXiKpCrhp3gCKKtM8JkTIpn0X8HLagA/SgNZGMVvkT1pzTi5tMn6zAl4XOYxRfx8NcaOJrZ
cGi35jLYIz7eOCu6P9Ose7BLoL9ZNEv76h6rZbUkJXbBd537cwIIF8Ac69k94m8Iq5o3w6IbFvRk
aXWX606dg3OuV2LH27RWSeqrHtFJOceX4oRmYuevhwWy6xnbOVR/rPSzZk6kyOx3fekW3vGTfkA/
o/QiS6KcfT7txVduviQEfRMSqQGkhWTtJ2n2CLtn7G58/2r2hcRodpH5E8t0nxNzH6zNbXDU4W5d
aLggm8Zzp94qGlQr9k+++4tPIoxoxnnqUT67BqjTtSf/p7j0q49sdn1cf5h5zjjmD58E7ogF7eJl
8FYc1s+DKxMdOKvP/n7IjJ3hkSNxoltO/G7uEDustJWx6g+k+22DDcrPChvFYtyUx+QeXhlXVTw9
Dlxbwk2SdUn0RTx/ADqe6XN6bhj+QWLMhHfwYNggYKa5Nmvek5eUN3zBhS+OxW/winac+47JOxis
doObuX52Yu7+AOk2bghqgnW9Qb4yX14CEisEc95jNLvdfg/rfHY6cVfC9CaKo1nRQuDD3EW/JxBv
OxAdSLRefoajfTQYM8zM35qlHU5EMGsv9L4XzMOgJ9w04hna9lqqK5md2m7zfaVIdAEwJE4lnKF/
KtP4tqY/F8CC2panKURr6zksM85f1JYo4EIU64aD3ZiOHAusXup7p8x+6PWTB77qw+Qk7WexVW11
Zn4EXSj60aRu8HgWUb7MfSajKeboMis3ZXmm0UmeVAtjhATsjogavyi3IrtPGTRnFI6U+ax2ORVb
N7ly8/uXmNqZZvSabbzrk7fejs8o2TjR+GQ7Zbl98EBYqaxzJRct5fBXed1HR2QPoivTU8EOKwdp
dlYaFGEJJ7yuLc40LD5oaNHZpCNe/6gjhMXJ4qIKM/tHSITd0z6qivEYhh5lUXLDozr5012R3eDa
WTTl+NGq/g3iLai0amKSG4hzyGxNlwUWPvIpC9fllB4HY1yhafmg/KYI+wPWjmMfz5bQ4g9TkPlB
el7MhtgxY+XlhztmXvCo7O8Yy1OhYYXxHffmddU5HhLwbacwIuYxrMx7Z+kcHJD1p/q9YETXZBzg
NNYEr1np3vArbZwJZZKD77pMqifDMgLzKs6o9cMf87XUkiEpUoDCWpseHFztnYClf49tuGGtn1Xu
poZjnljxm+y+lMa4LhqK9Qj7VSxu0vtk6eMqlEYlOu9q7yympNwuI+4Fabuv84BmakdDm7YELC5E
AbSgUqSWjoHymeO6nfn7CiqYmn+G+j+NtnxofFrKc7Dt25gx3qxGiqr+Vo4sJ6X5mfccTTRwuiRT
4wejP86hmyhJjOlMi+m232JJA5wIwQYKh3DpnAf2fOibvWoeuJOPpQFiEKK/wVRTBWsfg+Lss/Sv
4q2URMLJbte9wtVsM//LyjiYQy8LG4iPtsdoAldQZ+28RD/bjUJTR3M3ObjBiq7AaElsFJqoAHZ7
EDzyNNvrJkG8dBj6riCL6hGO5bat5OZW4bJMvpy6fKf4IC1cidUWFwvp1ow+J4PoW2rNV5TS5FFO
hfBOFdMEAXBLorlSIqAdE71w/aIAxjeL5yBVz5HZ/pmKmONyXdVkxMmPkz+SarfbmGGdA6UJJyNI
jg4eIpcwuhW5zkS6WHoIJsyOZSQnWbOwzZVI6blCumls3By8C6JFrJeXV62bjlLipACPRUKqBcQK
4mgZcNmRvzeI2/hW5dbDGYlMb6o3qfY1FOXXxdkdhlcBtUrrX2GCfwJB66QaK5rymPLot1OlJtOf
boNkNFiPbSYtAB0WKX7HZvQWKSaOms0/8F9OKnaKbR8rXVu4HFXiZkw5wyLfzl1xCNRhFXBL6xHw
JJ5GJvM205eozN/lm5Ap7Svq3CM7TdNeCo4iKh7StNQ4OVj2wR69FaiAD8loqJ30hJgMTUV6bxrn
WqC+DINwbjN2iQAkVPVxChGoxeNJDSWjwpz1pNRGOCvKLr14JL+oI72BADgvIA9Ig69QByUhM01C
TsQEYTS9T6OmxkCTend5fZS/vioBWqGFDkZS8PDDLKuhwUgfbHsNm4oavylh+QNL5OwXxrUD/uQZ
nwHOlSJ7ZVSYuhm//D69l1V7aG37kMmzEH5+tuSAeX4xR4HrfLjitw2j82QZkNTJ2KubP3PCyOa6
zwKpejCK72oLfuAqBOezQV9Hhf1sugCJJtLSeqr+fL2+lXWBQmen0SWOmODgCJ4Jxd4j3KomY29M
NZoO1ZwBSdr7AzMNIAFpW3/ExXDNHXcPaR/1OGEaFSMDvruNKVgNzNUok3bz6FA6xkX3sQQyQejx
VQZTvE/CbhMYbonG6VWnAExaDv6oTlpzMmaC2HeBfjwk3wUhttAJpoJUxXKw9hSSexRB3sBVn/CA
XOokuI6mtCA19j5KSPGqnHUdxeu2US9dEq7o8BERu5wUb4uxZOvXCwW1pbxPPS6AnhGnOKJpSsrw
K5S4hwbkhggcjtzkUMBLTymbg3BYtQpZaLnx10b7McXxLNTPEiu1lREYkjjQ5m2pYRyCU+S8xUpb
kpBpbomZRW/gBmDrmNp4qfoSwqZZ3Z49k2mtSzdRsNCxIKcggbNImlmGBNR59KLDQ1OBgw1ecMh9
DPxp83INhi3DbphcgA0rsYr85h6bxibK+nVvts8AMMboqF+mgg6zO6R+JiMxC305ZvkSOXS1noS9
cbt2HzvQ8Wv1HBq0T3sLjDnpDWLSr0V48JXs1nlApRRUC7iOQA9RVxkiZfiBntbxJLBIegaEshqQ
7MXtRK+xWYddR7UVrYOqPin20xgwx+EWQLB+tspgp5n/f9TM3CZfs9rmOVjYkukOszO/wIDMgM0e
DyjmlooXnUHROPynMrzK9afGZoFl7qzW+lVHBcJ5t11bVBQ2FlTe2o1DwKO2yQEuxvnD1MnNDFmx
PWoqAgCUuljGrUqvt2bSQQJZoKwmUCq+tfE6DBd9WS2QSNDkhv5GT6nGuVPxDJSo+CrH/zMpHXti
MW0LeIRrOkRvUBpGxXbCSjsPas4CqY1eplKOSlbrxNvcwi7wmOfjvphc2nlQQgYH0bCZIu2ty6db
6FtTv/TJSXXsRQ7CNQiqKyEmezceVmqNQ5uGX840LYuWGs16ow3XnMAVdBaC83Ie0ZiuaeJiN62n
66AVnxHKR3pcNMMQPqS4uZL/rHSudy0qGDMGwSh181RGcqYt2lkqSFdk+8E9DzQM8VqwzttkFfAE
64q21Pf1YB+sHl8XhgWitSbmCcpfgmuxd9jV6QBJB6HU6cn1mauEt7LHSmGVDiJ33kbaZ4lol5H6
U3K8qPN0L79tO76P6PucEQZIhA8k9TEdAFOxALbySPRAUTvrXSMmLKuAn1TNRV4nJpJS2iVTbnCB
4kvLwb67urMtbXPvlhyT8HJL0xeBtYifVfpy7rSrY9rsHrqtrJ2IHPDnlhVc1JHGjnX3+SSLK4Va
jW7jwI2mIMiTW07v1fswU26UxHNLFSf4pd98lBjNt3Ay1kGfXwf9CP8STk95xJawtHlZRa0dQG39
TsG0sbryWmvGqmCjJNIhYiQLoAYKAXu1/Ht3yDYgLhDJ6LAdeXAEd5R87+JO2ydavB9a5sCTWMbs
JTqqe7m9yqaPLgY2aLgU9Q5fbEAfixc24nyYHDZ9KsZYO7cn0XbXgKVv0JOl3I2SaleRdB1yDg7I
N0z+UjKeebRkYSh/8KBPd00aw+8smPVeu/q/AY2DE1OWVhJXLD25QgWWhaUNA6j8oinkUTajcePR
SebxkC3OY1xsB7qxkq/vDsCQpxhzP0IaapNw7CQAa15nD42WsYrFOJBcCmVwV1ZPg823k0Pcca0J
KTl0NKpRqKPOLaVORQJIna+RRHaL7MIJNap0kToyjrJ911sk2SFUbAUOMPNIJcccP4H85xBdMz8a
2b21OD4nQbpOUnphzbypcm5Gm2Bx59ttkNgAhwYQBQGv/gb9vVbH9FuNLUDYzhdt5q0HhKVTH11R
7GodZKErLry5TwwZy2asKF3SW59oLyt1V4GhLYKJVrvZw0k31J18mU93IH6NhqfK0o1q+NETFlAi
0IZQucoiZZPU9BnwC8e0KX22C5t+sf4RBbTRPO2UUJEzaTiqZb+a2oarGfwrvJdglykBqCoOt3Fj
7c2BMjXLPkRZnFXBBMzieevFe2zaW+kwLrhwyI0EvZdO2WuSixMZEEMZ5DVqusopyAORXyZYF6wZ
lXZq0nwpwpdMylD9bFECnZJvVOklz8lUFyT0CKouCTy3jIZGqu4fki5ad8XRbMKt3K9c+7dqKKwS
hruPMMcvLmtIm/H9zC+yT0JJkcsLoKUZfQ1XORaUFxV6viFpVrXt3TtlF4d49UtvPeXlpUqLQ+Gt
MwVY3FHyk+1eX8X8QG3yzB1jzUPBlh1Te2VGePBCdkHIHbP2lFTUNFp+yFPsp8X0CuuSwaXYKIwg
DCNZyPojTqKTRre16QgMMDJSM+1sp6Rqvu7iW14Ol6SZtiENX113N2wkPFdVxnTgjjfITdE1htNF
/669lMxqpLY872uU450ZryretAw5Y0pUNDyeuisuOJh8DtM+MwRy5nCQsOwGiQw/cWBSk5tIfBkM
/20ZQrR1ac9Zqy4n/kzl2Y9XHa2pqHQ+FE8/VG36Ndb1Jp3ESk3+yUVRfmScWF9hq145f0gHgu0b
e2R++Th+MstNLQQ4VbFU5CjHQpMR/5MvwGg5lpXayqwRyGniOzTWiC8tcuTqz9BZuSilAAfk2EJs
711NnHuu8KP7yXkIA3ed0vOW44zC+BbZeWyLJ7o7dtTyFnra3sD2kMEoJXfZBI9qeUjFpFjd8/DQ
wpkY0v5PCqgluIkmL9ib6CD5W0PjECxVXW3L+VbxUzo5AfDoICQlXI6j9Sg/ohSJ9eiglQV0HAGe
Iv/K8H7OVce6K1Fmzq2xP5UINvBMO8zkW1xl2lkP699gGLBRXBwWKU41c8VX15H5Tw4nFQxXXh3s
4hSrCYtj7gcXUdAI0zTpM/S5Zv+9nMj6sWqGL4qNkgnq58yymMVG4zLtzbvd0Z9Td0nbbUxsvE0R
HBWATwNdjbjz7nrFm+AP8wKxP0vtdaIpITluYdXsPFW9GoGNEMfDYIcoQougDtVYHoW2cyqIfbQt
y8z2V237wtkDCLR7l4COmMWPFlL5cqFDjTxQrs2Qo+ZoV7kkrxiAeLHvOJ63UUvuIgu1HAOMrCQ6
mqk8wBj50yOo83hCiRNyzM/AJwrayKyLajhE+5EJgoAPjS/NeASTprUh9oDmhOFicf4R/YVymH6h
tHxBGCcdgkNq608/6dhe2aYQ+v3EOTTZGllv8ldXEaiGcgcvYtwQNFaxVVtplPz3Bfqg31ceLVPH
3BuhRj3VdFuNGA/IcUqg/ZVdf2qBlOVKeDcz5zhpCrJe74/NZhs6J9N1uFzFtvDdN1NTDhOltM+8
OY+aq1ZR5jVfWpZ/R07n4jH3F2ZL/CO6AQsKoxMqj0CvaArZJcR46+UQll4PDpmkffiUf6lX6rEb
fhQMn0udyXBe8raMA4UJIzdIUoKiq0ura6PlL7QogM1GOhtpE4KPE7QXBzXd4mmJe2x6vZ8ZSIsV
9DTBwrNGHmOxafhJAqdAPb025F6fOHRtyvdwHDQGncafEGlMGdyzW2Z/ZgAIioEsZKrBpGczFv+a
UJ7GeYec5iewp32XTufJdPDihO3Wayxz3nZJscibf4WtoXwsa3iKfyHoGqT4KeUhTrZuHPady7nY
FFD56+zlqdomBvlU2ex78S4bN4WC0YleuH8Z7+nIWhJfzcCBtM++AISluIraXFnWm9g67MZlJQ2J
PWdaeubBIuP6zVwVVCjDoS0XifrqFanEevXyAcNeiqrWe+dTZDZkS+FNdnMVA11mBR/RoEqJKkg/
L9tX1G+hdwIMGTTmqiz8VaMC2xw+5YfxOpXIY/oPbnVsEFbJmFzQfq4J34CMe58DbstTKw2A6Ees
tVyHIMxC2HcYqODurCyMyumai7xTMJ7joiLRxQKHBoWvpSPZWhS8zqCcRUNYShQ8IwEvynCWFs3B
QCPbHPK6ds6SDyPwTh2IkgJgNfkEtSACxsNDBK52bQbYGWkBsf7gdvxsR2PX6g9LudIdCjc9rRYg
2DM5Ehk1KGLBxZ+qa0TofVoylvAAyTHgZMSHwGXjQyEoJmOeUDOhQxPkbdkDUxxdIQyJ3EynuQVO
sxIh7KtyMXBxmPIXrABNili9CXa1eAUAsEW3C1QSP5VvPXW3JqCxBElw3Sx4lBcCDQW0gYrbvmCy
7fx0AZE2vBBOH8O465sRsfYtequU+f3vv19XMbv+/Fx/Hu78wa9sxv/kP4uf69XhNyYBfAi5xn/X
vyu/fq58pPyEn2vzdC7hUZ/dd5v7fLP5W1w318X+Z/HxWBw/Po5HbJQMTa6Px8+jWvIb//BZ3Ybf
f5LZz+PRMUFh2kN2N0ZFfueLaoJwaXfJ6+HzHol8NYwH/v+SHP6ky8kER/7r/fevx5+Mq2cKowEg
L/G7rh+RcAoNrNo8M7epsZuMtwAIkHOsE9JS8HQi0Gfpz+jVDtCJ9BiJjYwCcvp665DUO2LQmsDw
vIu35NtjxvvtKpD48bXOmMVw854o1umCALDB0Ax1WiJhGPvRf0zpzdQ7plPmsCBm4Uk85k5xrlD1
SWyHuCsRHQeOEUs1eZYmvQz6F5bYe6bzDwGSZ7TEpQAb6I8aJm0pmVeGO+zzhRUdRv4PMnzv7pKT
AX86IWgDXZlULI+EWCv+WmDkbwmMlQ8YIQ7Mkh3yWyHAWqRahwzXWujw4px7SIIZwUKu0NwDsjnV
cSg9/2KcmI7AmwQtP0rDrY4EwLgPwSIqHNpj1xYb++Am3PUoDpurSaII8USQLNEc8tT1NAHkQpMj
63RQ89RnLT224Sd9DE9/C5JDNRBPwq6OGmyvpVDmYkA6qM5s3lZRUfhdA7IXBC0TNyBPhBW2ZTu1
0fHXNNTYDScSWozmq/JavjrsuV2l3vzxOZS/Jk+JVPcXNkLcst24or8CgNjYCZ48T8WNjYapLVCa
j9V7qxGWDDfXGcWH5cu4aDodSv0+MbLN7beBq9KV4SPRfFSqH/l4dbLwCL4drilRNdNwYICb4usq
zeY9H6JD1tnXMCGrxOg+DWE/4oBpFyD+XN+7kTsfcm9TWdMeRXTB9h/gpTDwVhJluKw6e8W0hUi9
88S8EkEC8PjEsP9FCW8mioIC7YkiR/CJBqIAAKMLkXMvaszqhLF48iat3CtY6XnRUaQZnXs2LO/X
7ynS8uijTr9EKP7peYrygY5KOjH8PthZzZZRHwW3TcYdJ92AqQIl2LumNu0o2wAokYEhdt8GtFNW
91mE2HkauoPpR5h9xdmdBDXKzg0tHXA9KEvbZFMbxZvKKYrChoZu6M+a4RfdeEByEDruBn1SZ3Yw
NPDzhScbZS96IItxRcwc3+Xc9NCsy2jvJgaoLVhelNLeHyEVkcguOhyQtGzPHKSR9qabRveXhq0u
/zP5EUZbo2TkrEbHnKILhgLZjeTbmPZxCpJlSLyUOyA6y99AUpExLmHRNl+1+QktylhYnMfSuQ/c
1A1RMS3SjbKQ4QjzAUFljNtcU7ul6kS3KDCBF/UrU0MpY36RjZQ61k0KZqWpBDcRLFd2imI6SFAf
3RioaIwfImUtTXfS1SvMkxlx+yzk8aagPzIQq5wf0Y0eVCjUKqoXp2zfRMmgSQT/6iBjHXJ/XHon
Q6+9O6SjyfuvCzoUG+qpUp2N4FQenGJWr8KRWXtN4b/i8tvWMMzTnLG9g5XL+L1uzWkVl8S9Hb6b
EC2cG0LLQaqYFgtRR4em/qjlX3sWSHX6rh0GZ7iRlKzcLdNo0lwwuj2Pz6+PPKOvUMDo3kEXABCn
5jBFET0z2m+cKNXBBV+kHw0GKwqOw4H5Kw/vAD9eRbaaVB9Wfmsm+sldvRjAS7oUO3KZ8lAihX6A
aPiVnnrg+xM7LPHobrYizVR/arAdBg6IqJ/aCh+ydzS8p8SKd7hXkDwjAa/XlvXZ5+PK0Ml7sX9L
/T9gt6QyRlAWFmMENMZcxxH3g0MgNctPFZ9bQ9301NvWCSTBQiHAgB4pDDalXWmOWATxzdI+1OCQ
pf25Fe5a7VcexlzycVJO4fbRtDUspWiE0mcCDDMoj5nRH7Dta3n0OaRAbKTW3NHuKCG2SsEwY4xu
aWYtW8/d9v3gotPyr1OtH5nw7PqgWHO+4HgEU8X7HKPqy4nUbeQ6FDwMUqdPR+7jqNCQ0VIg61nK
PYpbV+nBjNjJESLvTh4BeCIRUg2EFsUrpZlgFLPyMFRkAnjD8Q5SkOIrE0vEu4/Y68hCfbZe+UvZ
4ExsCphZ452O7WMwt/JaOx1bZ4DT2+xp6OQP1tgFTThkvB89IAu1fwfwq9fDhr0pt5x70nI9G8Iq
5kKhGImGu4kury2Lk6eCCyqzY1XaexVTnHyx2pjir9sm46HCPkGv86GJ5nMgLg8BIs23EuAAAoOa
vduReUGMiugGptsh40wRlJ/yXDiQIS+jA7wCU7SggOUHLMri6HKZ+/oBonXX8kSK8TTyWWXq3N14
r1Yf5UT9YV5lh7SOyXfgG5pwHVyLLuHwz6yfY59sq7764qAmDvE9wOUI0R8EczohDFPXUBsuYd2+
sQYohrJT1eFVZrx50oDrf6LxFxq6SrGvxvcjvotFHcO0YtNh2A/4ZeQGQII40MDPc9Q/aOl3FtNc
8BHSt9xUxYIvoQW7NtiZBUrglfVZ2TsDT2Q8rjB5nQymzYjMjGUQ1BwHA5xbO8Xj7tCQmzNsSRs5
xrWJLs358fuzksM2xUoTy8QJdDUIVyijkr3u7KgRnWAnDEw49H6cL4FVS+p+XZ610SN/2IgBfMYr
L1n0/jMiyypPy2XOO2joAgeXehaYNYEDS16VFXmbKVL2JUqkJak1t2b4VqJb75bbODjpRnw2vZPG
JJrRTrrV6czl2edgoBhslIcNU4lDC6zRaR9YDDyihBC3cUKWZe/ZGOn7MP7jAJooOMARelt4trMu
KTmYKTd8wUp7K0VMrAQj+RonTMKAlox7xZvpyFXjgr3XY5BheWtKFJs5Mvuso0ADAgymItbFhgIJ
t6L1wo7i8VUoFheulW4Y0O3pgvu4x3dYLOY+nl8RM5AyjCdbJI6hEgeovcSMRM+DgrVL8WtQ5pQW
Tfu2wIbKs5OJ/i1ri3udjOuQCyyDC+SynUhKnU2W2wyom3RzhW92whQcnaxkJ8VOuJk8ZeMG+gcz
gEvP7t3ruwACpMWRAWwuVRB5X3DBKtvaiBgeD8WI0dM/ZiWrQlSg9dqf9ty+zHh3BeKdultIH5iJ
Ts5njXMpSQa40o4176JgH4f6UWFb58ARdv6Wo50j8z8HE9vONDeIw6C0kSe5NojIlCFD015YdF68
8JCy0I52+u5zINXr/qtM6daadG/xbHB5eg+oBuu4T/kWG2cGeMfCAUBb4aOiD8KymqiIdju8b5CS
sy/TXZe8S6wBfTU8ENjS5CS9FfgDYPQhXzllvfXsCSYUS6CSKeuIlSWtiTj2MUUJl4/qqXmUp/zS
NoVBHJPYVwKmTU+t8g9o9cqN+m+lBB0y4jbg/SBUYxmN+Q5Iu8WaqVXZglAIlIzOypDezPJb5UHO
khrLV0HHSvTrmtnYTLE0ebW4MgNBnW0Yr8J8KW8UedTVrPBejBLVD8UE2EAQLdlJX6QB+BPdsW3U
NHcXh4r4h36GeQyz5uKmp+1SGRuwzzuF24hsdTSk1aUM/th7jmoYL3uVPNyaFa6331gG+QpFKWfD
Fm8QAhqqC7NBcq1+Kj2Ss7FbBZ6NoL0h1hMEj7NrQ+5lm1HGs2GCK/8yEM52kppattM6p3eOTYp8
Hp1bMec1lN3LVb8s5xzTdbcdth96yGj9Mx9ANKap5qiKb7vToV0PC/nD9+qvvG8MqCVZu6wL95yZ
zdbg6cT3jVjwlwWiHVGcUjxZbbVOsKTFCv4BFiANEyISbO8ia1arKHAA4utqlx3ro005MaKv1Nry
YoXm1seWFct4JU9/ifSzVLeBU2+MQkZTI9tWxdtk1ne6OP+stmT2ktKMD5vhsx+ypS7RCkAzCDDR
JW4q/gkiG0wJaG1Wo6AkdKAEH00Pn5aaBqyLdy7i+/dwb6rUw/zaXKTDzwbl0FSELxB0MiSc8Dkd
FiwxGRpH2dNj1FjwzGX7LPLWTHxv8pZTrT8vNTdFZFwsY3wTRHS7EfnzfXC39QALChQUnYoHXNFM
B0PkGUcczvS91LeWVkXuMUgmBWkEPnNMlWStIJjsOv3oquFNSlIlKK1n8enU4RuV2CzxcDvR93HV
ap70Ylsnd8+tNpZIyGrHhqJO4SFSVSTpdJkn85C2qL2JT+E9J318iz2JAj9P9iUnGovLyIDnILXg
AXgBcnmoAAz2cgaPIepVONsYYpK+O9iueexa5YApejWWDcRCcHi9cY9CVC9ESjkJWL3BZO1DhNr3
OKO7u8JSHw7kbEzkdnESHcUKLP6y7aJDTK6cT+csZrZFUFNGl683nxUy6GlCczZRAejXiTo0JQij
8bYCTq0WruL2GLJKIkkkrRSE/hfgKlLH8hJz32PUCA7k7SfDXDqBB8p3BccM/cA6wIMeUA8tJm/T
qUsbRSdWeGveX2nKlRzATQtthYPxZqixRUZbEw1tOBGaYnxWtbL8R9N5VribEi91aHIawbyZs0rl
xq6B6xodzIKGi4aJ0eZ0MyqMYNujoEFLzf5hls7WCojgOzbOa8oHWmnTKnIbToIwMxA1fyP40+K5
My3oTBTBLrAPHQ1DfjCncZ7wn088thkMhDg9KRGxyTioTfdWoIX3zOQYTe4mwTfiIDuhD7/vvWw1
meHRC2MMqYgf8QU7BkNCb8GE9hVy5TwHbJetrLDjz3vs3vTLPxKeAMWtb4j6+8DYux3IkbLZ+Xyo
WfymIe5tIEKgKDPQHQGVbKKheKPrSXJ0iTNwIMBJ9ynAlHtXQBey2nms61uLIEW7vKgu80ZiwZVS
UtE3LgNOSWtx2eLRn5tUihxzggQ1FnOBDPqb1me8VH3hjf/j6LyWU0e2MPxEqlIOt4AkMhiwsX2j
sr1t5Zz19PP1XJypmX22jQCpe/UfX00yL4B/UeYJ1EQ6yGTgqTB5Q1wiY3a2SjbjAefVI79Nh2ML
uQtDTj6v/d4k822psB2GlJew3FWy5LfauSSogx14+UOEphUsqyZplQn2C/HhyIq1MyWFqM3FRapZ
StnWTiFbZXoCEFUVNY7UfG8rRJMqEBmk/KmlDDHSkZCkX5pMhFuShLpkrDfCQFSSTF+eZmwQYd9c
BoO7MKYOsNhzkMTaAV3ANKnriKktVwKWGa2bjFE2YcLhjFzovqRiLq9o4DXHAmnJIR04jTNuJlnI
MEvo06Ky7SebmrZ5KwkfEm2rjkWoPCdw8aAVaPb7+i5rQoyyzS+N1X2lDXmnmfTaWamQbAkg9SgH
fwz7BGqLKBXy5MAnceXSfKWzfzsc2yjnSNibrOYXYop5FCZT1lwn7r0YaZoUdNj0NI/Cg9F4Hebh
YFalJw3QP+QxDSM9mIiEVm07I92rdsSAR5T3VjLnMt6ExlmIk51tsZZoiEYTcjP6KaQshBOYEt3y
oP7os0/D4vPNDc4njtN913bYrcMahIJ+0XE2SfU8p4zUK6PoH7LmkMRDXJtMclaUPXOLCC+TJP0y
Cfye+AYUY/TFFagkRGJlp5WnzCi2/DfqUuz7Sh0COePU7klUGkUqCPCP5A4KeWggyjbA9AD+3jLV
67TM6hadTh0lyn816VayXBzGOe0JosbvAo3jjDitQzK7cDAVnPMUIzhnNSWrhrNDnJJL17G64soI
5W0aneTuljP3fIPNB/B7KEp6n8OORqIKBXk4uJHzEwpB492GHzBbr1Pu1ly5GofywaW1y0K0kTDA
Bs1jjG9h967zsgVWZSFuIfCyzvZzf9PqBzwxhbOc0K1/1hc3XEdo0kKEAv+pfqZqR3elegBFy9NT
AJqhMR2TP0fVQMoUym3emq5ZX4naPtTATYofc95SAxq3j0ptUhy6pwXFD7NtqbhTFu7a4iV2CL+z
RHgoUkMABJA2OjNlpTwUSHyU6dFleNHQmfGlCodrn9FzhjGdcrXGk/HeG9EvDQ0GD9QwoWuAhjL5
JBxKJX6N/mxVbiNRjosfHIZCI6xSxND4Yyid9GIHzCTNxwI14UkplXvWOAeZc/0s0SzkDF+gnUQq
EILFgmRbCaqe7jDY+0glDoXDdT/TfqAL9SyW3hHZl0l665Xn7aZO8h80RZ1fJY7/AaFhTIqZpngD
J0e75sBYU8ahDMjQrG7ZDgTnY9dTTPWiJLrrMOWlLD/oxT6jtsfZqQM77KOKRkVq3sW/ZNUencPb
9MTTtOpH5CykoAtUJMatrgf7XOVobUNvZp3qrJuQSuJC3xScuqwlPMz9J8nIr21PElVExV/YUz9C
UPPZgL60h+FvKgjlTeasx2PDCh3dIfqzda7Fv5BhIJqhP5FBb7YMTdaVajazvNEjpgQHkHPY52NY
A6ip0W5GyG7J9hEDEc46uiF7MvILhoJaszycmtep3Jlctq5H99DIjuGUh95UgJPXSG+m9GuaapYd
btOso+aGYUwvNyKujJBaLLZnuf2N8vEtRH8h6xMDZoJlrUVF04Cf41K3HpOlbHLEytlovTTwl0lf
bqmS9Wob7m+R4DL791HB3U5H2EjmopO2HJhwgUbnsEi3sTo9wzjw1IGedSN+H6bhUU1hQKpTdbGi
8r1pKGJip0XxSmaQNJEcxeWaAU0vsBGI/IFlKVCferI3G36tRsFSvO2BUyjHgLIO6FAsn1mpnxyE
Sg0Kxo6de71IznUgl7aMG3QiDw0UQJURl0Sx/bVU+KfoNPx0SuXRLuVHxXnVLn0eJIlsJw4wxr9J
pbiG4ua0JYchQJ3b9kQKf6ZV/NF087WEQrAQIipZ/NKRMp3RMDMB3Ev65OclGZCA6gbNqTMJvu38
sLrqYZMRlEf0qnDeiCmraKPfmtbXbPEzPlJ73ke0IAAjN+/mwF/4VzGPfGfULc94DKgRc9sE7COu
tg6OTiGjp6bqc47pZMiV80zVWBPW2w6fU7tgxLIgSx42m2g/GjuRdgONDHLmcCpL6omBrNhP+MPN
0kTaO2wkaiAz7dAZwTE3tloX0uunySxRmJZBJq2EpcIBLUt+gzJ4yKC8UxA8BqYnu72XoeqmTCFV
/603oqmtzl+sf7L+Wc2AejhntD2HNWaseAPavQkd5HcJAvPYGHdC4O/QJNwq6GLKeTo7THwYRg5p
OuwCsAVOa6AMwRQgNgxQ8CXsLaNeHySpdwtVOyKf3haF4tYwB1ZlvUR16RlYAAzrhD4Yf4FrDWSC
qPGhHWLfmufXtJG2Rceny7yxzpfw30w9eNvZu4B8zizW3gZU+5gz/+oQKIWeVMW5NCrJP6q+UdP8
JwWa1xoMNLbSXiMrJd9PWbejhhX4hTw1Lf9Hyza+7Sdi4RPRceuSGaxOGTzY/YxR2xsJxikCsu3s
nnEUQVWywXWI81VntWEeRVsTR4hiRsI85OXVwsfUF0zQpiRd6ES86Y3xVlCSlCcXdaafJi5oG60p
Fso0DHPjF7MUovbi7s5h88FHZKEbSpfgw1YmXA/Fc2Kqhempz+FDK9k8avg5L2Vh6FCBYWZhSIyg
oylcmrOJ4A3EGPpfF7iMGu5oc1bUE2LkONVGme6iZ/IJSEbWEYqa+4WcK5ByPE6A8/sGLC9Gq2Qi
crbWI/sO6vLNkIVvIDG2/idZBHcg3/KEQGVJjL2sW+8k3G2cbNmGANQmTbMGPpYgehlqGYGAsLfa
1xSAh3r4rSETZ0SydLTkq6eu/i3ke/K6h3EhsE+ud2V+SOpdPykeSemo75qjFQTXxNRY/IkGo7yP
vCUMOpyJmXLBC5IpQUFFdoOG1D/KD21OuYPw0+LE1tlRJl3x4jK/G2xFah6cFaBS03YdXVrWM+9W
V9IHKY6cBee3YNT8PngLxyd01URiUMEu25BaNY//qwRIdRm7E/XbI7uZTLxIF4rkFYjSuacMkB2g
qWzMIQ8zYgP9HOSZySc/2oNxRVLjFjybutbsGhIouuYrzLgB9WQX9xU1UfMF5bJvQshK0+I36H35
RmfojVDuUWUY5OU8kVIw695SShgstjUpeyPyCDnPAbWBUDEkeGSY8Z3O8Msk2qcJvb0GadqCqAfu
Bg+wWLg0LiWWzLMyK6eMJ0tt24NaGS9S+eEsyUn/y4bmNQ45wajLJWGEVGm3LjMDKNKtdMpeGVI4
ZVAU8GHlCTfy/Ixn5O4QbJZEugzqFYuAArZ9LJAsd/tkjH2DdOKVMI4Tw1xJRCBBWNQjh45QJ+Rg
/lnU79TNRXYoFT6aZ4gBdTfne0dwwO40ICt1PImf17A2Yhl34CRH8qfRCXV2vY/0tza/OzrkBha8
wSIbPx53Uh5ASSrbFDa+0tBnjS8qDE7jfLaB8mZhECsiNryi9PHHwtG+FRzyh2J0W0P6P76ingrR
QgMfOCOTAZxaVQElO1a013WK8kbkrow4G1s1fTaJ3yZ2yIF8FSC+2F7GwDnKaEEM5KGTgp9khMmk
FlvOt46Xkx4/iI+x/CTh8BDN2mseleec6h25oj8rtsZLrSyfpX616waLzHcd6VeWKpkaJYUTe1P4
I/3d+wlH8VRHB4LDt2nLQ2DTUSbQdxSTgjSIzOpDJzRvrkdfH1GwNSQpFZ2MaVH9tgyQOh0CMRwX
anUBfUSoqAgLVRkA+YDlKfPFGmE4Pw6hRDVxbWjD4n20+fRO3umT11vPLn07KBtOilevPG/n7Xa/
u9XK3/nD6ub7V2rl16vbsPJXqyt/fFvdVn6+9m/eLVo/Vn632v04a/86rP2Vr69W7cY/+o1LYPVq
WBMOuPoJvPEqvfqr3yeRsWs/NtaLX2yvw+p64yVWvz+r2y85Rd/mZsCV+pviprw67g//9H/92P+5
xuufq765kkM8ecapJmQr3vk/vPLquKLVfNW4LppBH6JodeSCr8fnso93w7p9dz77n2x1FX9FXBKW
f/fIlV2w2/JuhjW/8ymuU3vh0p8//PAqXa9WO97r0Re/88jL80/+5nXX8f4zPoan+Gl+3nddnyvw
XX7/6nn0r0f++pP/HfWV6z+vEN0rPpnjD2+aP+RPj0/eEz9+/f8/SDQVr85f2z+vjcvrDeuf6WVY
G+61cq8/lQuD/o7Be73ig+P/vDoNJV8rOH3jM0NSJbvcD3LFeXKtFx6NVQ6DSLQqyW3Av0bPmB4T
NmVu8mFLMeEUoJGwRSSBhkaR/EKc5ZAVoM5ISmih09lGdgugVrBBAGzE3kxgM3EBfF6o4dzEXEEr
EaWHayr1Ecyp2LafFlI82xst1y6pBapoai0fEaeBdgKaL9PrIo2ebTndpu1I5KyT2Iuy9Fj08lPr
x60l6+dA+AATub79xgt63cGJ6LOT4tU09B8jL870uQ54Gjb0OzyZol+lmKdmifYTHJhVRm/iHi/Z
9YEi5+St47p5bFrD/HNGwqAcWd/hMf9/siHftGmkHwczuAhzk8itGua/qVI+BqvcaA1E9IgcOqZu
k87pJrSPuWTuHEP41cHsRspyAHSN9qlzhom6/gK93AcxMp0z5QszcB8SfC9Nf+XqTNwBjpds/NBs
LBHgfQZcpBBWWDoSQ5t+7xgKmQi3NNnmTHwCJ1WwuRg4J+JYkEiwG/AFZE6mbteexx4DxhkvkywD
9cDZjfZLRPOooE7mGpH71qwg69gOTrJHu2TdbyWg/cX8MNR0m9CIrnPQyqWtJqOEK4iEUiFMCutW
2cndDLpdy7a/xITpprXtBwYhA4xKuknEDRVUOCcJplIRpXA0pyROr8IrbMQlkwFcO4WGt2zyBnPk
/gGG08hTrgl6lHLL51Bb1A0MIxoJJG0KqoM+WP5PeRjAYeM0aTaBNr9h8HVNomnE5k+VA445+d4O
yn6CQ6GuF46bguV03IvFTXxWBB26ARBmPWwcs/e6yPGMfnAd+ZsKXJAPAnG8xXFOVRxwwCdBHJhG
0zcCrG4xqiISbJ2INEfZvAUEEqjZRIlxOtEzHH0AngRGwVyhshNAqdWA43OXC8MaI+9PnS3kIpfj
dqn5DFUZIIaBMG95kuwcvVWj+Jkevfcy02fTvcyx7OuwiSi68U8QdUMHRHtSgy87D/ZTON5jR/2q
huq3IhSkMYdVMRquQ5ajlS3/OOoMojEwEgWXde6nrJ4Wv9woxnuUVVhyARRMB+JYq/BrYQiIJ/nW
LTnNBMVLSB/LyEkl7tX7jH+C3kszvFYztViABMPyoQwWTynvaoSQCOqjCIUqFR3Ui87s6k8wvA0A
VyNFXt+R64mYR0EeGgIYxsqCa9c6sIexCSqclYmihS9rZqrm0E2qiJYIJhS4QblO0jMC7Z1uvRiE
7FWjedbK4WzjoRfaCZsojkmeZjbxch12zxnhcqpJ/xrDusYOHmBBbTECwfNzqopN9TCosi8ENItF
yM7yQrMHDgX+xvJGTMWqKp2to9qHyiCyKWl2FFWdJiqgJp1lBS2Xha7G0DivkE6TA9zv7PFRm9rV
KdKd0v4KkpDs4K8cexLpIMP8lHvytsZKO7al7YlIHwlQVevoOIeCTT7qOHxks4tiTYhmGcChQbOS
dATuPTu/GHL3ZuTKNkCjQfVVGSrbUts3tu3mb0aLqSklRFamzF2pKZB/WvYeFJLY4f9TBxO4ECOl
/Wj+It2jrYJziTWR+y8wVgD9ioRUDxIfTfRFQsI9yDynCBAW4yYz1Foz0XhY2wTZNWrLaiSaZUJD
gNbN7cNoxZqpc7cPZeaJ4/Oo4Z3MoOpgK9UsOo0cDCJXNanMGilNan6A/Df2gOVzKdEODARlaD6R
hmvBMQqxha6gWlbZW1CEplxdNa46jhBBy2mLL1FqyNU3MIdPyQ5V1EYjMzQgSnEhIq4lfcWWblxR
a1H40v7apoOK8lkshr8wQk06Q4pOBH9JKx4Vdktavi2a5kUVDAiCfkgkgeyPyvuiuu2AFYGvEboH
q/ulxwxjj6o7GaRdAOqLa8kscJXO9nWJ+AS6MSMwzbZDSAiij+xfYy9CDRZBfgsqysBUnV/yOEF4
KQfuxA7JPnQ0oZVt9gdxkKPVRZicvLH9QOiJXXvcoWxB7+AYVyW5TnD5mSqhXq99J9DW96Xrd+R8
orCbrwZHHQFzT2r0GXH0WdL+36LzmQaeMaMryjcOXFoJVptyXA9MzlIUYy3bscc5+dbMqouwBH47
Nt4c+ZNm5nKQ5BV/0OjvYm8c4WOEeEWf+ldE9myvHQD82CMPDe3wzzEJljdAj1jt/C4kUChGniNl
zm4iTA3r4qrk8EMeOGtsBnMfnw1iB8UbiLAO6dVJSEaSmhMrZe04CsgBeMnZfQZJp0BuX0CwgVJE
KLcX8uhRofApYTILrOxLkWcwLvqJGOsAw2Nx7K7jvTadhGoUnd/GGS5RLXo1u+ZNBF4J/WhJTQSa
2YC0Hou7H+ChSrfOyKNB4hjh7qRuIxXtNwU0iW5zAqn/ejg1u5RPZtidmrY9YkIjHdbZE7nqt8lj
LASm0HvlbF6G4BZU5Fzr6BXHYpdGH52c/M2oRwofZw9bMCqoAn/JNKG+U4j8BgOplQjMk51LBR81
ouk4/E6leoLcedh2ge83JE4KADlkn6faKM2+wgB9GMZv9OFoabZ8UDBFWDLzk811acP0CICulCQH
t8XxzntVWhn514cBvCSk9IMVoAZ0fNHgZUWkH+X7iSxVoRChHmInDZrX83SHHGBU1ucm+ZOI/owt
0hAU1C/hq2K3rnBXpnV4KLLzYuI96H64UTYk9bJz0MtHRj8xP2CFnFbgmbMwWbXzBR2RONgGIPRz
zTiOTEy3TtP0NZqVL3YMW7kLlRHPAsuhTWv2MJLay+Zlhr5C8r3i3MXVR2iLtFBbmTmaYt3vu/wp
mhrFwyc0Z6OF/AXdMIBNJmEmn9HzztlWH1JSBZg/GwP3aKb1nyUUNQYFSqY3YgkmnmeVmZuZDJQ2
uJTa0ZyabdeicZP2bBetWO4UoSwAukqCcz3hgmIVs7T+zr5BpJ1+CeX8ocOiVUN/YdhTzYeQGoIk
+dUYcEWrEI2OwPtilWFwScHrsBXPjnSTeXQqKXgzohyUrnL1itSqSf/NdMz8X1FFT2rsRn28aZ2f
ooYzG1ctV5kbLCWpeXAyfoZmC+xUqhfQFjfbnymx6PQZZ2xIJVtkT1xhaP/gQiv4qEeLU69NJqdo
nwA7H+zhmCJ9oG5wX5bKueNgwOM0GRiwS33b2v8AMFEFk4cWU7FVOcfMcfjekcgl+ocOOcdtTdjP
MPQH8bnapfQvsGy/Rs3HLElCMFinCmzfEaEuDf+H/yq4wJSXmPbz7hcwmpm13KhO8NMpvYKqMz7J
c+4bpnSPTZPq1jlilgiFHBFXvzz9JGV5rSbzIf59mnH4ExvsdajDzQ5IoFTJDNBR/tqm8d1Ngx82
E+FcVMlL8w7tIQnY25DL5gJfwwKRTTbq73H80S45CWXxt0ZaeBNQCzvZGbm63T5Cumel+iaSCV2p
ZaBAQ+XmKSNtW3VkFkW7MqpPNimVIcO6jvky5tisZ+a3xd6dwAQ4I34nHtkJc4NK8kWOhhihY6fh
/Aa4NiRMCgPRvR0dRoRNBtyPtVUcRSQrQyPKoHCLYo4BDAUpSzAzb5zIW7GsEVnwJnOAEqr0elZg
3n+toL+bsfmTIveh9ZUK+flR4ZgKFTrvxB3Or5gkSpOd+FwZhF3AzaPqfYHio7R4eqKTp9e9fFGb
+twoxqFoRdeXIr9YtryhfO2oKaafzdk1GoyDqg6M/RQNMmwlZbeRUGJrIjuxjR40TVHWMXYfXBxJ
4+Ra9NYEtUf4uy5OnHl1LeQa/VPspjGaR8/u9VPBIZM5cb3UP23Xkw/WSoTK5dtOLTYqRStT+gS+
/U5Cj7IUv7OMC9097tJq7oQBoVKNl27SvjEVK3GI9kNZ52zHtBI6KLEYrKvwVKQ0vSmwZDJqiRhH
FKmUMdLOdjYfWfwYh+hIQYkQn8yTqiPWU7BuUpCkc5hTEUfOuMISTsNlWfvdUBwd/HNojn+mrMOE
ET2CZETog4uQTA4W6y+p/mpaB+Xr7OdB/IJ0nnTz37LCdbBXVYB8CxTdQKTetpwaySkrZH1DZwJf
vfQd18SVm6kL1BTLp4jy5Kzuj1N/VavX2v4twwoVQkeGP8eeCFuvIdOUC3XOxIdqp9I/HSRlJI6w
PwYv4gRbRtep/sEeEQtbCKpDMhnEJgPH55P1xNKgeYwqhwlhbfFtG4T4tiDMM9ko5a5T6puknAIl
vhksTCxdq+VkRZWnYxeTluifGlqbEQaNlNqtICbUwaRNBW8DyF4pz2tcsvjzeJJmb6qlvZLfSwM3
AIxLtJr5bYGjuWJxVHQysYaFjg86XOw8PocwHkyOK/FCFodDIdbKzVctHjap3KDIQ+cUEeseslYN
VHjpMlN/Rn6j88jLnVWXr4OSPOcMHRnsPnuZURpfnYHLF3F/3gRnvb+oVukrrMox5+TKOExyjXAQ
eqBSj46EZxmwXJBobHUC14ZugCGBfJtUr8z1z5JqI4p8W7pLZVqhAMk6T5amA/lQR5kEEtSiGiNG
TUPKUCucLOFx+HQ0uhqXuHAhAClqQaZTArwh1zGZfgqDcyKO/elH4BHAEpHk+FqsbbsKfWz6lhU9
4xdZLv1LwkOs5PyoKI5sbwNuoPFmdwhQXCMmIqegQpe1voqRYRVoPYyTAEMd2D3UGo8FMcs8mztl
OjgIqhZe15K/FRJYyWNpp9GtiFsQGZbiHWSjvFfk24RuoLK6I+PfZuCsIGwNOmw/ArhwDrepVRy4
/tdRRRyUipkh2bQjnQnGjSCeHVwzsddTRgpagnj1oqunhXah9JrRB6JPxonXNyHCVPQ4Y6vtWpXt
VCD8SrGgydO242e1YHMpIBzs5UNkF8bMTBgn8C4LqbVmUbRJaB+GNaz1mOijG+dOXZtPRB3sBTZd
tPY2Y0rSuCHIr0EMVr8VZGmQ8ggVUnkDgppBp/I2n19tbrk2VNYQbveJCMSNMQd/y8CLFaHslYhF
LMZ8mYHNZsuXBCyEgmdWyq8F9eWkSkcByGI9dQ1eeZxRWLWXjrhKrgmhjsjLQVwgR/v/Qabinw2u
nscFYrlqXzKczhTTN+DO/W7o7L3BvSHMuBlKn3pGxUoal5iGOVGO4MMd7D7svYAmhI6vbZ8B43IY
pmcVW0keETIIhVvKSPVA8XPk3hAfFHYSxmJQec3uopS3FNjIgYBADqWMXsoaaXNoE/4fHUl+O9We
WDlE349hBfBD2lXsany7dC2nwV/GqMN2eTcKsJ3G2Hc2YS0YryabdD0AhW6cj73D6koitc5DHC+v
RvM0Jd0XjNzMwxADXtllBlnN4jQ41HQTFN9uq/grXOT/P1YHG0pmZCeFTBgHItoKSUg1blZpcAeO
O6afuMo8DI7u0oNcG38TIh1xYhCojjgcdVr7IlbQKp5fTOtIatsWoR+EEfZOdMR0yJoE/GOWmh13
1DNXLg1SCl51Qa1ptS9sbBoTqRoUXr2wqsus0tWRdGg8Jhhc0UTj/GQo6imCcZB54YJGtyk+p0nl
XFQO695JL6A7USE9cGsXEs60CbVkxpRU9AkNu9gmBplK7jq/5zzAEqnUZlcQoXlA8qOgQWmKdj+k
zikLijd0XUK1DDm0wTuBrPq3yRFAqPll5GgeEyEH9JtLb9pM4KGYLZJbiDsUUFMb3zpcTRkxS6PQ
hpAxKiukFqP4FNua+E7EMl45pV9YeyXNXEUm6V0lmYk7DExn0fEophhakdcB5gSqpxPBrxHjjnpf
YWWfW5J12EmE36EYY9TuyNOMQxhAzDNbm8mPhNe+BWSIjZsdEU4nFztSFDhS8EhCfAEqkfeVmvcR
DZysFT8yXztLy0Y2MM4XLvcznpXp1ICmtDonE+ipsOnX3fwUPKjAUjOrYdLo3G9rIQKEk/GUSVvB
nw2d8aY5xQ4LPFo/EavRb81EnHoRq/MklIXhVuDgk/mhRCwqfCRZKX87PBEDgK4Dx52rn5nZv4pt
NI/NDQJZt8rnq5zzbH0vicPZskppwuYTSbNtH5yXhMO8INyE3KNqosMEolKMuFDwQwlKqptT30T9
G8+8DA8nT4nN1D0kykb4I4Zh+T/RVANcG23DE9ftTER8K8MlX5yvxsSNchXvsuqjXV3GJ42Umyg7
CL4um5LNjI+nYAMQc03FyZ5syQxKWKh0g9FXEunUqu1WfL+K3SDV008i8LFhZwvAZQR3WU/YdvGl
ZMZrokaoQkG9jAjzKWIX6iPE1ULg2WN3ERcb2qRv8V1W4ANSK7m0JWuG9iruOQtGz0LqUOIR1EFL
IzRfyvKby/P/NGoWtOD71otYeQUgR37Su8hwF31xMdCNyMhNQpluY9YNLhS1RnNoWaqEJEd8EwLa
5sGgfxxlRbRhmlFb1V/Vc7uJgvnWtTVUdm+eu0DZVmF2kipO8sGF9dRsDln4rwTkKkplL85oWcEc
R9j7LHUHRkpOqJ+hbe6xForTHgLvXSu9NtZwJ5Cce54E+5We9qcAttJOOHwU9dsA88Zg2HWQhyhJ
i/EsMCwgC2FZiqrYp+/drfkiMnhMiesP2SJGfgglhMuJCAcsA4P6vTR4RfHF154zKCSjfFcsanlL
GytSEIuAdowUdYQhPqXfJvSosPtq1NrvpfqcqZ8qk0eM/3+SSyRJzMPInbCk2VhSxwvPVw6GIyI3
HL7tKKjea0PxhY59IGtJB82VuX8bkLmogDfIoJpA7kmZLfrtUAxw1u2+XxIvbnDOpk+itp/CGKer
Cns5OtL0VwzEYrsyaG6a+VYJgboUFYbN/oGsiiPJj9gFAStSWBK5koXXpIrZ/H96ipCghiobleIs
lh/lUg+S1+GNwoBwsFXjadOZhQZa4fErc+m7R9E6EcKLjPxEs7GXNDELGuKy6bBMGXw9MBKgxJIj
Z0a7HXAZ6fCPUSYiAJNRfjCS7wDMREglWtyNXL5Y8cX2LMCcosm28WCvK7KSHYTafNem80+aei/J
7pyMIqK+MkXicR83xNgIbUbCjBSyHhoq2tBZf0dt4uwKi2py7B/LpLq9DvDPea2y45MYfFQyWL67
fDqEieaSidoyvMax7WUqMUY0GnagflncfBBShe6i22t9tDYwOkJTyfLMsv0FsdDpzz54Uqy+x+bk
SBwO8uw1LQhD1bVz5yDJFpbsbrlMRX/UkX7bHCbR4gACzr6xoF2LuhPHcEryfmrolgQbos7Ck8+x
61U5MLnikeGKG+m1SGGpM/WcMZUaOpS4tC7xgtel5I1meBR1rP08XvAAEGPoGZ1zbXp8rHBaDQVY
VWQQCs+tE+eexhCOBm+pih1tHDRFbMRiNNpEpwuxC0eyou1fCKj4Q4gM1UeCtM7ZLfN7jVZvVMJ2
YO9KbO8aNg1OeD2qx06tGaxKt9YoD0JQXPV+ZS0eYC293Jkb5BaRqESIpl+ldrCCRxEQlVyNN0QO
AdJdczbfLNGpKkvDMdEI2tO2gUorKuewcJ/LPRsw+lVBTnFQHxh+BoiphcdXDD2OVh9zhqHeaTwa
Bdw0om7LxmGwE20a2YxIf0n3YuYUP0ki2KkkjGiF8n2FVq5GzbDw7Cm5hDwDGzho9dCRHMPbEiDa
3LfbSSCVmeVjJ3Yy9b1CATa2FEtgwpH11BUymaSx/w24kchkxt9aEaNCIOpO1okmBL0QZo2IuyiO
8ntfIEwpkGAIwrGbgDcL612pm5uYw3tG/1APaRKIOGw5O7EfxkC7tTqj+FubOkkUp3rR71p7MgFb
lAiM984963TYaJhDhahFfGHkmDM9hmiKxYgWskwXeeVFSrxxFB3DBzFDuArEh5+a2prccTEqTzGi
7MrZYyYwCaSrSZCv8uxYBN8q7YE18d2Cml2IRxixe+Q5vX6ctqthj7CmDVv80xyA8BDhP6b6dtky
4KAtn7fiwsTTmYWkHYQW6RWFS8idSUGUkWLmnUSZSRIRlJOQAsjeL8YcZtgIhW8+5zg8W5qeXWco
PFjLlGAGLcY5YoR/+aRtFXl5m+rpnNfzVrHrk5h6VMhCwTLX6mcOlIzgJFc4QCYW6tg4o/xQB6zI
90LpM9EbVCvq0Rhg4yeA4tGsiWYCH0o31Ikw9wrymKS9bUiGXRsl+DxWfYMGp6P8PIu0fWSwMnFg
mVHm1yqd2HwxYjjTcY+LAaBuIvFqq7wsyNBC2xKqvnDGI8pcL3P5w8bYcc0yx+kJbWnJ3TpuRXal
WM9Br9N+2eG5o2uBLWnYk1TmQg8OSnyY5tANpG+THR2IZNsQ5sNhKZVubM8iIihHg4exKXVexjY8
DpAgxpJd9BqQAsATSDpGXhRMb/+v1rVxM1SaHSlug3sB/MSTA99OYgZkYr8QrYDRQxgcWYIF96gR
VmvpX/2EnQUKAFm6TMCbQM3JYuA0DbgajleZejzoeAl5WMHAE0T2l4XdCAVoALmLlHHCZSHYKwFB
z/z2jAGOYh9Nf+hI0+nKadKOyGvIBaEfRVZBQoS4GgGq90b/6gA5q+qMP+BPy694WTC/1CB54Zo7
Y/A1xmhBXJhd7OP/1EA1MguqT2rATcCKRcnJp0yjZAA0JtX6Ru73w/QlfP729CZnesGir280vvtB
xm1bkKmheeyjsgUPIZRjAw5aviVNfs9qKo6RHmcIX8VxJtFOYFNZxYLbSYgBzW0ujmC47WqGuRxr
+GKFbhRh/misP7rWUJ7DZRCin8yWG1GlKZquhKNfnDwdTAPijCo80LOkeE0zbDMjvdbytCHLwBes
tWIGayXRPlSS/xeWpiwy3mNmOzu+RdTckBope4lxF1lniTvSJpATFV5pI4iQ7SslHivuU3J0d4KT
LoBJuvafXNq4fU0mnNSXiSDram4BbmNhhtOQhBGCvR5RzYvzHPjiRhxtUICw8BDygEtHFv0E5q02
yuuoNDBDtLXLWIiqrQWvNyj6iwB7HVBKMdKohm8iJQDk/L/RWWMkiomitWLz0lJD3uQv3K/4BtkM
d2JCmkogThEEUQ7pXgxhEQWvPTBO3bN4FDsNNlWcs0P0uAFOcQFgIttAQZ/5o2ogPAdmtaP/dcRN
O7yv8052S1Rq4q6fTPgVphMBwDG+GPl3B6nmQO8Q7rZmltyFGqLjxsQoVp/lpMb3EZ2TUBAdlmst
VFah/p20RxO+CzvhkNl3HJVePS2/vfGhhjXz1F0P7ti1vYWbv6MPalrGg9CZij3Akjta4r//17iE
d+JcN3gDyV3pV/9/Cyw2yWyfm4bDTvMfSWfWpKiyReFfZIQgAr4yiagopWjpi6FVlgIio0y//nzZ
554bHdXVikhm7nHttRLF7sctPAtU5VQ7gf2xvjZa/gcqyPp05NtPpuoR7fgWmURH81KCWOkpN55O
hU9Nb82lB/VX/Q0ELSkz+2Oc5CR7mNVD+WfnKa4IHL3I6S+0hRE+XU+wFbpOOE3NbDruvJfUrbPU
VcutqEUJQR6RQzQ9iOMpEEUqsQ3QfmHSAX7ewFZ4n6cr0Ib9p/fqCkR52t7f2loFIArPraHXe5Hr
95HVRUzy9BBhsaOqFgKGsgyKmBI0NkJG7x53oJ6SsGQWFydskHnGEBROxxdHeV1huiX1Fmhlsruh
9RUGstgW7+H2ynX7dRl9ZZps0yZaIMTT0kqY9LEtAgJVw9oP4Vh/+OKLKHlqIyVNVVac4YqZAAFL
7V6wNvekzHoFVBdS59Hnj0iiBFqMvxbZucJJhXMNc99qzGfjNsTM21uS5zOMTlb+qZcR8JHaqWel
ldFvU5mPh0PPeCBBTEH6KnCVNV1eaj3LN8WQj8RQJLUQSA1B10CU/C/qEAGRgOeLqt0Todiyrk2B
nxI5m5gGFUXQC89+guCglO6TjEMzi5bxR/8X+om3i9Yi1Yb+ky/kXqhVEl+NHsiJ/sgzaPDBaz/j
nkISzyEH1l3PvJ6yMPMafkK/Y8Y8QInYyKXqgifV2ATglojamgnKapP6FZk6VaBUeW5VGv1wIahI
7FAyQoYxex9e7WcrclIRQCmqn2utO1bjQ//Wt0VSfGsTFkJ25B6W0wlNP23yLaCbyhCSwAqf92D8
JD/xRJ1PU+xEWIM25rw4w63izJ5w0zxOn/oWAwcWaGFByPBvg1JDAGeCfIGTxuJhBOIxSf8q1fMO
dpzGEWFgwgqpdH3rB7VnSicS49WZhMAHYAj50h3FiET8EYxfyCASREzLzzplClLEDoOuI16LYADx
YgkJRkagJ9YIJz2AJELK5JY11fWZVIgQD2NkxJ42BEjo0UKRgDxzAhrlQ2d8Gr/dAvzh7PI/AWAa
X3Oc70NWHLQpV3HTbYvLoqjgeoiBMUwAL/T4lzLK/BFFxvjBYBnjit0dU4aIrIF20CjPyaOd4rep
DhFocDFq3gFdGXgqjZRz2BHQpis3BYsRLbIiIXyFnpMcpaXZXjNTNUJeVhMIKIm2KAc+VasdgBi0
CtBCRbGqkIc/iE8XiSz/xoC5ewltrWfmjrTLd5PB6i6TtE8hwLwsW7Ax+YzRtHE6CXRkzwSHzQWy
zRYuVTF6VkzeXsqGfgFFQyTT6ydvUIc6s4j0vOgeR3+JIEgUqA8gLf86CnNBOfN+0v5+Xqw8v7fS
4Ipyq05IKZyqAMMPsjcZHZ/JeCVSbAYUG3WM8DUVzfFNnLpMlrxn+9hciiyguOFH8ttWP/lqlsNU
qB7G8gU8YQMMOIEnl+EDGXJR+wElgqiOQAL0D78eNQeIoy0hEx7l8gYqBkkylfq1ENWUd4sCpRI8
sOuYsZQ2v0yPQ200+tqvhZ6Ab0QSlQmg1Qsomqq854Mewy8+Msa9hw7GnCwWlmiImGVOYzaiU9kC
3UASnTh4VAOf59u0dWV+mJ9MmO5Eg0xnyinO7TF1qwyk2CNe5/EExXhBZfwwmPtyqlz/EVZYQDoL
em4jKmcSQaryeljdFODp7OO93+QKVG3z0QQ0QrbquCT8GnU9zKX0+zUM/z6uGktm+y0ex7MvmWYE
1SfXCEChjcCo0qgZm++w6qGImj2XcLvOpXd9LPvqR8SFT72h2HBWEtnt9dJUteJL4GHaFIEWqfSf
ybapYGSk1vNI8nk1kwAVSfOipEAEB0ODI58xok7tS/xqRsJTMVd4qZkypG4wSvwErz1QxNM6Uv4q
KoJEAbDLYoyBDaL59CUpxx6SmjcuIhJRfq7aMLtRf52KFDBCpkT9hcrbnYIs4DFcG7If6H6ehiA/
CtKuMgARxNOLl0kXtx+TY45QayI9wurD11cvMiYnI0kByFKYPTYCFZlFhJft6t57g9aTuwScV+G2
+NTynKQIGOUa1U/QnEpRPUx1+gbQljmYCKqQYqZxGVEaJgfNC5rufZcmgHRgSYLUNqZd2EXuhKkb
8kPRgfsoohIdLSXkFjuUUgyEE/z8IczbZXH5gCip4aOiojUpocKOo82rm60ErCGqATQC2mufNJXU
2oiH1/YzGpyUcXIdLTORQUNLIxqycvHyROwuZox04C4tGXNCdVXEg3VUwjpNMvaK+YG26wcDW8+T
T7d6K7E1HvWE2bpXvNcCFlW8R6tXPN420W86zcHNNN7A4HRTomGivBhpoewmF9TYJ26kAzTrb/Wr
O2izEVRliieMVBqrvwLWIz/hKtKgM/lU0bYeT35LoUtxYZIOZZK9HhNStUxhFiGokrTT3AvFiBbk
czYh0xFNCwnUYDFKEG8Hp1FBFBjx+F9C4Zl5DvhYxKaq9AmSrK1yf2f0cbvpUcyWJTQaIZihIqB5
7XtC1ZuDgHaknVaJR9NoneU1srCgYiBaejIKTv+EAlY6Z5TH/PQQiL8A8UHhC2OwI4HgKy90Uppm
ryCIxu2FUEDx/GQCAcjPCUKJyE/ZuNoVGTIII1esAjO67md4e8lb9bKSfgQJaDGjAcIlaewYWrt4
seEZr4hgCtUPGmjfWQ27vdprpF9vT8KyiPvJ35+FRo/rMT1LlDWZwg8iLV8/JY2CpZZbH+AUWhv0
RTLXB6bnkmQ1Imxvh8L7QF2RJHZTRCdVkTci8ZSZ+OxzL04yxmzg+wGVJ8AlopGt8hCePbykb8zN
k/CL/Dwfy5DGbIoq2/UC2dHnykGUaeUM8HkRAQnML04EYUezzSDhgrzTnUT5ilbhXh6n+5lE22Sc
Qr0C/CVpt1FSgoynbgTOgwyvoxolUzyHjZZRItiVnsOYMrnWLHTEAmajJ6DT5N99zphONupke5k9
O0sSAyQliGc69lX82TKJt40eGJlH7rUIdBWXfNlljSuKrGj3feV0pProRapNlNgLFuBmE1Mg1D/b
SGju0anTQSXB2qMmsZOTNaakPAOYmk/5XMTALjsqZBJUflM+cfZo1pqmLT+5HEwn+uY9zd1U8zR0
skvIuKA5tCNKWUMhLS+Z7CYjmcL/T0fRBFzVhyAAjZCKXCmZEuLqo3Ze0pmLqePPFpgxtD3g5CQL
uCjxpqol3tscyySlsgVJ8QdOL9mNVNxvBqO+vKZBYj8f/bwsLudHT5ft/QiqUto1rdvBR44iAnZM
Gn9/9HY+ULKCQOWWvicMHmrzqCG37gY4AzM5ED3w7vE6qx2MNkjvaHFiP7p6HeuT38uEbm+dHFpK
tE9mNMcVbmCc7SrkNERCWEk1rAqMlalSt4p1NBoRWMWUvlPZ+lPG6Z+ErxVOAZKaJQisoMzZyzpB
OqNTZa9DkHsT2fwzm9qPV4lpwEe8ZfeSF6D+RImRhHZKsA+UBKlWOC6wbrQsHDUpSUO0meCTkwY9
GKfrvmg2BfmSlo+DC4VO/a3aGniJNtVA3wgqYubhhgamPIEpGMBFMec1f8FGWYK5qUiZa83O49li
On2ygZ7IkWgEHcWqjOo52Mxcz92uGBDxLNGkgZeKSbIBviE1m/1LjgkjtvWzXQFoIIqBUGTYNbnz
Pj/qwSon8urxGa/rCYVLxttHkurTEQQBwkdzrF9atx9EEgqYCRbKPttNOeRys+2e2eEd3WMKzoz6
ign7pp+Dal5qn4p60AJkdK0jb+x8sMTUBQqvTaggrruXP3stVXgKYSLHsB6HwoqY2lG3krYl+hdD
p9RouzmNWTLdqeoo/Up+rICnUbAdCgdO0AmIGExV5xXJqWqden6iSKP/lBCwLZNfnejYaYPLsd3T
qcFHab8SaUwCyZRfDascMo4I6NRkCXkhJZHm+oAnBVINuB4Z86G/gspNid6k9dwPu/ZipfBA0FZy
PjCHT/1I4asxBQPv2OkBNhquC4mEywJbMZqaUshadro9ISlTGXC0R9v6DjcfifATacQUPQGrAySb
WANlwG7/gZUGXizFUOiESZvn1Jj8IdFDBwYuz8nvFPTxN5kRtIWyKy+z6SaRvqpyg0lA4bx+uKS2
b/osAym98QQCoM4vFAIGPsCOiSVnjkb3GymHKVXR3BPABrzOG6TQ8JrHuPu2nHewqDGexIgg3zV6
rFqG9Ed/gsZUUo8yfCXJY6U020lE9O3JZW0n7R+HCUQLWM5xXtoNdkhfteqiJz7i/7O7fuyZ84FN
yEU5ZTxYFCc4osThTFXQDBOEnXYJwhkuJDxmZYjwwuBRzA79MYHlroVjCx0IY/idEuxibwCOFgi4
G+9QZQLhY8nL9Dc70VijM8frlDHiPCiZWdL9c4TGgrd8AA6gGYhgAyqWRroYPdzL7QGCABjrm9BC
cCWTjfGeQWcXmLT72D5cvTx3AHnoziRm9INDgdJpREZ3KF8GSqFuv0AT8yj9gqnESfLVpz0TzHSm
DfX8voOZI1QnI1Ryi1LXJfeisQXrE2DDyJk0BNoOdbUW/AvzDMwmGeU82fATd6suJ5TkNyiMNl8p
kHfIWBQ4x8zM/uQW+u0v2GpoixEs3br75Zid+HrtBhATp4KUBrda6Ubc2TPdZg9zBZmhMr9k2hNG
hF/6xTwhnpaICjseu/PYvdfJZnxUXMRgjWJH+Wn5tFFKWF9sZXmxg4sxtv4+x/eZ91abMTTqLlBW
t9gVu8xlOYodm/48PooBkonBB0qwnxvpL4jAheq+/In9CqeLIex8HiHMStEOR8VplG+jbRxezMGu
dumGnHDxqcz+xkCAArrTAM1KN43UXnyxCHK2VpzMCSODPl+QT+C8sDaQvvDnhfYDw3Lw6DLCSMmP
ZPfWhPy9u4vQZkP2+6AnRKeEvO7fXbDyCtRiC7qHwXRbh/2KFNt7+0z932Tj+nAYx2lCnNArZFGo
4wJwR99pl8ZOc+fTJ7gnyh5GD3xdbHFkP46VFwfVXr9xZ5fjsH0F6D9uWAaPfTs5cffKTT6K9Wa/
3UuPLQlnjrRNd9xYe+sB0vM+Zfn6en+VZ+ovfH3uvrkPYbsZ31g0dUxRzOjCYa0cgRi6zTzbsF/s
mrXKnHyNaJJZ2jMTHrn5237bD1NbcAVov+75emRVLFxsv7zEaZdgcheVfYD5d8nok4N+3oKMwXrs
EOSZlx48dewiNAg2HOT29jrDTbkZr6hqL6npz2fezHraZJlebj42YDjtDyVlpgxXlHvdqVW4sGNu
KT7tP0tw89773NjUITmvBTet25ASbtKt6sDkNoeoc80g3Xy0ZB3uxK7b1Bov0X5aVO7IaebgKOfR
BuDB9sluomTkRg5sEEv5CF/OsnDI6xbpRrZ41E5/ZH7ApI8179YwZMzbxXj59h6O4qb7cv5aI122
bNac3MXTHi/HR0h3LP2YWblfOG9P37w8KnkcAehu1qnDvFbwcKypVa75mH/rkW60bYe66WSrwZrE
w3+eH7toN4TlenSqQ8Y3oFyhGRcWmwer58ReHY5v+lK/MSK4ZG0DZYl+7bEMy1DlAND8Cd4BENQa
Aw8dMyWz8AIrza25Vrt8Hps8D/wa337+ChqeFZ/m8LzditHg55d4+miHeOUc7dvjc01Fhn9lWzip
81nlPuQva9W9bEojXSoBHdLjY5MtZ6vYe4e6P2Lr9W60Ax54K+/5/Rmwu/I1XgEmZNaf8yrP02MN
DNgcnZo1+/F1V49ZYsJ5UHacCnY60HdhyhIOoCGBYLtLNslrCEeVe+HZv7xmPtrqx3RT7GBJPT7P
XGBTQiT/2BTOYwNDlkn/iD1xuYnxDjSxWFR2PVscUSPeAcLGru/94nN7eygweAXWorzzkJWjmNwH
1XTub6nDJjqDHrDRcthw1MZH/uWyHNYNS8uxcUbzbDWbRw7WbdUG71Uf6DdlidlfX75GmHIUELzC
fp7xuq8zi0IhijbFJt3EXmm+bSQkePJjNztGxzYolnw+8yM4P/58g14Fi7ZPrOoYr1FXqvaArfKQ
gg7JEVaIigXGBpMxvT7oEHK6h3txewX1l/6NMZhBxXiUVxOAhHvpXofwdchfTXhZIs/DuEP0jRcV
0YGp32KvWXNmj1P0SNaTbXsb/cYBBpAnRlSHehvRhQr7P/ilF3gP7C0szEZ2e6607+mp9NLde4tF
IAzBiCpHYTfJTH2E1JLvdNfN4YZjSbhUHn62TPn4cSBtRFiCZOG6AZzwo/805yagCzv7vdwQUann
+pLdG5+bL1A09B8bJwHLl1h3HA0OeTjFZ7CAB6woKYKeWU1nzu6XMfY/Ax0imWOXCG/KI6Rnuix2
zZ1NQK2fvzI42rMurWSy0CDHsQVTq8bBf7+2SMvWJ9wCu66bfzaTUwrRGEEAKJDr5YdNCaN3tpkd
2iMOhSio/CLJexvSPdug0/LPVWZH3QUYNQKBY8ow2TUW4GRh1uk3dipJtlney3AEFPcbLGGQgOPT
jN8XTOGZOfrNg+QEnE29pWMLsnEXi/+nHWb42TULwHFaA5ZTYIgE0G5GaGxFDs8Ph88FcFr4UdJY
HAeTh6xQu2Meg600CfOvfjf+Hs3fdwpDlM+RLsNRcIB2xW+/j4hCPzfWCgjDLmUFRpwHBGA38L+0
lEEN6M3eDzM+f2QUzBF0YuSWO6I+wlCktJFOuCK+buTQKsSbjBh8Z8Jww/OqMANcFS6d2OKJv++g
v2UmYs8cpjosftlhxJPcvBRK6zZH9N0YreJ7tJOPbLvLjS9BKMeL9SPlog4K+B2YLE4n4X1I6PVZ
6UsitpenbbE+nuRllmRr3shTHEBZJvj/48yP5swfmCWbXOy1XbThySwjDABzbkvoZOe6yaAFTqOw
oV4y1bn69djxIeOb9otGicuueG7HGPGYM11s5CMlhPLOxvbLe/TDFuGLxuf6rty4QeI7JhFW2Sbb
sZEI9V54e0ZkeFBrGFLc2C2Dxzejhzt5+dlhDzGMhIdPjMUzSCyoE3f9AioxLqXcGt4yDfP1yyXE
Kc8VJi5xnmss0+5DE6wwehQqdINbwLGzt7GZ+i2hKLYrQ2VVn3lM2pZzpx8J+wBjAAg/8/p2x+VY
KDYPsCVY/wle7pz3Scv6q0f1NhZEb/kZK5LwmMbHyzL2mEnbjJaQws/HN1HFcvslWz/6IfQoTryy
WT9+GItXVgiD9DdRZdlxO9UO689Ht2zqWgRqhDYgSEdm9C1dR9vBJOLgWqr7Xpfz8o5le3nRhgqG
VSzfv49dv6OQhKeK8aAs1zGxEqfaPJniWWnbj9vfoh+c5TduUXHzexMyp7ghFgPoIdQ9jfrwwiI/
z8qR8Ple3YhOJ0LSXqzHeK/e8iA/t7d2w66GpPHG0auJfsoAN34jGBdxHrZAxthiCgnKz/oxPg8H
ecU3IRXAxZJQ3hhcBrv4lX/JLm8gzL/chntNUNkJa4mRLjb1ne9MYKxEQJBWjPwjH/0+MLps6xu4
ZNd8BIeeb3EjAIMyCFvCoQ+K3fsqL0db8ikW+/j2W0z6Z0w8zw0hIn9X1tpuwtQwJavxfrxiRPyH
eVJOJ1gu4E3GmNN/YB3YLtqJKTvsVrcm6KOVhtUYwHcTwQYtLC44X36hEkaQWbNhsNZnaNBgYsoW
dMNQFR556ZYH+aPiRqpbiXXHr88O0UY5QrZEfpMZn/1kC0ncqvZ5ENLh6UOLHLBDpHAk5IKuj5gU
dHrifrlHjhhhtQjr/+0MVoOIAK+F1hlTl3A8g0TnWQJF/p7+IjDXF/aFwfHIoAGu7RtEcCg5/JDT
vBjrv5NZjvf89NliTmKC8hjSSkgf+K1IUkC7kziRfN9wt08eF54nZHKDiO4V0Cog0gbVsSt96HNI
6ai5bthL358FY+fYJlIZR/Nim4Ls4rl+eojDWO3x5RInEYPi147ZEsoGp5srzmuteDNiwZ7Uhxln
F2EXp3XjoPPqueJHPy1nTP4qA8J2JIeDF7WjTePJzvS3NCPs13tOPLWJA2zMprohXjJ/kfuZU/DR
BH7kD1D6Yv3xB98jAQsyBTnrfbjmXzzrLc5tOYQkoBx+AgZUDdIdD7tCaQeHIZw+/eWQLA9RVDIM
Tv3984uR5S/kyfzQEXv9s1z5PT7PyPaEPWHhEBzeQHWboR777wGxTfkBC8cdsFsaGp5YEEHpCKXo
B/gF0+v/PCYum0VCCIcsG05yHYiPEcFEWUMsbIPh049dyJY+sgVnB6zkGfvUicT6cmQDskVm4jC1
tKDewohcvlk/jBpBjHrr/GJDKpd8V5vLURXH77MdnUjGa0RszMc3UtxkUsLdEAzAi8UuwVp8Y3S1
QzkHKEFy74v6wC8Gow6wVOSRrzNnluJH8jPeY2R5lqjNXNDRhqs++L8cwFeA94FcHNmHGZ1zSnO0
+5kewlmy90C5PZjcMKKSaSmIsAxCF10YXo4bdoPvNPBomD+lx0Y17ICRgQggho/YInhhNBJWPkAu
GjcMCcIaoSkKCeKqkRujVVI7QwJrEO4X3QsjK21WIfnmntp93FgUimeJLzEXoXz1S/X7Qu9tIj4z
hr8SEgdCN5w1I0vwDzLfYWSER9iFJnwFGWlXv++u9UF3m3uyi0VW2oXpvl2KVF52293LJS7YExwd
1BsNum7LWD7WkJ45VzoqK4XXJJvnGQvLFtOPqFmfOelEHHz3nPaoakyurCBsk6F2J5T+UlZx8HJb
DqXV+cpmuI5OxEjEjO+7vuzW7U4mpiYJdl/rel4sUQbeQveLrCalHbrIZxwz469GtMr25boMSqze
6h3mQbrLA64KD9Ppn2mf3EfBKxhRxoea/whHyAp7CCUr9Ud2nwqvvDD2wBMItfiZm4Z54zu95ffX
+XKT1pToqi3gClhcKDHfqSLlvCrUv16hfIyDJmx85UaS54335fkd4FVx98wqfCwKH1ecCruVAtB8
tsrv/2YWjNKnesanS6EARtwUioqlSEcC9Uu7ilIQO3N8lF3iW3j3WYjil53Z7+rzyJtcYQr53FA0
4FmGcfAv5G7W3VrHJ1ZQ8BBhEZeAWGLg45vQmI/E98NwgkfWrtJdv+G+jpwpzrxEtQYxvxN2j6RL
L2yc33W0HmzikQ0DA1+jRUw147EoQ5q0C+hTrevra7bvXVpATrmmcjTb6suS3Kqb5x6bhk8DsrSc
HvBnfr/IHOlE29oE3kqp8bF7bOp1ZuvBNDas0Ym8iqMV5vfHoV95xZZ60+WY32WfsB4bw4mhRJP8
KFxTNTEMA6/u2EEzRmvNxu/O+O+aI3rjcMKqjfGhk4O1mx6kw+Wbou2SOzg1QeN/dtku25DuHKsN
Ge0WD/jZDgRYxaYMaTAuYsoZIn+ONqP9y9YsdU10xrOtif2ihezmAdLwZxmTX2ywIunf4wslqB4x
JcnExCSn/MhTY1aUAzmc2z3Tk8dsR2mRfQtt7pKdTxVj3rsFzP0OwSHLR0pMiYzDybgzkeD4SH67
Ht94W9ATouhfPB1CjlC5sScrYuNkw29yHAh2jefD8eMHIkaRoZAafOFflmVAF2vTESzOtlRIhDWl
1MFxw6JNDwj97fJzQY2BB8nFUvaU8Itwd3LDfGrHiR5CAmZxcMn9QlKKSZh84yaSb7Qoyel5l4iX
SCQKeNeFA2HdeaBsuykR5Rl7pC6jn8+NTL/YcBz+RThjDh+u6/yv4EV4wocTbAooRiLyF57IoxXJ
L79kNfF1l6XY8zf8Xtge+13zRSBHNxb14H/eYLBkmn7g0KBnEI4LmGL02rCL8SykLgNf7yzd/1ko
PgqPJK/aPau9JkQ741alNf5pCjo2wPLXPrPps0MHI96SfYY55hKP0ibvS3OLrE7YiPUQYt3Tnzqg
pPw0aLCLfIebFAHnmebWUllPTmVY7TNyKc7p+nIj9Hp853cOIHkszglZ4DzAoIsiHbj70+OHhZvc
uzufl4oGCwz2oCmhonJ41Jj3HgaFE18GKi5eAWkDDdenUW35J9z/eMXdilx5Qj3vRviJfJSOWRGn
WyQneC72MNERvAKVJM44s1llwPK+zzBB4nNzrww4ZB0bDDfOD7nDbbLGJXUL4mqP/Y3zHUghqJxa
nFCReOLq7iMEDEhzQPSA72TA8zYN+dZUZqew/vxzdDj+7i7omBh/ttgdlHNB5DJcif+mBsiW4bYI
GkSBHBbhsdV1CzYE+SCuFarjyZ3tjX+ONpiqz57MhdCQT6hgMBdVJeLsFlgQWFGib3YAJPJMwkL2
i/WEXTpnKsQsOzi37efYK8dM2RKH22wiMG9vGcEzCzcwhX5iZkdTl9y8n1gw08TokKL0CN6PMss/
q8L12ZAsonbnET0gO4CigaHLgPvoKflHFqTYbeowONhS52H3naHIhqwr71xumZfWU0hyxNVYYTRH
OCKipIC8Er69M1VdRF9iXZlfSwlyxFni54E8DrqRO76Ty5A6hcmPxpaU0SKzMYGUXT6FzYDiAM6q
tRVuJbfipdg2pAlEIv+OMeuJf+PYsPzqYGmn2pd49IOFthBer7tjMcnPaTgAxyerTmuWw+KSvGqg
Sk4WTp7P7mBdqUyxjahU64bLcwDYqh34TTJBuw3MmT2lBpo5ABksLmJk1sMMr6F3mvu+P1/5pm0f
3dUfP/teYM591/A8297ZnmkSn/JiWC650GCGrRF6c7s3vKfhnex5bjyNsOTVXhgbnviBv4W275mu
b1x9/2pzoaextL3Q9F3b45JPwz155mr3Nszw17+6K780/JNr267/NHbByvODq3u1/8xV4P55dujy
W/E/0965gWdz4acRuJ5u7EzTC/yJ+TY8cVXv6nrcw9wMfNez+PPPNneccouWmEldzXiYvv/hZbFh
G56bG7sQ5JHh/9L2NXhBcOUifxxOI+gN1/T+7B2/N32Tt+IUe2PXGvwm59V84pHve4KvzvC5iB08
jesuMHOTv/35OxclTpMow/j941kE/77BKfRGVrgL/WDnge0wvD8vdH2PZx7uXC4eGy5B99iwvb+d
x5P883Yr7216H+Pq8Q+xURrc+dgI2W/Wbhd6uz/PM0/c8+o6Nsxrb4CvN1/mrhcveRo89cD3Pdcz
TFaR78N/8zBwfRb11/RDj6U0d4lj9gavWvLNPB89I5MepHEI/kLx3Amul0wWBWxXhdJUKaKky62l
NHu54SlUFzNWbbCH2DJKTsR2Mjhi7ALBPv8M1ASveE52ouK0/Ly/JRAxgg5Hpeomah+cjMlGSbfT
6luX558UPj8JbnIATTL8t0xCiolVjWP0rL7zbArMjSpIJTtVBwp46qYzCo/ZGZktmBe7KcyK+j2t
wo4AhQ+RavuprVGlKpnluaiao6Gh8tCtdKjcikGm92xYDoTZKVbiU7RO+krnFNcmARNOiFwwBNNh
fuqnI4bqSo3RB/1HKNKMGUoArP2pPusp0P2Zgl8cPs5nGq2fbeUCQY3z/ShvAWSnNnnI+8KMTwW7
9QVKi8f+UvOUo9abMeYxaUpGu57mqJ/a8rhevCmhVpoB6Cyf5WYzCeh8+Y81k6CMYSTu1JuycXb9
MkZzirzhr9h2sI02DOlZMj4qhyLCoIVLYsrqJGPZzhMkZ9H+Vrp6l9KzHlSvYHIC0FyP/gEETd1l
u22gy7xuSYJMf3W9his/9Dm0x6tsnDzNQiKArZdaDCzQMJmaWWTJKQj/VakzaWJeZKFVq6WUvm3t
rlwMHWDRtdgQndAqZH+UXgRW+0K9wgJAWaEo9JVsJ5CIG90Vaa7mOlynf0NhclvxAW5tZgc1L7/S
4v/stb8G5ScUogdq5qRHdB7xFlwMKS6FmTLm5AoKV3pixi7oHAEESUnWECCAPlDY6WJi0XCGaV1a
82JmFAXGIDIlpvgzm0xNTU0MrChE8IA7S+P70PaHIyo3ij3w+BXZWLVvf8f7dDV2ig2TaQGTgHOK
9ofYVlafBXRPW7Tu7JHXHyusA168MiaMmEYQJCGYxVgGc8hGv5j+gWqIQCyJMgyCS3AKzNMVdTYq
+D9QWEwBA+QmUlxMPuowLFJx2eX0qo3yJvkjuv7rCQfnV96Xf6MAaQGYCCpml5GNoodBUYvzhuOg
JMGJgRkU10OfkaDrTuSLv38FeD8ctPrdeVrPyW4XxT7bVvuCeqTIO7MTkDDE/zKFspgARvA+Mkim
Lp5M1LH6TKkpwL2Nyy5doB/4NSyLdRoOX+pPtaJvg3trNzLdNO2r+7dtgzSceDVV0cPF0eyJ/wnB
GS/Thb59fo1/GARDYeCDZ8W1kcOg0mgu0LrxoPGjv02kSi7o6N892DQ4acHhSOtoN5nPOB5B5iSr
MXXi56FdvH2Y0Xx5hbvbXr7ZPRnkHex6okHpEH9JtmzIDmxmS4+0mZyi8WVHdwuHBpMzu0Oewn+Q
hjh5KK8avzxA7f41C8BjGQNJF0O2Vr/UnXyeWK+v2FccyPFg503mlGqsyHpsYztnw14ThxqKedXm
V3KJFVLSS8L9li+rLKR5ffjsdZdu7wLyoJ9qnweoSFIyPUUL1QK9Fj43zw3oYpORnXW/nHntVqEn
RXM6Ol2+9e+clDzhaH0jjHR4fs3mQoY6JSEgECIjnyNQuMq/Gp9K6YEhuc37ioRF8PY5Gk66h0SK
anskUk8yQr+ZS2FMDY1ppPMUDZHf9kYoyXlRvokkoRmqvTeDOdtsp97evrJ8esx129Fc88HeuI2n
2Yl5rY1oXoTSXJv3+8/iQtM3207vj23vji0UATyZJLNZ9wvVYeqYn0STFvztvKMVwJzsEnQ6DCcg
A2hmz5/hlJ6ysukt4PuL8SINu6O+erEso68eUe5+8fI+LrW49cinFhHRrJvaH9akMaNA3VYhcSFU
vs3y47yWjNj6wzWjf/sM4I0+P8keIwcdCpEr/l9gqtfRKj/Izj/VWk/dJCftSwuq1WP1odWI29vp
+2TNLLQ3WqsWYBcHRMk5W4l2QeLMqLxT8j9e3PKYu8Va9FmKFdOOQcmXn5pTquPaWraGw/vAxly+
D+pGR/zM5/xbpX/ZTOa1q65aC1Zk8+KAYndm2FXyN3u0BhvNpe4ptMyaOfUihyHGReToS+wlhrCb
qy6nF0VDXiUdSv/1pfwU28mV6gxAtsqowB4qJmaHDqQyOBzjqnbtTMgkmZxmjDO2CeqWXobfzRhj
SanmkQ3wS/jtqH1w6KlFC7vST5AftNg68LU8oZhMTdRw0xMV5St51Qf7rIhiF7xSKR2+0hoGY/yT
nrC33RkbS7JMc8GJ/x44hL8PToSK6mUlf89SC/tXRybvx4jLlZX+dlckZf41UMq/+q88UFDGjgHC
KbBJcIoO4pMA5uBtXsBGIZuG2gEdDEbPBlDdFrdbgGdEfvonEVd1+K6cEXZ8C4EsoSsTeeR7eKJ2
T+cqjNfFBo4booTkh0H8N/fzhZyD8C6kAtSuqZWJHkIzwF9vRqf3eaQzUSryaZJa0Coi8aBIQH/z
AlqU5AyCMDBpUWake8qM1MT7H0RNH1uwZyBDFvlB+rpQIbhkDB4ZCJRes9SkGnInfdzDhLrND8JL
RAbnlHZd9NOJ1gtrQpGCZP8/ks5rSXEkiKJfRATIIV7lPb4xLwqgGYFwAiH79XuqN2ZntocB5KrS
3Lx5EwcDO3Y3WdMMMespusMGXACYz5vfB5x8hn/ATvqZ2J/ks2ClsERuzFM78DSHq2ZJisSzwItF
ox8CESnStzLW4ROMfrD5mQku6UjbalWiPLTUN3wBcFUPcvWcI2+R4MqvAgZp9ziA6+o2wzerTFhc
4UBWj10zhfP/Sa4ryg2ULC9UlEY0mUfQ2HcYn9P1l8XBA+Krp6N5/4+JGD/t+n6Q/90EStEc3zPI
m6/V98CFT/6pgELN1LsAik4RvuIE8cGEHU7pK+F4pnmXM7CoV276+BXJJpJYrupmQF6Ko1D6J10N
+g1DSryGLYZxiqTou/iu2Yfk1qJuCVtpTqHvJM/uZ8mjhvKrO3lYzho+LaqV5axcPkENahf+yZJI
aQjbg8DqPcvD0U+xqMJuU/wwVgWTBhlhdtmDAKGksXo5L2vgU6R01WAS3O0/L7JE9ZFnV1rpsom+
wcQdoq6uWJlNFc4cLySfAUgOCvAr0Aqrs+jS80tr6ABIWGgz7t8bgL4A/5PIru5k1nBDQ888ELXU
1kQN0Ll7NPBCMClhXhBbMJ7NH1rQGRad/4FOwdLArf20AfMTYGIMQY0vIaTU+m5krBr/7k58kcWo
wQXH9XZGeL/HqttM5k/vNXvaqM06PeVaJXrMRgk8PhDf3EPp/1eDsFL6Txs40n4TAHziapMntN9C
Uzu/Zl2EFsuU9RiM4sdK3xKojg4YxsPb/xwYyHxklwz20qmLCJCqKciWwER66BvVsjsS2lLFX3eA
wNCb8X4oMdrtPkNCcTU5s7nlf2JXM4Vkh+Tw+Kc9o60mUdYrZ0Q+5CHDFbEOho0UG6RVBe8iPkbL
VLdBUzKmSVHPZOTDwIJP2aEogyAHZpWNVxvDiUFc+j0op4FK8DcKlO04TpfKqWSawQIGP9ECAQCN
I7F6Bg4AeuJkrxOHFD9FkYvpX7PxD9ET1wNqx1Sy5XfB/tRFiTDdMPycahz4CWUmsR45OM1RDQgG
9XjgIVE67C3AohauF3sTpifQ5a4gYgFhKs33L18zpEYG7ZGygTY0IXIWcU2tAYIDdaXlBdh+T36A
dYOCALbDCsbbSsfPGkJKLwAfQb4gQyAwp9IHQeGG2iI9DExiBF4ao3aMQgY0Usgp1FaPZHGiRZqO
7pHAceHjPvcCgQWiwFksQCkAO+iopwAFe1HVQB8E81A+a2GvChCJuELcfIieaM6RHm7xJESrRC+A
NFQRsTC8//sRWAnEIc7shIF9S8IkQ+rjZmGt9oD7vJoeOS4WYMfNq/cZVEmaZSPKp1BpNjU1Iw5f
0RgnMCOgEri3PJGJEIagIVXQBnn0T91Gg04907rEF3xi6kSURiCWAKlkQ2vA7aBnlQIPM5EUzKuj
0f3E0Ddi7Jo+FhMSBuRSHh3EZmnDMgN4AR5ktIyoQQGHa2ZVO0TfoH8UFMBhgDQBniAScUpfwCZa
0qnKjyDaEasCAtXnZsoShhyuCY4juA6dP4BgT3QxWgEdAvNwESCRkIFxQdw00iB+4PzE3d2z0rBR
VPG4kSB0Yi8hYIUGEvWvl8Dsqd9Se/vlBvD8hXOrLNIGet25uzfruwbKnxV7oL9sZMIzJYsi4QLU
FNtzBd6FYb/+8ty4vyzAvrZByBCiZnkpA/MOcMpFgDferdtSXzycZ1L+UiD446l8GHLwC6YF9Ez1
G8FTZOn/0ILWhSgur6lH5yxfAq+riQP/2wNsY/DrAsbtQdtCNUA5Z30hUIm71W05WFF2ZYwzHQgJ
S4JrZx0DBnOxr0rkvjxjKhUweKoVi/d2AutmjYnjVmLTKQVcM5wkpvHMxDEKj1pIZ+CyjiezbMtJ
80Q4T4C6ft+DS1P1SY86JG04MtmJit73TK1NnA3frm3uJFPcE8Eo3A8xVZT+wxKKZb5WCMuF61iS
lbOnxLuBLs+DfzhDog2yNRbsmpic74IYfbohGo+QD+A1c2vWH1Gn44sBfTkYK5lHDosKVR02Inuf
jjm8hiRATyZ3MT2YL78jqXJh2qw1fIjXSd+I8PgOCjLvDeUZgrFc4Iv4Vbak2Gqg9rDy/+fyjBiX
JyRtAGIPfeYxPxPJCWogonQN8RfiNEeorRpZBqJMne5VtBSAdMwH8QdKj9N2TaBFrwHkM4B5HiD4
pqCdAHtWM3YJZgObgRF5UsHrqTiOzuJkOALrF+AV46kLdjF/kr++JJaVeZsCKX0Xo/Nb8JryEDSJ
ZdpA4Rj7yD56zzOrCcR+BZt0CljMk6byPaLV7Q/ZBr29Lal/8FivJ270jelf50fhczhutODd9nG2
hdjBStQ3o/Of7emWqWB/EAfidV0ZK6d7L0oyCgXV5lffKBttim7cH57bLcW6I95XNoLpQmkofO8u
YXoEb8cYIpfA1VAqG/9gdj/UYqCDYQ7YnvDFhmKrYnzgcIEC13siTJ4inPEz56tDyWW3ou8a1nOW
NU7+75+5x9Xys5AP6hoHx+OqproH5C2+5wz2zyYgLOzXbDdKdaDcACLXk3zmKQAdQ7R1SghI+IcH
gyIt8gfBXW7PeBduPRA5hIMjVOI1qAXXjpnolv/bDRZSteQxwtFYwAUUBELWxxbAKds+6ZiB8Zxt
B3DXj6x6OLIhFbIw3bDQ4dtANdhOfuqEsx9GxAeQBzzKR+f6DE0DYhVUqCUfY4lgnqDnU0FplsOQ
qN+A45pwJZ3PtbyXX5dlxaIivC9/s227xw5ixQZfCNHa8jbjMus4pyWEm1n534R3s6E57HtF8htD
IPYudu7RvUGGsqyhNyAlLi6hXWNNkNLmHiWMRcOUHL8LLp9dSi8Qu7v8xR0R14uYPLktlUg+fBkr
yYX1Z3zV9QQWet9DP+f/MDT6PcsX98Bz4RNcACf92PGAyCDEO7bskP5cz3n4lMn3vO21Y/2oqJ+M
ROENihJIaQdXFc/aOFfJFk4JfiXSzKnFeqFWUCPi3nisEopzBDksBopAaWGJcbDgdDKmxBLBD532
PCrN1RE2okuhtXld1nn4ZI35nRY0gV3xrRyT8qIwPPfVpfVupUuNRkX4nMHHAGDM4szj8TVgInzP
CJObe+FmEi4xFSmzbiMyTMTL3FETQ794iSfOt7LGblv8Pl9KREN5jRntFJWoN0k5eggoQliPkxhE
XDJ7ysyBV/+2Pm6MChHFGpWaimTD3MSBv6b4V0KRK102Zyp3MP2vBEkmQQmeWy6cBjj/bsHqxcdO
ELXJ6QZ1YG/inDOG4NFTxvDPoShJ4+bpXKI/hfnn3JLLxEYchVvB5RBH0IApai9ORZc9dozYQIQ7
TloL6LWf0BYrTO9YQgHLwv3hbrgkhjyy1TgX1JK5l6xjmRDiZrPfyXLA6hiYDQP0bVFqItHkwrhf
YM/sOEYMwKjUIQzCT+7Mj6hv4n4pSfKNBCIZg3JuIfOIkfgQhgP6B6wAite3EPkrnZT36eQv5FvD
G8F6ZtUTu5edUnPpEnm2ImdGIYdQALuIXcJnY1xhtDDCDRF3DWuOWcbUQIoVDGNhRJspNDROS8Ll
4EmoYdGOTQ5MNxL6hyDfFOtaj/dSnQI/JZcngntSa+clVWVFueK0ZSB1IiP2AjAt4jmAzvKa6hZH
IvxGtIDzgI3N09V02B/WG4EVvri2CmBvAKM7jyfQBvSx2OOb9Sp5JaR8yPOH+ASpnr4bCRUjT584
BE6YQwplwKAsFdbXtXQJk2HtiMeApDgbu1u9c9rexdlPmpjAiGctghjJZuPjexv7wojir4mcPguH
e59uMNL0nT30oKnCt2w/ZBv6PixNcs2K9mSrW0Iyh0fYM23Tp0j3grGKzN2EkS7sovh2j2VUIdTZ
uF7RxFXU0EldNGUY4le20fgaahMeQKwpSEgacKLrzOtucy0NRyB74CyPInikVqsknTLNzyqUrNyi
Abm6OoOXw7DZeyX6dQbfaQEauqbYwbur5bOaXujlNQo9qrpogKx+EckDdDtEhwuAGMCo6hbVtKpn
hILlI8Y2XVTklqYVVRUY75LNQZ7r0QyklCacKUlOOfu4RCZkDIPVB/FCTPwV5lNyrQW9kHAJWQJ8
cYbsPsYNplu5zPdXrPGaF55rfB8+le8B2GQXw9dBkp2al2ATvI/gBXhoAt9GBKoYexirhCeUnaEa
3M+o3a1Jk4j2iWSxe20MNZFw5Eq4Sc+xOOpbkGcIJgXPd0lRWBCBPuscQimOQD8OEHyJL39JGX6d
bALPT1kNl73mkpVj4b5FrwGE5CVul3T2vsYTjHZPQWUkluRrv2uoRUdtAxeULrrhRl3fSQtIplAU
FS6PN/I3EjCuiUC5OIN+whHnNLn2D5qC8GGhwWmesuG155o3g5ASnMMxC4iwWbUckpuFOxOx9l81
mOeE9yBfwCLwYawzfA2iXRjeQ4Zx0f5HtgZ/HdWGDTdbNMK9Refde0mrFdkXbh1vyvWScl3AmHfl
ka/nOfIqX8msjBda7tTl2ZQE9393nk5kYj4ysIZYgV4U5qFCVYJN/j95GEfF0l7i6C6IU9B9MjyW
RdB3wVteDx/b7+301uJn5rfgB9+Qrwc7U28AKjCpEJhH959SoXCA9/l9DdCVHj9z7iHOlSf1WXPe
RAHcD+qN3CJ+wC9z9iRHXKW4E7AZmURB4EMBAc8qWiBFvkD89WSz81RpjRiI0FwwcSzo0SIEwxpD
U2dT8LRgjd/3vEgkzZbAd5KzPTS3YdOSoxBEz7kRsCNKUHD5THSKNeFLBa0fvtqN/J+7TQBEPkc8
xHtxcthVjg7YwPah1fC15Oi4PegRrEu8srIpSIcZPllYiOI0ItT/nki8lbFRC6lL40ph5oRsJ0aY
IuGX8zbvROtUmhjhwjM9w9qXc+ar2nS9KqiV1QCh9gTMmc4u1byxONjemAbmbv2ivqsDZzLLmeOz
HL9WoVjfXFQYkPXZkdIiPelhlh5fhA7aYFjNJlaKqBT9/KGao0iZsVFnlwJk4NUbRXHQ5ENXN5TO
BkyYASl4EkekNIWp8CqZBjHe0404zk+9FD6gftQU5DKGWVIH81DllJHsQt/bhB3xlNA8Mcsh0uTi
VLOUS0R9WFwI47hJzvosqPNZhab5OOp0RmT/6Pkqq/9ll91TneWguS47N/2ENUNLX6hKJK8NV/al
R6Rl7owzeUblkQ2KeuaNkd61zxwqSfY/42j03rfpvw9wCD8NKn9Uz2/jOTep4CuvP2V/nCiz8cBP
H4gjLSaPhfpYNGQplP1oylYsPviJJ4SVxM6pqZtoCEGhzICLe4wmTxu1E1PMbRI21Ggo2x3ZKW0z
Z3Oh1jXkAdN1vG0oTNCXkwzC3O+nX/hbrHsmVV3qmOc0GTk8swf8aR4U31KgiSa+V7k4jezVAw+M
iIl/jL8jQetHdHmEn8wboraYm+ORgwEd5e649sbov0GnxVuoLpJ5b5U2f+SnV+39WDPjFm5innwR
a2JmYGOTATRHVitWeQzfa89eZIVhSTBPvFavWeaTHXtM82r7GePfppf1ZzHckLzRCDBVomxq5nOE
HUiitSNtzLSNWLTvwZMnKP7bBhhf7KjitckwJPMeGYTOONJizqaUyKxwDRd8ywxQhuiXXJvuU3IH
tj07kT3I7QVI6XSjvgaTH3hfjPZ0gVAKKNVsS2INwhwF2gCRxEhs9m7DVs22eAfQBbIE/D5BNrkM
eRymF99DMypWlR8o4wAMrXFAeo5xsRukuGgDwSNS3qGNgjCiMW+FoBVmJ6JljAFJBT/AC5qc2Q7v
HYcl7SLMuW7J9QRpQERqvPqZRJwPqRdWiniS7JVgki/F6HKSWCFehyUhkAwapRDTnN/3nBPGHN4d
BgKrz/rBK2LqYD04NCJLeH94KfNyA2MNz4sP1wgSdBuzCulusONfue804rH8CHQXGmUPiJ2il5eX
SIlIr7CtxOT4B9HLc/7QyY0DF0YWbI5sAsct2rtQ2XWFDYNDfJ3SgY4HxL1hy/+6aC5BRTOKaIkr
Nw2Nc3qC6F5Ii+Jq7A8X0uJNrEF3GxAASxojTAp85uP4cT6PGaM9WJQ6WLTF+rqkTmgwDRikUHBQ
IUBPdk+3iJsQcHndHF/TwY6THs8gXJ7hp67xK31Mc6uZE2PRrIaWm+Cqw/rDz4sl9FyPgzahTzF8
uu9pAaTMLANYr/Qb8jPx6jz3H+SNDYRTjnGGo4n3Zz1+5mwGViHBvHYs9vUZ13mjCesxLeLX8ba8
7D0eDncbx4ir0ZMqZJvg17DR3Hh+uMMb5kqvy8YTxBx8gHTswnvAPGKP/muPflPCI4kcmX+iCIsu
JhalCYlyUO1306QjCRdtUbBPITQ3m5vzoCuCb+Z+YRc0+AALff2MFFeJu/nolxIUFuPVi/479hHv
okB1P7OLY35uc5cNTaWAxX4c7a6EXLTzeBMro2G02kxmXZgu8piJ1gkR1eZ+vsP6ulqKy4lVG76P
oEn0P0xmjAyzKk+maeu9Kfnox5KNfyil+HpyAfSiIu7m8Z1G3DuPhnpEeHepn5PK01HkCmUD2j7h
kdPoGdDWSwMRa1k0GofVkQUh7+TZy/vSkItumV2ZtC/4FV8Bayf8yZyxP/Zl4+mqM7AfW4cIfQm0
B32mTN2kE2Rehg9HCov4GT9pO+ehcyvHs5Qi15N2VF5fD8n+S/rfRSGHxmGTLe59TWqCS5iDZkaX
dGZ96MUCeKD9I3MG/k/DZUysgkt6xrgAzHfwdMWdy6YDdsd1yRgSX1/QNMb3NtCpMaGvI0+Kewaz
nQAXYB5T8xd8E1lnpFSNCONSPDW6zRLZBawF0m6UnqaYBbAHOCYgEyD5dDINI+jzY+5XmzB7ZC8Z
kBdgS/uiB1dAo2KXs1yv03JK0X6OgTSZX+HDihYs+Pi5J7qlJnWFkUBff4RMRUxjJtuB7Y3UANBI
c+S6iOdyuh7RLj7zEpuHPApwF2gOWBvrtL9RZ2PkBtHv7rkmxLyLrXuB/it2Mpslh2bPisXKeeOd
zheCQtFBBoZOMP8HeCMOQZAMD6w4E0Rze6hvYUdGAg/RBaZKtwMMBk6GL+V8Ri9nsOPuEXXD2UXG
hEAadJewS2D9IjD7HwtqNvpiMqOrSJwIx6MGK8QLrepIqwUBNbacm44DweB9gA/IQ0ozFzQTTAda
K397Bb/Knha5BxCcx6d4Kmx7NjxBPYofGFxuNs3s1IDJvNluOJEQMw3tgcraXeRQsNM5Bc5/PMuY
8yQ+wWXQ+SVMeSPqDRh0SjV06/Fjjpa3iVPlQMS0sNbpEq5SS828cW3LOGlSs96i9tBtMNzVkWCd
kJ2VQthPlMxe7pABoJ5YM/JBALT8K64MG0kkSuSLbo1SOxgmEgSEJrl+cFzgCuJYOsK5+/CLaH9N
F7RvJCmyI2DWuL/G7I7SkTsrIl3+AywRJpknBQoNzkFu0gK47UiPCdQ5LDYCIXDsDsfEmZFWC475
EpeHt+5pGMcWQz8j/Kb3qHCGH9TtUNOk2OYM9aAczHM4MroncIRPxlgrALBERo+BqPp5n/GndqXn
2B3fCS2nMmQQzCZtDEL8/Thm6J8+F5K3WtwpflcuJ7cZXvjxmA/Sf4Mq1u7z4nrO7tMhbkoOSfUR
MNTAtvV538T456zwnhRzn0cRaRROfjlTsgDG0pX1BGt1CYibECCir4BYlXBp9IrG/TbD+JP+XdRN
3RRmTqW/xqfe2p836j8PcvnLh2l0TNLV7IDyHWtbzeBoovaRCt+SMlZmfAtJ+tjB8CZHraUO7MkV
DqRnpkAPGlosolhHxEDBqWhjUnWdbmMRDwG8adhSyAmf6y+4IDA9lO2mng0/H7YcYc59m6u18x0M
AG++bv+iKtwy4a96mC/VrRSg6fyUKzIK0ShVRR+6SEsgIU64Yv2umCBIrFqn3hUdzKtFhpBJXvsw
J6iW1EybQT3GnqCsv5A6Mn5Te4S3B/NpXaWBK+48Cg8KSrvQB06hOvKPOmImkNfj81WKSh+ZktKL
5j5NANNB/3uBP8Jh8Ot01rCspheGmSyu4eVPoIe9AHiubesFjrEpk6FsakBGk4VSAQFEaXqqGLL4
TNIbaivTbyiNfvvMUL+H/hPd0ZuW2LL03KOpeQteF3eAolMXk6lkoqlzmIYdokBClCZHpkLxqbAV
qA8gZhF1uA9t1hYoKSH331NnHxBKWYSExb6FdvRxUehBCam5AGbBVY/YeBlts10wSBfDyarKFeev
MlxxNlbanvrls+YhjXsDBZXHyLp9UbOC+o6GwiBM3+i2+ZIad1jM4r3uEaRWkpt8SLuoy6fX9ud+
OX+RrKouDqmBnHkYIu1OZD5gF3tsa03fIWtnpdUsU/1HH6FNpwxBtLoAmOB2HBWaV32WF4iG+e3n
NZCYSjO7Xzy0cob6ChyJ6xiLWYxVKpnvpjHv6U+aT2m/TFnVWdTrQlVJglwoQSCgoQ3qPK4X5GTM
AFLhuj7ooyJi2wUtSr9dgDVrHtxiJNEAEUTmF6JHQS36EYsY8+q8EDF82xhFpoFURVBQ9lL8PPP5
rNZFyPYi1iUMGC7jEZM/l+Dfl6CciKbdWvr7LEayWN9UBkhR0UL22no2MQ4N0QiKxYhCtmzreZXu
vsTbbxI4smZLV3ziO9boB5AbY0qic2Xco3FVp1eGyjU+DorbSXPw4xFjKzkRnilDn7DFf+VmQAI+
iphUI8Hxhzxst1ScUURBvxPUjF4OjKSo5FlfZJNuIUe4MqsQmLddaVz2x8V04zpIfXBpAo0An0Du
RArVV/RW/BcSFFrwUPwPIolAm+PCwRRj0EV14s/98bFij0GZMC0xuI/N7jNGjYu05cq1EH8Vh/fj
sxrMhuXHyGmBuClMvAsA3z5SIazd5cYMNUCBfFJ4VAbvb+iLYEXI7wkhMNrAsYPIjI0yppWL7uVb
nWiPLRIHz8svyYcATnvFzxQGstXkdswjmPwIRQEtVrB9crvLnFuT3Cq/vftMyBxKKC7NkRG798Sn
EntotM3vPyMt7B7z7z25Lm+YywqMn3CYzp+9CL1HW4x8VSWP7hd8h7FSyLa43FOlIwCTbbpj+lU3
8b6DZZUha2V/cx8CETlXfvXAgUAfmUd06cI2CzNPF2O+wfL4B2oOg3ZXqb5KnCLsbtydEJ2FhIuz
D95aMNAikK7cZf+/aHe21dYltOEx/Tl6CfmzbPqBIkJEBMb/oCDxl8iypunRKdzM6iYO8Q56znjM
JqZHM8zAvVHAIQIonNc7uJSo+DqXkJKJiKewKNKRiKTbNPCt3JIVxGNGR+zZBReXIIUITCfP27Tg
TK8xrYH1FyStjh9D5FPXrdaZejL5xYYraSjpzD1zSkSbNPNFD9u7noHxsLxfoMIho/3aG5EzDdJU
j77Lcjxl+Uy6Q0k1oGG2BvkLxADCnQDfQ6WJLm8hO4arG7wOGdfe1uiyKP3vnSmfIfNWP/NHvuMD
SJUB99f30/BIhaWqE+Q4tBotQ3QE/QEcxpYih4Dn0WX+UMW77j6vxXu8Z6M2VKV6eL5fdJlN6s8U
DffA2Yhek0P15Z5KI83lOpd0fmsuug6hvkEn7+NO6BIdx+rXyUXbHJqi4DZxjvSkSDQZvarNyJEI
7Sa7y5yInDTD56nQjTbqRTz6l6c5bD7sD3BiT4POZqggxQkYTJACPMdYYZ0uT2KdN92JSC295i8E
EFVmJcC6fsZD7ujw932fVpo/lgvabdCLZEKFDfL1gdmtikmHKwpNVwZxDwbMzFYYXT/X4LJB7uhV
pppTimP0QaTDPyoZtUqNitrQ5x2O/wFXV9Fd3kHwBta4t6vxR0DnDERZ0dNLAvWazDldjFAeEGIV
cXEFsSv3WIkMc8t4+i9V/irbNxTiWO+ty1avyIsYQc3WIL1/wMg+o+s92ZOxkScBXb4YdDZGtFAM
uCx/3oRdOEwIo+8PWJLDCSElhzUXI55/IXWm6fpD87CbDg6pck6Zqve0q+uiJFhtcpQnguv1AFOL
6WCv1/ZKlsnINFCbxofMqqUuu6gXyfafrtOmYOCWQSmqzOhSRPxQzbFQakLYQ7j/HPxkqqegaHXx
ZNqaAJsrrBtSQLeTegvxR+MbnX48POzVuJ1LfTTc1N38yVQHoTjnE30wYOCDDB4rVEKF9bUtYt27
0jN+pZ8FYbK/td8QKaQdRemhNUbIEbFdefDzKpBQJcdq83MhM0owW+ddLABimBAMDoQRQgmyINbL
EW4nngwoIyFYpBvrJ9Q5yZIswA9ki9YPUgikz2Dv1nYCH+7i0a1gHui8ER1WHVJbz0WwG1rL1FjD
zkI0ZQTVz9Md1ivCCR1KZi+H9iDTNCmawjZeUsITPHUTfnlv8OSgcEGS9QpjnRq7w5PmnsZYC26k
atIrlBuHXcKEBOuNtoFsUgqnf7P6pbsYRY8lFWty5Bep5RPyNU08/hKumeFxNnqYmGvT7hxjo08T
Y+JGFGvtDW0OzwVdEJDlxYEpntNtDZ+ocL+Ic9HQz0m+HbAQmwzgAY8ZOdptGqoHoluZY+D1A7R6
4nSzNMSVmCrkwNYObMU5oGbPJwWBnzZl7g+Na2Zw4DDqD+RHFOy5rWYC9GVCn6Y3imv78n8vQaqH
85mcTebGw228bs1DZprcR6IUg/90hwSa995tzlXck68JY50joWCBeIQ4zjKA0QgaELzg5z4c8ZBy
VMhQyTOQ8ebUxRvXL0E5lgTnm5669yz7/y9P+5swLcJ60NRgJhwHLhB4kxZKHv/nIkUbFyou/F6a
GHFuEJrXdETXi5dDgM9t9Dgxk846VNXmQ3TqOAC9P6IZ+mNES3gPJnfnwx37GBcUbET7yRpVGTro
d7KZlD6Yl81nuTQqyC68a65ZthufNg6PN+woollL/h5QMjcbcIJDa7c/Jkmxz7YjiaQTXnMka83C
tQ7ML6RObdAszxEvYZ2o9F2MbGgZi9JPt4pTGLsCiitzNDjWJaS1xB+4siDlO5AjHZ3HoHLzWf88
ywO37WVpHgDpwwpyYxlkUIm4CevAHHF/Hg4LU+ZZYPKdK/OgTJ6nx9LjVKoV8Sqk9HkdMHvVuJgj
g3zS0PglWhspgVjiGev0jGfwZ0s7cxAG52Ex9ZRWiO/qYzCKHGoUhhFqbHG4C2a5NaThDKDWbzMj
3b3ceBXvB8b0yBgKUzGhbxlDW/yeXo3p/m2syBaMBT4afKxDIYHeJo5M4M1SQBiH5wK26aWGvduc
NzOkIv3aYJKsMbBpdTEG5jm1qBdYZ9fWrLfFRDEDGMJ4W9RXLYJo9tidvyPjwa/K2vSBUEuCoD+v
7bHLpu54sD13Xzd2yXJ3YHOZv/Th2UOTniGztyZGa00be2LAS7doW0NACcaaNWLIRjCeKm5jtk5p
owdooYIJdFcZWqItUrPy7i4i0waO0rqxhSK0W+gX+HdflCuUV2dtwuPxEYinI8OrmCwH9G2C10Ef
Mal0fJ+sd5p8G81ukLbYjD9GsQFN97ThCPALhltPpkKxPaL+Dr/fKr7GAkGYzcN92EwkNzJjqpix
uN3i18TgVvcWH7N6i2k8tuwQu5nib/9fpOy0FnUQ3vridxu9+Fl2ZOeVkB0Gnd1bHffgnejBtrcg
XvJbfGvhd3bqMuDCfSWtxCfEyxA5ONbHZ4CDNbTBB8yRBR/FJCU2B+Ypon/GWFK9ZgmyYlmRwmiP
TEw0FpY+IUtjozGPxj/AWVmwcFkYSJ/ze2TuKEYYRGTYE1w+76XfyDmwT7zbjAQxNRhe6cNingRo
ZPq3mdlEF493DxLkf51qVSRIiHPgJiIDnzGLottUR4FZAb1CgHnCyHSgm7ODekepXO1Eqwfjxy5L
+vqSQ2UlCIBZGVvn9gsvv0bQXTbpwphfRCJsjPdPT9oxUc2+WLMIAidGBw0BDoUGIGKE8ctBqCth
WKJByhMrBk2z+naEQWQQGS0qmjV8U830C+YHcLmlcFpoMjLNfcQjzS2yNuNiHSWTheH2IGVxOa/x
lSO42CDYZllbMFZC8TZxq2czZ1o4tKmxs49ig99seg5YGudod6DpHZxW2FLZDk4KWwmLY3+N82mm
GwHjvZAS+NuKbEDR5SyssvB7eIWDsPnYQ7bnAUabdejNxqIkYyYbbDr2UbgT6A48N9yKI/oNquVu
k5j/cjNUWV+kOM6I0xInmrpKgE4+gpqMw+NX7QDaBYx2YUuRXJv/rrRal0vaCPC43M7kwxGhp7ui
UwwJAvYki2AN9cRE2t6NTsJ4qvZpQaBnPAJZN9zp2+A/sZ/Hxn6aGQtKNnZ0WOOPNY+m3vUyWdPg
GwRJwGcTs7Rqc3fgl33nMLYzXfl734+nC2n2GtBf1RMwfdfaqpki+TurMCBdWH4djV5DOn4vhuKQ
IyjKsgsa89gb56mzDSH/mMJwiIuEpQQUD7fLEn+SGRsvG6q3oWJBgNAbM+zMPSNLbG1PQhygPWD0
yLrRomPdjDD8Ogxl57Wfj3X3xa172zJG4WNI8zsNZ1bDl4I0qVPQpENl09rm/Fi/byPuzNSFsW7c
/OPfTucJ7SCLYvtqu7W/tmYYPr022L5bom4LXwtShrFYqqM6I6s7jPnzO31a0+nUifdXYbqd4740
VmClxqI1Fu6Txu01e1r45CGN5lROjHXuSYSoAV5VcwijWCGWzjY9iCXS0i+YGgacfBvzkFG6n3VJ
4YiV0SX6eWQkRZg6gHQmOBlNfcPpYN2712g4ZQadNTtdI/I5Y2y+tzX5onmN+nltTtbSsnRG7nAp
mj5Li0jyznCLKS1o0c6IbNXd2G4S2Q/ftp+GHamBbiQ9cQ//3+3uyW4XDVwbzx6UvvD7Ozzpe5UQ
A3Cu9uFwIR6UHDsyxjFRzs9lKIai0aiItyRlNuXgGqVgC+ZjC4eClTbGqZIEKBezx5ZpxgYejMsD
Oz2sfi7v2W0i8qb3xKWJQrPvr427kUUgxvBhs/CqneIPZ+dFZmfG7BTZLVuV7tWvN04G9iozVjK2
1X+ZZyhiNkM544U72yWqG7XHK62zD+9FI1v8dm+Bs2KMF5YnC7LMXF3M6fFB+u09kjrCWgvvc2Iq
mrGNzTfBCVm70c8BIjsmiGOsW2PF0nvZ/yC5Tk1rNMVX4dUaZJbz6MuuDVFliFSD2ULGzxZpGTLJ
iLdbcezEzj6exvu9ZIKP2fvan7abTBgigGXzbztuNqcxt8/AapJxrDezyFWMEw/TNM6O8bDH3tir
Z6iBmcdJeGzcLlm9DX6UrSOjOAzZctL53e/M7VaaP4zt9mXEdM+zJk/uYC30pzXD7raRcTPheBmz
RSts3tfYPD+GezrJ801hX83N2N7wJ4Y9MFz2Pi0skRpvpCWUI/sauRH/xOgoo3Rm12g2c1tzxs/Y
nKsZqbZisBpPs5GLzeArzNSjQIL7Lz2YiSFBqGwvRzEVBncZpKFHOIheMkH98t9SRM/mw1kieoBS
QI7yw82Zm4FdGIS/CEEMWVt1guXNvbWMqmA2S6eAwtrd1KbN9v7TbOt/7b8nylb1j77NfunuG0Kk
q0BtGKBrfH6k7fNHnz6iR/Sh2fNjM8dmSkGd20tBAldBVUosjL/fkC8wndO9s1UNxUV739hOY8dx
DH8WRbMWLQYkY8xqC0HQd1lxEGPjsekz8Jt/Yli7/+Iw3fZNhw83XqVrAvInZEeHsd5dxtRa631n
ZoboesxWGb2T08yvaUJ9eipBHFMQTWYkmyLAG7Pte6JMtngwDiDeBYTnNApR0CMdlAE7dNGAQWFk
SPWD6/iT+iB9v54gGkMk4IKY9HhlWofzmjHWYkaLcaJPs9VkfiMWuIRFgGxdjh4S/MHv03wOQzG7
h5JTb1TYXZ4FOdkL/qqBiRXklGO9G+4HdFXAUsc43k2GMiLDz6jxsvOzdgo/59s6Ewi50Cl20gKG
zV/dtgxHs+sREL6Gjx9IdD4xWIgRECAUORXMDTW2vLaZfNG+96PnYUwDQgNefLyvRTGWAhkFfvop
qKNCHbAZ7YNQhhTeHKpAUBxQ46OeGiAEY9aEGyhV2UT+5n0hsdpIdbKCvhNhzWD147shUIJ7XS1U
aQp3DoCFWvRgNqF8rCepLQrPDO9cdkfIjWLonlEe00VJ8RWynCdPh/8Y8vdtlk8Gh6mMVKW/cTCB
XlZ8jMmHTZWB7MMklgWxrxsjePTz6kjmgP2ulGyLQFJkrmbWAH7ncFgpZZVlS12r+et5ol/2nv8W
rc9/7YUaHignoEb5oLI6gUPcnam+jHQyrTcKNS9zqSle3VMyeqP+gPPTkTV4/Ejf5e1BAZYRQy/p
qMMTetXQxKVj1Z219gzupnw3F6kwAT9kZVVVQSaBC16QoXNAI95Y1y9eTIwKGDB8tHSI84oCGXVP
ydcj5uDkvoZGwcPpUleMCYS5DER2c6EIF3AM6DIrLkvgcYp/13usMpQXS6d6Xxz909JIzvud/FNI
/vfiQ3ke2VX3W0CT0CMozIMLs3YohcJdhjNcMyUQHNstFF2UWOcwuqii3mk4/I+l+1puG8uiAPpF
qGIOr2ICAUZFyy8sJTNngunrZ1311Mz0uG2ZBG44ce99ZqBnJe2Ekr6FetcuPv0tlp/cgduzqpch
qdpAivKzzgWATEl4tQ4UsGzSKZwNgHy4/jsIPJWzxQs3qhkNugRn81MVRxQKIiMGWpngWAM3J4jt
Q3V0MXGnIxdy9w9llWnZUThlXXi9f7c/fjV9p01LHVbX+mX9prXbIZNKGV0H+RmC2ZCidmnd3xn3
orbbP7zM1eiOSIsaG3rPEXYDjPoGM2pFS/+KSLYpm1c1mO4NuAmc4PWtd1BV3vy5lszd7i7GJscs
98nkmO5+DPicD7UTF6UnfZ9o2zvj5dd6t7K58Rjy3kn79/ZWnq5U9kXuL95Kf0N1vw7pi+Ae+MgK
mqEormlb1CYkjtGY9b9vleSQDXV2aruWzyJUCt2o+AeXosv8edGBH+1U16qL0cbHgiyYgKSYHRq/
cKGAvbekfo7XRg9Phx4pj3VTHlbLOSMD1Ns25bfMoCaKuuUwy0FfDqkoV+4vCwh1k2dQLkzrpf9t
9YWVf03zgPuqYu4ywLAuctTo8e667jthiJM+HCTzzHl5II//cz/H5eixtHy+EYOBPLXOl7N5o3Gh
qZddG9wtipst7X+bH5Vu9pLZl2PsqufynzXDnuDLL89HQOZ9y7dNh/dS4I+RKxxrvZtUoqYY8NA/
/nBXaIOp1HrWV6mbDj6ABPStxNtkHr324slkxydPa5b4bGagZ4eYpWbwokGk9OoMg35c3vVkqeP6
e32HqH3L9CKfFZ9ny4ANAADw0bXrt7otTG3GO27IrS6eNRlKLloZtf5hnfssv2e1sVaWBvJFBVoA
9rIEoKpZmMjVMaLsuhjVF6yT+1N/P+1eDi5m8dKYddZ7WjeF9iUbFGbv5R1zPW+XF2m91JxfvqeL
IZDudGhBplzLYteLrkSVK4kXrb/PL/+gZ0rnf+CS21JXu2uGTWL5TQAtdjM92UB3iS7tWTbUBbtF
6bKaFE/D/WrsKC3b1dEsmZc+oDlOzWWU1h4v6eLHUQZznSU5Fnu4mv+sXrQ06teEQ9AY2SOZODdS
4tC1PG66+wVYl/0GUJyZEfMUkTeJpj/X6Gc6tHrZ5VU7g5RXOCDwJgf1LPAK9hqZY+jLV16vTgs/
Woyi3YNjAruH56oxenmDk1pdx5HBvbtHr66nOHnfQ03ArR/+Oma5hdkNuRPEizO0fAYy2sb7lNJI
t3B4mgys0aQKHFOov9vETR/oUUvG8UtAk96UlAHkQ28QBgi6RLnJkzGrt9CGcY5Jte6igMz0llcW
brLs1/IvtlyftACIXfoorf9ss8EvWLZ7Dvbp56K6ApkNs1EY6PLqUvwC5+7L1Fpcbl/mJ5zfa4/Z
/fGE9QzFsjuPndEy7CCfWwW45RnDDQEayFH79Jvewsk34vjq8c6bx8oggI6YBOGvJq6B8sNZzvRU
l/gECD3SfJnfm5PScAtTXn92Ha5ApKcUC6YWThboLS97HuOZIXpomVdU3XVXRsA5egwaZ2oTm4B7
ATutlLqVt932sbAYFx6zwgs8yz5KdTeXir8G9zyGBhdk6pNzTWp4G0/b/KselxoAVB4Iul7GvgW3
UyoH4V1mx8tBu0AAYvnWMTpBiYyHgEAvHVOXCZkB0GVjNAvnrRrfdFIvETH/BtTkuTLis5acEBwW
kE1124OlCQ38gDLVtRIGNXeXvgbzZtdb6CnEp/5F5msRftUiDe/oAbdQYgO9YQjARQMQEK5RgzYH
yVhIvX0YzwcqCloBUWVU5fTQYS/yt462U3RuTYyk3IHmPnCIzmzovnNiJzn5w8pF2jYPuj9KcWZn
Xxq7+it0tIGKBj6f+xBU7jOANpvLS0OQsUra55nbO1H08F3CBjlcFPstyF6mFzLhXOtxr3gdcEoe
tN4usMtROjeTxhg3fc5NV+wUALkQ8bJgGR85rmULWHu67RovBiZ6v2hJx/rHWdVdboJu4urdTArs
LGYx/BKyAWvvoEBYbWaJJXTPfACYU+WYQk3hF8Cva83CBlj+RdYMsPVzG+Cz/r4rPNS7vLeSgUlK
5xYLUcm3QMOBp6KeH4QPX2E6PcA4L9d/3I0TF+YgiDp3hXS16zkg1txT2sLpvlVegNInQo/A/RYT
6C8n+Chwt4qBGLR7rqVxK+nbd+A6tBazSh/UymfdHE2TtW2YXYfZd7wXgf+h460jbXFdlcUlhp46
EReCSTBVDJtGvLBMz8vUAnN5cAP1bY97sHisw6HW4vgOx79eDaADJsMXFbYxHw8iYQEhHwrZgOGE
tDiJZyv94x4cv7d3+PH/8o3vXzhd867+tegwEadsqL8MBlLbdM0a0sW8GFdV0wdNbMZq9q966WNU
wSQYTXScvEclalg4NjsQF4Wmdd/951+Dd1miJECQ5BsQC2DNOrn/ISoCkiHPO8GYBTIGOMXRVJfi
B7AXZMYeJHHXQwA67XpYx5GI5XTpA3GECVwqJsKRKrt969TPiDfNUjYwE4udwq/A3yrO4qD0S07C
FgKELTuad+J79P0bSEl/0be+td8Y/tpRsJ/80o91qFHSl39InquyaqKMdWcFn1dA5kuQbWRm59Nm
ERnLr1vCZxmBs3hVOIsS3D3CMhfD0FcCUhJlHSxCxXNNmm90P/lZFj3PM4iMJvwD5tvea4zcRCeU
KWE/gDn8lOZF9af+q8RIAewX04efUv5BhbNeW2iZ/vH7bgzS3nglUPpKlNp/EbXw2Pf9tsOM6Yk1
apIKnDWlIaI4QXnl26cDSYsUYHHxINVFlQWZ7V51WBgIG9VM4WAKbZbRSXdAEUK96maeoIhitQWV
T6RgDYDdY5HwbBhM1VxhA8LcKFhd2ox0IKjcE+w4q+l5WaZrrRX0H5z1AxV0wVzHVzDBgkIYGVRD
RDutbTQ90XYAtJCsjFKnwh8B1gOkTE7pff5TtNRU9MoKWHdDK26Q87hDorS6IcWJx7td2h5mfXqj
7In6d6o8rQ8tSy8ZMv9UF7/+I3A0gYQyzS4oAhBICBJwmi4L4gyG4vAsRo1JpgG79D7/E4gxrje0
WU+PREJ1/y3zAWRYqdBdOHRYOYPkbOCyFIN5QPe5XYLJM4O26wE5EgbJS/Ym7V29VYrrqigLMnZO
2GxsF7NyL3cOnNxmAUFdM4sIBo1Si0cYFZXSnHkoCgIPDrDArURBIWSHqIUxXMVCheAX8Y9CtFp1
lhNExQe7hFBYCJlAAxRSqLr6uy13z/uPfDClTe3v2qGj4+0qwo14kjBc79IOTMhVZzMXWhg4F9+h
+XdNVHGc1/oSluABK9IRybNDqErqa+w4WYofz2tGbBDTRlM0/Uk3Fqfs/sXcuFf3v0rrulDCW3Jw
/x8bVodogqKKmiXXAIIHvTVq4q5m39tNe5sp/2kP7ZxP+jzqGnb69CCUM33U/G7m6e6rf9zMKlor
ksctObwU6dPexgtFv05I2vCDKZ65mYKBSn916widna1lueukWpLK8c06bO6JHFUKXQKutm5CyiR3
bASqmCE1FvqXZr/+0hatEVX6IWQ9DEolRD6Qbm7P0A85aKx6LxA/AwhLDjKGRBGTCqqu5UHtFo6A
8oxrFL7m9/Yxb6tZEkAD+wRt2p6KOpx02aBUkC85r7OGM073xF8jipDrFSvt87R9/0ueKWpAMxHp
qG27rvvh6hxBGheqtEDIBlv68wunEqACxEk2nwhF4beySkedaBFfCg+Hj+m3Y4hfomAQAwlHI8EY
Iua+8pfrcDnBEUpUirQ6Ou6g+2C/rIYjxSZMDh2HVEN6+0wXymUEBBp6DJwDX8vMl+CmG+dyk1QL
1nbkjQBR34t1RGpIoYddBdsPWC5ICzq8YAu0wmQCp+LY7VSk4iBfUBkCUS98d9gaF2hGDp9ckGV3
IDbKQ4HKfa0MluVYZOE6WhLP6L4EK70PB9ekYtTiSbCtTeUVLGaYrPs8PIcqjaLJ9fLSeq50d2+b
z+LjOa40a92pxlK9Ne1kf47H1k2Jn05WrXGdNYo3RJ2HTbWZB9HRyqurYt+ofrYWOlsgYvcuXT3d
POgIIsQNWcVrcdpaK4/+O//ZmJVIwqoaWh7+9dw+CvJP7eXg0K3QrW/skbeyxlJlTyHtX/jR1/2/
69fpT+lvlN5HcqF7x9uLludPlnAPoK/ETwPR991bikTkylRANVBVGM/wsWs2Ckeseao1jG7O7zoP
uT/TdSO/6NY8+x9zAdQ+bZzc38FR2n6oCMau3ctL9lKMi/FGn+PS4jM609ZdQ3XyugTX2jSvz4fR
/XkRBpcXPmCGX8G25ummOWuXdBG371W6EQ4EHA5BEWdkLRLFX/pGwC6AQWYeNNRUGKILz6HLcjBd
Cy4rkJ2mjHFXHWI5REvF8BRBiQskBaBqAT1khu/DhpX/JXNi9Di4JZKD+zx9Yjnz3XUG9w5E4dWu
zb+7Ub6ETtH0yCz5y67t2vRQ5p0Ezy9xQOg1+R3C9+lUMY3sGTWc+Xp40+RjCTrqR5VdDPbHBh3h
nHXXOLQgNdTllOCjypgU5S6evdud07ZSl9NF9J6IltvWimbNtZ2vPNV/nNbq/tE6HG79IDEXmcL4
vM8/5Out26S92AVDxqWtjN9S6l29nq4xk+9hgUHBeBG/gWKR/fGTs21AZs2CVgHnUhYmzb9lGbDo
YI0CPtF7lewYXNwiVQmQos0Q1xcpmN55+xFdEwE5BG/IbFD05OhltZrf4ZVQsX506rUIoCnbVJLF
pfubx6VFRaY6yPVZTnq3t2cQIUnL7VtEOvX3hKqXk7ymzUCF/OqW0A8XrXjI4L5xL9hs/53pCLLP
0CGcyA9YGDPBWIUX+h3ZIdvhybggTuZSju+gNflH2gp8FNI80Ytgv5W/Sx8+eZ4L0zGh9AvXfxCS
ofpdprGU3q7/6moEua/FtUsRZrVKr/ckcPypl0BGVRsl5hDOdX37p7Bq5Wf3RKgOU+cI1k6pHaYR
ruS4IvkGlI07lxoOdXsl42Cjs9pfh2Vu2mvduHXxUVy/tMLgjqvia5Bp2E6DN1NvJFR7y39d/15Q
XM7N1R6KsXXYt2/V4bbywrHvYEqrjQrMbbVB98l1IZaQUJsli3C/ve9P1uj4faoGWXNOeI6aRXNj
3qQVcc/H0VWSHS5OhZ4lvc3nMuWiE0mE7mw2vkDknFg8+L+3/L1Fk3Ch3AJwtOquFHdWcZGwJMBL
rlsryO1TtrF0iqcKbmvUi1xrfnxfVTnjBzEeZoFY9z7tiiOoPES73mqN+zL/ublsd/6ghXahMLkV
/y9DOOoS+qdsYSOB42Uco1BuW3aU+Iogeoq0sMoBd3wIggaCX9d5VQ7Y6oBYlMDAal/6xVpvWu5G
4MTOGkkLrjUSOuw/IPXOxXQ2T+y97MqeCB+phEJPzbqneye2tpCN2a4eHMds1nVzzwFRVe6KXPzs
9dpwVw1VOdw7fAZFCKoiq8rAYABOye+sjx06DSXfnplmHZPwoEhxOLCC8KTOnSjY5SNEf5j/7A22
LcV8d3nadU4Vn2Eiw9WcJdgALm3pLb8GpRag41yUu9NaUr8FSa5tZWi07ozI3R7PQGjoljNjeOa3
jgKW0EGocmNWlimn74S6XArBMi/ES8nydRmc402O3hQdux8+XAQoIgsvBJV+7d72iTewSbaKBamc
0qoq3AmLRj1s2pOj0uGg30JDykCPVQBHUhXJ9ogKcQh1aHrs6M/FnoIxEjUKtEIahfFTTJeiF0ht
T6HgIVErppbFHXWnnQlrLEJnHsvRq4uokr8rph5SPlX5tZlqHfnKm7jEE4rZ/es0S1kLltvlLmy7
wjjnrkJKRVSWUM+wk3bFli6W36RncFWYkQCCRX25/2yzJ46kBCM8aUfZX8BSimoLszwN3FWsB9Ig
yXfs1PNdKqL/+SgTFi6HFrN84erIQxQ76+/dY3nylJu1BKDZt5t7WbS9MbkXfNxoGmZAoIA6AmEb
vagpcBYbF6necmsLYpNK05CKfTQOSmN3YyA7xEXDoJ97W/tkV2+sILPKBMDlJID+FG7wP1r0tK6R
ukVv/7wYhMuLIqyh3HVqF9W2O7rTjNGjrP65+/lcvKg1D9em99rrYUyCErX5XDuJRtdNLl6bbIK+
RgkhkQL4shfSU558jTtBvTAI4+T3jZKgA6Rv1sjdiBN0S4aE7/vHVfge6ZFvKNasbgxgQq70vNGB
zUGAznFq2nQNSbtOmA6AMkO59OCFAiyTdmXtK7+hq9OcGj6OkfKx/10HcnXeUchyOUpGRLHh3f35
8veh1/5qJmVRD3qku0PQew3nQKNUDlu8N3LlVj4Xr+CRao1CoRltOlvCMqvEF5Gr3tSay2PTA4Af
WK9z3YRE7DTP09rk48sptvRMZmWhqpiHlpob+jDrwOv5ebpA1UKnfv+ddjxaGLuwkp2qVT5sREEE
Izqs32zfVguwq4tiPzfpHDZBqGxS8igNsj4nojX7Npd/A5ust677x/qP30MlYNblCMdJu8zNyKZo
F2eXgfx+2xAy7xlXbSaCScpqWmIwlViiYZHD5MTDNVix6kfJYKczjVVzv/rLL4dz38gF3XcHy+Tu
tp88lhqTlM+53HvzL3Iq3z4gN+ugLxcaYgpRuGFSm8MHOSupMGaAAxpnPYfsfle1Qwv0i7DetWM3
d2rVczGNX5XySqSH1JSvCqMd/EuxuXt0gmkf3dcj8j65ydh98yXboikfbU9JM/d2bC7Mmv6mzjT9
CtMl/rqBop+QUzfoT9V/MDd8dWGanumlV0JHmuOpflygghFGKgpZ1uSXOfU1u/qkOn1YIfwq1kjM
9DfaAO2n10s9zNnYk05ff/2XVd/WPUdAKlHQ1JVQDORdMtDqj4Gu0+HFrdgHceA5RBPU46yZ3dUL
ZF0NflJ9ZJePOcZlPXbzpCTOtXNrjcvbjuLAzRpviRuH479YqVQ+aJE4PtY5fHIxmb5bk1rTH6gb
CNJXxcRDuMLhR2tNp/Q2a+mmeAJufsIR183OaTii2fdk7VI0b+uGnqsxoad8N6N8n/XqcK54BgpI
XxZfJhMSm4KRsOVYzOC8aJ7m7JAunvcCNYVfVDC4NbMc0JOBZQ9OkPEm/1mn7fvyS/jglYjXHwCn
TqKqTsIWXta9VeVZT8xCeq1p1iLz50qD8lCwAqHNzVIbvEBUdsG0ytVEsoRJWxQ7PkvkUpi3ZgRa
v6eXDqoM61KPyIB1L+WWk3VYv9nTE+TerDNLnTOwfgtzvckV2sVCp5qLS7QNj2hr8cVIzXLrVEyO
VVy+epeBmL4viWGWW4MrywMhYcXnTfU11jw7IlnhEYQyG3MPI8jghsKB1STCLDOMotZydKo3jvMm
Vc3yj0wqhFeSUJ+p73tqu883I2IU+1dNAbmFZcC9kkj/8u035AJ3l838NbLgxQ6BLgbWich7gmLn
tny0SqxFTm55beamI6JXB6LWv7pXkcSlPTN7sNjOz544KlI1q2KbGmTGhfv82mrIaIhDmAABAW82
qzQltwVSZvu2JNYZvJ1hOTrzP/aSYzvP47PwZC90alEKI3K9VbrKuUnhiVgDcmeTOh5mY3Nqlz/c
EQHcDsRVPaTatuy2Qu/+TOOfilbfvT6Ux+yOYV/PkjZPr4B5qo1qtYcjKkp+nqCenNdf00MiJprs
E8U2WlmKbVr4QTHuUcThfp8KXZ9iT6a6xZRH9w0Jp3kbE5nyo7NR1ylS3ZRH1bxUzCyuv8qc0lqJ
tccrh/IPjgtdOGNAr63q/NfA2fLMYAdL7VLOUbO2ZN1o/TJKvq2gPbIuNldFfxx7eJt8rLTk94x9
uda8bp/ym6DW6p+BDrNtFdcD7yWSZmayQ5BaLVNIL7ZLVTzwXwE0S6qSVbyGeqSCEZ4a3y+8KL74
edHwrBqWiP7orsuulkQzpCWqjcTfZtzUhoO+mFC/HOAGskaJ5lmLXw4mxcPEN5JojfoqDAyzgifi
vmvXx1bOYfCgrFAmeJ917YrjFz6QvKhwfNW6fItiaLAzr+wN6795ZD4r9/ay0mI+uLzs1HUMgXus
iMwgFEA0RcGkVeNGYfl6yK4uiVohHsuFyxF61lvimnmxlQ3DD+8U+8MYo+2ui7LlDJblNeY8SsC7
6M1zJa5LXMRbFvkqkQNZ6Gld/y0qTxI5fqCqAAPJWBOrN5F7rmDu97a4QaCish7yFq1UsyuM/OM/
SYIezWVApLDmP6oF4a6rh/8oNKHtqx4zJa5bNei5rFYt5S91NblYpWMHuTRjIE+q0M3N7d0sKFdV
IDJTnsnJw5/sjtqvffDqlXOH1VvNnm+VEKPZYK83qQvHggCLiu7invzuOtEmY8EA1JgRZ1aSozTr
2IrzVMIWCJM6L7sehqeGBsKlLnKfKlWoul1jz0XBTrgcmFb3JIdXq48PlDW2l/N7T8GbvkUhrZU+
nIorID+YxK9IyxXD21Lqk+ht6KsFzIKOzyWWCbldSif8rFQYluf+d79p+9AAEZBvkyINpNiOlDir
t9Udxem8aCiLJwjEiKXSq+m8k/UWA+Ggt1k8FuoPp3WTcxLJroeaWJNHRRVcW8G+LKh4G3swQCKd
Hs0YrRWwiJAq7Jpy4aXS8u8uyIDDEDeduKNKpPY5QRMitLHsXkmA7rMnPIVxY+IeMbL0f5VIX3Tx
cDlzUCgqoiyrLk21cSkEWrrNgSJgw+dfEl+B1AQNfMSilX8ETnoM1JxUHy5txRq5hbDcZXVr8LpC
DJm1XAxxI8CCCOlXoNL+Rcvujj3A0V63NuRYklx32T9CVeDu9dUAj6f4CL3eoh8dVd/cO6dSFKHa
KlDOTJkIdJyNiWkUy4lirEdRp55kXQqn+2/ayONKCijjwNTiS/cKRTvtupVNMmStKfyeb35QPFaw
VH/aYsceGpSJs6DSqtKcnv9W0m09FqFX9OiwZAU+3p4yId/Od6yr1FelrtJGJSbFckZpX0uoDua4
f1dZKmJ4xU6EKVOQLdXaePuXW7s4vhtWofR2/au6AWoPNDMqG317olK7x0BSclcURn/xcL3SqnEE
J2RoVwOxIG/pqvKPYbAOyRL3SuWcIdnGOkiyN9uFzKdno8vCS61a9nXXV2ghSGvbKoF9yhLu333t
BU4ZwqowqoVRabyx+Gyx6nLc9lrc6PqrupmZ6roxb/xx/tQ+5FqMI0ua/QY6u0NPtHnMP0yvbeKT
V0br2PFHquOT22shSCm0t4t314dKprh6+nVIJkhCH/VEcmnxFIP0qNQomGJFg12QE5Pw6kn5aQZE
fGQh6o5KImO0/bVz5xJSP8l2yOw5AWJEUPV4m6q7CJpmE/Vu35t48kRG/VTszL9+Cyyh1eGHHMd9
Xb+06UgviXhCbnwRCtLI5ypP7fkXn6LSKX3X14udcB+5vraLH8o5+n9h/FpAgtbVDMeSwR4DwEZe
vo+wprwEn0MFvGOgw2aw751IEHwVb7H5y3fytWx2ACyJJ2yvT6oX22IEI01HmoqaLY6NK+aRFAdJ
0kvtCh1+WFDPtYUdmLbL0iwRsvSm9igjdtpdCGNyUJ6y5C5JFUFwQMA9wPKSeXqsBXG92KKKo0nK
4Qhn0Ya1i+5huwv3NgihyG2pGQnifoaSDO9T4274z1XHvzLSYlFFrKkxO9BYh6a7uZ12oAsrJDTJ
Fw2Pil9FcpkPV6DUUvOcbF7Rx3Sbfpur2ina6dae3xMo+69feCPTNYTbUlW7mu26vlYwx6+s6zH/
KbDMR61rvs82CmoLhoYYXELeTvw4h3R5tnRgijW5Rm9Jnb/oGu1nzaASahxUyubhNw4qddjKhkXS
TroYOWuyhZPtrmjQ7MZRggpWvoUlcy6m8nOx/eFbOixLgPw9ltSMw+Qk6Un+bs3jK/4M1uORFEb4
GaOriuX2/tidmcRu+susvxFcSfH+6JJ5s/Mg5BTKd+fQrYbT6xhfLSb9zcjyu9fKsWUx5yPp/Rm7
4mXZn8Ry/u26sVt1vSAbHK7JVcrSVhvNKCYBcequiGQOrG6Ha5bNhZoGNVwtWMBTo4UQSFVXr7GI
xRacVqnw9hSkM9WimX/tdr07f8O9dalqjHQuSPIKUPYInkhF679yTBnHYeDTuXgtXCx9hyJLQrgS
+uC1s3aGvn6z6o1JSLfsoohRVLT8OivZsSBNCqFPy9fpI3pG8asuxEkXWpG1Fg9NPJV60WpAUlGN
mc6DXjSxBAoKcAKOS5D9SVZ/1byUz1S7lsMV9HPhbY/Bp/Co6HjQ8Tv0leR3yeSTBdheAmMYi9Wk
lBUFSuxKVNA+Z4YizpKcBNrtE52y7zD7DTG6oB/ZPgxq9S40S75bN6Uo/woYmvHXfsu5MxJaY8w4
EXOYLr2bUs3rfJT/t3422WE1WBzbjPKqPRtsCw8GyO/7s8GyF/WrywfTg3avm3j5Uus+VgdFo4fe
I4yDaEjhYivROgxOg1p8rMdRaSz0Cw+i2tct6ZMQ6ta63CdK7Tl4WFVDHqaMdHH290AizN8JKe56
tCARpUwzM6t7b76a/at+KMro/ilVJ/5kOsoobostT3H9Zg5wyeCximK55NWrKnWThSr+4G22VWLY
rQJG2sxYrcqQ7Wj9Xuxo7N6zE/J8qahFEd1qm4Rn662o8Lfmo+By1cH7oXZZTPdhMOAhsKTDNqjR
dF0AlsxnmAtlruBmLO0p9Kg+H59FAh9OjTTTbSJavfNQJTppFuGvMncoFE2N4Vo9ngaBb+wd3Sjv
+nEQI516y968t0EdfYEEejoMF8Njf29Y1OF18VgPmA+Boofj5R/Xo1kt0KP/UjgkNhF2fTNYqiY6
OgNYKwAykgFAScPp0pwwSm2eNdTNBopYm8HscdtbveaGk+dogJFySKfP+7AN+zY1rf7mB533q9AT
d5QZi226G8xHqoCmGTvCArRVsh6aI/AhB4VwSMUYAQXVL44q/Snrrk5XeyinhUv3XHuoxut49Z0h
qD7PRtGwNK5XO2syFnDxya2zTYvdqHcpJ1GvzD9/lrYJsam5bTn3YVVub1USF51NRyMpA+UzyAMX
77H2uE/rm8bxszyKFoPdC8CWUdgGq10+c0EzDehkPJUzBISwpjy5udQw8muXCZWCHUBG25NDkCRh
M8+d6wsVpji3c2xMiUzqegz1FudMMUu3g2D6LqHNcEjCuVopk7XLr+fxWRkHwCLY9f3zZDirNqvj
mpJmb5bW9737Oq7NOuWigWaVCDeuPpiMcvo88Y6ARb/Qvf0xQa33G52dO/e/s8f5c0QH7mmiSDec
T9Pl8+q1yGo+M7OQhZQ/B5vevXcZnLSvUS2fIA9NEaJjmE6fyOiUBov+fAjCl0trrhSnTfajc/0w
tx2doic/dokH85fKuW+U22gTT7u6AcMDKTXjnyH/gkQwRw6QErjKmTct+eT8aNbLAb8/b3r50WmR
lh4jLITtazQsD/OjyaPGJwTcFSQPglQh/3e9qw8QPwP6dClgXT+rouWS9Rgx+SzpfLhPJ+Ptx7XH
gk7G2e3hkmRUUltRbzpYKr3+2zyvB+vBtaeu2c7698/d6SH/thvee6vRsQYr0iiNC4vkMEkmRktm
jeqwOjz/wZQq0fRQvij1l9skB2cUdfO5dE5KrtidlBPE4Fn7QLv61KzmU2rWEN3O1xQ2NtPphecz
5o0aM50dvh14rk/k8M2kUIghUAcvon2bxf/qI8D4fDaEZ7tTkANbu8ahJzfl7TXmYpoepzDZgTH/
oVuTzult7H7Num5pWjqlYIl89faJPTzWEjUjniWF+psnwX8nu1n3+jL/UgXm6TZj/WDtoQL1czXV
VSoolwENt0OWn4V9Uwg27oEvTZzeUnz/bS9VPg9/o2kXwgT0Mymk+RcH/aAkDGgB1pDoOsJcEWwZ
a475IwpE1Q6TvWBKHfh7/9yX8ziWs6TyRjrfM64SQa3OtnA2o1KJsgyM2IHAqX3ubz86JLo1qiVD
Cij6S/A8JuNdcGFEoBo3h9s4vKQxqx3JgWkEldbGGNO8/mUoSYvr/NPwqk3zhBc0gXG5d5hUL3vu
rMaCLtMOX5Y8oyvN+BAAsjrEF/Fp9PXHC58+dRFKpkwU0votWQDNZsPptFeFoOSEILuMzbDLv6ay
qFU4Dr42tBM9s3EYjABOrix6OdT/17ZfD3Udjaam+UzQbljGv6gm0kixOd+lvSsnPj41ao+7/rSN
lUeVM5l/hSc6DuUSJW4aiNddWsULtjladcMCWCQ9RWMNA2xJrCC5QThODqhVohKEjmBAhLuAM6Gi
S4SsHXaQuBoDVu7W0lKqSAMgtx8aZ3B6WTgz/fBxAnzvaZSScUoeOLxe7hNKpfBGnF8FTCs8t+0W
qt7L2dubMYYgdm1uBmogOeMAuUDQhlFw4ZtB1OcvVw2AX1z98KTRyF8CEz670Z7f+T70zy++L6i1
hAdcPtHmkr9vq8kqeVoZYB9OPkzB+uncn6TCvfV7vp9/3T7PRyFNqv0REkPfmMz0Y3cFedf+4m82
7eloCn9Mod8O9eOufdSXvlPrBjgOKthq1qvBvqCzI52O+pNhaFElt5mkYQEUaUxYO5/v1IbLKNl8
mBD66rs0QWSHJxQl6iCZkEiA9lz44v4uovqIGB1rR3EopgWovBCNOIFXLjnX2/nLuoGiAJUOvwge
ERG7HalF4whtkg2m1C8g88LDngfB7M43filFXsX3j83jpBZ7MjXix9VAvCJyn492AxmqEMRIxXxz
NpiOlvWXegdXflAZ7YGYaq3V02YIX99bpfNn3XW6CSZXrgaWi7fpi4bYmNijhGNDdiQEIbcu6ZH0
aEbBsm1byPzsusbOqTzGtEm/JNghPhK3lATyYiWpgShlZlhQiKakdoICtuDxVGtmJqStnyneyGlL
p2T3upv24Y/u5ZS44Nvs3jxue/e38+cKkrrWu1aT6bg2mhro5ynNWDX0IqmIYsz95ciUCl+309BR
4nAH9fiCPD2E2a3ReSU9vX2jm0dLW0WLKcqllTd3DezINIKxS1ZLF7yaISTKzHTCf+dnOqc7qhgq
cPQZzC55z63bsxrkSSgJhRunApVb9ynRiqflp5u/EPjObiiBqIadXoLF/bFz586tljB3tTQ3fWV1
1+tnbWwGJ8koqpT5fQ78OPuM9j9RNdVdOLgOp94s68mcllF/d5Tt3mN7esp35EfzkxrIIqaF3Tsq
19Sb81OQ1i4Wg3it0AhbLyIfkXIjiCPrnMJv8/Z5XFDrtQK7fnAVbIJimGT6Chf5pfAvBFHjivdP
sumCXq2628kyWBAZZWh3AdZOOps8iE7QzKmoQ+2YdMVSeVaTeJHIMOBMgykLAHC/CaVkKsAPwwDT
xz4zfoqIgIXLPyrixZ9buTv/Cgnlx6aY7G3curHVaqs/yEhdvbVSQb6Ztfdfk1FttBhu4hM+ZMXg
vUM/6onKhLoi46wXLROoMLnmMaIa2YDS7S+GebN29/6/+LiWVczEKiz/ytWVpod0YDKgZvlaLTZm
I+HB8VWUMSz1gxBWGuKIRwBmIHqgHIbfNlX11pfd+Wjfq47V1y5AFI3ioDQ6JdPRRjy4MXFw/lwu
PyyfZa6UcJLQoLjzGSE2mY23TzLGnPLmmJGsDSqD6UfxlFADyY4Pa3CUwfF1OqgOy1/TwXXWWow0
Ebv1NFpDezRyr0dByvZj9lzrl4eVaX89668HR6TtdXO7TNYYqtpnY+zGV28wa2zymNp3ZeK00l+n
BdpRSbUX1CTJCaPXpQTyt/lW/Tk/qjxGvU0+JQsfDlNtQGS2Msg+6eHnwhqcqZqfu6TeJ4P7xT9E
b7t+/v346TaNnKviqDqKniH/4SKmEK9p9hkp6z0AOSxeit1ZL99dp7UBMP+ts059mpHKjMaiP+vV
421cHjmC9VG95w02PWFYMiVjgBL0OBlXxuKsWa/S3+8aSD2C6nj/tk2zYhdHKT8qLftX+iwjMfzx
jVxtfrToFZUHh1FMP7vcLyMvHP3fSF5SGdjL08U0hIfVJF5fewtsW/VCODGH4Nab/QZoC0BxNNwn
DxUmc9B9RgfDXBtsfiaPQjsTA/1i169kI1wVyOgnNL9+NEK82fwVwqVQRMsny0MMsUjCergYL5+i
0fKJRecUzXYdy/w3YxGM2LQYfrh+eUfuHeISy9iHNcB20q0ygX74TzQSRvBIqxB0lV+Edu6A0GX5
ZyG4cbh8Sk40x6ABxUVV052NNAT1fQKqmd57u77KtOoe4PKPb2Cn2/6GW3wWdB2PATVLEu2JnlkI
lkrxEvf9q5TuKm/BvdPPNtqy/MMFiPRKqXrhr/buyLqFa/wj6O/u36krd4rkg+QhxJdDIs4xMIwx
EL2mwdDNUEpRtRh7mO1QRJih7A73IiHF0e2TOY/MQjGFR1ZvWyWn4081v9cAVeUpprmqIu69Ijzt
mDi7PKeaFFYEAPq26V+wrkuJKti+9Lmek/hVh7501uuh1tEM8nOP4zftwInyva3Jn1Cgre4evr7u
FEwSWj00NvArkBqJVtaC7TSXwAmNerdoqFW8KfQvR8IvJvQ4Nvp/uaDWtcxa83nolBp7HgpTf7Re
pd5gEypspYLicOuifgaMglt1S6c6vyP5e23+eJl/5CcS4s6Mlg3G/m5QprWzbl2Ng1uh4eHOAciL
ByrXp9lM97K/GhTWTNXqaSpgvh8/Cydho2buFledG1i1y+PctLVb09Ps345JedXcGj9Mf2Td3GS9
2rJXnI4zN4TeVPRR4pJlPLNm/t8pN6xPxyKD48iMtE7pLRcDr2qL7MYwihSafVw2qC9SfMcTYuS9
NJhnA6ysI70IU4B/wdBEypvuPebM7oXk4padVfPCiv0UESuVLZ94GuRKYM1SJTlPkzgjQ9FADNx+
XjDsiJBXCTSftj13je49m3J4uY4ub8fP+RMu+uYF9jV63ryU35dDZJjR/GmfTodmXcz6efTPweyF
VvYc77GRfcrCb9iaGg3yJ9BabZ/F8ITYJUi99E+0jk8p9flxDoGBkOquRzMSZH8+xHPFY82GpZT+
/1Fcj1yfKKhxUZV4O5RHpOcXsXCsuroNs2BnLqD69P9Yuq/txLIkCKBfpLXw5hXvEUKIkl5YRRWF
F95+/exUz/R0tUoGce89J09mRGSktojupvGzgy79/fE36IUhGxYZnWOzaE0CZh9aap1jy1Bg7eAt
8oXYFzguyAhgBRj6+9K5XzrHnk/c+gocLyx1iAHlGydcpqF4Ai2YjbQoOSnvI3XRebTrQ/R8Ei0R
xJPIshpEzrxsZJ+Dn0NHf4OST3rOPhM/Q9kGEmNpLt0wmNHkUrEqUKKty94Oz8ZSHEeUfS/rV7l2
l+9zV+mxMR03fP0LbTC/ywbWUIVKVcbHls3cPQJ/jiOTgG91Q/VS9dBqGR1M8lNQJiqwBqLE8o+s
1mln3HTze7Cjb7k3jQpYNFUYP1k9j2m3qu0tnvpUp9wF4PoZzYP7u/TTqDuUmnsqfHlaf2z9W6gA
A2DSwgQ+kWdp5lCHfRYaBQq8ktYRiEihsVmM0QNQsIBg3rZ/KA1uiRrsLSePjcgWDhMrD8sbXDFb
w+DV7tLaAGYmoSRCGnv+6o5A1OBUqp/4r9IYZxdAnIWSb+nr9xe31mxEpaXvVr/my4UGyZyF0p3/
YZCouL5rlpMTWEkT9gUxpFQmbaqwGYQ1FB3NkkHJSsxOZPuuzipJRHZDlEJT2sAhp1VNYKB7Pfi5
VA900M6nazFJOpCiwhiQIhRZg6+XS5UO5NozopBK5kc9kOhM2pjydrJrqalcmusnRSCVQYecxlxC
SCN+LR4bWBdSFG9tY8Y8r6FOaAvm7hDwfflS9/0ewVYCN8925p9ixLV+UuykOnrp3EE3VstvvlYE
0WvVuo+8Nxe22tRzY9OK3TbVEdp5Mx+DGya5usacFFPJAd2kdeH7cO820EDDlUWeynXv8Ot8C1eV
ventaxkCNSYHH0neibTZBmeNYzQyt3fu2jdBNXeP1reJE3e0XrBb8QlPwTyHedPvcTfFA10VSoyF
msqXbAZl/W54/Ipk7TbNcNWE8p2U4WNlmnEtU03BUoLpbrOoZKb70XXx76zvdbD6yrTxb5tWJMHd
R1O5FtSV08vNzNFy9yUYfLHXwk9ufJp3XFNsMYpbjWTnexOXcK3jtG0zZOQgFiIEOwpuTSpQMQyQ
p/wnoOtCjS0gwA8aXhjqkXy7+XWKsl4+H2JJa2dTJ/sgqPmmXVJablhgyttVt6ZNaVuJ9ZuNwsXx
P2S6nTDU+uP76zlT9JuIB2XNt8QGlfvCHAOC5WP3GdiFdjA5hRU32Ooi2neJf9VF9uFV0VzI1YPB
5xuRUsQKN+7ESjq8H2mUDRjrCjg06wzQIT+CLcDWvh5SA8Bc/6RmN2DEqI7YTmfRJ/4Ej8eGw+4a
BWWIpAnbFsyyYfoFwOouFOUazwx1y0nbcuKhgHohJFgyh69SWlGBpzZmQL1x7dgfZqGJs7n/osoL
MLZ1M8FdBhO66BZ3mub6+1Pt8tBVOrhma9u1hs31yCxALmdVjN+ps81WX/JYsdfidzt9fkvt2AiU
5BS5THVzqmmlo34Djs/P1Uemmjy/3aHXC3osOlyW1Ixk6yyWM745TzxaT+Yq3DcIzyRiZi/l+WQk
A1q8ewfqkmPtOWndciH3dDpfkiGPKDxXpTX9w/2V2GnxUp3/JX5aPctPRX6ZznP7x2sxmY4RV8bN
74YxSmdZuxDyrjKvi2Nzf/q1mf9WH7wc+4XsTZeJbZLWRXZSuo1zG+X27f26vpSHTKr1t+bTwwmM
ZrPuFVJ60yB7YT7doIo6ycbuQT9mUazJRoaHfZ4udv+t4SB5raUemV5eFbzZ/taSES3WYVEQ6vdR
2M4wkJURv7xeF8zaOlZX6jQ0dwa2R2PPWyPT02vxDSiUFMAdNUsP8FZSETUkbtnbWPd9N4HKeqi9
zGbf9iFSfAvlI5aJozoOtAISaIDEe8w7OxNFnBOwuSGgSgfcYP4zSBVUuG7L2h/y3LQT33mvfDnH
sKazMi62iZV3GIaFtf14HnwrWnIx1bM4UzvKAoxuNy1BfEOUvYueMy4ZUnoP1SkCfAuTLzsVU/x6
rVNXoWKIEIoN2Ix/j0kqVEzqMd8m1zTDAS+mQIKFva327fXr6ln9tNBYsDjZBvPX5buy9vyxQqTg
H+jeqhLNS1NganMHxVU1LRjk+3+/VdC+NeWo6TgstHYQ2slYHCgcBoFMxkOCMK6/C7/kqas362zF
qvIB5DnBZMzavPZcms4eOUqqI67YTwfj19ErFoT62VuHqMUn0rv69o+tFlvfSXuobenuEo3JL0cU
MAzHh85IYc2kZ3T77jly0yEZUXPb3TPGMEBHYaX9MbqF5wz6m8koNjeZym78fE2/nlKNjBjQeQ4R
1xIDqM7xu3M1a/012cz0lLMvL03jCLKmhOX5U/TROQpC7kY94yY0AKqNPH5HCL6mb5dopX4YajTP
dc3h4DxfELFYJElnnBnm6wjlgwVEE0UKnRf4XrxB7Z1i5WIQ63c5jAoLPIzrSpacX4qfiMOwrtXb
PoA3Et0LOY3r6t8JauCrjupkV54kMXIMMq42dcBD0SgIDHR5oVbY964fuHWY4142Q2gvsqEol0Un
Mci+Y0QMKV3DwubSGgJD4Bzk0hlo9Vr+SsVNlw/70wA/9Mzm3kqZJLnpzh8dphMxo9tGpFA6azXp
LwbS8MWXbqrCPnQGCx1ZTDfipBwUprm2SpDI23oNIC9k0fQLecwnnrdY3r1SOQeWFSu9IdPRNlb3
4+v+5A3HrP1hrwesvTv/NE6ZrteP5r6FMt+wFDDcs5K+dhUGnoYlIKPPd/Advcz8h7pJvxpJ8x7s
XvaVi/eugzfZZMJi6qWpC8sAtL7DPYrb88jDXRQ7HO6/XgJsw5IErOrYjyfpDLHkKaBslIwoGbni
k3U116I/h6EEfV3FOUihORBRWnhVRN5PhFm1uOC1ZeJbXgeIKpIDfcZJPV9aYhx6hIHG7jidAAgf
+uD8RhOrVbP3L3+7ULP/qODp1QlbAIAxoti5CHFsXyNjL4bzO+iBDxJPfN165rce61SLyhF2PG2u
G8v0aIGujyUXUF3xk4sGo+/oHDTx69sQrt1Q2RQIMqmV790N15iFSpgtXTGTEgz9dB7pvfH80jx0
cVR7Do7x7VDM50Mgg8q0xdXNYKvFB1Nk/ej1iGbYn9uBiX01trOtf8ZKe7IFB5Y7k91Gp73YOV58
Bc556z4Yz7PI4PvhfPeLZVB+s8XfzbWDI6Jqgt9jUcDrEvtkui4BlhHKCmFyIqi8694VXHXGHmQB
GyyS3Upv9bMlfcj4vkaY5Q+aqfazKz1MMDtb/OihJQdr37rvBjQjkXEIBhT9rMfMMekG6Dz7+4eX
zG4roZcAhsf+ZGzwmloPkG2kVj1hpLhsL7phEaMF0pHFKahLErrG5LpJa0hnCxlCCpEbyyxT49xU
2JgFsWXRD9WqmRBZUJ6pPnUxEqBSwfGC1eqZbTrw4jmmpmwfYuBJH3k8tgqOo80gWFChvjXXHLPp
TdpEgy+vYLi5ehULBY7KivqyHuWnHDEFqNMX3X7Y8z+lzHWmbJdeRurqHLXvUmzufwCiAkDe9nYo
+rwpaBnX7Fs8Ny1YuftHqh3sDaSJ+8amrdwxH+AnNeFpPDPraxqk776rBLN+WTAJZg49QxGl+izo
jfpxfyyjlqwyainiX7HpOhNdnNBSfc24/dylZ50t+0bE9iN/FGwclJ5XlMpocizdMKSv8oTBdUMw
Yx8AFtym9RBV2UiMbXiVI++AvN1jM/0wQda0pQ+8IB6VHmImlWWRobq5fRnHMNIn9xyV5/RWFmot
0xELd5JtH7teJtEOdN9aw/1RfkMlURtcTDvUXrFCdpK4mbpzO0zcXqUbcd4iBc9qHNIeih1lfdDX
8XtSGHy+G0vLyitqVBh4uvZgoi3CyMFV0tp0lJ3qr7wF1QhFKKc1tRpxpcJfZQp/X/Hq98XiLHj6
52zofnXJa6Eyojezm/xr8dWN8T4s7FVXmmXcDVNDL/DSogP+sWULIQj/jDWpgiB3mxZfPW2ZkPRG
FpWCocVOTTAVtE9a6qxvdy2ews8Jo4IIQt45j0D6QwW/7eN35PZQ2NiXw2LQ0/BQ5kgm8PAbAcQb
nuyvWG6PSDoX9OfIsGSfKL6e2pcTiyvWbKjXl6BJrCkjtRaRwu3RfFICa4zauQUiRBrMg5DWYOPk
02dEsIX/jVSsg4Qc4E1NA94O9O1ZfWoFQKU/VSWI7+Fy3nEyDyGwqWmcdNlmbvkp6K5cIctH4us2
JSo8FmPYPWWbGNWk+Tkh9l9DOpbf3Wv93P1BGARvFEGxFovQD8BEdmA9e05oETQXzs8wNhC9lK1J
55vuwV3fDFe/xxwPq3iojMz2RMxMssotLbKIZVSUHBJ4ywW/2T+ykxqij/zYJghyU3Z+9gprGGny
cWZAw3qoCVFCKr2k82xfnlKBWL9CJaPrqF2vT7biLQDE0wdfl6GctL8sIKZDJ3A/fxkt5uCXzrj7
YO8M2Dp8PZ6dKPN0NO4BnkrN64hg9ZtKDQNUyDalKpE6RkzwYdR1h5bCL9M+z3hI6Ea/js4zLatB
CgeIJLdzcPCGQP7ib0N4ZZO5zXPTIPDkinQR0nsZHmf2BF1thldMW/qUfNYVdVLtQvuUheIAX7a3
3vWLnB1jogCAft1eyaKlTsyF7oF7ufBV1a8k++2KIQKZPbeH4BV4F8Z2CE5c++PxR7L2lJrS4DcK
Zym73xO2/JkGmg808bkfyGEUg3Rwz1FOyycXJFmnJhKq1cOnGOYv0LXnV/SQJMqSNcSjxMzepyHO
dJ5cutlP0mnf6ru/21MlCNPrYPM2Ia35rl2loj8o4DexT/nyqp/AJJuY4lUCD07abnAyHW3yMkSt
P4+rIg7ZqK+GSoDo7c/xTTCf1Ne3+sksFJeS6hESm0FhCK0r1b0EdskLJooPm1bBcamuGst7zTba
in+x8Ob9HLZr0Vl+XNPl9e+dEWiT/u3jzqw5hxJqFVm3L0tXYtTuZdlM9ze3thIxQZrcMmS9u8pT
0pFQnT+ft3o2M13gYuvwcYzT5tDM89ZLaYhqXb87hwaHgFX1xFIcY5Nu3oSAzubaNLH9ezJLnvtb
Tlz6bF/RMSe2fAQqTSPibrwB6Y7eqHxuHJWqKJ4N6vfafIw3eq7pHblr8Q8bQafzN277MqVVV/91
DsJyec3fQ8jFkGu3iU8WdQQ8OkBg1j19HqUHrsgGPLMdM6WTa+R3ocO+ZDXLPTrRXZBHUVfS82Fi
qnPYIs1MU/Y1RQP4lQ+JyiHRNigruX617LlIqh+VM86caDoucXua90VoMmUdwhp2/dStKrYR9T93
b6vuUY7O8oPqO7woFbn7dL62yrKzWIsTQzFB7QssgTTFvhxyBrPowyNszTBCURtx16m50f/5LSz5
fwRKZQXV87jgsMLrRlYts+dsuOquLz0HKBheT0FkBmvd/Xa1iaD62EWMMVYyoJ68KfWcdEzttsBN
I94NM43TUJIlbXMWXLgQNi7DhEkI3cz4MIyeb53Vvg2cHAOdo7Naasi3wVsPvir+lV9wF5v08pfu
bry4VovEXCsuo/nS+aWZbmZfDyHs0qGpW7G8i+YM1B0bx6kP+J2lpTsuJCZ9iqmGK2bd/pWE12zq
19PUY89+UnqNuGhpIDeTLdzCVJISBigdGz4KvORhlFz3Hmv8P4Pz2870uNaO7lW8e3n1U9k7OfF0
N3nP4N7IQDaDgAhPD0x92Ksev4SZBzMmLecQu9Wmx50smHz9/04ZNeC8o24yXo0MZV8WnpHobguc
fliYMuuAnc22sjfHhu+L1bOfrb4mm8ElRrPJvYX1ye1ffDhLTJUDRuuQCSnRFuFTufJ7Zii83NSJ
LTKm5CnRAQG51/IK7CBrXZDUNJ2B9LgQd80iORZVIdMKRg8tQRfyRzZmWtZL1EGExQaYtjj9nHun
iZEdIVSO2hKhpV3h44Ue9dJB6k+y1UTbIX4bK9psHzKCByPaQTh59VemB3yXca1xrqdLmXsnfa8n
r7SYSwvPZAPmGjU/IVeZc4Sg/QFjgkkZ4u0VoC9s/mjikm3Wky+fyq5Chx1uQDFQ6XDbi4L22I0q
L8ChsvF5Dg1kedQm8t+AcNkUxeRsBQvtVPYS7A2kyJ/S66H9oDjSf5wLG1hyulxIM1Rax1FeVWQq
z5gdEaMre3E5tIH4FpqJTNPl0zw9DPdsn3JdmQloQBK6a2amksRDS6f++tLOHFqFZwdTtG9qzzh3
HTlznX1DIrX94LB9P6bbCJvQKB1H/3X7o1Hu3dv6s5Bt5B0gTHdlmC8so1yyw3jJTjRuJy9LUe97
3eMkC3wmF5wIkHNwVf8ytZnwXFsbta0D4zKVIqCdRxaPmK6VrB/mFBJrKV38amIySrozdYt1ibOV
QUeLm59XWT1ayVWPUy4V50s75syHtyx8l96D3S2vpcjtOFXySJGNXW9dyRI7h58bz/pjKAswepuQ
umjQYOcynfRu2qmuzuJb91utgJR6tu7FDlZjrJVlg7h2nosbdsCuw0vq/KMmILeoPPNcHlpKXVj6
o8UGTrg6zwwxPEWFiXwkAqvynBWnk6x0ZdhTQ0aj3JIrwXPUpRG1RlJ4dngqLvsh2DvbGVetdifr
+SpMbRQ7etun8lF4LyLhoPBz8lL5MyTqR4KhmGKmTf6m6+oWKdV5kP/4Hjy7ZPH961tuiq7Ibj6w
kC52bDFfpouvcHscrUbWNDz8dcU2YrqakdgkxSePcdIL0UdqLPgiEfX0YBFjJG37vO4tqP247BkB
2+dSqLvO+0k7I0g1igP0BoEHZ8SfPkbYOL3f1H0nnG0fQK9Tm16tvP+KUK0Q2oEydse6g0VFPtA+
xfN3EjSl1AR4B6nTInfWEW0Wc0ubku6k3V+YEHslAzAoIS8tbg2BJ4Y2XbvKN2Skp7CwTK4rEAxP
X2esB3OGgU1yXZP4nH6KpWdLmxRatPgBJ3Q0JZMQQl0aFIKERJSW5yq4M8lPFM+hy0ImlzOpbwRS
yb4C2twwBkaC406o3WoGhO+H/Vw2XvSYe1cOzf9sE7XCrpRcN6+0+Iz08+3F26Rv4OOicvzg8YBL
p6IvnPXfdY8fIUz69/zYvZ4ULHc9pdXoyugJe1TPxg609KT1DUN7f6FLoR4nDNDBfq48YUTdbLp3
uHcAZ4y8j/mOgBawGdP2vpvLftLGK0CtVNT7juCjuxKoDEKSEGgandw/0MqJK+GyTNPFLpzXdcaf
jnR+MS46PDfPbLkrNt53PdqvkmUvErRvaDohewKHTKQpk5eEOqul706iop1Gn7hoIWbuc4QwkMNB
hYpsgRbU0HltV2giZVeb96WtQKG5KXai81KFglrV/yjDV/VjyZQVQHCBw1WIgBIexM5mgAxL6zEi
Uyv5xVBx/nE2iOZl7iHoPJmnR7F95R7gfgLA4byBD9970cGYGj/aL8nwZZq8KUi3ZO2rHltZNrE3
B7N05MfyLLY4gOYWfX8cpS6PD2BrGlyhx0SkACIoI1izIfzEBYfKIRe8/m4rrTh2lU1Rw5AcuK2I
11Z0TA6PRNEOZaWdE9PY2UQQ/ZN8EFS2e2wkjMatIQZJmzS/LmVEmqXsKMygLjXgjJcS6rdDyQJ4
xnlkJ3ptR7e/7kdsbb0POJ2C8iitGKvobNf/bEZ1pAkhsb5jtna492lR3b1oDu5MEm9Wh9ef57t2
rrKQRrK9KoaXjGDloR+fKB9EGNDgofAp/HD4umwsW0KM8NKk0lEj2JIL7Ugmvtb1HBKeWOceBXkH
hjlF39dn48qfNzBgqAvEh96YoH5l/b6fJ42nMUvaRb87J3oOEuE5k/5fhBsnun4mbJledsXMXBbp
1ORVPclBZVOsvO2QOGCJt8B8kRebuRuRSRBrw3mFWssGIc6TcT4JUjeAjj2i/36PmhEEGytaY3+6
WF21qch12J677h1Wt/ADOaZC5Mx20dJ2i9xJ62/VCkvL1uU+s0z0zi5/tRKanPoZZkj9OF/SdM8m
B2ZHEhu96aouZZOaKTuzdGXuoCcbhmwerHUIeVO4bnkTzqLabQhwP1zockLwTIMZzXXpkIFLcy2S
HULg58qcGoEqCXK3htjFEId3EDckGKwN73i3qaQ2Q06Ysks1by7xluIGxm2aPeWxrjEoVz8MeTup
2lGkmfCHi/7JvEYNfqhQ/9vfXNhxedFo3Bx40CLwRZNQoqNGVR87rfY/qelVAVZmn6VCTJlD0Na+
TkhIlqoR7qV1+wuiZP90AwgvcD/EBT8ITksaBVXW/OSLOy1QImw9SSgtm+T/JgCxu2xYVG4J2Crb
9LaBV8YBD7SNyb5ABKsBFA+ESc6BNLaWjdQKo6m2+0PsgGt7tk45DH5o32U/Nlzwx9ee6iXYBnmB
aBU0iiNcVhXgQFdXOg2ci3a3vTX7VBQg4Xc8iEpEPCLp98iQZ4i2SLDsR0rozFk2hLHQywkne9NJ
Hi3+zE6mx9TKt7cuNowEzdQOmbe/i9sa+gM/0Izp9gfnGIaLKhxd2DZtlHYAtqGTCScqwjT9lMgh
7dFerhZ9jfQpR/5jaUCevHsR+6gEsAlMQfd/gUeA1g8AjO26DMvCZcRdIewH/C5MtWxa7NuhZe4a
edpFyBEJuShrHxfG9MnPO25cwNUIiEE4q+2aepnlOEGJe13NAuo8CneZ2q65TEUPLERcoxAQ4hEC
gqbVAMyLK5QuByJMMSQOCnThk9w0TmUpdJgvKYFNuQbkiRxu2Y8aUVXaF4x4X/gyX7AFoyx3U3sp
dNasXiuZ6AgRYOkrltA5DBHWbZvxNCykdEV7KC7KCGldDuFHGHk8eK645o9AxcsugT/OULtwC4RF
4qhM2fWllcEbQW618rdlcVHbsk778gsyHL6gfZmxUytoN85bbggrxFRNQXBTBhXD3wB2xdksVaxd
r/2VdIJmgntV4Rxpqujh7QibYC0fq3INUy20mA7egxB5MlYtGIRdM9PDmxR+vANGv+YQ2wLYYx7f
uT55hk97QRv4yTfP0YmLl/CSWAcsCVx3Tv+hZ7D7FH9PKRosAc85GZjRnNxoM1v397O8A2PbDXM4
2MDl/tfTfEwNad/PUDnMUJum/hKwsDFct/Pb6fb6uvoywFnf93Ek/Lgj9ChbTZjypgZbNImFhvBT
4s1uMUMBEnHOjpf3mTo4bMRZVuwr95FolBonpvsZroz22CDysReFXCyHOKClLu/B4VTHfdsvxJ3q
tkWhqgzIrv4k543c7ePiTq7SKlJj1kuhx8PrmxWBwbDBgsGqOPbNjVC8RSCFoWWiyjY4gs/Dag4x
1bJu5PtR97YN5h5po21qz3q0Ms9wyINMm3OuVOM+z5F6fPwCdM55qDiJljX5kkO3UBh4RsrnVIOZ
HvBjpijYp9qLrzk7iL46PDNW1Sv1dqp6pXDIsjRwVqlOVHor4gEO8nYWaotnH3Vi7pWBLSvO8+5N
jPAjBR/rQlIRCtICkZEfKC+cpvdOPWOIsl6+OelUZqMJui19cuw6GuG3qJX8nEUjR+8QAFuUXvKk
92n5V7o/3w5inDjYU/nK6M7XjreGV/bcmKXzgU1ME8mpT9x5osvuwiO/l2NTCrSGQgTJeLpLqjEm
HrPlpv3OkCT28I86kPm+rhem1nHxRGYfSWaq5rV8oFY54dPhV4kd1vh99aVmvOkvYQcXszMOp6FC
OCbZ086gvBaN4i6mOiv7jbDf3o2dMWoEOKSzSpNTHFwQpZJfgiydvNsoape466fx9ywWoRWaab4U
OuFT8KjLiNc1RhOSHpgZgxER8XzorEAUmyorkRBijt142L+bKRatvp5+08xzd2G2p9vlyzb66ise
7HCjtcKq5bA9Q0DetoMJSZZL9cZdJ7Roo2fcddD1Mirddy6bZOmw/QVZ4we6khvR81yru2stn68+
rdnK/FpLS089/kxzlXtN7n7nccwK8IXmCQARmEeiM39IyiiMHa0BSfCVFKrotleV66OueXgdwx+4
9b2UPHhRD3N4h0yjbg1YiKbepk2FFlrXvqUrRjZMVn1NEdY67MwPt8OP2W7h7DZSh0KubEXhwwuv
hw5boXkvOYZzZutCVOx5vITHO7XNDFWyzdECh6GLDniIraoZPlJVPLCg5vz0dhbyGK0YcRclrf7L
FlF97Y2nHPhM9U9lQpvH1HI6Ki5eMRTZirSF6kj16ao3X4GcfWomlDHwzNE8D69JcC2qgfGh9cj9
WzcGoMGxLLzv+l9VMtdSX1hzUJkHUhlG6SOpsyX/XdfoiEOWYbthNqc7s3LAkkKsP4BrlkOAPWuz
AUq6Gwsr5XsPAGztuwd+sWTb+ILr/rcJJoVk7CJXfnYMR3toRL9tkg7jxNy48eB5FX18FhrkEy9F
G6u8rN84gBnGXr3xp+owyPGtTgbvUzumb7CUzrOVGbi5adIumzlb1sPvkQHn9FDzX4b9xBMq1nTq
3ZmXyvMMrxYKjuVFi9l/jMx8VhHYu4bOYQn3P1EKHyRO8g8VJ5Hc0wxowBbd1Qrp35Nsn5aRx+zq
699y8q57ZvFVOc6k81xfVxVrwB6z8MVTv3vbZ66jKfwN8u1U50qmkK1BC7X9sU4pAXX3X7xddCbb
K20xNIBrBE3vzsQVusLzh5fEsS6RTN9LiXcuqpuBZqhvjSXhcW49noZUPw3V0jK8cULVHV/woXTq
2Fv+cXKftCd8N9foH48rYWnFgrJlvc8QF8oUvmA05NjPkVnIYx+bbO2ctUHxdcFC63qQizAsq31L
DHbDVcu08VCgqKEHSSRuLPXie2J8A4kuh6syoMXRqWt2Xx54mvIKR8P+6+SMlfooqAMxhWi7P/57
7q5/KY15qZ+GLv85uwwXgeTmfx9eb/3M2lTTg3mjP1Sg+tmZ7WFfcqyb53+sGVtNqkrdi67y1ljE
jVyD7qgfbfO1Z4cp4yUHLudeGvAOx9csh6JrxAVArC25/BPth73ncvB4V+YzPZa1aDWfrouERnI/
azw9Muuqi4g9DjY9cGw1WTXTIZywWoAicX+7Q9zTUs6ZDFVvkwq7l8f4cRwmVuW18PNSxzoal9Nw
aw7jQ4OuJzlvOVc53t6ZNfGnCqd8K3f1hYS1kqxAYcO8W4kPc9hICMydkYx4qDCKeE3Box3W+ZSh
YPa6OvzR9rRzZH2e1n3AIgqu8dL0eMUYO08lPHnffx0H2pVKW841M9VIYBzYdSkfYS7Qsi7C6qIx
8+hUvhk8YraH/p6K9Ci7+iv/IyVdvnzuhm7gxlOF58pmj+D8uodbvg0v/Om4CCcbYZCz/lRsAx1N
tQf1ikOOjcfMqyhWRuE2K50d6o/k23L8ndNVhJhLR4PZ/mP9Xo6Ww02tYBpIpfAwF1SnVeojb3Am
/7TavVy/bkoLcohHE5uXHj27TKfNvMg2W0sDQCDcspbQTyAfxJRlscbN0JAlzRFps2jQMZ9rGduk
/Hi8ndIN/uRIzoEGATMAtp/5ZDesY/QRfhSm310tVui1862cSZOLVnEloYALeIheUis59F0zX5r1
wI0wc0+gMDUGTR+SZpJbdbI25ZEowCAofTkKAsmZ5+8sWSw25XTi1/kQdAnf8ZyzrfCtZbRyz70K
TNnF3wOh9uRQvy9mkd+kCi020/cv9asTfxlWoOhODXqbS4WAoVi6vSsSWsnu+QOfkK9m0qPH7Z+B
BZTnlqlERdW2y3HDPIwk4sf976sBgPJbY0+4FpS0RNxPNKX1xdeTAaHoiyxs5w71kEqE1bkeYEfj
Bz72XqdkwZtdbnOMR307pSNZ7X/v5D+6Bc1x2U5PvBo4YoMnigFAHnuZX4nXwivbFzRp5Hq5KS7N
HKGFIirTw/bZSDfg5xXyX32kRosvY8++EzwrCzFpQL4S2ZXr+ADkhEWdliWttusPZYL81hSGk+7C
NCGlbjdle5irSaQZpecbGb0NsGYW42+SGGSQOUz2zdM3g76BifqMqEGNdJJvTD6O4RZdLrKigiTf
b5+AeA5O/IaC+KiovAFny3Uf/njZdtlH39zb+637YrXpLEBmvbx8OLsYy2x20znLwTvJeb6sCemJ
1kv8YS2e3/9WVQjSphc5JZ9X4+T3BieUb3kL7EsQ0YuZevLdWkFBofPFgVNfHpNJvs0l+2ikYrb3
uM8yPidRT+7enpuLr5In3s3KLNAQLiLhldBAFnGoaMktqX+7UGB5VDtIobXA3GoKw2J2iCvhMQ4V
CXTo3hX7xYJtauQ8E3D2iWP7fPtEPhxHEEkHk/MQBmsMogyKvkRUxeHmNr8kXmKUDDtBfaI8U5Xl
eB7P/2VvnxdXoqo+cw4zUCZdmueazCG3u4EjYJGoHxK13Pq3DFSJLT2h7tgevEw5n9XgROuQuM8Y
yHusVdHGEnIYknhhWR2KGo0CTn15fUaH3XVEcqjhBL0wlN7d2cg56fpON/IXK18GRYBtdDVTTA1/
AcUYosQOs4bI45ESTu98oTRhzIx6Wn05D4gtJI1qWCPxyt+R5Tq8H9PLdCfLlfurfE3mCj7L2JfI
3jxMIsWsjjUH7xRB7evSnOK1ESmvUGAC1LXhi5uZViyABqM5JUZq270k3hyXoGhQRmQ70jEZbaRG
vDn3te/Z92x/q94w9fOyhXAzB9zm/Lkfsi87QeHl6GJsfSS0kInrsopm/5VR449KehQJcEyfMyU1
fu/kLUNt5Rl7CHFTXD2LvcexfrzpgSTGhOXwUw8dqtDNb0Ci/CXf0B3pQ+iOFHSkcm5xlpUvjgjM
JpFyP727W21VPQwN+BJt3ghW4FL/0E+NjQxsRdNFk7kPd3CeeCqFJvCAjom54bnbsibAjaA/Clqf
hx1c4/CI/N7FgTNBRfJbXxINtgqeKEYovFCsKVg7qSPB1pdcSwaowBM4M2wcFuma0QqG1bUmcuNf
2XvJzDNA5nj3Kd7xXeMnChfVQJSrZMvJuyOAJ+iZ9LLIvwVcJHrxwg3Txsf7U1vOtnL4zI7yv+nM
ih/p0e7z0pfUFtrC6V2n0xSOBXsUMdXUkPkoAmhpzQezSjCLHmGM9CIUqyzX73MLVt93ukFequeQ
M2jlsqyhqolDZtmXBpPa2mm8BLF4lbGn7uje1iAHSgkUqjTtm3tCrhEanVcBwoRZqD2whSv+KCFd
ROKQ3I5jBf8jguQV0sCo7UmIa3w1clLsUtpVl3kl1Y5f7of8JzSHbPp4BZrCepM8hSfXtb4KE55N
gd0+89FSPl1/+ei/Nf2v3m++NUtNM7Gbzbf4t16t/xmXSvVqxxTv35NSq1Ue3krl4b9/gl2p0Wj8
+/cwSdfs3O/ycDB8lIb7+r8YhzscLkq9VqORKg0bjWNptChRffpzaLj5uW60uSYUZ5p/yv/9R577
/08cy/+2BHTxj+/3v3Wt1dj7nUYClDz9oX7VyqP0D5BRKo/MRo1B6YvqcNgYtlpGQfuh6Krw1Ytk
+fnnJT1c8RFJxJ7fjY2DrJiNormyNa9IgXgApiRm+wihzxFC10K9XXsgqZMZEuYico4S+FLTqKy4
lnRjcKnRAfnync+p9bloSuas6UznNFT1FFrHASh4FaZ7PF5Zv6MoY2oT7exNWYk//EMEeHijN+JU
ff1SsIgNpJddWkTd8EC1gFsdDMFQVVNP3Uey1hVXE6iAOGLTeiPC0L9wrjOf8PMhrgFJoCxilYik
Tv3+ahzuM2KDkcD18nkZ38YHQKqUvmvsW2JKXBtJjYtRLiZYriQK2HpJ5coIDO818B0Z7X795zGV
XAI0J/vqzXi4hbO3JHgoeAMK7KfGwCad3JcKH1obPRM7HqZHWkMwzfYTK+TJKlyUCTL/vrUNBdrp
GVnRKpfwo69uDa/gmI2c6700j9h56afQa8mnxvNfjB4GXigzxcDR7XrgjWAzorwHl07GzBS7kNfH
CxQU+KVlLHiw4gxbFwKDHx6wBL/EupmhWlsnKrmaH9SXJqH9siiPPdn1iL7k0Oe1vAuNs1MWSLCI
/mxWZPe6Vi4zRw7s6yLCFgJUvaZhz9QC5+5lCEQ360tTXrF1LDkjBsYsVMJkxWIXsYp4p/2XeIKq
JnuLGeZmuEzAFdewH3RfFHf0mKGvhqIZy+o8Z1cJkuu6zllhfB6oDud/VJJi8zr1pm/xV3okRs2c
AEKA+87hTIVI1Pnky3xUgtw6p2MlWT28rx4IukPjsaBNM9dFcfo5PztRCl1JWBpgoXPx/nX/vXvP
/Tq9Z96TgkeWoTN9YebeoumzjA0GTvO7Nt9ULR3O4TfF8klP+2jfJYeh6oBGKIQESSHbSDPxza74
eRCSAkPWzsyRt/+J9uEeOJJn9RkCG+YyU4+D5SsnnBUfcgsWVrapv2z+sJGWKWDx1+2FBiADokyO
2QeZQM4K4fF1nbO4qjvpcIGFQRh9Ro+p0Rv5stHU63klTCZ+RqqxB1nke992372KDCdJsAH5W+PR
+MnfJk0HhwbM3Lmpws/XSOEJEJkb8fnfnbpbM2HL3q7mku2eFQ7zz5dDWHYH0IEYer+9y8C5YhIH
xHSqZIOdOXv0K8sKptYafAoVgMLpih2opCWQpZwWoNLurxYj8oEnw3TaZI3kxfpLffKLoQ0B0apY
5iTEv+MJHr2W+YZqZLmY3FIoh/mP2upWMZEuva0Y8PDy79L0CzVS8Zq0IQxPjJxjgYCOzgSmv6di
DdEgCwS3PNjxwbY1WcDvm5Jjg7MNs/GnGAPMPspjiKfAIosWGCE5/7c8jR2FQ6+Thd5BOCFKIHbJ
D2TRB4EzQlkHhf13/TL5zaexarSaOg/c090kMQPV3Xuh0fouD/5WVuVfv9q70hf4t3YodfU4lyf1
7ZvRek2na6lL2lp68W+q/PWoPqqVTH3TWTUf5fxw1TxX2JeW4PqVbekXAVadLORL91KNYq+q1qtv
S2c/EF8+VrL9rO/o3sq/Nh1djdX2uYKYqWdLEMnWR2JAPlcznq9yK6fqt5bv9zPpPq1klwquGV9b
dT4+DtW2xVQqlP8u6h+NW2ng+EsOc73M10JhWXlhVDAicm3Pa5me3CjGiuVNXObmcB7Yxjge1gFm
fMUhF0fTspJwljlPj+VeNdm6l8cjmtKS6VZypxq7xmbpXO3gUtpZHXymnexbp0vXiNX694IrfX+l
gb5U+syVPk2Sr1K/VurfpU7nXn6t+m91XOLFWrpUfFj6HNfL36WfLxfm1fSz+ZqL74ARlP77h2ts
9VTpdF5rjH5KC3+ex5wWKvcSXrO0LeNO2nef5x8jU/eJ8zQ+uaisR/7t7urXhvS9OnndjijgSm96
nprNeRUCUq6dyv1uf+dpeaT6yMr3Sqq1K+VLz9qxYzRCmYSw+igbLl/qHkrT2r1R+lO/VMbX6q3i
sC19Ogdc8/K9k6jtf3+Oq/VSXadT+V4C2BgsULKLXpd1bu9TOSGX0setfPam0ZqN3KdLqbNlaM9b
i8qy+p4dbyqMDaqH8uNS8UbnpWK5Xv/sVMu/NSKtK//EQQnMDxr485hkEotSawj79YXBvDKIDrdL
QxvdbNX9N5iY/3pqFCt/i3+zzUKvPSmv6vwDm4vZ31NjU/53cSyv6oNN2f+LUJx55WHl3Er/KKrL
g0igfMx4LN/0af8tVhqDRmXwb+CjeeWv8qJerFAE+mIlvnfy9s+vBAvPK15+MIjP5T8Hj9JfCenf
wd9JNf/qk3/9tjQ3oJKJ9cnPbEUuaSj3oFKpDD4m5Xaql6383TWer7rDyu1syVChr3SpzbB2lC79
YtZWO/66WKD3R7ApThcHrndgULuxs1oOKOOkpJxZSNFVVqc6PG4MAsGhKWVFGJ/FmzgKjFaLdpwS
P4m3hVwBYQrPgkLziF/HgMvD522Ye0sw0wyxKnEXqo28hw0ZV3FBI11T78rGsx/HN+3Yzp1C9TnL
UXaE24vjX+4sOXHmy8WvIxmUikvv4BTObwMeHWlggMPf69vpb2acwflrscHWgjQKEoSfeSpRpClN
xhLoY0uPyPNr/geSz5RPUi5MOpl2ZiQpmXND1kPL/9F0ZkuqIkEYfiIjRBThlioQcN/tvjFs+wgq
ioKK+PTzJR0zPcdulbWoyuXPzD8hc6zoOqPaJHWPsl+QJrgdzww2bQlm5dz4F+XfLHg0gLnD2HtM
UZocD+MDdYUNjvW0/QF5LNfB9fs5dlZ02wFJO+/ZGEeHjYAcniHiPw2yX/TuF7bjo8dXN8n2wuh8
j8hxLx5SKQE5wQYFZf0QBLVdUtQJNh2OX9TNEnMbXk8HCFvS2fGXtJZiQu21NadzSUF7CkwlugOm
fev8VUzKuN/Ce6FVHTmXOAj5LvuCdIOOK1hKsNSnbhZ+IBergWWyYsGqMP2KcQnx8xWOGAA+Ta+V
FgNIOxPYEWA1pS7T3sBEJjR45MjGX7edM82o/iYm7OYUYODu/Uhw1H+QzME44bnd6WxHpb8UP+Ii
8M8EBv7XFWfLFcWLNcS57ZrWmghbrMRKbqDM8FZxNHGlqBdkazJmCM9iolLSSXiJB0zKdd1DAiQY
+ALrlAORR0OeKQPFt6lHBw3GnW05yxViJwCDVFK1YTTAr6SuISYNl2ZRLrTFHALWbA7BH2yClQOm
d8FOmwGP8Cdn55KAI2Q6wU1u+XfyhLCaKRakprU2j/E8OAAbcGh2xScVu86Qa4a1AueVhQXqygVJ
Lg41YlBZ0RqxPiZmBnPO8t87foFlY1VRscKxOA03zHGfxCrkPoT3mN26/+ZUnb6pMGl6cmfwSNRf
8conbMCOHVqF1mmKXCgbMwaUCHG/aXfOJ/zPE6C+irNwezwp+SP2OQJfFU3Zl7eYHlD6cDTecpVc
GxfAEPAJUQL+5wY4jnwIXa8praBsaoGo/MYFJx7LAPXKeVHfRodHhG7nMRJnAMGAIIV1ynigDGEm
YUgw3pw+o8VmfPj37GDbZgpAE8ZTY/zYneMCUH1G3CCXwX7cL1/eEK5cD5vgTxAaeMsB5BNo2OmW
Gfds2PZk8sn+OYHL+lETJmaZEk+v5yLPnw1edZo4m8k11cPJGcggo24FI4/J9qn3ZaYQQmJ3eopy
xzx3Xmmt09KQSrA3R+W+yBP9u32OYZE6PiYrsj4dd8XFIuD+NuXGzkCTKLG39Nvj1ByZ++PyOTKn
Zu1w3pfpsz0VKwzt360z8DJe9YREjrAvr9zC31k4LBfBI+Ut5PJcCm+xqrmavwfLU2V3auzYkjHh
AmAzXPIGNhg5JYRo0ILSp+cj52C31qBF4z/ZW6YICJwX7zkjF8OK4vh8hCvEBbCTzAsmMnIS9lsG
Yit5W3wo04rzGoFZU7KTqcUnbM/uzBJOAkkuldRQe1Mi/oAIHW5suq7QPyaTLRVMKtjlEAHyPOhR
htkM3xSj+XerVDJxh/zNBcoYaQqksErJNKmPwaDGTZ8LyaDd5tij+n4gx7NphHZRkyw0EdJcQ3jq
dy3SB+lVhGWP9P9l186O5yvtanDeoqT/2BmrzpLZg7PHq0xtmWNwatM2rLuj9Q70gE5UhM93X6go
cgmcW7N7v0M5spBxihZBhVCgSUE9VpApOZGUr7KGsynOU4NwNRYkoaOODMxrxih3/+VQ+piwCNPG
p1h0DxAIXH4/ohvhaseXQ2zBSk6WNplwn28+ZpwqGEWOmvqzZfkrpDoPxXim2wHsIg2b3nkkGxl3
0i29vOZIvjsBPPROVJ1mfyoGqcgOxZxB5BnhX8HvRaeADmnDMMbSM6uu7+TIdLFJHE2rX8jP0WCd
JWnVsL7TT4o9rvDjYN4yrBSBQZFo+TGdlzrek4Ydz0H8gnbLg/c/eesOjXLvCsKWDKpEiAIS3YH5
jif6pEG8cpph971ETZPjSauoJ7m9dB1oE/ynnsiDSwyJgRNGnz36ENAOswnriG4+4cYMmjwMOhhQ
4ZpTqXiotmO4xFp7o3db51TY5KBuab8ZkqWB9Z0kqqu2Qep2vA6db2dPqBfOjlsZMD3SvcyjNunR
1U5Fmp5CxceU0338rDlqmAvafCXXj2cQKyxCenrZzx79xtpvxhjaez9bdJshjXs/6bp8Rg3o+hx4
zabJi1ZSHgPRgYvbVo1E3TP3TV4M3YctfaMUKtXJVl3X3W8oieDh6f7eNhZt2FKdxx6v/F1ijiN/
4c/BMhg+e0mH/mX0HnWfuy2cA9Uyb4LAXkfX7l2/u5Nulm9aWzIXljew68YcKGzQISLcGJjzLEew
qjjBCcWRMiitYYZjD7bouE4wWt+b0+ueJsZbDw+Sj06mejhul2ZzBIzJyYHphXzZT3iSDA5bFaT1
dBfJHcQr3xL7ypqz8kmSd+v38X0y9GfJLHIGO56BhxXa72ppDK9um9vmujnuCKUU1BpBVMV0UA/9
2hcVjU6ALnSbUclpK0/nZICOG07CU2Uz4nR5oS8k/y62DWJbvQriX1M3V7dHUDXhEaMHA8149JV8
lvXzuxp9P0KDVjP0x8YwSEhnUpalSop5SFRyw59iekOw/OQ4fQfsuZ8KWgiQvi5iXF1PVN9C+KIM
Ipnl1D6RwEJnMfdEdhUBVsyVNyBMkNOjLLrqxjqbOv30qh6Lt/aHhn+E0UKfIJqDKcag7533oE0i
7Utwm69fb962PYz4h343/LirTUNb9uh5uLBCqADuNyvvsy9z906CA2ojoQ+caxpueVPldLvMNw4m
v0U+KgcTQm6CrQk1ycQQSkUyJvYynDi3mHbk0alN3Ms/IqdeKiZ4RPEG0Yrh1iNQy9dlpquTIpoO
s8gb+2VdJD675FQGPPRpWOGgg5aoEvK991M5yazqQLPs32GKHze5QRp70JIr8bLVZoO7n3zmDVpw
O8xq2m9p69q7UW0l60Nv8JM8HviFDHH15hn9fl8n6RePtMm9bU40smZh0E+EjpPQ3e/Ou+ahubsT
CyLRJ9MODyXzO/CcUKRDOlrmt19e5957EYQk2bUR8BBbmY97efnHn1fSbcygcXH9K7EiEu5OrAz3
ScfPf7S1NxB9PatUr34ZBzn+uwFWGt3jyMbFIfFvbRPE+np+W2CsMOmh2n7p9dZyO2hulOvwBS4J
yWqiXpMChQpJIpPQ1tZKZufDN2m36NpRNnrT4rGAHYjaH7dj6FZF425mdBlZQ7CMyu1U/v2tPy/3
+/s5vQ9f40/IJdtfWwrNTLd3Q3z1qk1xJDPMTdC0K29NacODXAfaN17VcZjQyqmkbsF18t4bpK4T
dGxsI9faWTTDo+dBSFhwe9jiIWD20XtkF9Ow72BADUxr4Vk2K2alewzsiPg23IyqWuH/KzIgwteg
3EHyqBJFsw8XF8JN+JsuK/w2IH4MTl/yBn3FB8eAXgx0llHGgGaFmqZ5+mdI8b4yL+woB3mF2K5s
WS2bTD+daiMoeiVxZl32aOWmMUcXsPq7QN/eh0sQuOkYcNo1OkC10sDQcqBX2EDoGbQxz7Hc/MeA
wDo8kj5Q06bVg/7bf3qgqJv7gTZDHnW7Kte5fkYAqaXOLl58KFXuPxW8uy69b/ndhN3epwo31UQY
AijMJ9QL9BE2HunX69xv+G/KiZStdDPGzYcnlXeUCIeEZuCWhYKR33QcV5BVQUXFcU/I1x8qbgk6
481DA+ZiwgW2um6Do/BHSpopoMFJyoEO1LsR231tZ0mD0DDEpBNDAk0kuxK7GyYeaRiCSOW8xZh9
Dy8+KwT3ZnoBvc5V3REMy5iAGV4bGDpm3IMkR8VTd3eVvs6IY7k0IKHDJN+eQNdbP9Sq6rR3Jhtr
CbcnH+M7Wr50Pbl9k0zWi1uK7E8iZV3JHKBQikgAMCUlv9Sy/ONCNp9vYAfYQ8hVwcnHniF5CHg4
SaVFnoWji/thi3lGBj65SsAUpI1Q2Mzs/6CNj0Qk3UZ3fJb8E0VWCNPzAqmwps9AIwZldrffianQ
PWcUcQ5ArOKD8aA9D51fdeO6cIgq7sgoNk2va/JQyUJ9k8vhWxfaxABZj/JyXqo+nJ1oE8eiBHFw
qugw5l153Q5ZihlsKpsn+shW72evaoams4zNqIX8bWmD5rokUrQVy7nDpPt1wHf16ctx3wNir3ob
odoGH2ZkSVeK0UdTBhyeZ7CHAir4HCMPZS7TqI7ZTQXi7DIyNyBsH3VdNFVjfw3p2LSjI9yYTrUD
5EBjjmqoVJ5R+qycOUoRmbHZOO59RdPJKZgpGFxTnVgilbJQGwNan7kVHzdVZ/PWaGhe8akBoXc0
I9S0IOZLZ+/swRcWLz38tg6GH6On3OvkXoDqjk60Ahsh/VhRVNjTS3MHfySi/q2TSVNlu5c+jjjU
0T3zq8VEJ3VLJWG6QUenAyRZ6r50xem7SPZ8QMWxm++f6tJ/f9lec0YhrjrVS8NWGavA5uekGiw1
yzPJ2mbdoPbIrXVpQMYCevI9jfli+ZPlYnm2hzJ7Yz57Vc9WxB7qw2VyJNOFkJqR6LifMfmahCbU
2xBrRcBhLAixZZIjF1RibyED/tY6Z2dd41hq+aTikM+IM3IUQGvXmXVIw+hT47C+UZ0NuprhRiuY
6n6QWv/wK4JP3wgQgb08gE/KJ3BQY5wxcOX2C8zVRXH0wDhqKPYE+nryPy4lvz6J9i7SF+FJ5rTa
sjLp+8wrXN7sAbmDS8sQNI1nhzFOpKqBUtWc4H0uSACZiYTFQ1VkY5j8anAqW7eu/MG3/FyJ1nEx
bVQfHerk0lPSSLmHo3ecvqlP0OdIQFXyWNZ3DsLPg4C+bsDzyGUZbjZtEfVfJxuZs68JqL5PLy8l
X9MteZCoEz5K/xPStgtRTpAK/x/VcA5ENYhsl+3/VAPN+oKG+1rEfVIw3Ntvg9BHvUTigMfDvH8z
BSVs0CaEofDcf1P6ZWnDx3foeDFpnovGl7M/LdoRCmBk+BWzuaVK7zF4DEoPA/XCpHPGANOwG9er
wtjQJ3Vz2WFWoHwSLVOYTsP8lpVQMV0qH+NBPVK/GT2xq0TkxNw3fzALmLntnoO4eMAMQMRNAg3W
i5fT4DTo5h55Pol6RgYU6aJPHkzajkvGJzO2jArP+jbmDz8ZwNLGjCJdTJZo+5uyObrmuccVhhQ9
e/3OPE85G/yFqF56Sl96H1bsaSJDUq0sphfdZtzzDF5khqNV6uMOVoquaxJkAcG663Rw5Uovh4d+
6MadMUByCl7/LLnR66Axr1ik3THqT5WHproRiRGRUWFu0TyQybervKb8otN9XIjz8KKUDr8NQ+RD
5icPJxtR40deib6s6MmlMVjzAWxTyBgEACeThyeWgqj4ionce4SXIzLjeqlHPKF5uK4wIkQS0Tzn
PHquHHrPwLmxakYEdRjRUsWrwksHLFTIMvYmww4pgdsI0k2ubxt7iGG8eW0YaD7lOcfyNPeduYzv
bSPr1gkuBHpINmNWstKfTXg6Mp4G5Q2qj3fTnZNvtcvOQXXgMa1EgBqb86hrMltIB6UWhCt+a5Gg
f2LSMVVMC2L2ZI40uc188K5F33ZaevLZdirzqDGWzauDCEWYfhC5R6oRvXhEZy5G/lGbG2SKquwg
UkimSX2byKRSJTw6GEWeuFAIoBJ5VU7F+BAB2XGLiF4xurVVRAA2QaD6uuH39VBTQOZ+jiulvLny
lKtUoAhtBNPp1vMU/5HdQdB4qvs33R/2Sd4j/uVrfI+hr31T+9+ytNzv+lBDx+XoejhVqh2YE/QT
YWVzAuNgsnwJgoFpcll3IHXJ+x+4/Z/+M4tOBMrf0RkTtcACOg/zbUdn7zIyuHIUnn0Jz0/w3+FH
dYdnUm21M6QDsbbmqE0YafSHcJJ6R4XexroxxBclVoR5CsgMEvBeUScHOCVWC/0Kp+Q9Q/EM2ayu
fvi3BomHbAk2BSIqyRCC8vOPzQiKhYUuYlKKgfjSpAIhIx4M8nsvAUAGNPzTPbkGKGW1pKH8ZY5Z
r9h+2yWWBSu6UuZYwpQQxhyZae9NiTMrBxK1ghFSISpQyvV6Yn21evJ5cZDpISuCXF4T25LlwkRN
B+JMy64FEUk5DFfjb7/x7ri27ZBeSG7FfY6MTYlh2jxAo7AnsYCT5Po9lluSS0nCKsVuouVBg2kH
kdiImYpBK7do997+W+MWii4GNMi4cF66LjxHOmNaYw9TG9etlfdjcIQpuZ6kD42e5rpWl1HDPU3o
YasajHYotnjZ+yC1+UEF8PSWsZfoT5+efN75myR7GoCFBJICa3FUt6CcPFwime5zT8yJH3wLnic1
uUPwU3UadSIn5w+bYCfJ+HSB+0TdHsFyvwhJRyOD4Qk9jsnKE8H+XH02J1S4rA2bFWHTrTYhkYCM
B4k+uNnE3hSDc4jRiD6EU0VTJaTMXjLiZD2sSXTcSR+58gJPhFaEqMS9hW48h3JqI6JRKvz1OEyE
axMFTkdaLtfmTFOXQITmS1G7zf05NCJ7bLR2L+SBFb31Dfed9lT6Kd0x5LnFI5H6f/POXpYKp4OM
gtW1hWQiRUXf/oSfWE8iybcRdtV9BHFxUSu5dELa9sPHRImuv/iKPFkPjBrN96JVubpNLPUZ8AiI
EZGBDTjVB2Fx4dgY36e4azwhI5AnAgcsP1gVftYTS0LUMLacLmeY6aTp8YEYm6mmUOQbD7cYZqj5
T/BxX3PR6mAHPWyXKc4be8kzPzEXiB5oWn7xevZSfYmopFgCUCmKsDSshDCBK4PhJXisLkuK6AMj
OEfEQDhf90dsB/nHzpFcEDa/VzuEigczpSAEQ8Lo83D4YWgU5ezfd747elCvTOWkJF4hDlTOFTwJ
rnhcBBz/uglyqmXL8l+brBkSKeSIHJ9VO+TyCa5x9ximfWyQmE/bmCoV85sUZk9aYHK3FPZxmVct
oyRGy5918sKEOfbx92XWsyMWCl4sLaPr9/JbDsBjwMJ5iJGTQXcl9kwoz+wYHAMKllyDdHmLeVeJ
8rvMxLJpMLFRuoj5HNNYVKQc8uabQTU0GW4ZCxkFWdjY76KZ7ysaii/EnX722t4jbKoYfHYvakm0
zp/90tkT3WS/P5umPnKEoP/gYeTsS7l7+NIU73PyYgfx2SSr7Sv8CtA0Gu36eAausXnRwlIBJ30w
1cX6gXt8cG7gIYgQqk98w7zitMK9hJxLB8jcZUJhgegnixQMLAmMfzGXc18scVt1QmGlBd1q+ibs
RvcAdTw1sZGoZkVKbzHjxV22c8x/Eb0iil/+5jNe8VZUH4f4xdlT0JUoJ4Sbgv7tJBlX/fSfE8b6
GWw9R8Nni/yvtgTV6eSKHwxjQf+57kyYBGtcbptvCZL8gGIQdb+pBntCR6XKdYGsWl/hhJKcDvJh
SQeEBEuC+ke/Chr6QMqLOpLCik1CtmLlkj0pKRciq6gd4AZEkVAvP372M/HsRWHbSu6zQA2TCU7k
dGeQZ0nuHjLsiLONz12GF6kRI4cZv5dtxNB/eSkiy1E2OQ2fPkvaveIavPo0QscdoMpDJV4LOgt4
3fDpqQOm+wNow591wFzB+fqbVCw9VrFMLbjAsJoMejp2yC68fJno0BunAwkgg0vCtS/IGpM+I0QO
HzQgOP8BhTXSRZGGnIRMEIfP8DKB1QKITzVo3cW12G6VeI0emcypC781+aoranM4Lt64NK7NuRvy
k2jbpblwnB4mOfX88k62o56JnN/7/EgGJ/VzAbjgGG0jVJ9UEJKSwA9z6oQApjgLIF1SLiiphZ7S
njV45I6GD2u9VVArwZaGiWIlPnDL33yzvctP06EwEOI0Eh2x0JURiueYwHOEYynTijeDZ8c9DT7j
gta2GInY472S+IlnkDOUAWfdsENbPWMshic2Plpcnu17gtm2AGCXx9y2sBjEaDsnYJ4cQDxFIEa2
BBmXLcRtdNBo4q3SDaQnJgY19OhxMQXekCOpz9zynKBOY+Ls1IFi/eZa7AUb9K/IIZUTzW+nLAwK
W8LapCiwWuMdKU+Ui5Gr6UEHIJfxQR7kWBk4PtgHKA4RCNvKe5Gjg9v+FGdKFNA2SnG5cCQCkTqA
SD5MwDqBI6UPNsNHzrrTj9EwOUFut1iKW3ofxl5KPMpP/KrVByf9IRtwjPr4R34rkUgyhxK82YwE
EZUQJqMHOj9TPiPS5Sc6/r5QGOjxUDUxRbQUkZ0LMTCV+J917In+TuYZqVGA+OijyzCmPI1K3C/Z
I+FEcnSqStcn+Fn7ZcOt1X5rYodnJDf6LvHvSznKhwtLSHXCHghxeOVS3cu/xH8D5g876KlymHIg
0VcG9/Xpp2PUynUc1ylFx8hg6V3nonjMPrmiQ6pLA3Jrl6IPYcDFuTXQ6GGTLlsXdArYTvIl2A6+
TkmcMkIP4LqrhFxA3S1QCzwCWz0GVkT7jgUSnTWDZMZ9gOkAN6ExFnFuRfKsmqodiagVp0KgSfHO
8AWwqGS6+N0xGFgTww7vCxSTiKSClxCCf3tYm6dtJBtxZLp4qjfw4q7wxIt6gxB9NpiNtWjGBVGn
cDvM8LCwRjfvcZoHL2IPSEjS57JDwgQEosccbvXeY+qy+0aY8Y2AImKJtXpEEGoEU2VMbemqVoMz
d9ARpB7LAku2MzfdFuSHohjIGcY634AvYIeyNsyQCK5n44sJynI81Ibtpt4KScpijQkv4PBhe0tM
g5Q8TYcNTknfZGUvARAH5oOPnQCN4rZmNm2poAfl8sBrpjJSDLGY7OikoWRDIaV3cv003urIYdiy
4MoE9WUly3Klot/9zAVcwggbyqELzPu+XD9xMFn4zakkEgItPnRzKoeUy/pDiUp2lnfHFUXWlGyq
mqf9Rt4X9ojXCAQTK2mrKnDYiX8yJngXuY5X2yX9uZfbZSvV3flZ/OkNzQ5Y008SPNRxZxtRDCgI
+gcQAfhxmmD4V142at9Zxh/iuchkt3t0x8QcOkw7m0laAcQvwTcVHQ35dhtdZtTtieFv1Gjk46Wc
C9M47r8WgsFfa1nQBMdPjuAKIhjkp9wRihCjyS1mIEuL1wLqEI53k30MbNXn7klPZ2V9wIFZA1Bh
AL0YfjuqKrz6FiHEFsbtq/LPq/f+7rVgaAlqGzm86ZW455c+QWXt6DuMccyHHMAfXjDR5GhVHVNd
M7y8/ITKFhT0kooJ1fjN1t0JiO7Jg/lQ1L3of77BBikg7e7Bn44TyTFRvfceGoMvKQ86kamXLD9f
TH0kMag7lJs15eKVeNZELioZ3PDtmE6pZm2k7nsTj2rDHcdJVqZgHKzdnSCqFr5JGy9ARK24mI09
hitC9j0wJd31xej8QSIsbPAdkQaESIGyJB4rfzuoZhk/EHTAFIl3iaOWCTaV8WHpmUdiXBybyOBL
ZzuxBxEwgCagJwDA8iwFvaKsgROfZy9td/yPX11795UIjnapEfYgGeKieCZ3N0kXpol2IK728QUi
FkuNDUEkEA4+9yEKg6Yg4Wnho4y808IidseBOWtkiUMJdZRII3SYYC6iv+LRn4SCegHtIy4nl2my
4UNbvQuGKzbjqLuXOwTBTrSJhSkm633l7F8DG0lJcnNITAd7m2CROCttT4x2jHt0EGHIqbggFj9N
cV2umNz0TGBWk8WBMwFpIADGh/cfsCSZlmLiOz74Q/GNfI9uJgvN/YDGMzxsKHEn8MXFu/79Ch/h
p6XF4UXuwn2Oq/pS8p2AqQ/xSwaObyy2pAQpa4UkGlwCQ1yRLBJFKQipQZTq7JERA9uKuB/DOxrD
CNChuCBHvKUbvhEVr/jLR/olsei8x/qxfm816i2OKEYMEtLavQb8AjcOcReI9k1ebjfT5PBqYpix
7JTo2/pKNq/k8G5RKSivM5U1+E+3uYwRIQ//kno4Q8Of+3c+Ft9IzL83sKos0vPMiihdTVjReSJR
MZm78sTEErmCVRDGffJ4xYTkX4Q09m5EkxohVncAvt4evb/uJJ1C5MYKkhVKWiopK+vkHwvKpSMB
yanyVRvxKTY+ayz4k7ECZRF3FmusW+PznQWx1V+BaRwQfJ4RrQ7/ImQiacVUo95BDB3yAD60KxSJ
T2sQ3eijCTroDHIcWKtzAA6CdITy78GNVTlE55ETQLK2RMDhrruK+dWNCe3Z3ycylNF/giw+0Z9e
TAq/15qeD1aXjZo31QfeWoptKFiDiHa5IrRI5JBXhe1FZoGsh+6edGdi/nhV4YdavqZvQ/OAHAbN
oKWcSzrdkPQwoA+BPVpjiGJJaoY6Rt3x9+apuzZvipR8Q19CdHkqQBjtc51vYAjJAI+M6ZsN5jw0
/mECSdVGSN/ZabLqDM3vl2rr++YlaBkpgjxM1Vh+2j49fNB2YGu4MyBrL87XJi26Q40VHgVNM9zC
F1zmvunSGIc8LBfastJtTkqMPvCG1V0f1fPtUznhtn5pIwpKQnYJDUUJVbj24tEnvyEhCYZjNb9M
QscTbCzXGbW+LiftEHikrwj7vIFOOkPLvZH//okERulE4tvAoBqVg93b++zu4Y4CPjKtSiAfiSwW
c0o46KMbfJaU43DzAu6RgU/qAUxjRFAhXWZWXE/MNiS6oogf4wbWZgqD4T7Gg3O+Ukq+1FFDfslQ
z280/PEoYZtTWfaAheTsVy5p3hTwo0PmNCbwb4pEE3d6gHhLU/fuHxIyT8ggZEoLwpR4Jsmf1Lcl
7nwXwF4B1khFlUvLzOX0MKcOlSLNgF63+FFzmviyXTAtQuc9TNwo4FSimuKxZHY/XcwCCAH2UBT4
lkcex892B5kzKrb/C731uL1pQ5vsCoS1p6gaJxB4r36C6Q+V+MFe4K3CNyMDhgoVf9E/EW4WvDDy
nt4r8pdj/LSj6XZJ+SVVj5ALGaXkNGtxs0jMDPCHadnDeEuxFfSOkCdTJ4oLWc0puhLS8Zb0KMmh
BRcfTtzRv9+vqYwXpg2yIgV5ED3Y2Xc27ShHdIoaQ26DLzgYAwJdiCASDAmXAbtBgBiJ6f+PqiBO
6x8k5PKunJ88Ea9CvgbGEoToUgeK5DACpGAYTXMEgHjTZJVMugvJ15d6C5rLQw9LXoPGmVZV//3v
8d2h+QXAheUK+6V5cChPbMntyo9JshX4MS29SRhkkQj61xpLWUW+Ivwc0vLRjLagiXRwxoO9TGQV
FxoyHuDKHJgrEsDSqlFpGlcQnIOITtBDdQkblZeOTqPHyiCug5/+WG3F1Z2xm8Hp4rZKR28+A8te
yffxJFu8WYyDjGw0dRl8WJkZCWeW+4meGhIwoIXulE9XyehNNQjXHF2bw5d3XV3ITauI//qtTZYg
NK5Mhsl2Tw47zvbg+FKnWUkuH0zs9PM8/la6CCkH90nngw6Ji73TKJdgLi2vb7uyhSte6lGlK6YJ
GZFUJH28N5hstnitHjuKkj4X3aGn0uXh3dx0RGdMQjWLUsvtU/CsHyvJvpRxQW0gA0+77fic6IeH
mDs+uatXJCJw+0JkiMxCjFzc98ycvVxzJEFREqcervUrhenM/euPQ36+pt7D7c66OTLLUfHyFeAi
ctA+nKCjxsjqqNtP6+s8JLkHhx/EBm2BfcBUWFLW0ifNjhre4c3EIYFzym14nJXMCX5a4b4EPnfN
aby4M96C/V5XFbfJEFm+4BIF3Z0M7rKGOngvKQ91NkQ9iWgNS8E0JtToOoPVpfFTUTFNXydWWEHT
WXASDPAVtj+VzaAgUDIg3ehk9YFTRvaUHoQUoIyhZvCouxcIJlbl+D4pJk+4zXjT9u1NLI1fGgeZ
Q9eRieQsw6WIlzRIj4y1zGCAaZIKmY62W/qV//Dae2cK82gIls6XOOxRtW/dhzZRAdXatDay5XHR
GFK8ED71MYSByW0MB2saKOl09aen4vDpd5dPX961XXqJ9Ogaru7s25pfSGwJCH0FhW683UfUgsyM
0+9zz5i2dWNJmr5qLbYUtr99clAZZGdJomTn2zrzvtDNMUcMBJEv9M1j4c1hIGab1DW+ZesH53xF
+23gTs7kH7rXwEF7EahGf1GfyCc5ZXDoqpCQgv6MnkBDH7ecOEqyNY9qX0caUF9HVY27TLajgpmR
3bgBjURtha+IzBUUWzO869aiGjP9CFUciTr65vDvFBKlkH0LXTAIYPNkqchNOpZua7naznCLUux8
n1O+S/tXbAyC4MoaZLHXYBQxVusdjwPZb3JlCdLYiy3kR5R4HQ3BX9nkB1ahPDg0pIKcf54fWP0K
cSCPt0UJcPSurYKPSmb3ozx0lpI8FVER5Nhr0jcRGA9EkI2kJgen32YG226jR6Zwr4KuiE9BGUJn
SdmPK6EA6jxw3VrY46SYrNoRTho2+R2BzATlCiEYDin1H8scQ3sfjgPR+13+3sPgwSZP3TlHiCFS
9gAqRUK+EJ5k6YwKarp4v6OFMNMaWBPBHGsnlMhNCyR0Jyb/BaCDsJV4VI/a8nziHrxAGSRKRiSc
iChOMn6eQIdnLKP2pgih8HMfK4ovDiJY5eTHRTyh5XskcggkEgGULZIZECUBw9OO7hkUvZTgkViB
k4IUbBBKpBWhW1KghHub4ZI/rh7Eh2T/0eS4KWQTa2BayKiA/CKIg1hvovcEgyS/VXxSXrcQm6W9
54+onRIouoT2qfslsSqJVpHjQJ0UaC2JiCBQOAXG+giKJE6CgExHBtrx84kkN+AF4jlhAQic3RMV
xnk54wlMlGRqHiPDB1yMIytQNajVjSuqaBAkV4TCC5rQ/F3mT+KNXZQl4ZWeA9re+aIpAJ5vQe5Z
kyY7chdNYbpKPDILVeMG/p38wzTxKP8lysrBIFf/qvpY+ZrqcWkVSlE9uaN9Ada5ZZhFAPx4n0g3
nByIT3MRvWsPpmZK2fqxvoMtP7D+E2zuism1HVpEQCVGSmNVoA6JIpxJYSJpS9AnCeJlPxhyYtPJ
aUBvBTuRncUZaUXmRoKsaHhfNKmY2MxKpKHYkPdQLCyeaBpQvY5MxLBBa4laTZmPp5HI7lNAh2ek
OCnsjKa8F8RZpDmiOrh6pyiBdv2zbAGkv6Yi4cXuETMhV7va9GHQhNXgzwx6hpx7h1Blal0WZGat
IDIZNBl714woskBVQ3/oGgcimqyHrkSuS5anCOIHltyu6Xd7WL2qMeUKO/7rkOXo7tOOw+CsbeTS
SfNGwjDue2dILDwVEYyJsDGwBTpdZQ5FoiCQVrVsKDaJrQxkqdnbY8PUYhiSF1gS/MxEyojzYfTa
7r6J7JM9OUHk8AX564hVRcE4x6+FHSJycB7U2vq6KnSJhyAuSw5noXfhFg8itbpdBB5KnVC/jw9x
2Bcbquldc9jxeo8IlYF4ZKLIRnoyuVW1uMNS6Sj7N6PVAar3XBLXEIdERH1niNrBwKWoi0+bX3Yo
3gimAPvL+QnbDrb+A5HdVcZIfA/Hs3Q8fCD8LG2O8IFBfknDx64A48XmnJrUrSb+Y92+4p2UX3K8
dN2mHaj7WB/xnt1sGE+BkcnFJdfJy3pPydmK8RUIaIvR2hnASUPwlOIWgGvw6zFfe3EE6KDBvO9D
0OBxG9YDcqBOwMIZSY68U8Qh71MIKT4EyjuAYxJdFCPXL/7iqH/hRvANIm9YtROCivjkxHUoXapP
3AXpFguZLlQjsZOJVPYlX8qKOhzjEnUDCQ9iZRNxFOxNsCgB8NueBFVl39raho2Pu7j6dRwUZxTm
MgQPJCugIeRvg+2X5F+KHIok2nuepmDwZ/LRCyLHgpZLpJzKcneLQaUzCScDXhBQPZEW5G7DvG+h
Xyn3FIjfP/J6Js5uAGDE0wbjZaGaj3zbnKf9rujhr5Ly7S+eTsNNM46+t3Q5IWkOb7L2PbWFfqEZ
etj17trgmUqwnvIh99oXlY6LfBywFErWALNk8DermwYLS1IKupQ7uE2Iylh5gO5YpC/vttvubzs0
xG8+umMLY8q/AdnIeMX49p4E7XA1ArweWen86yhYNnQ2KS8oLzwg4sQ0auUrAlE9qhljhdCc4tci
zBEf1COhNeQ1R8XdRSJTI3UicFZMhO8OYoZyLMeNdqJr0kAtReagaCC86LfcIGrTV0kcTKn12t+Y
NUTweKGSsAO1F19Adw7rMOnplKyKTkijgtS9MeoIViPE8q1XF/qPxO0hljcXwX3EkYVWktUljXbe
iLppew2R682nylSYXRHZZ/DQVoBDzX5Q2oT5kjBin7Ow01Fzo2ecQcj9oMWltLe4oWIg8oG15nyj
eCOJhBafawNrWGKIfsul4WhDDU1Q7ueGuoTdk8uz4MPieK1ge8TQbQby78ZHWwQpehb5JHfPbT5d
Wvi5mZZBJQWZchCVgdFQM/oo6kcDXorghnrBzVfAYgsoKiiEwTZv+93DPcxRDORCS1T0y8a2xHTS
FLHh4YgOwM9zURO9pEAC3ymt0SlIVp1NJM+5E51Gl/A0sl28sGR0RKQb0Yl5U2F3KWvDjiPKE+Ug
WpAZMZbl8CP8m/mLeyXf2rskSPnaEue3mCViDsH9Id4EVhluIY7eAq5vDvPyxHFMSa7TzlS+uNOs
gB1yMr1dvjPhPQJRNSKEe3NvRAmJi5hcpKPIyS1EdbmROU9SlA/CcRo8PJp2ARIcB7hVgE3yiuyN
PT4gJO9inHe+BQdqzrsqqdyuhwr5dsRyv75wWXK1pbNeUyWZfiS+g2Qjt/bYy9qz7BE1COs7o063
69ng5mT+tUhj8GKUJPg2AGzFH+4Nfeqk7unQfq1N5FPi2wNLw3Dx86TDH6v9BfaHC8dy3mq/MxOg
yPqNhyZJ6tsgHsIY1fWuIq2rr2Ov9RDJk+k6RZWIGQaKboygMwOZDGy+s8lk9BpeawJVAW2u2NAK
M4xFaEN1F8JanDyaPi8bFach5eKLdppbZBVZSfBIwxjgzC69rhnCtdwG8T36szME05CCFTSgQJa9
4Rxu+ci6GtlFpiPXqZ0i0XWLAO1T4A6mSpaLL+rBxJ4mSZakIg/aVKKISEt0Tjb8AK39y8imyYZv
2Mj4FJf1Aj62rWWro/YQHSxg2ncp4WJE4jrCD/4BsQF0Uz6pmsCM0YWyDZJ9P9OYmYIhII6Bg6uh
ZXqDE5LLjeUrxlDFpDTV8ReZRq2i2DggaH4V2oTveVzCzEfpNVzSNDDnMJQU1RafE1bYlZLeQA07
ZD/ICvqeioTLOaTTE3dRTiqZDgkTX5H/DwuAvRb7iSKgUJYljglY2X8kndeWstgWhZ+IMZAgcEvG
nC3rxqFllYggSSQ8fX/773O6qysYEfZea64ZpEjw7ujLmMcygQUuBgt7EMuB5J+rJODTZk0bU6WJ
K50um5Mzo5xS+T3VLIsoxTceGEdu8CNWXRH8fmdzZIHpkSUKqEdgbqIyFssBl050YeMkRrbDkwBk
EwNvMC3WFeJoKWn//Qeffio+sU9QOojrzL4gzeHg8EDrIuWVmSzHGLJza9ZnuNViWRJ9i6gABRwp
oLL7V7MVlaHJ0RXLfr2iNqfqFLZAHGl+i5eBkK6K/l8ksmI/wBFAiSGSzThL2vPJelLUjK4NKDb1
ylJ5Q8dDrCGWctZ0jM1xQTSpwycIfLCxovcQ75ZYLJs/4F+Ncb4w6l0WED7yTFAjhNUsiQccH+QU
iohf4Ci9ecl3zBT5vDlU+Mdi58dTYIvIm0c8yHsCriSG/ppjoJ56PZAXjDKeN7FdAXGydJOniZFP
qPDOyf4UTBOFhkigG4JpoiAoYdXmo2HMhysSrrjoonlac4ralAPwYZ/UeWrkw9gT/I+fKG8v9dR9
c2tugyUcfKx4XeQeElxkJKg39QGI1UHFa7CXHYvF6NBmDi79ePEQSN/R3o79lM/4q6HnhQXzPaZf
CyyAFJYGsGaOhiTeNMaCeN3hx4S9cFHg2+qhxc5U14C8+8DtyAMZrWQeh0QJHCgxl0C5giB4foZi
tXleu6W+Uza5GmKseGfHgWuOaqizh3/udhzYVmIsOqnJLvP5wkPFnDKwnBm/ph46GiSxzW7sN0Cd
ltPRYGRH6Q/JLo4LMonFitjeH42wgCvGxDV6OuA/RERkFwqZvR6OUxaeznqU/D63wnseg4hnQK4u
ccEYPHd7CXoGO25JtI+DuVO8xVQJvX13AbJDUjrS/USOdM1HspoxtG1tDZE+rjXfH+wfYnT9h2Ff
kVwJdw5rjuAD7iyJr/FvK//zBKFw9OoleuR3JwIgLCnEwjbO/Ya+EH9aeAc59OwYK9afks6FSioW
ZPH8hTYQvSeMELUQ5XCv+Cqe+TS3Bticl77DYvALMxz5phDweA8TDQ2H02MG+TTcj+R/ENLyST1Q
fIcdUo9XWBaetpHBolBcieu6DN7GzOowKnrYcR9oH8JM/LvkUgnhXoIy6sMGvTfXQ0yzLR1TtmwT
nkvwGPsSkuAxJ5vX0/U/POaL6sdRWTRruERRDykjnndWoFZ4Rfkl3gboYwlZMsN5rGNZcpDOJK7A
qut+KqpthJFvohL8z88jgbIz2g4/1lZbJzMo/5GxQwT2V31V9OtfcjLpgX/x/HYy+/PVcno/w1HK
RDiJ4siYMb3awjDnUDQgryHiyZCFNp9Cu5gYW0ayLL1UoWuDfXz5uKQ7www7sEU8vP6ASVhDL0n0
Kdb9Gtv6V3i/3unn7kzX1JU2z70n9XkOFeH9Y85Hy27Zb5iafbV0MR/stLqFBT7GJCdZQFLQcFE5
tdfnlkJzgj8fBoaUbKxH4WQ7KZxt4rEWYMxXORPW+338ry+msEvs/V78W00mF2cxcTwMwE6OtwBQ
XixO3sW5cFscAbf7y8Jx+Gc7vU3XU5cvqXNr7HCKuw0E9akbuuGNf8Ops3ad8A+qusOPGEutt+72
D4LeTfxq7s/dgzt92uw2LrdYItSApY5Kwjk0jjt/2utpY69N7xC6jY1/DwY807U//Z67EA3sm6Aa
8ofDbXo7MIC8Jc5azCwNdwp/hedYW64rXlPo8lf30Ng3LHYw2uG5meu4U54r3Lvhx3fdG9/zXKp9
wOPnbx2GrnNjOf9zp2ueYY2nIr9+iHs6kAf5T+j8sZPaHFSO4JaDylF8eXvcCeYTnA5f4h3yN4+j
jwtSwPrtph6FNluBKJpjD+Ygd+MvPtEgNov2lkVYbJzb8OGuya93039CPYmDI4mdnefldWBJJCCs
LX5VfIJbfrgdVPt2+DpwoDEtkiI22C0+kKJgVvmQsDC1F9ySqRlvamXb2ClV9uJU2N7JtBfCObLz
HOoPL5jNFqoDps2Hf0F2QHnC4LOwF+wVC82/6DwmJbdjz0717DTjrrhsON6J2ad3BI3gwWfBxkad
UNjckb9SB789bwYiOrZnR37mtoKnLWDPWe3ap84T/5vwgvYcLY6w/3c2L9n3HbFuoFnOEtfE3fmv
Xehof70lutaD+g7HBK7tTL5XLi2GXvTMasi4fp4cqv6bactEX1RktLg67mYgwmDT94gyTIaDOoWA
edTPDiLvnKGfCR10X3GI2p3R/o6ulLRXCtaA6KxMqMCZRSR4gsPmpIT/eAyEWaKb6LUQVuXG5Kms
3pdsxzSojLJdPZPm2nK87DJP/e5/AHEaZAI0Bdvmi+nvBADfB/ctDurYPQOKkIj90y8FZtLhxFDs
1LkcJcf+ZN5igA5jXR3fIRXwmsGJ94jySAoGXLyWvd9NcOsJnrsa4kJEyQaMaX4OheLrRHCya+Ef
cf7JopxO4rxMF2M8U9+UdtmqnZnLgVfBUGzXeeXMKnuaqnpmBcniReMVKN1iWDDcnsSLBgVd8Poz
NudtzLxMVjAcDwdjyjFQabYSANAYZb7DuBpI/YF2gD4CdKuFwz0lVG1TnyrOb9oS4DR8MXQHxID2
Af9t75x4KZxtviLgVd1SsqvcPatUzAkmFnjX/b2pxL5HGfG4AT0BeyC2Cdk9UE2niYWjHhhceSsA
aG8SYNqvMOagz6fskHT7zFjx3ygV5wUB3GneQJdqBT2CjcodqLMPtRnItDo91ayn3L0KOKL3R0wv
/7AzyVihG3wghXV7TH8F4QqafueUN6qEBNYo/IROeGUVjg4iAz7KWzjjf4EsXRgBJnmgXyikeBya
5H5wGxSFZ5d811OlufGvGozd0WYIRsEwAegb7yznm4i93dMJDID91WpTEYvmtLgIdDTrOIBgY2/3
vzHMNz65u20yvoHdTpnb2G3nAOUYWggRrFcCbb8ZsNDHLVBfqO3dTl9fKn0PUjniu+RNTYjFlp4G
F4OOoX9wvhl0MsA8+UTf1Jrb5P5AD44xtOKp0okeysjZU5372O1uycv5LFtYgk6WEuO3fVde8XZg
XuIJT6wbSD0ANDQ4F9QKIlpN14+qDc4rLbUuioX4jb108Kz9/JJR+i0HxBOQYchZ2IGvs5WB7OGo
l468XnOR5suIFAtCS5yX4gFMwaEpAAtgjbLbAy2CaAhbSl8UP67522Lokfk6JhCKa+K2qHuG7A5A
GpBcOgJkIfu3wRh8izEGtbEzvvsd3C1p8aicD60AopDUt6xlzvxh+5hUJDoJAmmNhxlFIt51ykq5
dZtukx6HDGayPaz7FXjYOeT85dgJlmu5f96hu2rQUTDSIrJ3jNrYafDFxHAgjjrVzSmiSrxMXOP6
BjY5nXdQgc6fXbl/cZ1cux28U+mrvsj4EeJCBAgG2Q6lz5Q0MW6wGJ8+2IFs6pzjhv+/sCtR4PZp
fo7jIpYeuIDYKWjUGbd4Eh5t7ZRcjW8dfW7smFsTkKYhwkeAYv2HqzZ4dVhoYkjDkLiBjsBMAfxt
Bq7xAVcDkqv8seQ/zEBPXY0Ku/c1NJG9l83yn7fF23IyzX0XENqo7UIVi0eMvqFLAmsANP/DwAFm
FFfnuj6MgjtL8N1WSCaA67dIj/Ex/0n+LFhJf/fdeZlsxv4nqPYk9TCVIJJIJSUJYji9UE/h7FCf
38l5pTpG2pG6NP6YzV9fssc3sezVt/zW7j6LD5ETEt6lgz+6xJVw/ySm/M3UkaKR7ykXkSzd/bFC
WiRuQ7ZsRTW0CzwP1YluYAe+SkbzgjkqSGYTpIOXKMFApsIz1CtiUG4d5jKvGKV7wAKS94v2K+t9
FvWidSvkkynVplM2Qa64Hl40dR3yswwrF4Zf5XebN7y2SYyttWuMkYe6YN4V0xHDuSO4g/HGaS67
I3qMj3tPPbMjRs8eMcdP/TODu9KvNb/kY9F8HcEUxkTcfTVwcyCfW3HqCGnQF4bGnyA0PhHBFV5a
kE6DjQaGbILI/Wh3ybB5obLlvpy8EqDxJ1JfkUEoIufOgLFHVOOm/pzzdfQKJdA/+IaG/+5dA/ZR
7smNV8Y/n1cof9ach1DyriqeB0dynoHd8YmyXJawnk8Z+xT0nZweBn2isOQ4R5p2PEMF+ZAY7tPb
KDRVQODTDQ4rY1jkali9okINn0lgZdFbCx74+4onZnKFH7TbwCdggyR+LfclWKWKx4t+zs2TfKq/
9DV2lLf3Il+RlbqrV8WE6L+5+u+D3zZb9lyQX3q7onIGRgQrMd6/OyotXmcTHov5MCjEA2EKNfRf
wYxomJfonFcKFj+MUwH9Zsk0B9481PTSQCqZmw8+dBELs5rYe+XT++6OZxAQtr629ipEIDK4V9VE
gYzC9RS0s2ryXuCIVBygrHC5M2xiTxv9PTGuXUl/5e789TnEm2EyrJWlNWeinAKY6n+jV/AB8rzU
byyD6x0OhuzzGnPj1TB4558e9i+8rC81AzugF3PGcFaRtSaOV/sELMzOYUG3s7+vzB+PaIw/df1h
zPOY6QaUtFd4Dl+H9GB8G/MR7d+0hO6wGaMLQQKQeDK5PsRtQlPG/a+1IzOxSxDao3niOnhOWC/X
L/XyCNhEWnxJJE/NGDBhbeO1gDzMUjkLNFdB/U/XJ9apvPZied5VvsVcQUOa7FYY/ap2/UM9hKIH
pxWcF1gKJzkfAjO0hCFISEwcUfNaHuKLi7O6xhd6e8wl62sJKENxsSGVRYGaOVf3jFfb2jWZbMD7
Z/bANVmHA02+5VzqHQ9rdMLTWUURyn7CJG+EcPTtiefV/RaeAkvF7cPEB0qeGQ6Ht+RxPDkDmBIm
Erle4bjzB0DY1Dv7/VJlJvz1PiZbM94r0zEI2pzVdjzVraPJ2O1LAi2RMAhowZ/RA1GdvT1SZpYN
2OH/NAawVlZvovoy10Lb0oD8Z4X6VbSXhzTP6rBPE0Ew+DwnfFWzgLnJHf7oEBnzt3dSkNyYeByo
yyTqlmdobzDEfAQQMQyXBk9MGAfgJaexJ89eU+OQT0kpZaShOlaQQSBhyvdpb/rEFCYMm2TJtcbO
ZO5yuAf4/EFcIXMHeBaOC5AiHwqkf4bdZyIqwhhzBS6fSJ33MK231KKb9/68EcgEdiSYF1DSWRx4
G7upRgbtdmQgNqZybARFYFpOiwXlCPhYULjfiFaRVAxLk/3lBsCBJQoeRonFs7LiI9NJeLWEixkT
6rIK23jTzirvDmJJMXHH82MhncE9e1LmLuQ7l6v3HhTEPG7/iJUMaP3+t3lVOEVXJDTw1BRlo9Ym
x6YObwctmPtIErvj+0p2FGcnfKPzim8XxKJNuzCKBnvJIDF2JefXotgKr0Jcc6UqqxfdrDmMfOnH
/xayXQRvsCEixaup2Bx+4xIFuyDluAnGE8MWDAl4EhMhFc4Ml7W8AvpF8A9QeJdL2Dodk8AH6Df7
RABjeI7e1Wt8OFtoZuAgh7uxuxJPPpo8KethHQcjhjjCv9bkg73pjBXT+QCMDA0CMR0qeWQoxioJ
bgZEgAQmbhJQmM+4IYxh7Jk8M/ABo50vAnNdhAV2Gv2B8QkXYOgFgv0uBpxphGg3kHjpxU7c6Up9
/+/NddDdvzA0hFuee98j2L9plPpECkffUogdYYRlHfcGYgSBoTugEymggMKBZ1iKpM2bC6Bc2D1U
vAyYGVE/fc+wz4Hy30/+ao/BFv0wGyMvPvamc4BFG5Ulk4TX0mzWKi6xI7fYsp9i9iUMY9Bgssuq
cMUyT97DZso8PQRgyC3HmI0PfcVM737soiKxae3dNU76DYdTpmqjTSdsyvmSVi5M0Qok2qvgr+Uz
czyp7kEGknh9NUGyxW6gVrmmD6O3jUYCB2Je7mPbE/xB0o6MkWxRFrM7zcIT8FlmFuU8z7QBv/bv
D1svA93fBVRP1H2za+yzejELWWJS4zDUtceZ4WRzjh03+Eyv36mr+LO790OpHHCvDF4r0MJ8OjGd
PdEWRQCATNCcBWwhYOOHvwXdnWQYzf/h+iX01Vz2MoG4dxcKGqQXGwKquCJOFVJGVnP3IuizAnww
FzBeMStApZQG6HwMV1skAcjgHLN6yB10H8ADwct2oFnOMvcYhwtKEhuqVBrQI26hcTg5+Ad0H0a5
Iyc4te4P9EoWwY1mn4DQbHANEnV8SlhkF8rmY9aYcZPG8HBiJpXxKZ/iS8D8VndgnfeIXzn1v8lp
6Rz4m5gWgZOMr4Sc2sfRpGbCmhIonO8SGnSM+0lVWxKk/ELytrR25bUnLIJ09RfOSXjwMgFEGBlo
u/MM7IDjfur9YppO06MMJgLxkEoVCOBmRsV1vKquopoGL0ByJryohhA3Md/k92ij9xJLJeRFDh8U
BEbd+G5uX8wwmORxPi/Q+iOAgFANtiDEakQTTOp5uk2W6TKJ7RroYTi+tvqx3hdIv41ptxWyaGWv
AldIiyfMayIROYpKWAWISz+/5rX6JhCGVoIhBNyiJNDeNgk9Mm0YeRSSyF60kikBUsYdDDyooUu1
4KQOjtgw83+lGW7xWEFoizjQNqPV6ISId4p8ird+kjfWrl0X8JKOguAvKPPHRLPTvcz4UYuUkOdq
mc0yTN/yhefEnhNfUAYFkJXJexG0EflIIgSXEcQZIvd0cr+F0ySE5Az5161GU8b2wJq54qMOLwwc
KQz4PxM+DtOKTQiFv3m+qvrpPH3BxURlkv0kWBtoMusHASpPLSSDzMJuM6GmewJzjzGFEuunkgBT
MQ6/+zh8O0xvmDnB7QJ9B2PGNZ95OFG32UlwBCkROD8VNxOhjQaBBDNch1f5e/HBbWfbH6kuOMqx
8vUodoNMHrRGB9YSVUEmYLFK6Tx0fSHLbZhSM5QMDobPqeFMOWpU0r81nrPf7D5MNMyjSS4UXCJ4
3dT6JQnPjozyhzkfqPJPA+3wsSZmVnNeWRiX0+cwFT2NinsgKHHAtMU8B7nsl+AkmAuPoiEP+Cb7
fN0fCItAKNwUCkwc6H8vEAhc9nCSGXyCB/CpBCphsgjyprjkwZkI5DjyTGAIPzDDJ0KzofY/DFZ1
rx6tetwNsOXsfclw6/fkGYMCLF7vDYUZc3IgLMAYQBY6TimlQ3eqP1obwKLDU8WBxxk9JzRzlog/
oOlkKt5/dWtqDyVKWBy/av8J6YUDycTydbJkvLM5D9ysIkTTpoUaQ4rBS+Sb6imH2oQAg7c3b0+v
43imz5M//Tv9Y2xA1XEoJeITnDcJhZxVra2U9Dhe0fhn5gU/zx8MVBJMHBhxwSZJXdS/QOh5SpCD
2z0CDZONnbl5qCEjo6bwPtAREAFabpwE5ZGLpQN7yglV98Cb6I3flw8LLcNaXiKgPRSUzQtPQCQt
7OYwwJAfLc/zEVqVi14SD2xnh4x2wXQVKKgPu780F2YFmHAK+eAhP6QwtPwRmE7jWagQErfn1F4Q
HbJ8MeTr3Z5XwhVrd2iR6NHgsPY4Kk5eb5cS6v1yFMNnxGIOlEXHmjaIXDxI359ITzwkPGhZRgS+
Yn8Al1AmtErILixwCRpFrKf31LMLxmk19CiWAU+PhtXVQjI/0rCiQlNZ4jtyD2voUhouYe3vo91g
b2Z+Z1NjN94UQRySGbzXb7xEeWPcBl7nCRMZZfM81pE00SGoJJQ3I1Z2QBYMDurURcdfh8qmPQ6a
e36dKMT7bFgy5WqX1lkEua01lN8ynOB0RFtW+vmpTjfZ4/B8WuGg4Z//gHd0XpcS50V77PAo61Yv
fP36ghFnV01HBnST0VHeWQciQjxII2KMKWbEoDUI4kFBbSa9e5gprqB0EygPXUWQxMd+fQM2Cltm
5pBY/M+6We25qRi5xh5TkZ6shtXHWQUfB+VPsBEL1QYiQ/S7Wq2Co7fwFotJ6e/3o/0ngFbpV3dI
inCHWAiHjYpYn/C13yI/1salwiq0nZ1/MLlnrkmUTa9f9O5U7CtfycJXQ2jbKu0I3GaUOgX5kMfR
uYAbETy2b2syLqfvz9Q6R8MtnZWSK8PSWTOJBJMsZSAFxqqB9PRK2N68L5JVEDubdox6UXcVySkT
LOo8Gh9+OYIJphKy6DFu/zB870LSssEsWVwZb0Nhgj7EDKmna4ntxw8efyxbQh0jZuhsd4JMwIQb
e3kynXyGz39Qlt4MO2IvXr8Cxh35lmPH9AGzbgoS0PRvjidlA4QT4RTwojD5P0gq9XIe96k4KRgH
Vi0EEN7xYMPjGz7Wi96qDEvwRvRfqcMUlgB4vjFx5YDvmorcF8j3z58EtAfaxklHMDLYkz3oHzIR
ZroZheCD5sV9vxATOC2/wfoHMED2RkwN4eA98an3QYieQPr3E+T+S/Jyafk/0qJCy1EuSbMPm5UJ
J4i6nasRtveOiFPlHjCuxfAYwwQacqbdJSo/01EgO9URmDJLL4gwayqmwYyuGZDjxz/C9PRP/xsQ
W+A4w1TVdN9K8OynY3nFUvwazfEevlMUQtwE8CYE2Aame1+oWB7VHMdk2nyMlTH9HTzt60GH8FVd
Gpajg0zuDHzQ0unvQfWM7laUNrOsmmvvySlh7QVzzdxK8oZn+LwHZ0mkk432Q1Ad6xNqNybdPS1z
Rpo67JJiVepeC9dGmUDM4s+fCwnkKOrF+e2zk1iT85cEbwjs239E79C6Q0x6Rtw4Ia2JYOEn/cLy
8y3v2D7gmDCeXTZsB88ZuSH/qMmYZXTEPdhneBS/wz6L6ChtdfuCTsJKTUt2vW8pN57L956iL16f
NzU/bV/rbv+ej+jxYLPAYZuLnRb99z/jd+RmTJnfXaTgx84wmfkNbE82WOA0UxQq1m+77WcEsW0W
BTWuIF5LUX8kWPuaL7Xja2Ic2ggmmSJSoLMl/Vi5HX65XIbfx0/2QwqA+otPOCog/Hxuac/+fW/C
EZ0RYhhAoQt96ANPdshqOQTiakH1BUVoI01EpOrj1MxgM66MMRsoFuQV3SZl7+EJ++huEyt0/mGr
5twjj+j/7XvMZInpPCAgiC+gDoxLiI0wpCBKeJzp+e55a3bV5OmzrbBmQHWYC34LGznjrIerd3s+
PIk7FwuLTX0lZZ4VjO+BIa3AnUwQDV5SebjDsYDnQdUO/oHyXXGbWaO4tRkCgT5W2e4JtISkDoiz
BrEHY61cK93e8TWOX965nMcd3g/FbxXPuSVn2V33HrrX5dO2DsG8Xi+PU6W5B+Nk31Cfvb0nHLLe
5zcdTRNu3pWrIWUrFpyq8nsyRuzCGjM4dUVJQg6pB9JWPjYveGMM02i+AMWAXPOlzI/oArCx4OQH
UdG9N2ZGtT/QzX7VRtgY4bkS+O0TYoDH6Arg/BF7jOjU0bqtvRy3P5amzD0PK27CNxZGEfoUapyM
Dd04fCLzNEgDdvtl+QgsXJWgFWEfYoCRA97arY6LucPMsE5cviqQ1V8z898/Mn+iCYPowl7chHIb
WGpAwcuPUhY2AHOGEGu+oVggTaXCoowCK8bvCI1BSoh81D2ivnT17xo2Yx9S2XlpNa1w53yxRpzz
/YM0kbMLxKYBukK0wqcMtIaxGiAN34OrAL1Bmw4Tsk9BVMZBq7swJopzUKTNVJ8qEWmQ7jCkBNyO
LBfgVt+AfBQkVCLzxixMWKhoeBvrE+njjjPckQokOObvp/2BvTfkrkkvSrFVTd9n9mEbxPCDlvhM
EOiaTjnZxkuaolh3kuXdwzCSwiIHWQHJuM8Bl0YcuhPel4AxHvYc+Det20UG7rS6rxFei+FQMR0c
VpX8VK3TCfvRWfyMPMd9rKzJ/VZcRmL4h1b354MpiLASQ60pHGKk1cPtAuvQkDXssZRy7RL2Rqot
G30InOBRgIU52XY0RjpsIYb38lSbWmRnFrhSU1iLxIViEqvBa/NRiP9KmED8VRPAgw4KqrbERlt/
Q3wL+F5+Tyt9YxrTBsZdtenoWiEFYp/wWMamd+etP3xiSvHT7Zgqjv/hzvirofyCshWUxHsBoDeR
0U7erVPhOAYQi9VXQoNAWj2VuLg37R55lX9QezV8HvDaARiFaAD1A5Luv2ywkSmyCKXHzdQiiH5l
OeGdyLg/PttF+ggJM84ACPDM/RfUQcACpQb76p1DMPaNNGRQUsGAgjNviS3q+Q6ZksC1ZkNicxsO
JksLFn/fxIPmDBOV6WB6W4LKHtmaZzS1C6MbQxPkMloeweFDkUQ98y+rhfUO+HXMlf8vZIMlSkon
T02YtL0KLKNcnoEfn4gGHuIr69bnFdBakcInF6GB7xWfB32w92J6MAjn8w7QBd9q1f5AnH/t6slg
oGaBOe0piMzwKknwQrH5Bsd0XEuoqdX8G83ucbQ6/4I1MQAORmWUM2Z6B0ZNZhEm245AlGWHB6bK
hsiU55MMW8SPB3So4uypIc5eGTrEG2o8GlXhdMF5MObMPP8OuM+6fOjpeYJJJw8pVctan2AnndNl
YiANCAGcissKD8xnkzH2uIfxvsEeuPBUzaUU5mv58EtdBCgX+0RnKO39iYRwHL8TXHvFecDZoH7E
eVWYHudA0TlnZh6Kz76Y1cezRuIzE2txkoy6HTYaXLbcKy38il0TYgb07mVC64ySle21O/FSekaf
62Ri5hHBcb3l959FbHnvLmy1fTYOuHS4I3y3qgv5XmWDnY+Pgn/IdZoGyjgYccUAgvwIxAuabbsw
Wz+zJpxx6jBpm6mFzy3f4yAG6ZTdP/ENrj4gBMQ4jcg2yenh4ykhLf8nmXBL0mSIZ+lxfH4dP9qE
U7VMRTIssTHsuWS2QD/kpOIkqfUZ3zDceeVedy8Fm5OumVON33J6awwYgWFuEDn4lq8Lokk48wZY
3ZgT0AxYIWWghMiU1h4+HMo7Hat5kdvIbIARYdlPM2j32uyhwUbwajbJWuXQudaw5Gf2TWasr2dE
wAXTIRUoFAnqyzNZFTRPH0L6Yr6JO66Chx3ja4tZQOqMWGuYTKEpCkbGgiW7xzIRGx6me7TUGIAl
Ya8cKEW7IbxTSeL1qJCX5apY3t2Dko0P/QIvwxQbR2I6ZMkxaORRma52yWRMaCQUcp5CVwEH7L4N
6JhLKWATYjdqlEUqBy37DdagPTB7wAfHYWfiqpXe+AOJD0+nhSRP1cf0zQ7Xzegn+UfGrIop3lkY
mGojD57DCEc8fF1ZUFHmX00U84TEAUwqfoMNJNM5k5B3O+kDQ3M5wYnlHifOY1k1bqy7EmZpio9C
jYxnkBe+wmYs8drGZZhVkCt+TPCzA0J4RxwxurI/Nf2MW+IjJkbGNK+KR/gzM5iEObdjnV6/Fv0k
OiC0AJC2WUF4NHhUV1RulJz95P3bXnuZEHoyJOwz2wUcSt44iAJr8sMPuXjIZQVmM88uF0orTWVx
e35RYtXc+lBWtaN5hViql7Yq1ibWYhFGDOc0R4/wS7YVcbWf5yGrgubaNgv4IJLmynBDaseA23nl
Fwl6JhZKugvT4wrHgZ1JVjV2yNNGr6GwN7AR4aEIGsFFqwdmMeH9EurGcUvbOW9f5uXp5JPa2hX6
MVxU9pcRti48NbIRUCyRJemYR6txyWmjWbkqR/P4gQBtUdLTr3C1OOk374PALzi+mNBcWWeZi/L7
MdTW7z086wcaBSYTVOosAHSdjy9Kay5X+C6vzst+mKRWCxZ4dc/ZU98YwtUIivfGr7qnDO+w32D8
iZyFWp11/PN9B8lnEJB6JfHORP0kuAkBtxXkxrKiWGyRHFFeArfdc3D5BVvlg/k4UjWi5aCpYIzD
x0XsdYq4jQQV7kDLW615jMqiXlzzlcwx7txucx/7uktfRDJRv2/GuvQymdt9Q8MFaeR8Q1H2w8fo
dIvnl0biGvLOX7rPeNrv3pRAN+oPdjTRPYqsJ/a1J5co9JC3o7V+0c/LU04qTsbMwc5vtKJ6+fsR
GJ0zYhQl8m6GA3FvbHgTMyT/GnwPkhATANCPhfGYAGmYGOZw0cXQnVy1E20tCGFCm5oHUJ7zmw59
TMwmzyTlIkOxnLGwgvEacairirKHzB5eJ/0HmyENCcGBmQi0GmMgoTG9CLgXD8fhRmCkUujaoueg
eW6oJaYsp+T8ZKcU9yNYB7xeTEbH3vPlt7f8lJ1GJPycmLPR2egXnpFl1voFxOBttDeIUQoYaskq
E1BXsPDKD6/dmqadfabcmAdixSZLikNJEpdKK07Hw1gfnsVOPKIyh819d5rocwG/ZEXnCEJzoGmk
0gX/9MsV9W5Br4QC23TFNwcI2gYeE7wU2otFG9UIxWjFK0zdVBemueis6LoPLP34IHJHFnr1QHNW
3nQm1SizIU5hpMKLUUS02Gtj/dHY0ne9TFej5X97/PO5xC+3h7/kt7N/cmP2kwfbDcw6puUsqqjx
394Z+HTFU3QXXvA5F5aJI3o8Ng75WN5oF5/PTW3ceAsLBveNkLPBMwAE5/xi+n8Di3pc2gx2knXl
fZl1WGts56csnbXF8txNoQLcI3OGB0LJPs9QUNS55tWknnPFPINWCwdQNMTVTkBhhCJpMyP/o49j
RQ0g0wR5IEccFYO+yZhyXo7r8IPjlbRVGMjJS6AJWvkYyBimJ5WYrHv9ePPGm3k0V+oor3b1cyYo
gGhbo4phoyNGUO0U9uMHaG7RchemIy4eHMRF0/QMQBic0F+6PDeQ/zL9ieM5XReUx2EiGq3XlG1J
61fD2aM7gxHwRisIkGss4qtVBjWLATPk1oPsYi2pRVomr/cxV4cZpasshFcXcGrEKUNpi6SHkGC+
vJlWxUZYzlDVUO/o2jZTL2wbqoT6QVtIwGVuHj2TJXszNvNWRED8AwodYpiNtsYsKp7d+0sveTDF
TTlgftTWKzrTSfdVIEaqhKYIvhivVRFqILrSrbIgUW5pgWlTT9Huhuk6WyGo374WytSIehLHpQA/
IGZ5rxBLBw85C7ohfYNbgJdHyZ7GjCm5w5DOqZcrqqJpvYQPAbCVXD6FFXAmWN9wBk2kShTPQr3e
Ikj0Lugw4c0ASMGoDJ/Lz/w916bsoGwCL5gRxgQIozJnihbpq0RnZMhO3ALUiBVmli9B+Z5bDloM
t3FNkWMjNeynyKmp1NipJ8YvlyegAFA+n9kr236mnymcwvYeKXDyDF9bWRzlxLfg8bylHVy75CV0
U2I8IG3JCZOLKENJNQRnPbxns3Jku30R3nHd2McTy5qBWDXRuV1oGh6HDw/QVgPemtzHhxI42aBD
RXIC9RIcQ3uHJEHWdNxKjnd56UvNkvoEdggp8hLUBOYK1aH6A/vKznuuV7C0drSocq4IkWVdxjOG
MQx3CVl/Lou1UgYKYz6KmBKdXssk+ZrcoQPSh46yGWkjZn7I7vNMWWPQqBbzhjqsdJklNMTJPWbG
2Ot7zIxqCL3GVgMwMAkMCz8YDjKdL9c5zAGDMtyXtk8GprVw0JPabQNTtoriYUVjnWGM0M/1yjNu
o8o7z2k8cbtbgH25xPQMDE8YjYCVmXMdmsKs+kyfmq+toUKcLbiJ1Ajom1DSwdbYGVyybP9ECEER
TLwbHnXu+TcsR3sGDIz4LTcZ+fl0kH7gYQijopdfYaU78gocVNG8Qt97StORtjjLTxf7oJ4CUv1l
Py2pU5IAnUuPPuPU/YlJWcR4uzkSHZV4Ma5q2KBBYwdLklksDxS2FLxH6oLR3R/tgZ1f3huRyULD
muD7rHqMkkg+k7H9YjpgfXNGa92vFDVnkhDC4os53p021sVfYHRiUBkRXf9mDt3iLEaOGeZ2QMgI
FigIdpSt8YLq47sN6ctG23jdbzT4BHMso+I5BpKBtEMdu6ihFuB3skJU72GE5aH3nAG5+KzcYHTB
O52WcJ8KhBjMYJ4u0uIeBGScduGTppcN+fNcSQn7tHa8M4ReQ6PgpBAivGB2AR5nRv70FzPHQSdw
960VR1vQLITPEY0ml9Kc6auETMxEvJH/aTjAHviI881r9cBw254tYNRvdqkL5uViez3PYXoox+R7
BIviq77GybTGNpMR1kddJMpWzS7qrTVOqjzlffNZ6qDdQRIw/KnRG/2CJ4Dma6b97ue4RYxDKoDn
fySd15LiyLaGn4gICSF3C8ggEB4KuCGgoORBBjmefr7siegzZ3YNTYGUylzrd+t8PfU2wiHzj/Io
ePnyv06sCudAjWxetBdMLM+X9Cex7AyjxRu16G/Gsfa1UYMSnW8nNuU6LmRfczkSCaAhZRoQM5qY
Ty7hK8VqZvhGuqJ8SCgczl/6T2D7RP55UyvxDPaDOyczVcbyShcl2Tml0jpaA/UhlGPeoDErmNFD
ICdHsy4AQSKYDGWhH2O4vpHhMVQIXx27iF6CYAQzDENYDut5B9HgS2gffBBGYk+FIJ3a2EUNwKFP
/k5ivw7v+3enrIzv7L36MDH6ezbhM8ypQm4pWnGYLzFEoD2mv+mKA34Cn43QnJhFmej+Al/PKvv5
/BbIf2mq42m2VqGsxtJJhEGFqVuxN9gtjkNzlthUyShet4AwxOfZqGAfMJsGlz+3nvFOm5nmZHZR
flHLeO11XbTTC5TOVm0IkCtvsgdaljT+dWPucPMe8BKXd+k8wu/3GO1p6Ubjg2TayQ8JZLjsz3/G
XPEasijKkR2vum24rHC5LmI7esqL6wVpxd/gRD10L3fwFuDI/xAW7lpO/tBqpM+gaXFJb3IdvRQV
vbBaSyCeEQNC6x1deCfGUSjtOWXbf83QAew4HUIPpW6We3X3qF0VCjB2aGzg2FlqDMk663vMZsX9
/TOCC+QUEl4YUDq//gkIADOsL8DoOt3w+yIcF4al5dMeAyl2iodxGp3SW/F7XSdI8Oc1oymmALR4
JISFG7ehxZRiusBJc5ROAw9EBI0DsIyVzYi4SJm7oFNFAg0Uj+wxuq7aE0wy+j1x+VUwnXlEIhjY
tlAb5vNBaMtbA+6gF86Q0kKVSXHZkChGMFe3o7V+uV8Pid2JkxCxL9ctt3RryP6GRbKyKX6qdb/A
HL42IC5YyhcSwRaj3YtvPacqK8dNvmaiwUI/ELLX0rBMpXNKg2PRbTfAo1E3SzbxT/hnovopQDHY
gZ/tNuRh9k1cEqRxhFtYAfpNSLhx/xAZYB+HrvDN7MmPFf9RjsJwHio6TJuQPdY3Q1BfEAFFLio6
rLN70gSNSWVrj6QVwSSS3a7qveq8fwks05llMCuQsWNbJgQoOF9pWnShIg+IiTooROhZ0hq57uAw
8AHr62r6uekOHz9nJ2P2AMEMGDw0j+dmoZ1oDGosPvphtFI885jZtObwhHYyRJPPuEGrn2HWnRsu
lWRBXjcfZrjXQeVF3SAqwoehuTVnMtAhOHZMZUyhOGfk36Cam8vRuidbwMWlE2w+lI4yuaZ4tjUh
14uwROjCYBIgDRmk/qtemobsZIevzmJHIaIivXBLqBSDOfbvrQr0JcycZI6fysLKs1OAO9L8LIOG
KXPyLaind83Bw+HkUKMtstspFhm0tE63NYbLBskV1OZPcnWFvIwUYnT7uV/e0teOpqaAx5N2YTme
5MtqLbFT1VZIPhfFCG32uio9Oj5FFAqu7rBDpMSyJheMKm/dJfglpGK4oKUnUXKEkIZPOmanZNHG
4cT0hTCfHBcTZMTl6Wh6C+Gpok3R7DekSIlubAMWVP+Gf1AUTK3yyRQbWb0+M19YBhk9KuagDg7I
n+/oiAgDIgNNEYBrezqAPiVOtVUYIbAtNl+vnEczCW8yM62+LgrsfKeviqO+i6spurYkWqC/JjsU
UehO+2DSEUrhhq/pB631iuzqqUzRmFNaoBnODlc/dQABSr9B0wf+8YvLIrk0CC4YrxauUTouGkug
lwhC0UBMEP2Ad2yKZ8hCxwpBrCo+kFabED8+kPBPLQpjkWw+bvbsn2/IWnBZAKHhocBrMpTnBMqx
SHDGBPD+0vSzk1DJo7h4vH2dSnkwaZ/8gB0EHSpaxbm0HuDQlrlXvrA4kIxJygvTP5zgkL5mTdYx
Zc7+DpDfu1dP55Ryr7MXYa2boGOaOSLkcb4Kd5GvPQw6l9fU+K16u18MNu1JCH2R0b8opPPCQTdG
yfjDnMvCkQ7JHN0+prGiGkt+aCOfNpfmnRR0ECDSPvDJx0ANjA+xccR0cIFv2vcPbTTPNhbQrdRb
rz3rGIiB3YVgDwY5bxoU+ajmS/ITkKwp0xf7d/f25JGPB2togEPQaGDanmFguvJ54AMJvchlhyUy
4rYID+8E/qhdp9cpjdkfVuWxeghTB5K+Z9R1AbMnhEU6OTEkbxz6O6oGJVm3Py9kKZBDpqWv82cM
I4uvdZJmsDzZUUfYvEHp119tg7kPZNEFS7ZdioCO2hZOnsYYSctrmm5Lj9aczppCMVoPDaZfoxpE
byUG39MR4A2H86Uo/DjmjMQLoboCGyvO+bZafKF/XQr+KwqoA5baZJX66hqmC/wRL7zLBFt2DGHT
WbUEZk5yUnuG+L3RCevr9GLcpR+gTB04JZ5nPB9iukP6RNoWPvlFeLctJF1ZNQmhvzonykErbBBw
+rGEAToTY5usAKQ+QGbpBvyjWMXKvK8crC4CZWhXCDf6eeNAFWxeT/AWpMjZr7nAWoPc3JKWn8Dq
TlfAMxBd06sZlKFbDHKtr9PyyZzn3eepzc0zqJW0Jddr5JK/fv8n+EvSfcnQ6cl7xolUz0BAqeJB
+T/glN2Ygl0+lFgxyTSUxtpPQonKgFzMuf0mFDGcBrTHNG59qkuDUTt3fEBkoPzkBULAmgU1pxrG
owPsB3c/NAiMcAjwfAtyABCRudfpJbraw3naTBUykBWLZhbXjgYAw4BpGRrbewu3BR9H9gHEpF1K
6ggCgmlyYg18AzTfk3xrHpsbfh9BICVT0N2WDpq/xISmf/hgFNDaOsaWm1/oDlxSvzf/gJ5oN4T4
5Y3BNnXKzRDRqQKk79W4Hieqh/INrIlzfgA+QMs5LUUIAWaOqSQv1XTG6yVU/4y6oAWbyplY3WzD
6Dlo0xn8vsDdA7R05QDKUAuFG2Mrwb1pXryh+3qvuLDJitvBFkdXzvPhBCe6I0AaQDX5iBoAn3+1
gP+nJOacQhI4vLe7IeGzHeZDArb4UF67Kf4o+POE8bNLEvAfA2itwMrpg2SmzmmbRwxJ6xc7gbj/
ALiK8y3fIdMl92dDPgQguKPOeEQNaM+dCLdDtsAeaFdHdR1aAkoP+JsI6d9uvlFnwOsAvtdtzLyK
+Fk6JQCyM1KdgsXxzEPXAFc8RbuvXxqW8vwcmI1hUTIiDCTZ+WqBU38PPCnpk6giBJAjl8+HWxNC
FYg0OmmrmCHhIpgNDNME8aIdGkHULFBMphYFjeKY/yymAFZOWmx5GlmG/c90ED5wfpT4Rc1z83z/
lH7cuRrpEDBMfDmyJBU7UJGHVDs6NSRMHLgGGq3E4dojOP04IbiEGNr9YUONNtdZOh/a6oEl+fJ1
HuiQbuAD/0mXUJaEk5Kejcc3mce4tUdu1K75TQDV3TNg4igZNCj7Mjug0AN1I2wG7SWTa4+lh7T0
tQlOSAkMC2g+KjztDdZhDwdzEJf48v7pyx1ULs/J60JNpC2vpIwTLfsMCDbBuycwCdp6Hqk4mDEP
p0AbZPFPGAoeIuJl/9XR0SnEYEjkVO5qDNXWfNDsZgm0sKaDW17teoba/z7kkN4kqw4HORNOrUCA
tEZuQV3Uu3rkwitL99Thdi3c94vIKXwXqNe+RyFJo7tn+sLrt70DH5Pxx6gHgln8+IIal0Qb2Utd
bp227d3KzR1Gx/21s+vd2PJUoRfLfW3+crL7a3LToaNc5aDPqP7xNnGBlDMic211I7Fve90yIYjo
VgpkKrf1VR+H7CLw3A7AFdmIMMCIPSRUYq8nreU+Q6Ye7PBzTUPkfaVvnnlDA3Z9rDF6LDkAbDLm
iyPUy66ODPqDZkmfdgXsJkTKOKGnYJbi0JFItNmZBhNuIAdBft+z8q/ccnZtepsq9Yy0LAb+EzzQ
F7/ZuaLuctC03jH0WShJlQ/xACNGyiItdbnV0QEsMDkSfJnNG6InmQWqn0vjOLzOB/VZfm3hiZvG
vRY/7NsKuAXq4ql5TDc9BC87mhPQGMHJID6ejhzQPR40XK+jWbCDZnp5HJMNCY2DBzHTPE307ZxY
4CuvDfw2NwDKiPo/m/z1mKY36EkIXLXlbFL7yCzqw+COCCNnAf5+XQOczM48dZGupc3m1e0/B9ha
Gcq49WnFcoeTi6Y67x0eORNyD8gnmFWYMMttrO5g1eDk+rume1VybpoVfA10x4fZuUBz9FfHGCif
TqUZYzRFBPaDHFY76Pv8HO4ZjRNyRKMfLWxTgZdwIA9ezEJgjsQc5gBeNw5nH/oO5HO/EWb7ab1v
NsgVpJDHYt2MNvSk7MnBudlqIQMWVFfK9tICxdASFTLI3o5DGVYppdjGwVV7V9Np00OvdvALl9cm
vvxT22lXZzB0avp+wCUWU+/Kt072v0dw0PwfSVKRJMEgOYA8J9iNiOSHKWeuBSrLNQ/9a4l6CN0d
Zv+Xq24H21j3qLJGM3YKkBW0+sSyYyj30HEO6GphGuFS8KpcqUutK+Q5sRATiRGDyKHHEXG1std5
UOzkxiy564NxEI3pqV5/xGBhCFfuQe/XlKKk57a/3ZiadQgZ2Y2fDblDwq+mO8W0OiNMomTOHGWZ
FxbWkVrxhTEJQj6y8h0yms+qRnkJckrWWLrkvAT2SRYyc2IZy4YE34uc8LZVIjvWIAzkbfcTWard
VbMMZm/d7dPF+/ZdaLfaKQETtuExIlYwcwGspliHlZ/4hJJpjEi8oQDGBhhZxu36B/P8oyG3HzLu
m2ESJbL0OfQHqusJ+wP3E7oiv3XejedtRKoBX54gRobnrbrOoVpF34SgfcK1QG9F8ToOb9n5symX
NBxnFXSO+e5TBHs02sBAAlFgD+388tDvejYwDKQW0wNtbV7djX4KPAOct3mPFkPjfkXFKAMdcqnQ
Yk+HjQ1xGnroKwDoon4avabBduAOqtV1C57QkhLKFmlAuODMrXaURoi9ZukByYg5g7qy4njG11c8
iCUDyM5il0dXTZV/BjTCldBsqn1pKZiY9gChP9gYAU5nMUc1IfHL/EiUMnY1ShJ0GMb8FhOrD6U1
JfId8S9rZ08+JtVPgWWW3kxZ0r77XybNEWb2U5wigh0lu3RbRnReehHcFkYrZGFx7tHDX9GVoAyn
UY8nGXaIJ50R+0EWrbFo0hiXpfOdv5AR34sSR+Tkyw5YuOhB0ASTylY4GOoByNu3JXVkV09lhNnS
MlE83P4SIXX9eEgwxG/Hk0d8JhZdBqKp07fXasxYkg4mmWLCLo80bdRYqPYTlIDYcbGBCrQNF+0k
XMkwHBZkgoTb93c0K5Dj65aJoDMf3mSesXeyzHJbYwY9pjx1lRFPkMzr3qELrG/fWWzAkYEHj5/B
nAT+MVNcmG1JjMe7Wb0oYKm1bAb7xadAn/QIoOkF1/2hvRGmoP4oDK+aFLSF4AHQR/hYCJtkw8Co
yApCp0Y2P5g7o6QYVncqvnuZkhb7/IzHpzXwbIzNFeAztjtl2l/ofvGrYA/emeUmYkWgviw2xfJ6
LJYDUCoSMDNr9FfFs+TPYFLRVHvCZFj1+UUdRSvqA3LgjMfVxCjzlsnToxGpn5mDoeCPjYdgbtaD
8fHraiXhX7z+ccm0dfL8UiPgh238SqCLoBxJuw+rOXZrZSmtVRBORicVl89nScDJwLDfphUx3FFN
NhA7ob4i+nT4sSOuQ2+e8n1MMmgwf5FVY8y/e2wweP6exTbjltOVkMTgRT4synXGnUuIEPYaTq7c
hhmLNqM3lbKdrrLgr6UpJxCZFUXafkJca1jS/E7FXcQYwH/8QuLieWUT4kgnxx3siyygzywidFD/
lb6WKa1f2HNLvx06hpP+Rq1Vdc4AqL6CTiIuJHGGzDlnQTzjt/t+KvdOdYZENOhWxpUQERLYD+kL
N+RNREzMIJUBGzPoN34uTGrhgoyN4VGCOyYxjqppOG63MefqtoHK/xA5ZY3IoertAUrKc9ZBEYvc
v02zzS9so7EV7Ajew5bgAFqyhMiRrcqDDF86vKVMNyY5Q53uh4CWps3WnUe2+hMFEw7nS3TApk8b
RdTLe1IPAdkB/t6bOiU+EiAmB/NIt1/THUW+Ibtx45VrHr9k/t4a5KJ7n129lDl0HqzAOnX9azlm
Ij1xYg2JZwvCJD5vng6q28AGX0g0u1MPdQeYwL+sePgAWAY/Qwiedva5580jJOxQ9VTS+NdIRt+t
dTUWA82vEgc2NgQgfQ75mM8KHhUJy4TTiFOM3YHB4oSwfSaDxs7T1bf2xE4ANmZxQF7tDApEXMzP
JJjLNIPUrDsGWYI4kifauvFvBCaMVJomT0EDz/SdvVSjNRpraDGZ0mWZSj8GPeoJV23sgsIG/fO9
vEJ/WaN4mVIGPw0KdH58nanzUHP4jnoDQeF/q7ler+vDtWUkHLjIgNaEAULC6+CZPwWeLHITuDEJ
uSBMPaWNQidL/NjwUIozk2TgVJsx9KcLFir3k2iRN5aV/sJjnNwk31jzruSgDGf1y9LNMdcfu8w3
WdTkakNqkFonoyybSH9fOJm/cj3MdhleomgcXWIRL8JjUYqPuOwRT49Hnwvvlh2SS+a9/RpebxYm
e8IcOvSJ+O4bWH+obGijECLzCeQErDbsMDLQC62AkpJnoa2N0ZTjsotx0TyoAkHkkIzYfNfKsIY5
oUduz2NgadQaw1Ow6Vu2txn/azCY2O/rgoXfDSGWNvLHCop1h7nhWENNHXsv0sZXbCVL9siKgEIG
fE3fh/DE4CO4PjYeolfGhQcgNUT7AKLdTXVlkZOfgFqZ5wThKMqIcJwGONTEtNXCnNQ6A5AssLqY
DmxdkS8d2BLT1xmgEHhJfhvFTpYsZZ7KpICxWzSjVYPiKV5t2cBAxA11zU/l3GsZcsUUJlKWW5A+
YuWaqVEsuPxmsO4AlfCHbNWdyF3Dl8SMCszHaCMFK0x1TjCBeOS1GRsW6pVJu2TeHyrDeyQSFqlP
8d+yHj80pX6QIMGPdyTwXKnbZNekTlfECfFC3tysBqeEDfJWb0cQXGThrF9reZFttRtXYtU/M7eb
mUMCIcfv7zh8mHQVR//18TrDwUMW4EzG0jYNEldM/ivtilN7pq/uhDUy97QIn+lnXg3nXHHDkvHo
EblsOK2Zj/9yE9KeloNTNvVrq/a7ByRrHSF8Yw7WWKkn7+OwR5s8rv9kOhq8gNi9ChRjVghzdozX
/L+eVE5UM2AfaOlRW6CwIbr8ryJcF7ZiP4JN4jRUSVDBGvXkSNRuw1tNxMG890cHPZu8HoNTuSaA
mx2KM5BtgNejrGi/E9DNpjoN8n1j3oaABFmyixcFxZm+e3ecmKTMkutzXVf1DdYc1g1BMFSd5jK+
Lekur+gwIJoCpiUTV+odfy258KvoZZvGrL8RFAGBSUbGb4vzHAtpNKY5xNPt9C/7X+3EzMdqaOuj
FWWDgKhVJyMG5yH/6OUuZmNWf3q2mxWPC0cRz1KPhhSiJ3eNW9yth/r6JS2KYv4CS/naBibLWxM6
b3ggeS0TOfYly5ADeh5TmsLgI7Fhph8RHJDkhBZjtkDDg2oLhxD/Mv/UVrU1pMu1xtRwY9Kb8vHM
j5cqx6HXmbRsqCJ/c7FmOfmSJZfgo257DxaTaNlQxMHozU4vZsHf+2pdI/cDJMqkvGKaROznSAPH
QYnMeXRJmAZNIgHYOoMFF9FfgNjEfCFcsmoyZEBgkc/9tfDmuf9lamS+GRAiH6NZC5wes8jwQ+FD
pOXl26nTb00Elvqr43EafbZydNAkxyAlgg/EYtFZNT6xbWvCREZ2ssfk1J6o70ePEruzefj+yUcZ
b31ip4lLDRgAIp1q0yFVhW4fuxNtX/dvyci47jXslvnvdwR6cW4pycJ9xghHUvGGbtvf+9wpT31p
z7uaWAl31C5MdVFAYzMWM6O6cMNoq8QHLd0h5VHKTak+hkPvSsuBGZ6frNLURqGdlzNdXoQLshQb
5HE6VJETf9c9NKwKqDcvE0Z6NjNOqtZYUGF/3OosMSoMjSQN+yI+XbtpBKxvUF6gg/aNvYZfCMa0
s7QYjBhr1sQwNx09KPWSCG3kIZa/0/ZzHGQ4RfK1OfCJ0DSAOuCoSBulMUbjhzYnc42/KvOUr21T
EI2+B009V4hYTDY/HhZ4TxpLYErVegdzZGBxYdfxuURFIapnplDpbMjzD+fmjcAM0FmYthcZW+IQ
0EJ3lDiiEBrNaqL2JJvTSw4cAqdEHfFydOGwmWSaLSFjYehrtjJxhSp2jc0ebmzglaMF2xt7JBk5
hNgPiE9msxkd45NJmSUi+j3azX2JxJHgZVqDPVVKZiWbkBlzh1JzFICr9lA/W9IOAh5mhgOY0EgU
3hSE7aZzWR1XCEAA0y+aX3YRcuwZrBdznObbSFt+UHJytgW+oN0QY85KhKhTIh8YaAcJWXYYTKT3
IcZuT47fe1780RyikQljSyO93vvYYvBqb3WIXJKBNqN+gQUyPYBbaN9EdyP+9DapdEPgs3y8JvVk
gLUEXQdYxa5yVBfxuWusJXIyaC0r0dzUMaMxBHF1RWn8xiUynUE7ccD2HIB40qj9xMHMjR9Tbt2V
rbqkirOGVj4j+mIh/xY3eUEamdV5AU45gsb59vRyzoe+eoF4fKUutVnk0zraIt2omiUE+mm26Zle
siaYcFYBuLPrNUvzT/lTPOOENnKR7EHYsWxdgV73A+9ze1euytp7z6+M5PpYWu107FSNAM7U0Jdh
JQ2HyPJuG20yS0QWJI6xkj049ll+wwuNdoOFlzNoyXR66kwa4A8ugYWaz/X8DzMH5jEMknm9CCVc
Bgcc87FyJgsraMb8mlCe4Xl7IcPM59V3hxARQkTh08TgI4o3Gvg57evb6iOQlZMsMsK4w8Np1Di8
CnE9aB9eEcjSupxmWIb/5fMw5Ap0HxsdXP3r2C4+W/UocwYLSSSckbHq/l7bGKEb0kx2JcQQN2B5
vs3g0hyzPSmShJnjUN7RxYdLSPs9njU0E9G5eoD84EyBWKe5V5mkhTLrn/sxwwpIqjHUGb5whnAR
orbHiYY4H9yHzS5b4/B8/zOJAtXQsACAmxc4kNGJhxenDelCMUGr2N5iBnuh6YdeeKFsmmKyQ9aJ
+ZNLEwAZ4tPHVy+5MexyClxkNeURnkTCiKBhLGfvXXUMwxqdNOKwOf5g/m/4Rhe6PpWMGSa6Ho8Z
x/+pbsbmn/j2BHLwLH8WdeHzn1kAVeNIlZuFVjHwdZI345m0jlfvC/l24m6WNwRfQ2WBkbAeTfL2
IKA/g/Q8T0a6kCGOFPPR+Pa82yAUdHiBshYR4UNh0AieQWXCbbwuXoT+cy8fBCfybfH2NX+oUJBp
cWoXe4jAim2W5PdwWjEwsx8TSpfyJIDw/PSrYM9UL7/00Clwl+afG0U56wB9QxfPzMwxGe4TOC9j
ElPALJCNrMNdLk+Kw/WskOA3OrNzVn61NDhtxy9qs2B+nUHuQ0GjTN0GezmYRDN+X0s2D6Mjd5ia
Vh9yuYCdj+nte0N2HaLLgNKhszyhtCZSr6kXeG8OODEBCGnZ4RNIhCQdYcwfvibC74aJAaxPyq0Q
U5XVYQXmMtJEEJjImAxIK2K7/u3o2mlZ3piEdE0nJcEDONH5br11Deg6xbcS6V3mheXFpdX/kBeD
7lLO8lBSaWBfwrNB04oglbpLMF1TbfgvAaKeaNebVvgEfBJogEeTOEzUDFDJ1Tm/kzEFBI7w1IfD
T40JwZ4f7mflFvCD6ubrvObXBcbM1XXFSCaba2X9mdMDYz80POH5coAJvrBfjAxlctG0sUGoIaBy
phdFvJgYJHZQTMO/qoNoFPWcGMcwtEO09atk1zgFtvg34fLSPN9waXyZxolNnIZ8jYJvjbOKJ/uB
e5orheBpIqMX9xM/cvRt4n9c/s3PnMippthBJqkDNE/LAEthPr4t6U7fM9jBnpRAnlKWmp3aFNCO
mNXKkEbHss7WmXgAwnkRDUIWS/ca3kvQx6fyGdmhhz1sgnlFj8dRtTcp8zQB1XSFU6JgQI4FxTG0
JbpdLFu9AwKbFlZzF2NWGvftyC4GWds4c1QvQpfHmRb4oKz5Xesh0Qm8BQ79nw5E4ik040IFOyXH
7ozuev2etuON5ETbavulKHtoTgz3Ud3TAx6V16XBHwwVjRuedET06MVeP15JtwHDIIr9OUL//287
YIWgqUeXzhaUhOCYCuo2odGecALAcppXzLx2a7pIjRClSAvyTJGFkz1XfO0RIjSmVC7Y+wbwV3ic
ZYaGlxs9+Sn5dnBEkOuJLZEOwLY9D3Fjku1JgcTmi4wIbPTFTFfiKOzyumiWxDU2E/LZEsR91Z3R
iewDbNrEFn8tbjp+eMJMKDH5OvjRpS/qdzeQ10BxmQ0wQ1jQa6rceOxIOUnWCbO3MF/fso6Efbef
mV5oMM1QL5bdjV1ENk/hx+7eDklv+hGot5SFaL4YEc06Ts5L8RIM+OaMx5HmQNkoxpRP/G68onUC
RuWQF4hmhxRJGX1uusjkZZ7Pse61EAKaFZoiSRDZQvO2GrIJrrPsK7Ljo8cyHixT4KCU0yS4OtLo
D2a64NIrmzT0DWAsvPIZuh0LTR5nImH6V7AAsHKk/2yjKWe4BITIgAzgRx6ywY7HVuzbvmb8Cvub
KQI9O2KESnWvRq7an4lBiBmhjMLiSLYMxBDpBiIPkFuP1UFp7s2tQmgNLMkII5pckLvrQhquJTIk
USjIxOu3jxb0fUBxCHNKjCWSoj32oSacfZ/oxs3yoCZWQCIDM00QfQztCuWj5iADaEnwIdkmFy4o
PE6fwVGBxFeXo3sNTG4yjwbJiJ/sSrKOuvEAspuMgUjemoPjq7jhukVaiq0X8xX0LlXhdZ/+K5wV
4CVl/oncVGbYWobWDWzM62HlPheMSImEqQmNgBhOhMYgxfGXMBDK0n7UqjipBHfJM/YwNp1w7Ojl
y31Li6Y/85YjFQexxJoGZ2sNvwZ6VlB0IFuvw0UhPZTE4Oi8APdzMXJt/4Gdz71R2tmDr0OIz7c7
X++VOgvBY9L5N123hjcoblF+wmsb8G5IiPneL6Skiah2W7to12XywLCkfB01wUJA20NksMQICIAo
wJx8indWBkSrAiLByT9DMAnXzDx2A2iVtyxsg3DbryOGFfX+m+650atFxEeiYc9hTVLIa9IciHTS
VzVi2bxtPAJWCv6uniiW8Wq5OY+ayW/1z1B14RNLP2zJVp2NSP0Hp+n5P12ZN9VhUCz4zCFXpxzN
C+020nFsk9fjaUOrz/pJgiIEdt8A21QZAZnjLZhx1+MYcCt339oqien0UNKu1d75PrURkMbmkx4R
2SBGCVRmBExxKgQVRR1uRaJDRsmKPgdDBtM+eqAWFEYwwJyVWNWkwpNePgEn7JOJ6lYgfNxwmXtQ
WG/dJ/1MW44goD4kD50KA7051OgQbXoeeTlzfPVJwcmmwgVwV7CdMb+KgJ0vMhFsZCOTZbN8mYsw
+ivptXG+XhGe9TQSbyYNsLqHzVLF7JrPkLaooaeqU4RA0dvnOYgvZrru+yP3XiUWCrWKnDykBjec
07UAc4AucuJ4Ou+LHgaHCsRlos36dj3kChbA5XjZEq22VTiK4rV5XbjMZeTV19F5OETURN2PlgTl
PE84A7Dh7nBFfPvzkEMUK9hFyxRPx06bu2E4yxABsNxlFNwIQEkrSb9nNgX2lvp7LB60wqbFhdV5
JbA7kP6H9zPwqutBM8fom8SSV2Lk+76N9eCLbnd44ovksKIBPrLo5Rv98bWpP7vRYDKk4JJRTbS5
SaXDkxswTS2ZYtdW+SmEbpxFNtfjrc4iYR7Kt4OI4UgEDqTrV7NKWrT4gz1StKw5vqpgashvt+4G
dhf8dJwq3/caDhUbWa0wEI/CZYqGho2Cz5JKHt45VgrQukgQctqdkHthK36yeKLfThgMe2nKuK5G
2ym8SrF4FT/MybB+XtmlNMZcGXcVdSUYIHabwhWXbkVZx0saRRgHZeZt8Uk5yYCCwElkFHcu+pAh
AxYV20BmhHacdcYWwW9F74Q9MOU/S1NewUfrqgP2wIG2xFsDY4CoyxCGeF7L3irSbsDS0xWPIWqo
6w9LlwgfknY4K18MB4l2xFv2TOMCJEemKBGV+sN7xOhTvuIDRsNtBajc2hFRN7H9uchPFgmrupKm
/OEEGIReeWGx4yoaIKKUxULms+JyMHE3VMLryydG3sKv0KsDH51fxDXio3G9uHaQ/x/T4oMNgwvf
k00v+q3rHZ8u7Qlh4c3EnzJb8q78kiHbRe937YrryXugw+JtcoZNQ1W3S/4nF8QwPH4z1hQMXmQa
DqbCfgmzqbqfC9+R6/TWV/yYHZNliluBt1D4sqdiVSBW7AFreHpfezyjiO0IeiHGt8zW3BUttgk2
4OIPtB3vfm3FC3gbTJ5iILk+UWDDsdqR1P91EA+y1yNg+hCsXFrs6MqT7xScuBS4MUlR4gukIDka
hZTwTHA1ocVTHFbiLg+vG+4vV8tkv04tKgS+Mjf1JSbLsNcQwVTvklI4U/lNLE2+a3fRn1xcBSRf
3I16x1uBDL1MolUW0S+m9J8yFeauihWdCmvluwQLtJKTcqBw+WwaZ4ACfChSjOTd9yIi5JLaRTnY
XYb/DJU4VpV0zmUjeY9/TnDsImjqYVBTh7NA0X9KvhpPgimWBP6qhi84xJr62r9l2ik8SVQUF5XI
gTGfgz1DczFy4ehtlsjVPhf2fvjv25dDEcPPhLuINO+EByG/D4gGeEKIbRE+8Ns1i5dwL0wRGiAq
GzYofkhkTr8HmLjJfvugicKAKkrTBa6hOSuN24bs78JTj801dr9+YI4jDF9zRD6EC77PxDezbdVI
/eo9hQqoyolKtTmCtFEzUZgC+yjj74WOnE+dnbM1SAKNEQVUOlj2/RxYODljukSrIipjEEfChonM
WahAg5AelhCbYjpga30w2z509L/swRvAM5pH3vKz1W/M+0vRpYjQH+ICt82GhcV35kxGD8MV/Phc
/H6WnOlf0Ol430u/R04O+IKV67pgTDvEJQ2ShRu1fSS/5jE4dZewF3FWyZliTWOeu6c+q3UjZFUU
5plkm082ff6CfEOywP6c6zbw3J7qkxx0LotO4JwYIA/A0e7VG6uvcM3j9yK2TNIOFa4oNqDPtvP7
HfnGJAE0CHBF03hFkPjga/+7cdUadO1BKNBWu46brXrLt/wKLuf3Y19/glO74pZFp3bPR+EV3BR+
cT9jRO/OPHJNCCZ4xnP59tkyCA9Ijefwjvtbf/Jc4MKWpunms2HnCK3rvPPZj9g1MWXzUtYLVmIs
NlCFL/uzpYGoyMQi1WpDF2EivIumrCDa3foRcY+tdkYL8uS9vpHIBul3QkP6JJpEEYtNYDKQoAgL
kGrykxtb+22ICaZGfSsknNmaxvgrrCLDhRl5wS+d//8POqu/2bJP8daggbV4336P/0tcFGgbWDkA
JkzOofjn9yKmHSJcIhcTnQcv/8AB1/PP5tNMeQA4Pdhm2Tj0G8ZnPjhXzfjBxHIhmwwRMYLDErsV
78M3K849Y4kOzYVzvfNNHqlD0i0jwPwXE7m6ZbNktQisXDRW3AFp/27m7GNU7TuiJNcsUHYj0amw
jVLLoZ2+Qfg+PhueouTENVEPVxL6aJho/k5k43CIQrpzLGDVZwuLTvzNZmseuWr9nt1oP1pUa24J
uxESvG2z5Et2F6FaFUfmtLmwhf6/FHhHfBZcXppR/iOSW4l6AakwTyWU3j765T3EJyBbOcWiKtAJ
84hFjD/qLTnTnPYzPsxwMVqIh2jDEkKMu+cXvNfxPDQpq8aYKIh9416xby1YfM2tndUPLml3GSHo
6PDDs7T//0AARDjRSo/rg2aM7/bbPuiWVdNiC2HGmSR0dNxr0flQO+zhR9c8L1xClAhbvghLo3ok
2QL/OBcTyS6GNx7p7EE8+lI9NuylL7smr+Q/ku5rObFkiQLoFxGBN69474QQ4oVACOG95+tnVU/c
jr49EhxTNitzm6C0kqe6pe4MI9nzGWYDE3m2oeUv7iwsCv4nTPsWshfdb7OqCM5wnvw+LU0Civ2L
ynuVaAL/tZlcKka+h4U39fPVzMJ/62ZNEVvvZmZOu6qh45zv3TXk7XcDqY9IJgcDS2dHWyizZGQF
CjYM3/OxxbVl/Fui4pPKKxHGbBDIgwi5E7FqXn4fvy6kX9DmTRv5BJPEe/vblNdk/2Yn3hBSPWq+
c7I5+SLDxBJZtubR93c46KfLqSwNwfLtV3xqvL+Wtq3C1SoxWJORhvaXhJHZeGX6Usck9fKkhiSr
HH1xZgLdP1tVD8peaolNLQkaxahBpkv+zHDihRZ44GZ0Ec9+demttp8SmYddGaFNQoPinsS0tAZt
vvCfju1kBZ7D/b0voyDpsaJyGvjy8WVJmpjiGRj3ZLT63rcX3zkuTnFpTmZasnILmarTaSz/kVmM
JpF6binYArWgEmioehKs/3e6LA9hyXW2f8TxkPrkYKQ6JZU50Eh47qzVHpiigYMpizBHM3r0invB
/hGSEJ+bqCr3CNLucrh7qe03ZmMdHm20xUNf5c8hOSq3KT8KNXhMlWOv0jI9SpzLko1k0DgOVq0d
x3rQgpKJFRLkbx3+kO27ZLFaLpifApuMn49L+gGiv4L6WuRcBiaxYrY3m0qUo9ixdLl2FzyQsPdr
74/JrprspTpyBVTAhypDYF53I2VfOkn+/0168QebvqqSWgbsAW/qY9k8sLti17X4iDbSX/dKarjp
2p3ff945Ic0oTatAB+/VFs5YOtWAc106pbkUp3LKJ4uO/TFejsQaiUM57Vh0rwWcvfBFSC+VSLrv
OgWm57OQnmX/ScThR1J4k/TVcjLyro/H+vwL4H2mnPKsagfPv/tf5jPbJbmchSXLR7jmJGcpBoa7
w0/6cmlKsL5Jy1Mv7cEfOnAr1Sx3pTcO46I04XGvTiSqVnOGz0W1tEethKBBbi0+QH3CH3o0mWkg
DqW7AGfR6yE/w//0Pz1dBEIr+jwn0nO0vYTyBnHFtOLMsePHfK+lo42XZMFPBmUA/UKwQ0z/N+0Y
HqB53aQCfCFZMYube0mf+gEejJlztqGiZrTj/ijAFY61bAWDsVkelwe1+TNfrtVq/QrxeCb2lxZ3
6cJPJ1POlcGY8+AP0Glk3uMFKkO1e1OCjLZ59Ng+vAJBZ1mNbBK9A4WY/f7jFPSfJp+l/DZPzfBd
gHEgQEhg/VRBrqJkzR+i0N1U+ERcjI9w2Vw+XrhNQ73w3lxUF1XJ60qiTCJ/emgrEu/62fqu/xom
SL0nyufarr/rW5FKyVNhUkkWaPRG+89sPjG4Fjd9KlrTRT/T2esYYERIT1Oo+KytOcmCktZRYkPx
8VTY9Ff9e41L0n3wHJwRVyncGt2XYiRZSM93uKpwS8uPLEbnvSClMyAW8qrZWlexD8voyXKvUcAG
1Q2+zejFr0k86SDdPf9yrf1fjMFUKIOUuNssp5OO2ZpLjSItlPdjrJJIwbXAs3G0aIVJmy1kUnkz
m1CTrD3RJuPT4OQIkfiTxT4KU7uReQZbt3lEsheD1G7fd+l1uPVHjQNpL/q1O5VeiFw0k7byXoVY
yfYTNiFSGubGcPMr1a8iJZu5+T0MlJOwHKh5PJpqAdZTIh+RnqIgiLl0q2ZnFCI6+7MmKEnEqSpS
CpGSsCAAcMblQiTXy+JBq20i0VN2ooUVA9sYyvvKl64JoezKVu371FrrO1KnLmipfofgWynN2u3r
Cljpf4n96JfswyXefQ2EmjZE1jzrw8fhN813wI0WA2HZmU9AP0OufmCB2MdqtsumUJtSpizkL5y+
jL1F2ioSgVOWvoYwIU4zJbYpoSu1adcADJ9wcLZfXGZ3NqSXsrfduN+/N58oQ1JiBdzki0HVRBSM
L38tZ2R9J4h+1Zfqg1oE2DIwEh0D0tkq23bC1CD7Lq9zI8njcFTI1V5NfA8pbrgSHFHg45Iq23JR
9nXnDql7UjRS25FoVd79HKIX4jp2wivGQpDQQSyWtLKLTdQNQt1ovyijzYWtzWvFJDzCYcjdzzg1
Iw2LaqKuaMcjTCbqF4LiGwsnprtfPzcKogOhnDS77+h0HbdbVu5blt02wnBnHDrPdNmVpc4T5183
uxgtgN0c0mBVCBp5sxOgOP0NnklVp6OUYGR9b3ppUjyp8+92V41fekySVtewIe/PRnc6MCfS76/b
pZfx8RAk7Eu2OuU87YLer62xY3Kb2vHef6V/cXsOsbbhJBB4LLrRtA0ciPHSu2dHmQsLJXvSdHHq
ZPYlrAzvGxs+jDPdoNYzTIRixU75fRPlCJp31d2uLHaXLpka/6L5BF5H+blshRz/+TdEf6t8gdjA
5fSdinwoR0cSvSjo4ZuMGKZjpOMyKfNlxqbJiDnlaqffRKbxUEUk/rO8DM2x59BwQyN4L3sLFAS6
Gq9FI/J3S/1FUfOiHVWUI47V7ef9skeRrcz9HBP1aO4HJj0yaW8zjRMixEwGCeGtxy3PE04Ph5aZ
7HVyZ7ncwfMyE7wQGzprhGvzda1nGQBcmwcerPxiILZMRb2fq8qeRQ8d5eXbsbPKkjbiQ6QVDSZV
kiuG41S3n6Oda6J+JlJpQqdKuWN7gQm5rRLgOT4/8XvDxqnkRWh2WWSEtQFjPUCbjHabT++y6+aO
3WQE2KkYi7VUXNQIlSR16sko2fBfvVTXm9pKSLapuTg0QRw8hz1VXMGpsKgtAab7iamUiHPUCvAi
uAGLtPqxP+uH43XqRiB/0kmeAYLHj2PPTpjbVJNUaFPl9OMrIas+Tu81bdGy+309DZfZkTOzUMFS
QRVpQQ5M39OluD4+ycdGsoXJDBkntqs8Uw00kIPdFqdyXzluvh7FSI8tE43YZ6ocBzbM0YU4tRI7
2YBNNbr5FKctH9PrxSypULY9Ebt17k30OKZfcp+Ch0fRFLdg3CFPmiRAM+KSxppkYF8SBBuQHFY0
CIvm8tlIeVfLjhw4TVPgAFq5nMV2ug99MPaHYjNNRTs2FIyNf+HnRSCpHJSt5m4/h3U/uaiso9Vd
ork5fr/hICCryfHf0O9qmyDSsqnaP7ZZCVv94VhwPDTSl9LN3FUFM7XJFV6qT0Y8QAm6liKg0NLO
uuqn1PEXveiroZwuwjmkL2J2BRzYkiR7NhX801BdiVDA7VIVHGZnqn0rbGqISQV1bsHkdNtLhdjf
ZPPuNE0XDH8LYTMXljsr9DYBcFl5R1vKWq4L26Ckf2ItuS+lIt0StcLj9D5FmitbxXeVc4MyAGmd
7M8xWlWMje1K9xuxjTtrgUrkGByyID2C0EB6tqQoHfk6bZr7xDct4cyxa+c5DMKohJaAXoD4oUt1
PLbfXnP7JXZ+47fAw/CFyTRyj8/t7QeaBb5Fw01UVC+1pGh4h/t6Vat+t1dd3zT75GsOeSnZmqHq
QCInBIqhN0fpmdGWyJBmtjNz2fqzd2bfbTPxzAHU7DHX7rsPUTjJ0kGYadu6j8TidTusK5wnH+r+
/kQ0Q+JPE4AyLwbL6WuWZbD5/INaeQ597zrc/vPeDMMWHOUdBsp5H8z53sF/1Hnmke6fsVfToI19
IikBLaAgaD5z0Iub3PTB/yEfT5eapj0o9xqFInbNt6HoqaWpr+QdSpxFjFkLDm6NV1V/BEpIxevG
dKT3GmGijIzPZbTqzKGd46NMbz+kRD2Lj+AS9lMFGc1DoWU1+J/Bs92Gt90MADjW7ZMSZSH29w4N
mR3RR+lvVZEjdTfDmzo6Cop/hpsBkEMA5+zCtywBSDwOSGSelw5G/wAMpKe1gTfwMAa2sOoRCtGh
QHqeWsqigus4D8iw8+wGz0gptalqeo3uVgaHR9q2YX/8gcRJJqAoxHKbQaSXZd9MIvpvO9Xr8WfD
E7go9rurm1SeMRNtAf+4sX9v4kXPF/93ehEzeXUXN1vCwv5i0RbplVL1dT9wDYe+4eEPGgvcgoaI
QCTRfP9dh5ts1RNYATRycmT4+MBOJvBS0omhl9TDcxUbUDZT9UU314S8tY0g+knVyyDzp4XcmHtr
z2oVTpgGUtdP/r3PZpDWaUWrtB97FI3vQf39/gM6cQ8959b7qZMgfI4BSY6UOqkREXuPF78BazTM
jq6xVgrKxCHWOZ11FHhYaFzQHv9/jlZ1EcSSttbmhoFHMnqyM/fUhkb2MtaCCjIqPHha1ePMm7O4
lsTwveHCFjLyFa1sCDqDLrqO4bk/4ZoYLgPuSHkkoBH8YHIRmAWO9f+X9vRmcJar7bZ/GdCiF6hr
e2njmbf+NyIeuYpnDCL2tp1McOwQDHsMHapX/NFU3tkP/W3J01SO5iFq2TS1k3/bUYwZTW/L0z36
mj55yt/wVagcr4CI0jc+eRxqy0NcH2m/p7Fu+TVEGQHmevupOeOwjTW+ChJEWsWjr56N7VSrp2eG
OKO+RVe3BKTyiM+u5EEACeRTkZLYMvd3nloVNgNbU47w28wiYa6dezG/8KQG1T6A8DLwqUBwh3AH
KQW3vL3KBGEBvdJZGcBKMgdsp+yE5hW2hegMNE+UPgSGWwx0Gljc72JRDf2w6Rrf3tMTXpoT+mdy
eDOHbCNxYIX0bPrt/4eM9GDMTi3LojdY9s3mNGWRZOkYzHsfclNNON5/PsKbwf+czUlnD0a6hI7J
w+sRlIvOnJq2w3Qn17O4mJ5/9uYTQwVRTL55nMa35TBo/85Gw7n8ynW2w43ohxCBjcZKsFX7ym/X
tWBRTONw77Pmgq4mXgHRN1xOXV9woUs83nqanHl6xQyDzglAyRMCe3C11LSjo/3QV4jsZjCbHTdm
Z61SeGRqDnv+SaN3KZHTVAR3+PuIzpYUAdSWcx8R1p2xShRI1NtiQc7e65oHyRCGKh7/1tPMpZ2E
G45BCsIZHRrxy2jS8ViWMf4L11gl1bMe2WB9Pxwd6en8xWergX3dzx+5zv0BVLz9cHZMd6KjbMzS
V31Fyu/eUf6hGf9Of8eQd0rpgVPg0MtTN7xTx2RiWXEg1eLnv3gO7apwCxJIOHbXvwWc59np1eFe
zMWHmMA7VOCl6a02tbPbztLXyjZTzCIwjdZDo0UfKcHR/d83qN2w/Qvo1SrTnvRG6stlKcYs36TS
rOE9X7v/rWrcJxLNR+5fWkuPbKr3aDgU382kkS46T3W5yUMFEootMo48SwuzLVpx7wydCFBPe+Kr
cCl2b+XEqxbE7BvR2tE4IXWzq2xuxOJK7qyW7DyePRWToXScv8wS7p0sXWYVvkI+RR/IyPelPb+9
7/XXSVGIxUMO3Difbfrhs3+SzRy7cjRRjEz/d7W+Hi0fQUCZ/n9Wse1UzHz6zm50mnkuEQ6l/g3l
Io9e8V+sYCMZm2/RreQEkrpwccVhK2wbrrcUHZideK7j56v2+j3kUOsclEEVQlesashEWi2d60Rn
moZxgSECtL15tx9YtawARpKDBkf2g2MmJLJHA0mmvgQVGR0ZuuERWKMIME7lJv+7VCs3fhOb3hXN
lG2Mv0KDuRJ5otsstcZ0KaZWteyzLJu1XbJxJCAV/4j/rqwpl0JOqrW25EeRfyTpSIZYjkYThcQ7
5T+3eHPO2JUes12M9ULoe6pD/rjoblJfp0ZssqJqo5uyDrmp3GmuBPY4rkk5QVdcRRfSBnsKMlGx
q0m7Klna/pmaiqv7tiulxkFS6RzcQTXqIakaWkkoD7xCQyb0CpwSVwYyAB3ekwiNXpgBp+tfzZ8X
qcgm+6DTqbYxb+12S6nvUkqFhoaHLaV4vNE04cgI4cRJSA229+9BILf9l7zeJVID+zgCr0fY0ZXX
UQXjfJQz+7mBukFws3hECM7/sy9+lbRBopIbr60fn+kPol+p/L7qBeJOHFyir36rpfbVY8ljxsYE
o3L7+ms3jf6SHLt8G1mJcVhjGN5szUKQPUbrhRdo93i1apyxUxwyOrnpPlm+AFgQCveGVJogc2g7
Bwf2mAr6s5x7lp7sFI2aSV3fBesIVujkInmNKUHrx0wh+pG5k70pXenj9U6jY0k/HEZEfmj7WH1Q
mojovKp3wrkQb21q+6qxudIEjsBIMWR0Xi5vRiWAsjrLr4hzANIpTasDLhAFfDwiOjLFJ0u9WAnB
+02vgclC132kSM9yqctuUB5/ls/ZNqGvVyfaTRir8VMVZNaku1OmmkqvWmhq8qHLcrRlqewhRC5a
ELXv/uPbM95OxWOuobEMq1TPsyXAVXiz86TnGRz8JC5KymT247QMVG21DIhK4aGGyoXoVialRUzk
0X3Gq6dd38NxNI4kKtryMMocSkgZBgOdUcnYw6KvaQ5OdUxFw2C7YWwE8eSgTGYMRz/AXe672uM7
vmqQ53vUAYa3t3IGcDVwmaqTIx1BSkhkbPOnTyzLpcGtspORnRGE5S/pqs559vD3HSFRcVR6SLud
+8l4WKIMSSJddp53VFcU3DTjrM+nXuYZEp9qpid5gL0hG1dxDB7XzokLLyOn8vsKFfpiEwtQ9Mg/
pYcPxQttF3JG73yWQMTLEl/KZcp+suI3oMCJLWLjg/MvUqDIg4qsSxOQTAJ5S4ZSpMBkronCoUA8
kzwNGplXMf59eRQy8eqGBIBeWtQ9RMRw1w37Gt7eHqtQfnXuo9F90y8zt/LpXjrdw9MeE9UgSqWY
upIs6V0NHVp7++ryUojeB7lEh5kIG5Fnthw9oOqwxy7Li0czKIl5nie0sIj5xtfFTP9ML3NX8zLH
yIjCvaU38Sryi/ZWbz6WEQlmIuvy2vlnomZK38DAUvUNG+pF9fgV2sdzRGqorxw3szW4zH0DlDdP
tuznSt1eaYpxLUzAHjutmrKNtnT4Yg1N9PtExNd43ytvGyt5wHW2rC14wRw8NfAZai/5ktVsmR1A
DMfvUCr5jDa6MOQCUS7cCN+TpkFq2heepEO/LBG4JO8l4N08iH/9ZHkX7JuRNYGx+tUCAV4e2J/b
TW8V4SmDhRlslic64FXJdvXIZtV+TKrXW1kXLvAFIbtwIFnOKNgGmbPlqWRAEpUiVf9ze4QXpIxo
SEixxX+v+6pOSZ09Hy0NGv2Bd+nqy1U5kaxEJ32vnFuWvVhqVzN8HgrRh8/s4L12IMhfzNBM6fgV
/Y7/LkPbZpuBgP9hwlvzFquGQZ2NlgHNFU8Mq9uKmF4i0bLHv3PF/RcrG3i4a5IucFCU2xTiESyS
cmY9Sg62X1dF48ZECXgyjxv7hzB89h+4zF+5vmZOr+n+BmpfVmddKUOQxEl38cDvCZoF5WiymMrA
8/hcPvmNmBzNGwcv/mP38vUndf5An1/Ey3f6sqTmkT0jjRRhzlNlidqFWXxoIrguOztig4/SCvBl
jAl0ebT0+m5Tyvys8YAxkrYtY9N7pL9RvlbL+pJO6fyJKF3azHeUgXpS9ouP4P75qO4PNWTODE2y
d3GZqSe2rUDqLXAVJRdCKeEIZaryXY7qJfdmPZDmraM6NXoeq6d+/PMxJxhJyDB1ax8+L3NPunjV
Myc7R/N2/0aamqyHOMxYxg8qGtW081pzUoH629IDiDdPfxt5pcH5N0iUwDMyDGbNE6ETc3kWTuOz
XR9UQ0XHF+5KLDE/p6dWOg3TTi+t6HwbKVw+D71NgyLAqX/3UoyDQBGLr0wp82UKK+cOzl+YWq6F
uE92f/p+t5PDYxf49f7xkLylUZoqr7uv+bWa6ItCKFPkmmnMzUnxyVaCyYpl1YJyL+EcX7AuyH++
GZtWY/id03Pt7cx9bEzqq8atFzvWxtdBir+xPqOF9WEhXBbipVQTifrwSbHv66w/Fljv+L+Ann8x
lZEsL8cCRYD74Fx7nkq5/g2D2qJxb2ZkHwrJ7gEtXFlULW1Tl6qsXLDC6gwWeLc+m8uZ2l+y9iaO
8/msmgvfRBh2c5NWYJlqx46l1fz8897XFuthLlE7xpRNQIGqFqfMoa6jd95p7AD8kyk/ZQedZmoX
mI53JblsHUGbG9ev+5c5t0xbtUKAEqPFBKIHDUCHsHETtYHFQjpuwk6T7KpOxrEe4Fc5vym7/Fgv
d8vfJIb3Ip/tXr+w3N32ei9jUuuw/cdhnPnKlLPOrYMlG/vCO95cg2BI4DgSZYurPhUMLX/qpRjj
KQDcqXpguZ1OkGyaZNU49RGNz99n+rZB+vxWU20/4RyheF+L61VnEanuE+GNc/1jthdJ8kTKx6q7
3vJZ1gv6gL5CRsQoaCglkRosknaeJKHL0rX+momIz6V4zUJD5yFMaJVj1Q+Ol89mvJYdoMmXb0H1
4vgR+3EsOlPtZH+brPzbFov3dQGdx5KRuplKsobNbaxEXOQ1+bUNxG5hyb5TK/xdZqUlqn62/9o+
mxl7+0MGr7BnH3qvHidhTTxf2/v7nPwEop+FdfKbOZYiSH3u2FrUw0AHXMYUjRT8+7IpxX4yP0Qh
b9Pr4JkqZb3sRuQdRCkeBlgnWsip1UvCV1RlG8/fYzk7HTUWZZqpDXjRarxCHaRAiMAl5tuPO9WN
H2KWsa/lB+ZANG83tNRtClZUa24qqDVuCaXGPi+PnjDiXk2tys/fUyFif7VX/XO9Qm2VPa9bfpc/
u9ZmfJu/Pl/jQ/3SX4I2gO+VHNELGyWq9qYdtx3+pqeEO54/l5bWoyz1Ga8lejxgZUWcL5Pnki0i
vFPv0VoXs7Vb5dZG2cRbvuR3rWNnMd5UDWJxxXxfjfVWLePmNQdyjJUMUgoiubPa7Kry6sa7EAmC
59u3wDU9uFUSre3fIkhlCvfYNc9vlVQpVjkOo82tGm4HVagk3xQDonLWIoH5N+FTsitRh5aOyqi0
1Z2P3qlwTrh9v48ciFGGSNTuy/dcIxmDAEew+baX83DjW2aLTadhI0vC6xUcwIpnY/Vmu4jQv8gn
jB7DCB4xRDjV/amS6tsHJxili2r6UT1+5H6uHYf+XSv57ZdBwcnuIcZksVHIVB+bIqLFnkbVLDs0
Xzb9Qz/WtLbGl63451uuDmxhmK2z6eKX1b2EeDfyzDNcJ+1kpSWurdg2v7Wut7oqhoXiomTuFGn5
Kd0+34PdLn/vpHy7cXI0CicVZ6LUODlI197pevYXdZwxsqQXEASFlkCQj5YxvL1qJLzyicQv1Emk
dytLInyZ5QQ5WBrVxZinT4yXRyv+qi/myW+brHhKyB8VWBN9NUcy/851P2+Gvwgrzr8/++hnkOWt
xwfBX+5L/JTIltNd4JuB44Szh65f/kyk70QwRfvIskgnPhw6CS72TjOnvUnTgCYt8Uy1LFSimSLv
qZ8H6hYUraA9i038mJGfaaVaq7mSg3qwGuq2nahbsCcJsOb86jUS5URTrLsjLHkoVBQAJ0SBgmqy
+tp8Bp8jfqrfuzGPKzJX7L//RYsPAnXfF2HJptC80udtWifoqd6+RdFi4Vh7XSwj/EORFe8NSc8S
AueyamnpKuSPl6PbSH1zh09Uj/xd27lhTIrYPCZTXORjQ3uyB2lezqbydmi1q3x0V4pWjtTJKfRx
IcIJUTok/zxVLubtQnkx+nP5iRqnQJAG/z9Y23H8arAEQnBL1jKHJjPIbvINqxmv7ud3YlEmIs22
/KKzHoM8Sh82042Mclrp+s3ZbZhs+kSAIbNF3hR3v/v69fNQ8r/qsqHWAFYGjAcaAduHdLVmv/ec
XxPl2Pw2Kav6GkVSq5Ge11T9UsK1cgdBcAodFOkr23Qwo6DReh+7DCTyP4wi8Ou9D7+VU6GnDRKE
VWlM0qDcxZmuoORaOT5Yld2B6sHpgcnhCWeK89L7Uv/fx/FxHO8fR+wniboX0o17LzVUcINl2HUT
qsktvgFvPCWHVrDU1PQ5fTRfA7js24dXXTCj0SpsHOB3t8HmVYanBeVzri7LxDyq6CTQx9e+5yaC
rjIV7BdDFlX0GqtL1yryi00V2Y5/0gzrTH5jBhWWH+miA4k01yAxPfBrmeCj+wHPvoBW2BJBwy5p
hCN68dl35g4zwbTbXspSd3KlJL0/uDghaFybrd3w9VKGkgMsxHl7qKoGlxrJ+Snr7UMtMbx+LiuX
+mqYrUjd0l3P3ssIVOsegdc4PQhNl09QkvS2AJuV3DfdOsduPL+CIqW6ktY6dInXd4hhJuYRui7L
PEa3UK+/+QYiNOiS1dPH2ZbWytLLT8ABsRdzzhQViuLzZzeYx1qq8jjMNPTSQb1w3QoqE8T+iqvy
rsyArXyq3Xv3z3gbFbQIEVeD4SnEy+AelXV9KvpuPMkMudr8gRr6mbPaAnRYnKglcHxcdfb1qE7p
0fsk8lILsPsvsEkWhgsGYAFybVQyl4LynIPeXntH8acVIeC2AjHpcQyTDcDrcW0kbh2+XM7GTKHA
Xv9B+e3kjcfXURZ2lKxs0K4MUlSoTP0+R2TZMVZhCkw6/CdKOFeMOPe1lA1sU4Dcj33GeODpCUs7
vBcl2UiBqqtbZMvZxnlM045y8fd9euoSKLwUg3AdrkTKceJUOnVwmfjJJ88V1sy5V0VHxBEw9BKw
/b9pw/fKUL2Pn+iCJYZT2a9t9Ta4/O4t1t8nmNzZvkRdswFm/rnpPH5eX9vePdMOOOC5i5OgyzgE
5jhNV16RBq8MuCp+kLrvJ9o8FNcUdmqxKZVlN4RNQczYNB4/67HddfNBXN8Cgn2Lzuttx/DOlhnu
htUYbLpKYPDUJK1wbD0rSpkF3taNaCNTpIz9uSneKxz0qnwBv14U41OF08f1E99J/67nwB8fzxZk
DElCEhFmtwKsk6mV6FC+tp6tU3f1C/JfCNDKQrp6VVXKe8MA09HSiK+gkGjIMuMqVMHNi823iItO
x1ccsBA+KtFeltbBvF2SvUf6gijZTLcgPLx+XCwQH37QDPd1WNZz36rwDqtlWInmVDbOvVsX8n+2
mjGA/njU4k7Cx3ov0pX+L6donLaXjWQz+2V6zD31jX3KZ7wJ6BOsPXF5K9IWiyYmGnaKwQogPzdb
VhFR3SFeQKg5dWKfdqtpdhYdZThu5O9t2Ouf5NcKN+v79YUzmf26egpY33393Hrlq5fGg9lBpPsG
ZUCezHP8GcfQInvn8XUMYnz5wI0iKp38iv88P0WAMm/4Le1ACyBBnb6Edfg9xxnKVqGXwcAcXzvG
uELzNDcHDqgdh2eQ/2hTuQT6ZY+4TMZmpjZ5nzJ3aV5L0Q8KhjZoAkbKoCuQR/k2gu1r2yxdR9wD
bNhTG3rL6hJWXdXYTCWbU0euXVMVIn9tNQCliVtROWAhiTw8Ti+DQ/E8nuRqIFSTxvUTPgs5aJwq
ZFoZVQCcXf7hhIM/TrVtCUuU1cbu11dwtdeVd+c+ijQ4pBfgv8UL7/a59CxlOQFC932rhXFga0Bq
lXYN7oyVU2fyg7hl+Ja2X7wexzeHr579P7/sZ9K2EhWvrsquQv29dC/wJ3ZKifG7kUugUFN5jbIz
qt/FFM/dr/O/cbQcn+fmy46Yet3gL6466947mNZZgh5fgRLPqb1+7QG4lpetZf3AquZNdr2yravf
1tb9G5A9werJCLQNzfAT7vzcj/zB3mUqk5k6f+YPQOyJoQE7y1kg6JBCOEEFpEeL32VjN3vVjm1j
CGhjXX0G8H9mmKtDu8E/o5Pbpv0y07uM4p1IS9FqxDj0N3Kg0qHKuJ4uYKkA7HqhtljcDGL13Dil
LlVQ/omWN9zGLGqrfzVjMhW7wXmoeLO6VO1Z52jL0UzBKB5ROlXqKLzX9UlThbgqoIc6L/KHaTEu
bIbz2emTzKCkiKObpGhQMrn+LEqUHYWS8DfjU2VSW39xRL7NDMRQe4qNpdGinUcZoPvL5C6/OtbQ
YaYH6VTii164fm5Ly+pFYU+uEvgrr4yZKFw+YqXz8PYRqeyaFMNKaraMiFbd/RRRhqw2Hexl5TxL
FT24sX/e1J+lI0HiRHeLDwr2bTqWoMIZZVDmjn7RWedG5XRa3H3mMsyCebB5CQdjw/P9d6ndK+m2
tfZaOXQjC/vFqxnvLKckx2UYBvawIlHPH/T9vmkrJtEZiiJBrl5VOriFGV2F9MfCnvxn3iAO1S8f
yfK1tP2RvpsMfDr1lxaSvNSLo83HYPH9Kq6tuM8/5aJ330lMPi9ew+iZnRKF69+W6AtA6GoQCYW3
STVLN6ilADSWO3p0D6P4wDkrpLC/ZeoN7A49RhDKYry2/pENA/PxT+llfdWCj8Quw62uPjoIA88x
yXoub+yYBhNLBzyGrZMdHZ6KMOnT5LrSzA0R1n6MrhHWexMg0sxV6Xl1sq3Yx7Wok6xh+9Z5Hune
6pLldJ4Ru1uLTrRxIWZ97l8Cl2VrFI4EF8C1hXVbRgiW31rdztUBQ9ZVCjhWvaAiV8n1lJXPf6pp
+z/Lkp0vXkU9H+AxtIA7a+d7WfrALA+DIexVk442ibTW7WWfVm8FYar5KJLtK16aSuu32uJ39Uub
vrwqspEuZwMaJ8swiBbmLZ9tZ7qi9Ww7DrDZfH9cnGxtisugepPp2QeL6+qpvLAPYvYXow3MlZok
Lq3/SZ8oZS/CKI70K/5pYiC4g5mJ+JaYskVJ13PUABXXBfztLAeis4luaC+6Rs2jZmnA1ixm29Il
XdfGt5IO0iyb0UINLfyy7oNBG8ENQNCamXF4KzOgBdz5TlQCdwgtvLDlRIlu5K1RRH7RNwvufSul
G2+czlV18iXg7mamBJGmlBkL12kGQG1f3tdJWr1qgHv1VSDiSRoaLMcGAbtCGAWYPKPQg68BdZ0h
KC8kMuKGM9ltYHsAQs7mKlCK2dlk9Ci+mqk/gL7z1IbjGAH3RnQEBkCIDb2CnOG94f27N8aMMGLx
ot70Fn/HWAsYwTcS8lPyUVav1vXPWdVYhB6MpBpGQib7sX5XT6Pc57WUaqnmZj4n5d3oWL3Yr8RB
DStO79a7/z6bD4fxqgyOsKwYGuPRNNc4ht4G0F6dyHzVyvVlXaSaTKRPCkvZoJtrETOksKTzz/76
K90VuvVC6jYCcU8OjE9UPfHDAZ0Slez6pNzszggn8E7OS4FPatRVC0wLbYosaApH7jZMIlrrMk/d
Wi5ai+Iu9Z6gw48mBsuhlLBPXvun8qqTKy5bOSF/jr25dcTEEH4bAw5IeHhFeWRkg2pu+OjQ7VrU
3p/ifvqk8/U8E+ZdJ9UxYu1JXF+DGVjeebKzVCLJ1NPk0BlhjDkIEKK/GhWPYMFmaVvWYS1JEcZq
JPjHvji3IrSDj1Z817r+Y8MLqmP0GKn4up3D/RynP1616tXPvYeKlmgVB5X4aOs5tkpgMuEovcfX
bY1TKY6V86Mheu87ekRc5wsp/9hy0s22Fx8i62Vp0ck5TYU8fwEvZDLBGtk/C9ve5YO0hBCt+B4C
A4uzHINTXSeVZS/+Y6KmHfkdJqRURZlcF7gbXnvBPQQkRCG2iwNllYo0s20i4fVbl1saAMvDIR5O
3uFn31oVVx+TtmcR69ErQBQXwm1mLkD1BwWZnPEXzfp5+us8Pm7bzgaOnptI0QGxlWSHEM5K2PLl
57HssMNZT0OJt8kPHKLF2KfgbR9sCpMNPWVl6BznTl0KA4kGmQh+Ac9wmAuiGmw7qvFG+udYv7du
H/8I647vPhTNWm4pEVWoUXW0VrxByKaOQFvYdBNDo4MDTchzWBB6YaywnQVNsgwmDpW4BgnXt2z4
pmg+Xk5/SSu8f6PcmN/kWPJnAkZl3ND2bWDnyUfqQpFJvJhwtr51YvP7nLA2RwnNmMz2WH5FUF7o
4kCqzhlkUGT7DovhpZGhSdzB0r72I4KfBUmt9tYydMEYirs/iTTQjKBSzcjuPE9X8ZWz9r1bN/Tx
PURM5SCIGdG/q7JuJFHiHdKd+1/OYv3onFv/P8h5zkfLhkUUj29rIdfLzsAJuaMVJwy9wvZ4qwFG
35t4kTAMbcwDG1BoFmOd3UMFO2TbBn+6A3dJg5iPIQ7jnopdMIObO0/tr2CwDqqnX+mHOR756VsS
5VSjA/aCCRL59L43A+5P1PDLak37vjw4GqKiCu7kMnSmww/mU0TNn7ShtjKc7SSNRwdBig5VMviO
xIbbamLoPhDCYZPat8GlwuIbUjPVDdJV2GqKUMNzJ5mw9icbZ3MiMVjhzWTtFoeO0Rmmea6a6loI
xqjzhnSuS3GjmvyRZYk3vPyvmGHounJctVQh3pCqMlLvck5G/QeVJm2aNQhW3+SYnnUh91yfGajm
BYfusJ+tx+7jfeINTN1IfTKKoht80FV/csHBtkx9xoaZBdprnLdG8UGsJ1u2Ynv8Ze8cBAWurU3H
OqQT47hn3QWz70gB+IQjzb5+HIccWa5nbj3dzalMRoGih3G3VD8NqS5/Y9sm5hPjlxGf6tIQV9ru
c/qWT4g3Lht0dKY3DmhfJm78ZwK562AWfhcEbEyt+E+ykfwyETainDg7jGP1zYy7TNPEYzkgegi+
HG+9h6mctZZLXVhiLtngPyLmX5duH7GWlJkEinAdnVGjIojEjd++QB6HRejOZG5dDZP1SbnmI/2D
57MpphsGsT0xNkT0EUY61CzzbEfuY2EHsZtwEgzPXz33XfNlf//H5aCwJhh2hxAVGTzUR2xhNlb3
EdTTcgO1hRTOGDiJIeUfj+VXAb08lN5C7c5MX1n2sV4tjAvTzzChffB1lp8bW9IvH0bDScc9OsjP
l19JNn8wNaK7QMr8j6T72G0kCYIA+kUE6M2V3nuKEi+EpKH33nz9vtICi8HOiCKb3VVZkZGRkWce
ByPXl3mUEiPZuObWKQEoR0jRV+HwVl0b9yweauJhTPSJCxTzni345Xf3C5JoPd58gnumFvkB0o8T
QOY7NKM6yTSAaAUJA60LMQODtOX/y9WjtLlp0CDXM3+5eqJ0m0NR5Pi+EG6pbQsyzDu3JaQsAR0s
IbPdfPLv12P8npz7G7WfcNP8yDd4DPUvOwhWQcjQwHhWtf5+PYbh6jsrgCv+s6/HWiePZwEOGbfd
4AmmRc75cDcCxi93T9i02IdOQuZ1ATeaFArRBmiowyNqPwiaiQ9fKjoM3boy2zCP2i1S9wf3clUz
AirPya373lV3X66Hr5Tk/RqaavM4MMZ8Gqv+PBoEMBctvTCwnJV7EWpq6i0zQ2nRSV6Au4dGZ73w
rkvTdl+U08brqfDIeAXVrmHkQXV8swa1Dn8mq2H3Hu1T4zRQP80/nPW/3lMKdRNjA6i9+TJ/xxMS
KKtM//DJvlw5wDQDKlrMbjrRHPSd7RA2aqIFypH6AW0DpfTVUx6MfuKN8cVGdOqp+hO+0pPe5JTP
BsXi8jvXy7EKZWkK27znJKMPortHMf2rJ9e1L2NVclUSwTksuG1fdUMhp2OOttcvWS0Xri8AyBJf
hYnlKTvh0dy2NxG12Gf/Ih0kjkBBkrQaAlx4DC2kQqRrbwtca8X3rilYkUqU7KwTZ2O4zSdTeWN4
w/OZRH8cfkU0KFqlkSRt2ITj1m7BrkAz2XFA5+EYjrX0dyHGTaIpyh0ImanxmTXqvtsB5MviIVvL
GAFYz7Sitcvvfk7waJLeACVy1ipr4BVxXYmW1HdygfOuLHhT1pVqzRK2zdNExYVQH2pTElBKrFrR
rxtVR2sxA0H/cChAqo7TI/fgfGGmHp2IysiYuGk55p+O517tfSJXJ4nFLsQ7R/zAnIdOjoe0SECw
AdtEFLh0peb5AP7FufSPI2MWiMRZgB7w3Og50Te/L2Y+LN3WqQPZMDoSFzGQAfo4Ds6z42xlAgD4
5I0715aTBSQS2WGZlgjs8yLF6M8Ve9ZI/jhXktPiHbCtW82CbNh75jxZxGK51nNzZjJsSBieLH73
vUsHvhOgLsdq9FTywcseQnbaXpJbdPYc6xQ2CMuYnkeKrok7mHaXI8Oxxb4XSRVPnW1p8QufcmjB
1S21chfCWXQqJ6siFEeGZ+hoirUQK3+Dsy9pk8XEMv+++mSd9RwhVV31jxURb/hqPCNO5WmkwGuJ
QxZQEsB2HcVuvgOjhcTMryFWnCWBkb9PJMs+dvMb5UNLoDc6F6Cw0WUaWviDOwbo7PC0ny+de886
k2ljMzm0rMuuIdixTbaJxtG9205iWX9jzvQ0Orl1Hxlhx5/Ccc+rbWX/assegQQNLYY+hCWA1b/7
vRtr7Ml4FBMn86/vlvsQWOKNKEryOQoJ8l+mwTHjY8VFxFP4/1zlLfwBEkQq+gCm1Vz7NCPFqMrc
ujr8JCQ44fyqy19PVttKIQSxWs9KyGKSsExqPu1Mf+VYZf6mKRRYI4TgztS0xYFOcMxZM0v924KP
QPOAgu3QvyPq9ROsI91qXZR8tkY3KACyyJZB1KbUcrj5DF9625IvQBocfpxkEhWpzuCMmb51rzyB
Cd3mf+l+jJxe14pTEtFWeSCWWrBzV/MBQq0doj51/mjaCdn56Sv4VIZTQbnjDybxo4DGry38vRpT
Ypb8WQ1CniJLn7az6A910h+L/Jgyui+lzXLbsqcWUsRdaKAoqfmMbx2fmg0GT8FIq5Edc+65DTLp
dnqMorW4/ReSDFvyHBym76NzLyBWFpqxVhbMZRq5bGhgXv1WkeP6TNAa134CtK9azIcvw+ewgxxu
QuZnKvJnSHvqPLrluh5NLtgOuWF16x2E2lDqdg5f+IbN5+pXOiczUTxpP2qXWuwD25ZshkQ/R+4T
8JZPkP13BGSFpSwn0EiRdfuAwqUbqgPalWT0Eo9wN3VbO/GRrZsOzl5WE/0J8RL+HKLw6ux2uwzp
cPG9sA2kn8sSXGI7DORVrA0Ah1HwV+qw+VkUVxvMk2//x7q8eCcqcB7bIfr/y2ZrThqiZ4Dp72EJ
BRBX+CL3/rmN25bfxUPvs14SqF17Fn8IzRx6JV7lTTMchKfPTVNAPvuRYZHFXSvXPo/T/h5OlUuX
3UZr2teJmSR16uLdK9LwJsNf55oTTYXQ0Nz5Vn9A5zgdZ68VUn8C8RScguaQmWhV0nPxOhe1pSV/
r/PsoiTeY/XOc4wjy3RnpuvBayy/7/PX51e6syogz+unTC06UD50DOdXLT7KqvA/r69nP3SR6xlv
Izmq6/yIGZE4FGp7y2ftPEuqsc1gTTWa2auf7VvCrrsRkiv+RtJECkXHT64dFPGtW/HWtLakVRe0
Z+c292ttKdq0pCW1fmhHOtRABD7IvQzUaGX6QygXWi+DR3hU0M2im4/+wqdzaCAyMcJ2X6XEP4At
3t9o+CrAGcpIj97xM+NAIARXrd72suNMEllw7oeVK9WCWI9hTmj8k5iOJh3jhGGtT1UhZACAraO5
GwGDcp1E57wtZEfbR50am8dnfjFO90PRm//3bDky2S1BdnUppPwKNShvJwkIgmhdPN21VhXWEqNT
WWr5m+0cd6EOZYts69CZ5wvv7MvotLHpkg33FdSC0lf4N+WAYCGOqY+AN21doBQJgsxzvtRdDAX8
CxlmiLjIBOPDPBM37+qkEiY8iKK6v3i3n00ZPrYXnWkhkWc1X4h0ljqiwlCH+mL8/hJXwkM4ypXO
rcSiPj+m2heJhCB46S6pfPBWXFcEtC3iMSRAxgOyaP1EpDoSZteQrecetWTjOUqPLyweqGQZOD1b
98l5YnOILojwjsqpcxvDUpcIiF49NejzhOksT6/e5tMEgI/rd0ROwWklPIlXMeyfaAJPRotEt1Hb
NR+XaoidxLbdW1PTqyXn0gtRCaezFlPIMGfm2Ix0U92t7uaSh+HEGkjDw5ENGHS29VAd7uUUVD4z
37tfRm31iBUmrXy/KmuRMV0QSKSxkjNRVkaaPFTBlfhPOlhJgr1gLXj1e5xkk7Xkj5e5AQIpFoky
Ik5y9IWfbSdzcH44L0Ll0/TF8KJsoDX895cEwyczydAqVNAEoKZuuj9TlTcZpV7DlF4bzzckdfuR
pQb/ex+HfgOYORdMWPXmgQx3Cj9KyUY6mDomfyARxGuysejsqWUcIcdy9Ocgm7TMj9XEq3KdLcpx
p/vRANSQdDr1Qr4pNx4sBn4h8qpj61wVO9JO+idzKxpr7VQ8dW6Dc8sQgN697/nfBodBPC6HCFtT
WfHS1bh/+vfOFp/f7NaS93zy1VDzkGytgjFZ6uOQKB6+NvuyNRVtUlGwGw+nuchaNsoHD4kb41M2
vdcho+k4/eP86CWQ7AyRuHdlWggqmR1HpMJfKqJnnKXGtBOIYpCoFW/Q54NS0SEzpgeBtKXGazBM
OdwNVh3YAw5EZsiH7LDTINx7CUhgOKAbyzDciZ/sz9tHMhhhXBdIDMBDqjLc/NNcafaCcMjohhe+
eB0847bOAsfoMo/XEQsVl3uvZj0dnuj9Wz5pAZWmnUWa4bEg/jqE9j//c/2+1S5SOMjmhW1UdtgM
VuW/qDeNIbV46mW+mVS9hoBpa9UJJFWuC03LFt4ms8ZpEMevP+mEZ+uYHXhgKs0YC2oA9pXK7x2h
hAEz9js2fzWFoCodToOQnMwhW3CqhIx9nhxsG+a8KIrMD/+meDWS3TFkvfxjCYPWhpsVPHwqB2ct
SxfPwarS15vwW7sRlDpBpO1JbT2hTdKGDafSP0iCTcTrWpK0nMEBLW9ZIlouw4WY7gKM62wLCcpr
3BluZ4Lz6PDFEmGwn6X7keGyl26cBiagl42D0/HT3fPOjtSkSNa1izuSea0NgHRKCNgLWgn97LGK
NPGtH0yH7XBnntKRtq7PVkfj2DdxEcuRQ/ehJfMfKiz7q8UwNdGl9vtq2tHZavrz9Xn9MM+ssZxk
M+VXf2fT7MNSTxTTjrRo9R1r7RZwUZkRP91LjmRJw+iluL2WY9kiWyyH1HScHAsEz4j+x2LqCrcW
X+/i2TlAHLusJs1aiuONCtISQgBojlIgliqaqoH55ZmT5wKMPWIxCSgFZdfY4faoJjbtW658MlP6
URKdePyeJ/HnB6GHPSJJeh2Do+Zz20UCe8Sxb62sqUzxaH4G0qJp4khpW1yXOVK0rx/r/vr7ETr5
aGf7gGpuHoYXfAM4018EbjtSuQ1ZQmPHho8mxNVTIrEUAZS25L3ptqi70/opfpWMcBWjDgQTU84G
lhZDM4LE0KeqFqzlTIap9ptTgd3IEO26UkymqfhBb8fKXJpVk8rre9IY/xkomtMX25l4nb1DJxhg
1xzTpjqs/nnNtOMEfMlwL7/GN9f383vJZ1oh326okiV78EpIPan9pOb5ePPgvaDsMmmBSknbgfA6
VYgm4dl7m+Ln1lXFDZhv2XaVtLpmXbxlHJcic4/AGNg/y8a0kXnU9vX9JN2QO3Gx44jjzixVS1ZN
PQ7qnam2iXvVaXUxXA0pGqaXysMJdm7/Od482wJNOdJ8ft3qiTIbQoZD7JoKOI9GSqgtrEex2pWe
1nKRplwJruvPr+0o2gioNZTothVNTRDDvo1ADp6K19K9/mC4lygFVR9G6FinxFmzweDUk+JoGTIN
KQvowkU/vIW5NzjCCEruHDDKoXNsUV+pKfy8Z2/wp7P6DaXV9xeN3K6xNAuxGWlmOrGBX2g9jXhR
Mclz0kq3o5qORnL54+g6c2Qm6VlMCvxxoJxnhysJVjDfVpBeDeLji8N09v7L4K/L6lYEYVEk1h/4
lTqNRlIwMPJFJvQySE8wd5++6BWvo8uxKMfZDcTtu+AqjC+D8moTLy2OBmra8fA6oqQgKZKsUZBG
cYY0SkXaLyHCBnOyiRhQh0uwy0gyxsRR8Z9NeV3POTPkA7kv77BH/hJkveqBKEBncAz3a4SUKMjN
B+2nEokIZa7dsp7k4T/JdRed1KPHSOwqMZRRgDRyqo16+DJM4nZ5G30DwudsR3zzIxb/FbylwVvY
UKPUgDNZNlYSxFavJohw4o780LgVvqh78n+CJ/p4J+H4Dypkxx7vYD3JHPqv8abjKwIVp2PxPnPB
lJG3eClBC+ckI54DEuAFE+fEyhAlQ+34iIVWzV4UsrGC+lJVeHeH3Fb/5KPcqrTeqFPpOru34psO
HAAsIWdw5JdBPN1hVC3oh6L1j7zSYdoKTIR4hQq5rL8Eq+k4ciyf/qySL9ZchIsPY9ebgIdtSI1S
s3W6eJyc3Sn+il49Hb9H7k127AyQjc3eM4JQOqrATjLkRH6kK05nEOQMwqM/boNtzxQKmiQnkYPp
0cEN34YhUQqd9aGUHKn/ZY8w883GF3SDYkGMbt/IwLN5bVCKnTdoeNm9lXi521ehpilq7JohKQ+E
bPKav1eAR7UgZZFCtkvpu2nl1PxDhTSmnfy0Cu6uwXv21rmhIwgbEFOYke65uO6e+q/vXPVWOrTv
zWnv/Ztu7bgS568S4Xg121s/G9leDFfNDia/kPnwJNsXQg0l8Fozh32o8g/tU6V3pZZmhllxftc5
TpaNeGPaf8MmyZ1c9eqt8ta/3WREuOHe10fptDZ//DjxeCeWJDLHH6dAlSmzau/DJRtP671Ws1OH
sCj9c57IhYkt1Oc0rd1CWdOjX25NBSVGYwtec6MhZibQiq4eF5DVCPoKCzP5o14LMtnwWQgZAAmM
Axjlo5M/pwH4AIDFhBcVyR9smtPOZBi3+65qArJ6IuyWE3Ra+zrqL8eevPV8wjCnrxtqj87YPt3X
keONKJyYc9aV/sA+vBCSC6b41wQxIrYjgUfZ0WTmjs3rLOxJ2w9YeA1pN7Epu44FuiLsmuHsVqkq
yOdvB8P9qDuFC3s5yD5Fup00wV3zO27jj+v34ynPfGjHWvRmSNryvbJAo53y0Yf8DR92nEgPUu6p
246zTLetXibO7sjiN/uDQ3Oxboo//dO1J08yz9xeHTGtPdcTozsvW8QgncTsSOrEdfwRqOjUh+MP
+8aulYtm7Fthm+FZFDfxLsfSZanZJoE/LzxqxBGpUAO49x7DKS3N92PItmqfbahnYS3+BFy7S9Gh
x/AymypxGmPdhfYHwlQoOYfB4ufia/UNoSpQMs64vMssj5Een+dvDEQkVklyGvlzQ+FvEbwr3mHo
DHujGHbqyuS2yuhCHpNNlg7WgPamUyu77L8Pbe7ujzg3h+DG5BcvzfPHnZPjqwQWPhusF4E2bdqR
CSsPzevTXPBgoBzj7GDy8nEUGZq/3YgQsacKOWOxLLmGCeCjxDDz7/azuDSi7HM5mGJ01fUf+eXo
eRzJgwOjfqzszUfE+4XSu5gpx0MHS/lCOZOFvwiz+AVr/3+6HqvAGEhmFPWFfWlJxtiKbltiNrYr
NkvLbzsWI/RrKkF2HCq8MmjznDZN2rjrt+ScKukaZEnPm1qInO1HuucgX4UdFAP7ZRbd6zfmAlMR
hD1iWpVP7FeQWYSUatt/TVuhqiCGZqI1AkqMYuH8wTCLoUjgbOK1+CCoW0AESqefuHSSnDFU7Iae
8jngv0xwQ+FMytSlw1Yi01IQuP0ePo8gcpNLxrqq4j6QfluzAaCEDAyVdiQI8b+jTPcvyQBdqQTG
iokst+vOgvOEkhjFTKWtrUc5Mh2c5Rap5uqLkpC9nNU35XglvTMvvM2WJXqp5eYu5Ov8qprQETpg
y8ZVMfvfl82s1jMdqm/cZCIt8htOBWis1UY0DuqCxHea8CPZWPbUUWmSR47EuEqrci+ZmLP0Uj9/
Hj9X4yirw7r7oE9B3ayMy0SzRSrtkEWnkDmZ7nye1CWtQ7W6raLxyrnqtbgYY0cUXXJ/srJcxzjG
1tkZYFBOpHmosn1oPDV7qevD87vU5K4/Q+OSHlMlpXUlwZQW2v/aJGoxjahall7FuPaVtTkIRVQU
MgFHVk+Ok6TNkjVxKT1WfxNMji2nb0g3K28lJbnooQPFn9jVD5LNcP3b0eJZntJ0h4uON6cqzasu
5wo0Xq5FMQmvS7mOkWC84/SDj+/0U6sG16uqvdkIhVvA3nKA3CuJ7q6Rqy4GrEedPhR0HnRYMWLR
UAr9SdbYSmyrKcyqNiD3FbFdW3WfCCAzlFr4PDMxA1//bL+/nwjBcOcDYEXqBU9J9C7SiSQoOWfg
8O8E0VcZSKPUkq1s6wF92iQIq3Oo16y+aCT0CdF8Z+j1AmFoHXsELEQ6y6970H3TZkxjlWsx3Ur3
kr3TsjAd5djmHnwId2A7zPDJ7h8Logm59zIHTQ9//v67e+VjtSxP9lFEhyEyRoNNtJQRdXX+I5v7
h3GkccSeGBahm3/aWF0KiXUJBte/5yVO3UQt8wXq0rvr2bO/Qt5wLE37iYdSiLpQJfKF79mQjYQY
Q+Q+4ruguEQcJL8zNtr/YwSTxYdGTv9RHECuSBZNAKFmRbs3hljJ6F+6L0tELqC45Q25evkj2hff
nOyh2FJ9HMztDXSUutkyVVw+Ssdsaf+oRSVIbwlePmI5Pld5hDTMGdE8rmiT9K/UbKjzjVCVj06L
mCA8WCi/IXnCOOvASukdDlpu5WWVOvyDjvglLQi8qSpAXbScACRX1MqxvDKEPk4dAqMAOXsGAl2E
VhYU3XVAgdZT9dnR4jt24qvy0cX4HGXrXPf14yHZuNZzENOzdhjhLnzbIDTRlUorsNw0Ml03HCiH
PUNfwFURxIyCrmJ2qGkjg8VuOBnYud3aEUPPzaGvXMCOQzEQa6VcrafO03LudnMUJ5n8Dbc6WDo6
Z4HtckfwspUoJwV1hAu1nYN5U1hOFlSs43em+VxXUo/C/PFzHL3uQW2kDyr6A+jMDoNI90HaGoRQ
btaeEMwDcWPCe1pGM28R+CfqfXNntikBJdLd3ooqn3itbtqCpZH+w/FbQD1d8DUWVNBBIOXJb3E5
D3r659C9R6H7V4cWQeYKWR82Yvuh+c8hsq+veyvZWFa+fbk2AD5w3UsEPIkTg85W/OeudaH4R9uY
ArYNZS4oRh5i7flzR7yzn5xHXu4MvMRLF7r3rtXpinyspSnp0TikQmPYWkaqiDG19hZ8GvJPkh2c
FQxVvHRkzUHc4WtT/dD6T16HGn7CfQn6vlQx3BKrjTAY1oO9BuKgt/HzzQD8yl4KZyH1B8UhxQAe
zy3EfTHbT3Q92PO9xsOkpvliqU/+71yPMZwY2XIR07JCGRVKFlxjEWe+QYCGc1S2o8PbdESC6rzn
mIMAZjlFxwxDpfzOTxwlGn3Xxdf0L/26jb38HbEaUOPeezl7rysXtjURiLFulRH96Qrmza7/PxPY
XTtU4plth6mrqH4m7l2vd3kx/sH+dC0e82B9KFzvrZAq60/sW+0Wf3ZaWCrq6mOcrbMU2uG3Mvfq
e8EOtQGy5PQP/iGb8PJHPpEsZvTNy9PatpRck0hI24zPV7OyW5+VTLJ4ejWzey5RIbhQHHgY4aeH
qhADuehv3Oe38bIf/uXtK9NFvlaBCVcAvSLsC1aeRS52RA9Vz1i1gwkF4bFCuhoPzLspeYJHE+ik
SJvBIV6SNsipPU07w9EBgUmEfJABNs+e97KyArYpqJn1UXsD98Dy6aHevVDuiQGUmUrrNx0kU29q
zc9W76Zk/z4DoDNqmdIu3FaQZlm2Tkn/XXsPCeKx+OjkPl4AgiOOQFWz0ILe5KlOHIBRrKUEoZOv
J/u4to71dePVvDNWvhHd1S/IqvPHvr2ukr4cOswWQjyP8arGWjpdIp1c+V1c9B+qmc7iZxBltNe1
1bZ4Ktz62V4KJiDr7b9Kt1KmY5DxRTtBb9l0dHW90Qq718LT07RRCWKoQysJTsd3j5djNUKV1tLs
7BLjgbqdmR17jQyCsPU+s/JXaYOjCzRpppGE85/MlgJn2U0Q6f07YNbz625OWYsb5u9SbcxMyo6t
bNWwwdNNr7uzfSmtyrexgCJKUIro9MnV0XrPCj5yTQy3EE7XjUsX2L8Mt9UwGKER/8EFTNtBxbse
brxFaC2B4ivXbvRqHpH0+FkMVaL/mXkyKgQzpGwUhysXS0LLLaECPl/eNjr22Od00lRY/BB6Kc11
9gj/9W64GYlP9okF/n3NWPPha+IrFoP/Qa/q7bqUc9zHOveyuczU1xqpdaOo1ouwyoFLmMDkvyDb
TQYdIZpLzIgOJUfbNkf2QhQSHmf2DFxUAxlTtzbNBaeQRC/XehAZhvJQNlcPyT1czNiuyS31pYXz
2T50vN+uYwVO+yuOMYPDOeh3eqlQpgvFuV2HMirbIaoPnZrb6tpQ8KDApMj5y1fVJJgU9sIsFkZC
H7AOeXxDm3c/UzWErHgvsXBRGkaH8twksf6b5BE6TG/3ArYWYNvPF4rDUz0ocaXWe+lVzFJB7Rx+
Rhu539LPzYA1f/dW3XQyYKjolilGGvfivcySoxAdZ0uXuj7gj+PwWVsWbh/6JKoKThRDOxn01uC3
aCPazj7lRMvZfvRAIKRLHxoojAFemJHo5ufyjC+4lg+ZYrZu1ZxbfildPraIjOU6/2y+Su/m9t8q
UdkwOxWpGunvXY+vRBh5P3qYuTxhiX4/V7ZFI2Cf8H7+/HWAbyZPJxgXTqx2KboNTQVpDPkMF3sp
3Wuvtl7+cnbk1PeVbiU97O1M52Ed5TrpV8EqiIhQKneLUnSyFF9vpeks0zkQqH3u5p7Vhq5/kEoU
Nz8hIgeG664NRwdradd+/y4a9y7z+JJPE397u855UwwEmRXT8BYM4eMfEbBZk34xMsDFklir8pQv
/UX/qVrg6WiTKOUGmQ4hSTENZMZfec3/dnR0XX8n+FVZ4KHDeBBXcWOT++OoRmdyLHP/MLGmtPpf
9Kl+dEuYHwIQbCkjoK08vSmtA6BSehoak7/0TcvbtadefrRXdtWs7vx1kQC2dmHMn16Ukx+R32nL
bTmVlHtdBiSz7K0nodzMPKf0anuW6BKgxz24QMnnAMgll/+nmOIaeIGFTo9uddFv7+s+i89E8Upe
wePGEJT8tKfavR+ZqBdIsvAOCxWy+CN0Um6KWBzcIbQ79jrrxgi0Fl+lotuoglJhCvNt/nJZIRpY
+KtEF3hnNXjpt6Nizzw6R7o9ioivaU8xen5J53f9BYTdOLQX/V01U53GK+lH8agNKAy8KKZ76yFv
Ar98u5SjfOjokNejJU0E3aFx1/1dezlMsOdzp+Wgq0IAwtcwVsILtvq6ivvhkSZoHuaa5x8sU0k5
r7Xo9y1dTiieU70S1v47d5dstdrpeZZIxwY3BUSfm4arbw/Gl7t3V/ytui/dPNHSa3JrZarW9l/+
uOnfaztNO9IAKUc6n93mrwZodbd6HslWdYzmk/O7FVnPHipCOYalfWkFp51qrBkvvMuJzikcK/Nn
k5P06DpYF1Pnij11HfjU0qOySeUPbaeBeQVcTSzn+nvw/NIe2Mn9RgaZwb34rEWT9VN7174b9dy0
PmKCx9/17Du70WqWlVhkS7l2XHmitShtywctdWaO272nIGzWMMdi4zR7pyvbwXqg+MQHad85TQw2
7UVHSc0ObWtz200ghiyIXMEgu+6TBerQRZ2+M06iXCU9v7B6HQbfiX1l2WUf98bO0cXnc2Wq03Iu
2syi3FJMcvOR8a13qt87HMqVjVFMXxGsBhuK/ol3xuA0SaDjFTOR0s45omtZXOHSNtf+0k9+pNPl
9Ie45NBu+KclOosZfb+T/nh875C0BXffOFd9OPvSmgbrVrEwMq+yVbQdLv9ZdG/3CFMzPHd3GdZ2
+dz4NjvN1h0mLNHBtGq0sGLX/ZvOoEbQvG3fH0UWn1xAtx/dKx9DFr9F9lSPB1mtKSv55c/vNqkd
o6g8dZ5HRunmtpFMFG/IAVf+T18Ps5qDfKuX4W/HtKe/Hrx0kdNpCwOjJ735v5xu1+Gt/ybpr6Ya
i9KhsC7XNvUHwrCyKuWieQ/zUV0Ocqvy2nYkZe/tzfcDXc5Dj2TFSvArwWKofevlxrkL/UP5CGmg
HJGys1PvxUJGTxDbzUSbxqOVasR+1iwwDpP179YKMVo4uqncq5ZCCg7bFB5Pcd0l7p75vfIedjNc
g+tZ/t7B9Hr0ewkCMWPPNqx+Dyr5cWmnODs6vdON9b+XwT7B/7pkfC6R7u+hHVeMbvIp0WcdXtoM
l5AYOyMOdexjbznwUZuS146vA5eU/AirZE/En09/JJD9lV2uyRcqEikkR4tMIQ3ZmwY4iY4S1SXF
ZTZ/oWl4arDwLmn0HqCL7ndDN5WtUtGi9tSIxL+IinNA7cl4i5Cz8B5zm6eIZ9M0VcczBGKYPVUT
6SKjF54nUVI2Ba6CodXF+19nVrT2rG8/NC0/no1EL15TEAee8Fj9XN+qkFXOM+RI02zt9auXzFmv
ZEeEjy77mxoFfyF0pHNVkL73YPZyKsV0iqbaC7v0hVbmBl1HozYN6r7OOUZwcX3OOf3K5GvZ7qJ0
PlZTZg2RE39wgxHW1v/OZgHcKlMKYQY9DLTB2QAHpjQriTLrw2Qx+8Xxy304jCLTxmJyHNx4rOdj
w+eymRzlxm7sfnDhe5Kfdve5cuyHDRGvtmzX2NlqIvREroCtXCs+ZO2ZHUJh/xYyT1WS7jBRDSF+
PXyW18OdU93ndheteO3dz40ev5eiUm2V5tyhe6sf5u9MJVZLt2llclU8jIM82Vusa6lMZaXptr1F
snTWBLqhNx1J9iMLOKzLy57ExQF2ixXkSJIdKQfviP3oyJtrUVPDkp1ImrYbZoFM02pesoUtEgDM
gwGrYhazCpxy4NUILuNMmhyg2UQllGW09IOu8m4v1xgPAF2dtatIKZMs7Vjif8RizOrNV+Dn/yfy
6kZ/5EE5B++UCqlx/UpOHlS85GL3T6M72uLT+V/y41yb9nIaklVt6crZ87wArvTk1csMNkrL3ScG
jENZP9leNrdDQenyEWDQox0fpRf8vbjM0gnkz7F8ehYd3ZzsgnZva45u54o6752C3Zv+4dVoNXF6
Rmvpb05os7cCLJCtBUgJcFNIKPQiClAdrax+ZckE9Vfj1b4PU87L4S5azZLkitSdSylwh/bJYrLr
rfkUo2nOJKOt9amSVWEwMLvGNEsP7H287NxRXQe+flC0nj/mt5WdDj/Z26GgY3urqDdKNR79q1F5
/XfxPnz0b8/g3hbdFC+TfWdb3Hf2KoRZyjkxmFVh7ZQuu6Qk0/r8eSiEn0lElQOWhYXYAUSa/5PK
J4Vj3tz0Fi8LrsVkLL6pc59L5fTqil518f4RzKTCnJ/U1WQNkz08l0xnisD/9TIpXESLyUDy42Q9
8/wsZtCJmo6Z1YKenPCNo8FCc7VnX+SnsWIiZ6BLbeHf6UuI59fNy6KFdmTg5sy9vBisjzIxhTPs
l+dc2Et6fJXVONZJbitWOWLSnyvlkdZbSyl+bFWCaUkKU6oYtsNSGSz7c/irUYzOdYxq6uPcpjch
RtCGkKHR0UWqhG+VV3Vur0qZRC920pa3/+Z2lGudFWQb2qTu+TVi+ONRXo7j/16HUXTVzU0baZw7
D4aPB5wevBhHL2Hfcv9JXfI8Qs3d0E6amKRamWRZ2yvjI2XlkEX6AG456d9Dc4qiqt6Ky/5uSCZx
wfr2uZQL3jqvdGdGgiP2tKNrOt05f/BeeX4zUdr2F93V0EAjbtfM/3uarUKJBd2ED0KdIFrWeIwf
BMEZkYro6eO/jDucxImfp335CpIohAHVZcVBlhl1nARkun2U1srVz1mShBs3t+kgTE4/2b5kUShQ
In+M92xYWRt/Hz/fnSsJb5fhqqhLbDec3ouHD8voCRTupL7ZfSMJl7b4oEGtl3jlWdtVL+1389rd
fiW/px+ZKoIfNZOqBKQgCs025lYDDhIRlHSkkfi3TUkQEsNck8FN7p+w88iQA17GgXpRobn3pOak
pwj/dS+0I27b635oXeM0AMB2XXRDSUVVTm/cifUuYxtkAV6LPeWzPv2+8UHRoITFf3lcRSlQRiM9
fRV5T6pwNhNSUQbLqY9//uQI+5u7Vm6vUqrDu2zAX7+Q7aceSKWsDr5II9pLbotuz/kz2cs+S+9c
PmJPTPELo8ipxkjGWgwFFilVUoZxb+Jr2udDPjvZzY+/6ckBvhWLzsX0EqkFx+5zfjUdr8UypWz7
jmb5F2msm0l9nwX7ZGkwrFkjcgV5/CQxjCH90u2QDgnq1lm8iZTAWOtsCOWydUUdJbYvZP5F/v1b
zyKZEsK/KPfJttbLkhCQyS/6tpQ08XAux49itgpBIIyV/JO9yCBbyXWivc18N1827eDIIM2NY1m8
fWB0LE5C6H/Z+ckAH6b+7fPywIy1rDvTmQXI3XQ/ewblbHDC2A1X/4IwqLs16iIb7EpuxWSH+05r
98llWZd1e1nO9aM1ZghE1wy7Leqx3QUAPvvRbhRfCCfuqzfWwfxG2JsqF3nNx+33Xkj1whyxe32T
KERYQ4fxB4WDzEMyxgH61WFxFlFUnmzxE6l8ehitBa29trR932woIby9GYZNr1crCJsTH5drVbc7
L+/m4lpJkxtdWsBOqh2t7WP1xGQxrXI5Rl+3dPIiHBycelw1DKrveFn30FjgpBs3WPcdTrs1VaHD
91jaUqI9eOrALxHoSzGzdfgyJTPzfUjoOdmF4ZJ3Q94Spbs6/beCkTKn6+REoaS8uxqalDewglLd
5b41bewbp1c5aMTm52UhfsLTFl+J/tSA10wtMwrNTPyMTc87z/cfu1slDCnIdQ7ccPLTcxj5su6T
cuuFivT0C4Bkq2t9ra5stLn/dpV7ndP0yTi7FgN1rlzbeaTlJwz3I6Q0pzBbga3L04zz+f3jvi/d
v7V5pT9puKQ6YR7bouv/uBK+/rEDfn2lYZL2CuxB1La18DezUOOuEq8tFiYA+E7XLIdxDuGFpFyt
uP3gIuhWtWLp4OkGwZmXse7rXtNhYUrK80OFFifgkK4Q4OJ5gzLHcTptI50XnRckC+jTK5B5Sgiy
TdxuGkOgh7L3+Hftx6VoAoPgx5rlqldi/WxpHo0dmbYFxlQwaUfM1iiFcYeq+ybi6F02qCL7qxFu
RcMIAWZ5fIdJQzoMpm7o4ssMxT45wUXp2Nn2piW4t5EADeiLho7wq7XrUFHh+MmJkKtGj4+VYnjc
93PFyPCtPS5VQIj7S+gR7qELzYiPoTLJx2gVKA9Cw3gY8tk/M+EDFSbz9YQAaVs3ttoYcv1Omw5d
nxqC86EvRtB3OrLGDsv0aDriw9WJt2LUaWQ1ObTSaDV+9YVBocBmd/I6gluOWCAytW9mU/VM85gq
XL+QQf41zumlGd9pwoUTxhE+2gYFWISyNz1zvEaZvS9KJ+a0c+AAUnjiqyS2L03+jf3lc/Ox1Bn6
KqdiReFvf2rF940ojGIm3qNxebC1pcAq+aUMQOUtvej2yj8MsGLB8GJ8/fkoLL5zC6lIiKbPXxWL
wZumO5YPXTwM5z2qZVE4XurdEy6FtqSuuyqyrBP7Pczvj0ZmU36oTttVJv9Gyvv0zxLY3EIqtmbx
ZdqSvCFn0xbiqXwCz5qIlN0VRbZYfhsydl9HypC/mgZxgZ7gEI5dZeF0HyvGJ6v5woWaFKmFx9aJ
SaWMGx/66/1UvH5xkjt/vsgqS28ztgon38snLkrpXrp1XZhYVVqZEhEpn4vH82e6B4EB0NfPQ+rT
NezP1c18JWJPMjb6q7D9dB5ctsUoU71XQRz3pyfiLDmSf8aa0bt+UuLB0urZOS+Kl3jH628gwLPj
wpKmX+zLiX9KvSfE+zeJivEMwAnBbx76qlHj8yIykxQTPZwC07yv5O+ZfI4mnXjwR9tERve30vxk
oZd1WjonmQeXbvpjW8fpfyzd13IiWxIF0C8iAl/wKrwVIBCSXohGBu+hMF8/63AnpqevWhJVx6bd
ubOZ2w0ZcqfjS4Y5vqpObpXdBtS4sv8+rqoH1TezsjVJgXr/GulSwEcINC81V5qzJkOgNgsTVJ2z
NPunZP9mk9mwX2FZq/sPyrYwir8X79mvSXKYvGu0Kl/9mabPNUL58M4rEoFZ2RfnqJG916Ny2Ckm
7eVlxVG0P4xKhP2b2v7bCjIKFpRxsZL9cjG8aTaFIuNZpTLl2+dszEqIt9XVNDNcJ5z1+mLqIpzy
+hjieKfrBVrDXdoo0tmOcj/AD6v74LwtPX4YF4WRVbpqp7AuOw9nMI5lKRbC0c26WPHH8249j58I
SPiJlsZw+AnWJTJooJ7SIbCpBZRp74zpOuxWnOkld5XZNJ+sbMbZpEYbSN/LCWMVcTprxYgWoQIW
fVF4s9dBzReN/CP4TN3b6zVZSv3o3lvxzXkE+oaQv7LblbeYwcGmxhOdBRAhZ3o+/Xjja671QoCu
1SNTmUkUXMwjYqd5NYxGGtErl2LNvj35BRs44qhj5I0XYPd77pOkJVhoye+kFho9ds3M5LmPXpbB
dl6yaEcOKbOnhzEbBHz2kldrvi0byAl1HXBdAMYLyZQcxu31xRN8dm9IrH/F/njlt1SfrrEWaTb9
7/eOUuYyCSJjeEdtxwLRI5vybBhqnTYtb/Epxz/14/+B0y0SKf9nGOYQVvxnu/l324dprT/iz9wP
SZoh3pvmZ8rzZdm8CgrPmSqJRlgTgJefnUi0xoLzqkHck6ONNRA/3DVnUy8wpC3yUkn4f+XborUZ
25gMSGU8tFVJi43fvgLB+M0SBkiB/EiQx5uio6vZI3g0ZuHXlHMiRvgxqZhMsPIOWtN2ZtOrsnJO
+yePiDZlIs472W7UDhPkLNdZlbvpcVmL2pN/qZ8Alj5LYz0dfTAO6TjJgElllW/Gl07OzjfmcsRM
lJ/F9PoST+oRRia4AeqcERa9LKYecdgBXF+sOzT4WQeCkp8dkG1n6qWUSMQ1YMukmpOReHFJXUDx
E9Yj04shzlB9/bC5g+WNYFAV9aUSSkPHEi47wcHhZl/xx+su86pN5xV8xiPZgHJ2MBtL60AVTd2w
rBpU+e1M2Y4YVWpSTxfL7sNlWbLRcaKRG+Z+RPx/LlKLzIJT6TQpcSunNGNyiSvthcNxhDgh+ZCe
6Eoe11NcHV+3zST2E4ia3h6nP0uuu5qUIek2cBiZcvQToEtR5SgrDJs1e/lxhayyTfS0gzYCYeKz
kC9/2UwXGByy+t293CZ123TGBJ5+8xO7lZJEcPbtj9oUuXSnE7SGW+uZLqbbMR+dZOFzgdxTeGaZ
10w22JcSRP7sppwcdk+inc/Lt4EpVxKfIbOS6OlgiO5dsn56IJeuzYMoJnGfqrA5ugnYWXjYl+Lw
IbZyLwNSS7D7A+wSalzT607ucyPuh0N1oCzMQkQ/LvbkHwfc/ZBqlGpP9bLF8mzqaBz2Ywti5cSN
whKmKinhLR6K6ycc8iz9E/DrGf5a/QUzh4YxQwV9ciLxp6FaFctw0toEtChAg+wSIMATwxCepE2z
2jpQRvYkPoVseJX6h1BysoDVGYkaDxzEWxyMqciqhEYGZT/KXAPM5n77XkX9rJZGuZLvGCRwAZ9u
ACh83mn4aTCgGr2YeDE1y+qIwGsB9Irh7krMTPY8p1u0i201DBA21lHUViwnBgEkVqgIsomOdYv1
261pEN50Au0vPVLV7VIzSdmYl7QlnjW9PY+sc1c+2HVX42cHyjbOGxwwKjsHBIETcQ5EjOvMW3jE
teSw+OP48RPzygkwdBhq9JLMN62U33FIj3QU3z3ffC6L31Je+VxPMKnKfleFxIt+Mj3Y/xL2KMcw
gZoNov5lYRHFAk6l+e/m+LYeQddwHn0Y6/HyJbmvZNX9PBFITkbYGOWFIHs6HYzWI/f6Ecu3J57b
bN1/+qfp/DclLfkEZ9yi9nnZAh5Z7JsmCvxh2knB08PxDaZjsq1vEISlNRUcFFyG+PiVmVvkqztV
L/DOIpQKd9mna2uV/0qizMucX6/pf3Ginrj2k9f3xO5fxNdb3jA0TYRD983trb/YNW4zHdbrRQIO
AAPzZ7a+lY/L6oor5lKOLgWIySJWRykSiati3Llf35fJj/XqPSCS1p3NRYuQ1uoqcdI7jM9LpNU6
RpcPuY5qsuKtBv5i4LNDDahx85iuZ/XNqdWPfsjV3gGE6YdyuRARMI5IXjqtez8zpLoilXFUKyCd
XRiQh2ys3jaF3i7VcOtzw8eblO/5+9Sc/Cp1eVay/Yhgae5OjQSYzX90TrkecU6tD12bYOhPE9LU
xbrISVBDDOryPIE7JwgiB4+YEq71fBJg6bwPkeAp0vHYrGiCu8yykZzIV9Idb8kOij8gNonh7AnJ
EdOmrPwNbeSCuIKOWZQZO5C+ds1mMrhJ1k/ppOQADrnq921yuAQKfM9lIop0A/y7lOajbHcZayHr
mr+c6plPIFGCJ4hfEB1nbI9DKEiNFRQg9aIWJ991ON1TN7IQv7s2fp+A8PSCij99AdyiR5nf7S4F
6bsS3w1YJEaM1bo9xYF8b0WFgMN8/Un1XEP+lpdkszWjctJhzk428+36KIMK+TBUUnbbcILJQBXL
Xn8Ze0V0a2aWrdQOO8IKmr6igP46nmeBkDQfKhMX80IlxNtj7VefVGmR6MxtNPs+fqlsceaL1esY
mCin4vZanxxbxDGRnO/O+yGPjcAX6qBPtAd7yHZFP/ZPdG4YKr85lIUAjL8p2F9X4tFx5Fx8itzV
IRaxMAXgntDfIATm8X8E9XxobciWVmLo5m07EJL8RZWC8PuVUJaf7WZ+kuIZAzfaFkSfZCsBkakv
xtQ0qd+mUCfd3TTSfMjP6Q0hNSSev7BpcGCUkg9fxgTRvHMdW7RnhXEAw6ai9nZETGGRg+RTzQ/J
eaiorRVoeqYdwK/nzSUAIEaTUNPiGCOGn+NNDHW8iubeddhrqqOGjpYLmnwshQ6aKFr/4QbLDVB8
cchvAkw4h5awxi/gIngIZs4LFQiYhMBpP9glmuIRKPq0bxQ8VdqWJd99tew4jL0Qv2dX4r54KJLW
iLDMP8Iwg9wYgIEsh2VKyevnemEx6L2By94SIeUJvh7+NPPtZjsszEK10M33IXFAH161yBMwbxYo
BmJC3GmGVeGgpvb4G9eur9CsQonCiWUqewUrGTBPcMFN/snuL3yReyU4gAwE3Xc6Yx5JKQKxzLLv
kR1CiwmNIA6drH4IYqfxJ8vp9nqDvrpWyI55u9BJvKWqcSNEX9MlTvpOOI8vlHtNFUMUt7zW5utG
9UrQ7P6i18TrpF/wP2ZzWel41F22+VrZjljo26SfSpc3g2KVwSdim3tdtmFG6pMmrMfyR9J6cPiL
GyhZqwHanO8CcjSvFZCkKi8GvuIi0W5Q+HKsJQdPDoPgIzkEVIPd31i2Q5X9pq4SX5U2dESQhLlX
uYS9lurduJHB19M9Da61nYztD+jJ92bekaYGh36IPGiRoaYUeKt6epfA2Guc+mhcQ2a5sZgCWw8I
IDLSPaegT5j1BYsGl12TFRW+h23nNVlQa0hogjB2N630VxZadcxsRPA+ZkQrUO+lnQXB13aqcRgH
miGSkK6CA5HRfgpg0u+8a+9amWHs16GFc6qEVSKp0hi6OrdPCKTPCLYr3HcASr1m+WRi3YdgxBlg
uF/cCIVyUJKgywp8Rq7aEqBQPdqOqRogpwG0k3AYAbbl4jaYZJ5V80WLOu/smHI9WsZP2DykcgCL
x5DjOc5Rou1cl5Zt5lXOMJjf1370irOuEHjBnhRYpyA0A012coxtrutUh1zC4lXxR7au2IcAY4SG
V7PTZRMKWGf7uR4jYtPKDc+pFmEbdBgLdjsgSmC81bexToCSSotpfqCobseMNzhCGgzVeoxoU+ac
ELvg6ay6HV3GhCnyhlEOLS7LKygAlgtLnQlD9BM6E/gfVkuMjrAwoApWDAja7NOqewjZmgvkEoeU
zJp4MsiqxrLSIodYfYdNJq8Xb6cxU4UJEsJwsv4hHHdgTIBf+6inu/FeFGTDdeyh7Bejvi3DhlMj
NBKbkZ7I2opUNTqXmUE+dRo/a1PjCmhrsDNhhAvq1NEr1BJDDzBNnzDlfOGzOGQs0qVg0ozVZc9b
EkxIfzRbMhoy/eycnc1dHT2rG22Z2+HAMWso1U14P8sTXQ9LmahdVAvgIC+HsRPv933HSWNmh59M
BkLSzg9zVlTaixnRKRZDmGzvMp13CoM0/gdVBxEm+kDxiUVyjpukcPEOeNzUrDmpkPTcbhQPQOWG
l/JCll4vEQ+9h6ZcqiULgPVMXLdg3BZLch8nF1X1lG/7DkuMDcELh8MkxqaJVDVBi3f/D1UPYzlL
Ira9/cpjC2Q7XAajXpxatoKVe2aufJrQclUJAwBBZyoyE5ahzGE+Un+QP9SiXmIY5j8yHT+/od9y
j5SM2sZUyeyWqE80ITh3d4yMnVLy9kJtXjibTO4JVCv5FI6mD4dzOghb8clEsAOqFCCeaerpSS8P
YqzMCevZ+2YAeEdkeYCFpqd0+iDVeCxbPnsvVFnwl0zdS4NP8ysRf743zcs3rGYKnSj4yaNcX3Yc
hXTXX//trgv2FniUTvmmD1pjy/UsqgiFB0+APKkQfbKvpMNVIPmeC8U3xKkp1hCKGUgS3Cp82ugn
D7ZNp8lwBPHmDm8VLu1am5arGThPJt3TOgCxg0mkj9yILAIHvRuswmdSJwSrd8JBpaXktncQfEbK
FlyOfApCn0gz66dvxdmDD7F+R0nCRqhqSGTDvyH6LFDUdhrD1pFSb1Cx2y+A0E5hX2N8ngUOWGZM
IHN8Y0apPXBQuJqIWETdQdeq9rCYauW7LL5CYGvuAfO+gTXkevwSZaGFCpYdp0h9Y2RjHODuaspd
RPzyguw0g0jHqx/UaO6r+GmkxNosXTnbVp8eJVOV4P7Ngx1LXG4UPhFPusTtwoH2u0EWh8VxGX6Z
5K9UbOJV5S2A9I3/QBVXj9zLUEc+ecF55m9xEgvQO6qAv7dJuFnVIQ320+518WYtP4s/jIvnyQ4r
98NDltRdfAM/Bm97wP6gGgIMWZHZFEtNFKSLErsQPwBClfH162VY90ClE9YvMUSB8cbe0rSB1FMl
fhIaAGw3+pROkyqj0P4FKD4WRa1iRtbsNA5uP+GG9kHcxXJRQdDGCF+z9egfxGfHhfGRJ0+sSflv
qGsmGEJI5T3ohSgUxxiRgytky4VP4J19m1c4YF+Tir0tIpCdSOD2biwkrMYOlrPgxPS3ajrDSVxN
Aw1stu7bjKtXWZNciGf4rLaEKeKLVUu9cfiLPzZ+lPs0ZeUFYRQ/89qToZtF+2l0YP85B8YNzvWE
Ui7T5aoVrglg/b2tzYYqH0dl9mLRg0ZOVV0mT+HNUpe+vRtsbu+bdV8qia3gZDk94ixArNA1835h
8wEn+2uE63nzmmgRDhvFYg5rVktKV5ADZLMBO3Z1QQTuMq0M8pSrIVKOUtXcrcmzdp5N1aUO7+fh
itVJCQUfKaBupLnWUF52wQEkKZRJka6eEpRP3LEblIZ94rzQ0DdlONAr6ELcSAcN8bQ4XKoSloVi
PGwb5kaMqeXwBgebqFUDocQpJMx2wS9z7HMxtrLA0kQiBs+ofJpaYv66f6eyIkYlN7PQDZ0UrO09
3xTlMSPT3alRW75Hu6rD7BFqvo7zH7/vU35kLCbLRTIJZRu8fX66z1KMZLMJuWC+3uRqpDyX6oIS
yhVX7dCLPn3Mh7OOTpAR2sQEnRMUboZDJihyr9FttGdexEKR3dRqkkYUjkET3/Y3sZ5SEGSywjSL
aV/cZv7YAZDt+sIO9DuHXM0GZJbiPWw1ZTjh1mO8VYxihkbJbDc4QZI73snCU4jz+sQXBUk5oLAO
XMj792lRZV+Yj3maz4ES5ibtnmEryssKhaImoBZ3ZXZu2UaS7r+CJ88mNa8tUtLLkpmg730yxaNf
fmeW36c41KY5dCHNKe2+q14VwklaE4Mmv+yk1PIWqkZp0+a/uJ3qwVQCxGpcmeqskmIV4OuyqN7H
BmXglHGbTRCR+aB91eVIIcKPX8yjwViPTMjv/BcCSoSgSqhaCpiwZ62Nc5eYIUUuh8KlRIvqmhX6
DrA7UpBRMTEXYU0bB0urcKhdHcHeqckk6u2JXkRXQUIPkndAgYq1IA7l0h0fd8J1OQR6GP9yVGXT
wyV1EF3FIK/2v3t1ZCNAGJKGnby6dG2u62zE7iq7a+T2RL317/pASdXCIClEAE8H7N70yHDvmPG6
6CpSNB/HmjyNUi3XIin3wwr3smgm2oT2giIIlg/B4F46LoZCr4VSPx2c1GOEaJgCP1rmHOwu0TnW
KBuIgxGkfSKuL95sbiJRD/LlPkWUtQkcbEFD6cPw6jiEa8MuEoEUa2PI9k5TZzR4AtgdiD1MGUHz
h5ZH+3TVhZf9zk79V9/knoMO8eEuxTo0BdvCtoU/VOinW230PjnRF+9GdSiUZB1cxrO3ZEs+ehrd
BLKY7BmaonSYRp+UyfHXXM1yP7JPjiPi95OmcRabfivOmqaqthgYwrgQ06mrYrG4Up+2wdFdvPq4
my/GRJU+r/wqajoRQQaWr1ND9VOVX6IrrrJ0VEEIG8nR+KTILq8PZ9kSKbei3jZv5xHE4n16GXuy
U8aF7Aoxi0/aOzWmHhYc+77yFEfB3+qE0Cckx4lPt5MMYTUeTi1HiuBLcIvCYO0mmeLlBjh7C+KQ
ZerqB5ApXFDFBG+Xsoc5/ZcpKeKGOiNoQmheBaNOCjM5OC2h1o789Agnr6gkjSXvJLk6QjD2/MeS
+B5+I49QPOYgWkf0LjQHZiO1qXbF62zScRQ2CNWdpW+FyHkxrlxD2VnFWbT+cfxJFAVZKFLvNrvT
NECI3pOFT2nf5/C15sPde1xN/aQ6UXMzTFczFQUuocFn6XwdOhPp4lB17H+yzNUzIIGahGuGfAlf
1K6qiRwRHmK31l5t5P0l3pXSrntwed/9jQCHdgN2JjJWle3BuEubY21/bfCxSWtqN25QNnwLqxDE
KkHBrudCwJtCq+e/vMzhJk/WOmzAcAbx78AF7Qr9fqhcczWHzkoyHI3Za7zPPm9x3aQrRhuUyVO0
hApTK8vLD32WX8iv/csOxzk/rnuYf5rSffo8ylZb4M7mLr9uWPXQwT3K9sHnHXKPs9XByPLy9enr
oRFhrOVAOL5BVHs1qWWTTC73SXAIMRM46pOZUMVPm5J4fDjhinbHIrLPM2l2bumuWLXhrsTAAdMy
cPzkWAvNHNB08m0pFwqluvxVV+2JToleCtvZ34qnsQ8Khg1B39ivuVijIWszcB4pDXU/+LfkOBtQ
doVoGUjpKMC2LjRqz4rbW1t3zb1iAdr+slKMnuak8UchapeqOEnm5PGr10e6KlS+VzD65nDJ9795
zpOt0hEji5xNziHNwnISKKfwzEfV29NQJKUsga0NVxFo7eleWw5LYBj3epKicpNkHJRRADGSsg7+
LICPPTc9B85RLZluKb8mrI3Hic+nwDba2zhsoVURYhoHfWBsfa0LdzhqmDBPRcOqcD2IbhrbvLym
kAl2Vwih0JZBXz2jkTOVW9nA8YKjMJjx4WwEN3/5u50pF9LBbldnrP8GSny/qHC30MbFq4v8qrV5
IxDMzpNO01zUpsf2I6YC6X1uhUFdG163/IKnLGIWkWsIttzLwmUrVA77Jg1IOvxXYIwSUfWoMnSm
xBxBLRgw7yJdXTn3ZxYtZ9cpiCtRj75h7F/DjaD3vcbtC4mn/cg/L2OH8zAVKw7+D2Ks8YT/Fnyg
Qy1/6R6v9ce1z2vbDdyd4whnnhGGZ+ApdVFCyg4zdglbGkP3SWZncpZFxNsq3pYt9guNFGSBlGCq
4lKrZCbBuRzGw5CyeziRVKauuu5/yJgFWy8YjIS7dXZymOH2w3oEQmai1vkVCSbRj660q2sFLYUh
KFoX5lkGA43m90+RIMF4p807BLnVnfaC6XWsWYBqlsuG5JmX+ksxOk+2cTLIDmROBVFcDjPFgEmA
0wHPIIBoQHpS+iPFFRS7oM6jen9rr2bXVpi6Bfq/KkMQwD5l1N/eqXibY3kcNX9bf/o3zOspgL3V
ZG01HX97fLCu/QIn6I1g9bMZE4FOCpa8RTMO/3KGvM4AGCZm5rz4OUEHzjMOPqlVG4C39kNylyVa
CNNfQ6gTU08zIXgAjD27bJVG+xo8FgVX5Rmfpm6cVbOOtJ376Cgw/EzU9deRVCzy2nhaIjbOPoei
eb5GWCppVaiPXYmDJj+gmt8NZjOks2H9w03qXKahKnwq9zL1AbmQQIUSrI2nPR1exhZyAynEp4gQ
B7S7UG/adATOLIN0DizB88WSG2GYk8EzPOSBTqNfpmTW2TfaxNondtXjaDvyuWBz7+rYSEbuRPDS
nr5KMVEXWBiskZJhmlkEZ6+wrxik7TITS+nPPaRdrJK0xbO1hTdR+o4CmcvgW/9SGjlKOfRvcZj2
6KnwJwSjlcV5H7PyZq84xGZBtDmqRO0Wm9s+x92VCZz3iz2kBe5IdvD/0BuSTcqVDFtwmi8nnuHA
4VwG/gROUDbDoNRnzwHY/kaJOmfUTZNwJdfDxnNVWEgAVpg3+ObpwBRAUP53zySfRKf8moVD9D2+
j43o0tKSRGpmlD4HfrK4pi1lh75RYU9cOUfMxJb6aRbGNlwNpm6PrXDFjEYEnZ+KM8jE5OA/kbMX
BMC7VsUdjj6nc31NZF+WOPHQQWZAV6pYAHWS0M2lrCPYEBUmpuqUE08IzKrr/s3qqLNU0F1Q+cg0
0XFEONJ/cQmOGIlc4p6qzv41iYgBl9g35vVbYMta5PQvfZKwa2HUCmENNyzkGushY/Mo32RGsFt3
Ls3VtPizRfqHp+8rVIrr+Rn/IobUvgj7jY4e2vVoksDuJnMU32pqpYFLCet0az8qHZv77uzn3sAA
JDCoICUzDGQYLiYSNQXLrxbLiEJsCo+MkEakKpwFwMzmkX6FeN8EcYUXqEHFudUXyEoWUFXF/eS+
jlVbOi7vR5gEA3PSfATq0A5Fpid1w/PSWZAHrNXn/2vtcWnIcl16OhHpH0kxYhdD7IG3TZBS6Xa2
vVgOIHFX9/Fy1chuvhC2ohhN5hqaA+mnJLCUSUkkzBrzBYKNTuY+TCyai+/sRh/3zjHVSGdKl8vL
6Xv3vQZfj8rrdHMWS6KwSyaN3aO1OlbO8SvHUPuA4unrrA+Rg+TsJepOkVjTIzEQRpi5uKvoM559
u2zhCCYld4TjeM8kuXO6B6kNNmLgHVQ/Q90zqBhFy9azs+mZFP9y+VY5pC4hrkSRYGVhcUI0Isag
4a8d5vYukHngPriOvefpA9Tm+BBXFQgSyoscdKBtHPc3SCtGMutFzRMxHpgYPIZ0fb2wTSiiTxYB
iXGZklEEChN/Jpbk02RCMDSvMKeCD4HtL5toJT6JujNCBUa6/EKw1dzE9Uiww8uaWksFQhqTMxF2
6FeRYCdUiDNuF61qeK6q59K7Uq6BxsbvUo9BoBPMQYtYAIjgS29ywSfBj1C+kNHaDYWMcHy+yRYM
F9s7ir3tvgbgKwnalN7RiPb1OKIqiKn1LxHvbnhkiHgF/74oq6zrggEIyvgTI7Q5tU5jYd9AES6o
GAxTSonSmP3fUFv2FXmjrzl+nftZPa9qD2EDlkqusdvXWZceJXNLydsIS22zqSm/b+6E4K2OQPEY
PCkWNEHCGsNrofeBHxsJi4lae704K2/B8o3EoSWF2omhRNGcr2+swFVv7HDMjIlPi6WnmbPgPBOX
gcLvpvapoJ9NfbOs+iI5FazMa0M7MrCs8BAg/qSsbdYZaLzESfF3DpFElkMc7PUjEkbjrMUjj/r1
gJCBDtTh0b7qy/QUHefuUMmeX/LjeN1dB5fg8YvjziXE95w81h4ehYA8xDl1MBU8R2L/dlOPA3Hb
hyPBLTufN3w38xsg5EDHr2oR86+z3u0PSarqBO05d9q60OmlWwVEfDU8/ov/3RtbAUIlE9suhoXi
XY4b+/zn9e0IFKvtVgjv2ijHRl/w/gRKHXzkF4va7OP2RXTy1XjIr6oj7+ZBbnQPw70a0j+tvefd
4/uqpz5+GP0pJ3DAJi868fXbiO0XQyxVa90h0Bx/zIa5/qKtz/p7pFfoEkSzoihcIv3STmpEqbLi
7yS/OgTtX7R1sEy8R5oMdZKFWqIfyEXu1Xv7BD05vgVRKbgwcMfEEDmZDjnr2gzSUyLBWabaH7t2
cKTZ5SFx90SXyY0U5lX3ccGmYxwhcNUum62ANmLexEPATXyz7HcUmjgHyflAcnLpHeD+fhYgmrOA
50cUQSIrXxgePouq2ePS2r8z5fW2duuuvm8BfcHvcwnkFQD1Zt6erFyy1UfqZb2uKjm8RuVCpnrT
8j0AzLNf6a9iplLoJPsPVcPoNi6l6G1zrF6a5yr8jiryQzkJRjGahyJzmdj1YIHG+36cKqnZcoYy
7dmselEt/6hel/XZvLr+mOGWWQ/iqHa/VI8JwEpVGefe4dKb4VHEu6Fs41hfNvLrcvbRKZ6aUWEa
8TjntevNHc+9zK3Lfhifa/dtL1fo7CqnYuuUaxbS9aPrDFqWUwYo6nPgRoE6Bbs333ks05JquMDr
UB6grw9olITK5hhv3+Y1Q5741/nS2KbfTAVO/X4aFLg32erqjqX6dVd/HF8z+cqycFBL0oJpvwaR
dfpb3dqzqF+o5NU1qtjmXemoWFkk+5l8o5CKQeg6xeIAyu+cqt7Sb7fCtpRLAr3jiAqQ6ieoT1gy
WSpGigJPwt2fk8MG1oarJ015L5YggKQVIAN2t5fkvRxFr4V8Odk3+yJMwUqh4+pY3ajeXpTvxfIa
ggl4qJClUYwf3jGv20FBuAHpzVt0Jxq+D5MxoglHpkBALO/VpUrmbVQvQqlvETBfRZVm5YOytmR/
b4gQ2tfMV5Qpb+hlaq946yUSsrVqbQ53LQ3fd5LYdn/5kV17bPlxwSCZqMHO+2QO8VP69TbJvKQP
0UsuP8oum9dNbaUWKqUTx7xUuDfAmwOUml8Nd58erMBJo2oo6AWIclR73PlLHbwVqlwCJPPjLyGN
4k8OvGw2BqAF4Za8k4qDSwWbBX29wFRjjQ+H3HRgxE6XaqKgO2PpLLsKkI1tQmA8g+22VBzqHnmC
r6uuVp3Ltg7371GecMJwF7+vY9Ci3mPxDng4yzZ2cMNYVZzd+O2MI2UHighMWGwvo4r3AJHPeM5R
//GZaKcHXm4i94Ejl9Yzmxs/EJFFD/N4nkKzbvlQwS09vLHk2pK8fgngCKzCIKK4IX6zn/zlHh/F
mXzY8dIp2IVZkmwZGl8+0yhc/uL0G53GY4flMkSxZUng1ROCtuCtgCbQw6kqosHNWLYyWnTvu+Yj
CsDGwmCbahV1ngRbgNu1pMJOmYYvM89RZno+6/R5TgwNzCeURntc0VQghjdTGFoOdwisS9HdA5Zu
8OCtuHqZ+kHY4fAG+OnZKZUIfiBXXmOmyEv9LFIVwOnwos88vD80aygsLV2jsLmQDkXdfBK1hA4a
wkAfMO/JbdNuoedLbNrqCkIDM2UKTguoyvoyBFLZWjQW7BLbIqzFrnx25kHVzdynL1UvMHsba1es
oLsxNwsRoFsNcjsh3ydOG8Bf6W6hYnjO2WIKN+yY+HY6p+WJDgVlCwP6/pMeFNPdne8cBdJKJ1fv
Y5YKKG4v8OiFLZoFJEh+4JpGKLK3u2qAky8uVbj11XSVZLHkYCTXAnfjeNFaTJPiAdL+T7Si91rj
22oasJGA3XO0ntie+Lql3Xin/UDZhK/eWgvvA0qb1DONW6Dpdsgh4PgKoJIjD7swWCETobVZ+rKt
IpHzanYAVFIcSmTfNtaEooorh/p+N9pI2emFIO9LJrmA3H5BmHAsjtt/sJ/5e3m3r0DapgfO8WPR
NQ+JYgBQ0HRQjTDvuTbj2ATuj0phMVzHjZMyd+c7i3vlMd1iTDjUTre2N67wJ5F0IWCFvlNItyI7
BypjIQKMBsqdVwK/TJVeqrupxQnLApTxhHXSmCa+jcONXS5ru3G8q4r9bWAWORbD66G2n9UfIGAZ
TEq1NCRPWIjNLkD1AWekKWTIBEkdX5m01bpDC3v5btd0TJD3kZyqBJz1ZW3JvV7WEMrFzsphvL5o
bPAJWX2YUSeZOthwnk19Ma8x7Sp6kFx/tKQzZDDctLieI/13Ep21U04maP2RPdRy7jYn8vmpK9sk
x4r6S6Va920jBe6biBvCSsfVe+E4DiR5D7aOzvbBG3v8ZtmC48L09rVU+8Ev+ohLySrK3pfNy/uy
cnxJVnN9In+k0qiarRZrjyaGzibjGofR9WWUwOU63PDmoFlK6WYOMu1cjV7337ePe5Msa1zwacya
27dtGdcucl5FtbkXC1WJy+lasiSnVVNydvs+VOKPJBxgsZ2uFV/ECGrZ2m6AYjHHHDhXf+YVPusW
hsFte9kxA9/VHOncM3vZS23fywT3UhZVLRDTRvSPNberinxIOfHgN69xLe6eMXZB63L3UXQ2dUR/
yTRQhpUEFNny9z5i0sr+e97IfK/bu3/ArBzO1E3XaP1Jdgr7EQHhfPvk5j9+4n/reSO37N6Rf7bO
iJK3teUWDVeglecjqenZvT+pabJRK3FQDai736l+YTPYUmJG4X76bzNIqWdLyJPrljtg8tqVYAwM
Q9jy+xpDZjZQwd/jv3umpiSoBaq13relsqS5dmlN7xqnoghVlTGX62TbKiLeU8US1Pt5XTqtxvt0
e5WqyJyGos2TIr4IBXIpj3Wu8DlDgpAfLx+EpiJWeOpDDk8ZVGltlmncFbotK4Vca6msX/RJmiOS
nUI6fO7mL7/LuL7sJ79OiZYqpFzqjX94Ge72TVI4w9ETCZLryhUBdCmlfL+QHh3iriwG1HhRl09g
4ajNI6dAxYhucX+/egckXb0RMQk94XflCwYETNhxuObVIkDRPxKweKyrM8oohNwi1WPux/W9EjVd
EzCfSHVuK+uvczy8IPqSiU+PZ4ikZauB/nPvUmqq2Q/HGkzOMWrs1m+LTYU+DYIh3ykcmmzNox4E
x+qiWFIsvsCkgUDnz2s3i9KhOF5n3tUoqqZ6bAf3U/f+mKZTm1pe4SFYOsza+gHxgNrHYk+U6iZX
/Wyuc42aaoqKiZ/5+v3xmZmA0Ff2iDEpp+xJb3J22fz0FWBXlfREfvvutqem2WsAD0wv5wbq5etE
Xrv6QNvxTMQcxCX3lVuS2su+qKO9WsV/IR00PE0X3wTJAPile4CpNvXAAGXXk+mGgJmqSjIZ4WMW
5Qz6iNBiLert/rDhJO8NDTQKs/L5d6O+z/Z05utxMXR8EjpIx6HWOfVlY0PYsfjDKBDOzEzqp78U
2rb76/n+lj9VlZsu5OuZD5ld++cWN5L373uM/UkeprWnPe970rCToiGO8VDwTHkuQjG8U4/vFb4o
ZyKRbxdX040s1qx53SeqNP9jpq9mVRArV/w77v5BmTkeuSwQbGfJL1WIQ8GShItVf6m5ZazMPFpP
5wsG3mqYnFeFSxYCAFGJKYtjm1edCb9yr0XLXl6ZRPY1u6sAq8LkHeOGRF4G8d6kJCqf2PxL5Pnt
XzmdBdOoA8j/3AXUdCckeSpojhtjLFmemrtDM5/Tm6G/SGlNEtf0FhKWWRj1OJ9sZqJ/9CSTWhks
a0xKJZ9r3kWYVtWsDn3BfM3jD4p6cmor0Z9tTlkMVrLsXN4PuGg8aQnF3s+tzeaorLOJMLiIN39X
9Nt3aLxOctN4zH5WmdEGyelq3T8n1pUEV3g105FosqgVTirb74OFbsSFppDLDfgn19wbfE6J7YG+
2C5+lpm3GANsVrJLawCKTnZBwVUmQYWDSGC6kC3CSwE/sMc0/ZYjUFCYcUHU+sIgaJxOwFmkdLEf
3wwI8OY1W2gkUoiEytl0O68QGc6+oEi5fZimvtF2imZMTo08zslcjfeESXDVzF0+FTUXwE/PUszt
Y7o8SfWPalSLcXOhgdorVowiNnLZu6/joxsfnLIAJEzqFI8cMnNDdlrTMiBzrR9Zv8LjeRVB4NcK
/4VOjiiQ6sVJcwLXLm7wNBB3xbf5KL1oJJOV1L1LcSO0UPO8GKOJg9PFv5pUsV5OJmv5fS3y2V0l
8XdINffz3nVVP6qYC3bXdXD8Bi0/qSZG54OEDXvoX3JTYe/oo4MIA3JtuOLUX6qPBqKPx6ZEAuS3
3Vu1UNMBoHetXUaP1oP2Alq69HcCXJhqtlcA+mJ3rR4b4d72V3F3EgXFqXm/licR3CehBvld/JdZ
iDG2T9mPYmpM/F22jUv2S7GQPKfWh7eQ0yVdzx+Tv0zdddmQY6M7RoyffP8xGUR/4gn5Su5DpTjz
7tjOjI+N/Ufqg/liLSa/+driQdJhYtv8O8Z0S2Pyftn+XWuz2zCpZNtJ/biAvom86fMBvFEptAPp
wr/Fb9Jh1TRLb4xCo1DLZSuPzScXUJX5zN2MhkUElf8KydHBqMbzjqjGITU43+oUX+IMZw8Txce6
5svF7+J4L0nzpyA+1dh2EvkXecDuBPISLisoqpdsMzWEWn8E9O+tF0g5NpVk9xE1Uslevr+o3g6l
uJNJCzy83V43/9J9gS5mZvJeMvKJjE9pyXmvrosNhQyp9/m2rfJneR2qNmHy36/f6fyFVQ6Yc+qq
Sroj716+rsbLRDUixQmW+60dstSMuAumAkQUI8qaXZ/tbNPtdaoqf3S+NvT7Ppxb7JXo3n2uGyE5
kTGHTCJ9nt5Eg2ZazgPXdzpZWqba3sbc527kMt2JAvQso+fb78Sc/QemHiJV8ew511uKIgtOxBOs
UZl6aonQPvFL8Z6X76m7pKMWXF/XbWd1rWXPTYA+t1yHp9dYOOttN0VeuAx1B/n6Lffs1bK91SYj
6e/HXIynzrhYaYVMP7UpTC2Xc4EjATpbOX8OiIiRxHWeVYqP0qWlxnkXj3AnTZrzTcmX96YSBVr0
8XllYE4yo2yhmXvXrXK7LWtSIz5O/M20Az3kKmq0v2+hcffl54CWFY5wmtv9mGw8EHe/kxHz8j5R
ETEcSyIhksO3cWqf/0fSeW2rii1h+IkcAwmCt0oWc/bGYVgiAhIUEJ6+v7n74vTpsNcyALOq/vrD
G7Ml87s7Mwg5/RTNqVj5wIlTV8a0lncdxNgt7QU/q9kqaRA4UCwyV6c/A4C8pA/+Tp//Nk+PqQdL
WEzuaXCLsbbOFymzoWwCxPBofnwaAywKMP/NRlppFcUtXpXrwUMhdYKT0Y2laQ8LU27pVScFCQS0
hnMCtkUe0NuphDltKeisBPujzAO/b9c6UHNP2BMzRvRotPK1DETDBAAhzcxSK4M8Dzq4jHnjGs0l
XdxXgUwyHoaW8fg4Zz+8SJewEE58vYBEElxyJk/VrA7vi2jc3PL2AdVmBUWaA3sEQm3opQ2r4UX3
DesjVGfVCGTxib9AbskDEzgEtL4HxfaJdSULRDH/xYIYDkSbbJ/9SWK9DTT149blJ1rH8HH8UzGf
pA60rdUvzLfXXigyOR4ndBc89nCUfyN1ClI8OOGHL32CRNkLC50NMxQbEpJyP66+xiipv6ZBAMkp
umuhzIe/mbJuhEklZxbGO/gpQcV7mkBa7wOmW/LbMXBiemqkxNpD2cQf42k4xnACkpCVDgUvRSRH
XddO5/5WowsG4ED6yOHxldkR10ch8QsxXH0em6+4jf/h9oOFzKmCZqCvOx9jU9YcT7DhqCyVzSaa
dCm1W4k8G2KLMd5GSoZJIKQqi00LXTf4NBewEegcXkjqUkYaGQHNch4XNBFQvRg8BWTh1rSM+Iby
qjMJfLlnN4ZLSXKVRbb+PrhGrfdcfbfhAuw798n+Xj9nfGMyj6QQKpsShGIGpPiOr84nkF0J+SjT
xBijk/De22YLMO3nbOigERvlSLtHBkQt9s6LKsH8Fxg/vL3IlTuBMw/WQyrKkp0mDJIXBHNTu5NT
FgvZD/cAMxyJHKMfy8TEZ92gWPkORTvWJzYEvI0xYVefnCrcBdVlclIK1hsWl3t4KbzBlZkazlf5
J+FZYIe2vuU0IdiOEGJX6Aqedpihr7dAF6652+LuYOEgdIBJiS+37tFDysWPvZZ/boLfz1aZLjAc
OYRYe+H69uXUgILtq/Ix3faDbpIQxweTPFt9r9V7nLO2mFOJilNN7UXatJBWFG+mSg/LixDzUCav
86y+YZbH1KkECRusQ8gCbAHva42/m/HApA0Mb0e9j+ZYJvAAAtI/0AZey2b0XSvz2FUO1DaqDy4a
cIHsEGwU9HTeetoCeOTbkmFAap2jjDAg5r9BqEXG476CyK8P+MIQv+GB3QxZhmasOVKvx4gTBc17
QiFacurQRkaT9oElGM8IqrUHOb6W7iaG22Pyf5rNCQtUQkZWQwV5BU8BnpcVZiGLQesafjTNBqDT
iP1G2NNGjWk4eIRsUJ/hmkjwLAaVBOrgUKSD7kDcsCsMk9BBElm7LzaFSyi9o5nR5QOu1f1YfmH8
dHtva0yNUQiOoMx092ZaootbcL5BayCqovtxXp4xAgH4AYqBNzPudlA2OZOQ5GOQdF5Jyw+BZqJu
peWIk4khghyjXQghvaK5nsicsl53YPsWZDaP5zBIFozSyL6GQCniRi3nBhFxTLGtcHpWbVLBdtFO
pJ0J58T4MyIXsg1gAXBpVT/2Ma4p/Fc96lnSBRDn5bEI6nm923tKBgrSJEoggww33F78/yhySViR
dLhK4/6/TqFevDch5xYGYUDo2rHn9m3aO31F+hx/nG0gQNVYtRQeUgrj+Bn0Rwb7c64IdAhSsDl7
6cVpWXBhQ6XKwIC8LpYp64Jt97Vfd+5RzgY8cQiZ3Bg/4ZQDTslMA2D5CUBOGexeONyE6okpDyfr
31XD/rf7+KirvWEglIqnz66/LnYymxd5XGyzz8jw+DKKyct7dxP5Uh/KfTjR8IsCwjjwwT8HzDer
2Rsvpi2lhw7q0ne5o7QjG0jQ1nAPg4ZrBA67xhvZr9gNpLRP5HRzIR0N+TpNxlA4wrw2+gSgMfap
VOCoGdL38TdIfRo+cDpt3VwaWjyCrXtWtcx5s+vKh743rTESdlmNanMuF8IJ9VTiJZ44+hEPvcam
w9D2+no4yb1m2puFLo1jb85fFFufxRd9M/BfocWHz9df+21/c/+z6i8ST2FqczjNf31Go9FnDYZ8
PmUXatVzLiFFAnG3B0dVsuPpwBn8Gegh5QCDItWKr/gSL357Nul/1eN75b3WE8MBQ6R9nuWL3+I8
NSBz4iLdm8lLugZoZJuU0LV80cNUa8arFhOGmDOH1zLDb5slHO4+4HufdoUTCTvHp0UQDXbfKhgY
oCqfuJoC9q0oZHQvvurFM5oaze7mkjWkdIhZgicUj0sMCraMIg43M4/rdODTdQijpTUPYINOlK8b
bGDHYslJl/G+mWFqBIAGpWAqc3PgDjXT1lyx/CY8o6fAX/VIoW7ixMnjiDndDSOmiezjpxuzUTMc
JYAyGzDf5n+6KeFCLtiPyo1Wb5yqwtgOLzp6gkRArowf8gzLQDZUGZOKKT0a4YCTbuApZBzuktm8
3QavIY4pZBCTlDzyw8dlycW206vKSePHgCB8V3xjjOiH6sotZGU76BEA/8fkBKOHCMLXlibpkc6l
1cD5TbBDqBUOEXh60PpXtGnwxzY9p7SeZBQKAwhMqDiugPdQw1gDP0cyYWy7RfRCH2slHpu71/0d
233yKx2DORX38GIMhPK68428ej7JQEVvoSpLPLKqyg4vfOxKdjIfthgIwXag2cyx9HEFHrIM48/e
Ki6u33pZ924shvrhPWcnxYpR1ZcvbRbDLn6v5N4BCLxx4SO/QXggEX1Udv4LIgfCgYP5uYRAOYg/
h+RjIySsDVQrJgGE/Qf9NlkmjE46uyoR1yRdwa5hyfFdq7GHW2FG/1mYvxM8rjeKbmmlr1lsRFjv
mMgfuJiw0gC9JUcT9zw0o2LNJg53Rs5AQIMXRCj4N37hY36u378HVqLxjoti3HqL3y3fsDlUP0FZ
eWwOoz4uPRiYYWXOK5dfB6cTdAF8XkIaymXvaVHUVMXhgMN1utJNmqMh4XNtvvti2vktpuGlJYOp
tVnSpm+TRKcSt2FTbl3aP2l1pmq8xpzgsVtfgZo5Oropob0nIADpFK07YGsTtwda2gYOZYeHglOy
yV0Kp4FulJQe90X0xOY/KhZnQhI/LmV6EBKNmFqc1kN5Dr2H7TwMxKczbINqxbmNEbSLiaNEG6zZ
WJGr2LOt0lP/1gUlNEmyPVKzhc2MC6dL5vw7eIIw2tz2vdXP/6zj0KLURaeidkvs40zA8GaqLr6L
5oJbZAjgsB0KU1JzODBb9BO6O6oO6nf67vvn52zwtjXcdk4c0/mmfJoUbPwnf1zXt/WTzby/iImB
zUXh0UBNxt3meZTeVu9p4mz+9fJNg/kqpuQYReEwJ4sqX+1eCzyAmS43qrDRHMcX5fDFVV0d82PJ
veYHsR1D0C7catfxxUBnDaJ6GM5z0C5LHHOyGcLCSjbYbz5/E9xqcZJPUfGzy8lnaM7xryPJ72zh
Xfs7YD4Xxm5UcNS6yhw4ZdutpWWkkxjCAF4faBGAEpIAAzR+icFJpJdWn05xyr1Uy4wMqh1S1Glf
uBl+t1fpVr2AOsKmmac/9mEacJo3ksNt259jgVYxnh4aoETCSefA0Qw1gDtsXGJjDWpNchQ/SiNg
zIqX/z3Sj/G8iLwGWBG/efEJBlP5FKKlGBe/gJ2nYIQRnFjOdRpaGmplTAEfbGUkph6RVGm+HjYO
u2LhphXAbNC9+HG+KHe5Em4xxSSb6Bv9+JxSDHRbnp0vcBtadTL8QqvBv9QDc2cdJjTA73rzjK+8
nv4WK0cWH0rjs15mM1lNWUACnXfKjL+B/bOBucpkxSNBdi8BRe4X2yvAGBV3AzoixeMevg/F0s79
QronPtgCkfzCHuEgBtDrW2gp6dzYkyUZfvy4XbPOEC/bP3Yvi15MF62ZBx2SVQDEu03GgvAzSab6
grd7Do8Ke9o7VE0Lp4NHcgC5DPEiESY2wmyEuQQHqG4BeMrmevjGEA3ZrHYHWwI6VI68cZCgSQVY
gaIq3UPii2Yh4WaU9itOP2JnB2BOa0n3qDrsypChQdCAVI6myyfKZc6nQ7wH5wVHH1b5ghQ1IF/k
n/dIUe6hunFmQDRcPQUw+o9fe16VIfu0KX+OoYNfSj85WMFkPq8Q8h5heCPXUFiioXcXIpdKukKL
A/uG8FKKkCohutF/PihPkXlArdNqUQlzElQEiMm2RAvVXD+RNnUNDykOGkxKs8zrnRS/nKEKw6/d
CMgud+iFpo2Nwn2cnwC95D0pQBZZTqWpOeE96cZEF353fb/vkC4DijrGunSssJ1rXEwozJ8tL7mJ
wQfxyRhM2eViR3QcMlKQEuS9g84+TwV+SQM+Ix7FYlc96jnbx2+ePUrz4yJZcIbewAJjG8d7sb0D
beWn1WWe2L8DYwbxN2O4hAMsmNEn3cjJ5IQl03GVrBiAULTRy2eb90X+WOohWhQb7NwmIQk2jYkP
NCD9ok3HALQ+Qdzr3AXRG13+MZrJRSM5NCbFBN8+FESpGa+5sJWrYQxEaEyBhBs4izXFXt9Is53U
usPCHDjZ7OyD67ImZP1xyIOcNSP7flfsivV1SJZHEkiOC3zqVC5Jz3Y8EwEf+Bm1j2glWyC99s/+
0jvTtp19D6vLkWShZBzVJh/WrEay0+O4VznAUaYC2sBmGmhMit1BF27tVnQ5L9+byto9wjFwvikj
5uGLF8EilcQYAVcJZpEnjQuMcsSjIjKyqNCOZoyfbncZ1ABZ4S13misQjB/voA6PqP2BbDaju87G
hQ8nO/o62QAb+Oq4pO8DV+fS8R7xyEUnM8J7wWEiUNYDR3pkOwJQOhariCtnZAbMlGT8PXD0vW88
z7hyvgJpxSNC1xpe9TToz2nRmbYQj+OgLsgSxA7CE+Cw47bl7GBPI81U3Gr6i9ZpHXiPjOaOqL0T
wE6U6ILkCX0P2t4JhIi8MwkepUei3z9NisynyU1lAPIDB0Bw/8h1w24HemeFGQeEC5zBR3jTavgo
2jqwgvUHG2fMqW0SLNocJKhw2MNGXmkpfvwxqw2OV6i7AZ9kAjQhMALD2oCHK/63RExCrtYiFGDS
+ST50YoDcPZk2Xxe1mY/4HibizF/Jju0m/KKgTthhCHOZ7ejryRtnWhIlmbrbMcsCAX/joO6V3qK
ffa7TRdoV5Bkq+FaCZdKwNAHXj8zav0GwgeI7TBgqVse5Fl6ZaELkMYVZ3KkM4Zw+Dq9Mb5HYCxU
lAyr4Cwux+wV6gYEGZZXHHLVFGZBg0HAP6k85xCsTTRGACu0c6xBSGqusQl+ESvWBCz/sjkBxvO3
D0NUnTT/ZKL201esEolDaA/IaQGDctHKbWSUkPRf9Z/kVhM0/TPJyU3d41/lfyjN2Om0k8QBTcK7
9m64id8TrO0fDFUbavyKlmdrgALsfl7/a2WrHJEeqoNxesp8sP2wxops/DqSZROuKuxj8BgDXI/3
FeGK6hQVJ9Eq8Dd92cp85drfa241I1qMLJvd56EQRD4agBzKRJ2PzzxsiBP/IEmdRzojEE3V5XOh
MQB5TXdvtvLajVMJPHGwZICKH5xqFfmrrQP/hloMegT5aE4eGEewA/bmQKmGzMvSyE28+vaztZvs
Ex7k/TY/2OMdDWRiNjO81513AGwRPX4LDT0tBGzwmknriMPkRe2ng8c2UzjMUIWEFY2gkgj18h+Y
GI03OsR0nSxh3TskXFlwuZbnE8/dUXCxl9k8FdYB7xOeuIuSRla48RC8ZKeTAr0qKv+g8QdLOiSy
BbLd79ZBipXGvBs7w35fN/MNqNQPLyOOLDAO+jHszPuE9pK1DaC06Gi82ZAH7INwIfre9PUHt4vH
9/bCwu7RX9OdAIFXMF51fHzHlFEN5hCyeTEse0MP9oJKae956ZrlIgXs7bejxBnAu8JnyHr60tCG
MKzRYLuAx9Kk/tO2NaRBWxRiBFY8hgOWVPTa0CtYNdrFnslBGPCmu3gmwfKUHWOp2NBtrYFpmNkU
DMaFIGpHD2MLKPOvzeIz8LUiekEwSHQKWzoSlPzPHb5Tiz3eeV+CYCpH5a5w9AlwnHZCuIwyS7Fh
uTHaM7n15/gV/+ziginIpFsA+7IbOBjs4tYxORojzsVp4xZuQ3kkLpaiA4nErjc0x/Ju8JB9ZBE2
5J89Tke0qZ8JRybzkU8jQPQWzIqezTlK/0R6ss/ycAOYPCaPfaJa0pjlmc2JgLn17kVcXrrP9l8I
8OZv3gmyGwzeCgEtsyekmXG+k+3WbG+NeUltPA5CTmN52vrEfdha8JkBNdVUZSxWQah6busW83oL
1/p7yhbpRiHLyE6PyYo7Y6ksdYcDgmd6TLu9ePlEcE8x9Y9GUNzGmP5bqU0moqccu+PHRTFH6SB/
K1xBg53S/+y6NV2pxbcOmGoRpeeQ64eCosXInsHxbKEPOM/oP3mTFLop/QHO12v8mIIed/5bWDLq
G3xjuQPxZ3TbJb08zv612TvQDA7J9iCL/tG3OzsJWieD6RGgsXE4dVy2CcuS+w3S1yjc9UnfjE2g
tenl0ReG2T0gUzavHDU3yYW/sCJOzU8sosnplWgPEniAHOe73jq7pDuaHJ4mxdOO0KiSZXTDmhzm
ojEmawvI+cvPXuDYyFiKEF42OgK8OZhAjmaohE8NyerNVeKbplCylFBGhKmoO1I/nHqt2f+HjAET
02XA67jBY6LAU0cbX/Y5HHwRcSydcFNVUb9vyZPA3x3cC+nMlnBfrtdNpmKltnTNp4lYqyVj2dyy
QkMLvepJNj0ooNEh3uMu5+BkbBejHex1hr0DXyfHA0WrwomD3cKpwqsI1v7oOXlHJAQI6DihYiOy
MnWQoPedYLU7lF4sGKzhCKtpMbK8PEYbFj5Pa6Y7TQBvDcrfApCCJ+XWv2Fo1ltzYRmgADXNyjfY
W9LvmB1AMZhPCZcD71ew69BtiUfDRd5WLwQhNdP41E6LmYr5/VwfXYvph7SdwSmaGb40Tme8/KzF
64rZDHoXsV6XZsfA5CumEpSbErKznZ5e80+zVCFSIucgoAzZsFNjrAbuS9aY4Sd37SCPmylbH8Fs
GIOHJevK6czPDknfuPpTXIn0lFG7I6NrXDhkW2kuOUu+DGHr+p53buF0Hm415BIlx8gtg9LT6PHe
94GP+fQDD26e3MGUBRRhnrjY8bz/DiH9gHZg3h6uc1Zq2wLXF8nljhSXpXWiHSs3fS35ZydyO4EY
jBVwpnRMDjUgAexjU58A6j2+XizclYG5alN8C/GqO6h+7yD+6WPRWfIVNNvSA3C7hkvee/yH9/E6
cg/FpLgCnnBgUfUaa67AvOSWxbINnzf2ls02L9lWj15zQhGX5937CAqApN8CD4BXsHseyw1cAe1w
dga+gOcO8qMJl8Q2sdOncQ74XL056WTsApaM/Nkul0e9G+DiHNHRJCPkBzzDiwKocDsiBOay976q
VMR1dNL2qogPe94+CLnc+JRpZrePfZWD5XvGSHgix5DeTP3ryM4Z7zBinQvzxdG556jXA+gS6cjm
fhP195j5Lfskt7/5ruWL8acz55xHMlvNwS6E/4a1KOxrkHwSU0R7AH/MGhjj8mupsJpn/UNKoncI
I4ExFbrwmEgqMoUMeXmmgydhY1ftyGIrfxOREfeoHnR8Bd/4bzJoTE0Z8496zz4vi2JMfs9z07FI
nIN64BdIX0gESWp+UlG63/xeoi94ji/cFhIb0HyhOj/mkvjCoFGMFdCdKckfPohQ1ZjdrUGE8J70
iMJwtGQczfrPVZ98wdhl106tQvxBWWSDufzxDNJA8aAL//7Di3cNPMHYsiQrxjidTwQK9QEs+RkE
FdGePg7kFb6lAl8QJn9p44FPiQOLzx64Wfu8wepSb+pFvc4RzTEhTyLWQM1O9YmEBemUHcRIJnlj
mGboR3obHcstQdFm9UZfzKYBzjQiBmn8pBBpUC9xxRl3BIPdwFCh4GOLz9z5wqJRA+kJ2hXvwS52
fM4zEfa6o+pj+BIw29P9kJTrfxzgQAFcHDVc9ymMRNWWZnjtCW4AxteU0A3GgKSISvjTeZyI+BcS
V3bgkCp0eNYua2so/IwqkeJh0Z6+XTBHzMyh44K9NLCz4ZrR/aOS57GGc/6yoI1A5Ck0v4ZUXSJH
GMOaSqJFdGVB8ZlE+HsuIG9UQnhLIaMQeR1DJ4sY5fh0vjZh0SsI8qogfbB/4GnkP/2aEU3zx9U2
EgVIeJXg6Ak1W8V6BD8EkJWzef/wJ8Tvz1zmA5AfF0zWxF4Pk4nehgIA8gEG83QyWLHu869w2bFA
3YXFWkDs3cCRpvuAYM+/eDrysgeGBKz+P7u9PkJ0gUWPDT7QGpMGnfw/aYBy5zuiVYX+3uc9qYkD
TsOkyOtxaaFBq7P4waKEC1T6qAFBjUIKC1xHdtx8Z/GykZF7pSu1XdEwpvNi0/PoeXA4gTzY0Mxn
wtJLdYpT5TKMoVuGvzDSN3XfDq9QIuDA7jGEUVgV0qEAu8D0LL1n8JkIydvegDdqUoTPV8VnA3Af
7DU2eFudaUsm7AcC+KTByJ9bke3sCu8vczgv2CdnbrHAts6w+crUKUR+DChfS+EJgCUHZkytp9Jb
ErPIJLN6rT+r+GTE1m//Q1hFs9Ot4WpWTPMqUDYrxfAb1KFFsle047e2K1arPOrVRQOzAjw+Zrvm
lOPGcWqx7ziPvyjeQRKMB1tSddc4+abPAh9MY0pdmQxXg2O0fa0z1rFwBQOA2S/5fHLwk4OQ3wUf
AuoTLLiQO5yECh8eAHT+sk/MxqXGYmAJI6ok/cViUmR5x3q0FxQ7OKdemI1Wp87mV2TahDnk/EX6
CLTQH5d/ONCCBlUH9tp7iLvidJ0OmVEFmmeQC6OeDJo9blX1MRlIF0Qap9ffYKVOWXUSwUH7D9oj
wmej9Wv1tpo9LKJuzfYkbS094CJrgMqM7+eJoFSQISNMW7glDcC7lBmFe0pkCWjrkF0yqxHQh+Dj
wslkvzkUfsICA2vNz8B8A/6TIXHDNV8Y477Y2WCZioJ8L1hNd94iA0N3Z5aOcFffcLshR+AAYoOG
E5fF92Q3vrLmPJHwPftYfVK8PoKP8+LHvPZPsxuwZn38K0k88AFI4QfDlOf3FQOE4T4IZ5oS/zGO
b4jT8YjmK+ah+YFpwN1XbDYrspmsJIJXPFmYEpOCVTokpwRfGHCh2XVknmFrcavmoF7kBHSHNzs0
GiGh5shftLKy3fPYz8JjASpvCB7m0FxilZROOAbOoxrRI1O3aPM3rVtn9IiJ94L+NpYHaN7BSXOn
8DCfg1nAk0q8svVs7eef7HycHhUD9wiwm9efupKv6YIIFlBPpi+kH+K8GN6RCnY/lCHsHAanHFu4
+NGRUkRhBxtrLfZ2U5BoFHwm+66EufuEmwynEhuPuZF4Q8AcCMtXoOP+jbf1YwKLceAjuXIUJk5C
jghyJ3J5eW/uedo7e53d50EhNjqZNlMNI0wUUThtmLU/2FTOV4XlbBcfO/ogDCOAAlAEaj784mRb
2uGqd5D81/bHWwsUv5mfz0eInLilVNdm2fp43+6HwuQTgQNHFzmI/YAQQaOBAWHGkLzmbGWunQpD
HLc5X0ZJDA76/pN5uI1sV6o3tbDlz8JInC5ycmWmlX5He40CV/u3ulVNuZwQJ8ITCLQHlk/+BEIP
jv8ezrW2zJJlhtKYm1pFNdxgZoJSVgLxOS5/G/pwSrGh2fJgAl0JkOZBjRFBb5jFkfq1I6ZlZTw3
leJRnxTJhhr/2n4xaSItfkD9dLPrtzBVv41JPAe7Y7kemZzzn5r1A08NJJrQxaOnK9gdq1s4EeeQ
pBeR1I5JBjoTXo4aSrubz1/AT8mYXSXDb6cJz4acPrp64ICXnCA9E6RUbz8T2an/hQKXNx4s7GKx
R2CoUyf57rMxruUf5a8ShtKI9WmbXCF62IDyjdQ12w0/b7zh/dctaIBil5uHFkz5QB8c1f+8z4A6
QBKxV0qFWBo6A4s22hh4DMvvjJHZbXcYmPYXS9602DUAsUJo4SzitqaighbyEd9TcM3DZ8d3/gN3
y6ZdkB+KygabSDGLQOSNcE87AgpQqKBoFca/1bOGQsuvPos8Whg0PHQA3OY5L1ktPtr089qUz7uE
AYc6R8kGyqZHzrv22A7oyox0gUy6GvLlW0toHeecbhrYO1segN2fGX7MCKL0FJ5e9bGeLpaKW+xA
2Ekin/I13XpDlhuRQbiD4O2qNyj5yCqWfaJ8zbueWlAQkc0kqwYTQ1TUQNYE56xZvxOd5CmkraNR
wHsbTcFETOcVb8ZjmgAVojuUHvCFCVllMqAj5ScVerPK/wUkdwXZKVzB51kOb+QYBy20GlhriXgJ
0osabB+ZIDqXlSmdBWlMhC2xHiuZuShe1YzziK9c0UGnuccxbML8CRNylPAvIe3NYanTBq7Z29BJ
8IVwB3NmN8JhTTg2FsJGoDy9CNrDSoRC/I1wmej5IVJjjnSepHLbcz7VOFq8fc2E+NFytbeoitlZ
P0ofg6/F01UPELtQmUHeHXUW/BJCB6HyBQkwGV/2gpi9KQ4nT1d5MO6bUHRfgXaUkUW/Z5FJj8vi
QtwZNCUchayG89bOWYC14lvOHsP51yt5Cw+dTUjrSLu3FwEFgpsFzaqDPQWcozOb/oLerfO+Nowm
W96FF8KU6EK87FQH5ddvd2AaGMWxsiQlaHXednY+T+Cq0r2uwS4cmDwDn7gmzX6tBxvo/DQjjoTD
nxnSPmLGkJtS7XWzIWRdqIHHBM+Yy88lhS8/j9/88LFf2Rxr5B3LOHaovgRJ523pH5PAzPfZIQIc
YH3wlzwdKTwk4TVBjB1ZeXWofttEmkX4sILM/NYgXE2yNvr+U3fhp9Os82WcyVoHERxQzZl0cQFn
bcDotkzvkjsMhsSKeqndkKLsgnfO8Zudk/0FLXdSQErdKQc+2GsOY55pUUCWW9n/Z0SlLQThZk2P
3Qqn8xvHF9J6sk0oFXNM6GdkSmWj76ZYftTRj1jV0Zs+Avb9NMahYANHouMU419Nu5k8f0MEJwH8
xJa9msbctCMDOe+OCTcasXbKJ/0P2Udz9Y9S34d4A4KxG7JdJlkuSEKnehhLycq22uy8lg6DO5w9
ZVr7+TUhN5OfXFDZECZ3M7Lw4m2P3vHYu7wlJ55KGaexE5NrWM5LzeuznAIyILUuXPQ6O223aYQ/
Sj5vrae6Y8OeP5FlrtK39WZDvoAHpaaOQfx6f/9z6wnt3oTW3S8u6aw3f8FAYxmhn+nO7T5sCPDs
l1czfqr3sLc3YCxqZ0D//TfB6uO56kBdI9B0o4ciBqXT0cC1gLyyD7ML2O1J5mlN23nZf7Tv+6tZ
y4Tb/uwm8mJxxb0z9SiLPFI0z9/trqGIE48Vk1cuOcnXoX6RBqTAEgJxIhJKceSfRUVU04WKD6A+
Myu2er1lN9gSV1VHTn94D/UNm6OonLyHIU5QPKP67tke2rcrw7QDS1bUBYbOcjwlwil62vnwr/ec
tYT9Pcek0WlRQDdO74c6s3/+a9R5GG9oI1glYQ9YP9QrCyGs2b6EAQ53Ou6TjBF94GyfMYnKEaCm
Ik5ECbT5oIZJnNiJ/dxwrKGNZeKowXUziwg1xH+MppRD6KPMWF3PRkQbYsr4b4dBhwrPGP0P2l06
0OcHbYyQK7B5Fj5oBiT2tLWTXTIrSawZfTuBOufLATYntccKLAng3p/6HZvpAYXEH5yd7wVfFPh+
86rDDGqUuq0OwW2FTowhigk33z4nr3r1Yv48JX/04VQjpmgkLipbHBbiYoWOiPDj92KbBYZilmhg
AZvNs7PhqFY23SBAH91R4NB69YRPOo9W+d6C5T3JqpADXHngYt+FWTR8SNZVOLcMxnjK03ILor5g
r3KKe6WtNIgrYfTIqZumFkcoTzHTu/KzUebXOpkw5gF0NkFs1U1FbY/QZEDTgrKmFle9XQCeS1Cf
1sPPBO4tJ8Mctgyt6dBkwHxvtQ0wGJAJ2xhyYcugWDUnlg9gARytF8R0yDES1sNCUMPNwpzfSs75
5Q9vfTMiHg3cTsTaws3wiPfy48zK+B51rJWCmFSVxuwBpq3OnfVa59hujrobnFiKa3qBqh/tgEXY
CEMuF7wevNX+PhD8gCP3FRMO3d46dz5+8ThvwbLjS4Zl9w8sCQvuoVeanNAsz8hZu4V7RKiI4vY/
2tQxXMsywelsSprBtrwq7nuhDwVcMdzgqUaHxJTTLsGDqDHDkexjB1uzmCQHjwPW7I54ZsrQCGCo
QIO7UIGQCque0Edg9XfMf+OvPBneSWqAG5cvUZehEfZplooZuSCIUaGKXJ8nBqDoUnJtazPkrEWT
epYsIYhAEArxAREGDI0BQjJ5/SZuh2Gc8JzQp7Jz57fP2EEdgtSyt8BvUabGMeOzVwF4ZLoVvghE
hu1pyYR+vzeCC0H8I3QkJPzscH9CaI+6iyOHbhMLOvzq6R2wEqB4QEZhQyOeahwwscsYGGS6sDcm
c5b3+XMyXheKsiLchxhTK9WpQxeJHS8Mv0Tp2xgGff9UFws13h+pDYQZcNDwmPbOdzo0vecw0iNq
rJH7Yj2AU/wdPQ9PcneMcGGMFuAVjJViGZFbvYAZoQH8eOMjYWWqw3j/QLuOb0HdiJS4zwT6vDCm
xmbyiNMizuBn4cJzZmPX2BLys2Mq41poDoajvLNk5BaVz2ybON+TYpjG4dafMcACqm2xIrR6Dmvt
9x+OpdxHbz+9GsRfjnj/NB9wxJ8o7AUrk+zz5pQZ4+oS7pNF6uqrM9no2VZhaT1LBS0qmxCCxuND
Om3kwPbeD1a0klgGcVWv+JapE0ZzujDcxwxwelwZMFZVnYVGVqKLE9YM7fNrix4jfQy2rdvftgdV
sILliX5/35FVi1AdHpRHuGe1aX+3ZGLus9WTdUxp7qJHR5fCY0rlFv116WjWYPGDpvGBB7MFLwXX
ZriGUb1nTX2Jdu1KLFXhcMMVh1baPACGwSLaMYUnvGRnECEXSOHFrZA6H6j5UH+jMRvi1xFOiroq
JsY0RD+UWc87fQenOiYEoKO14Mojh4adNs2VOYt2WnaoFOQXF9v3sbtSRXr0c7PfOlwqqqcu8n3q
k8qpQJ1nRUChcJKrPuWVkluEG96qYQmUTqiAtIRwk3+x/UO2x26nJyJB2UyzbtF2ECioIfpGHoAL
jL7HoflC0fCZxJf+mp/lic/PTgm2TZoNhdgk42QDYb5b8HnjXZt6nGwQiHf1Ew8S8KZuU+AEjyta
OjqvkwmY0Zkz3U3W6vE6nP38okFywMFxoSdBj+fq15g+hWCFuQzhEt1gMrIYMyIImiZBLQehw2QX
AI/vVAbm867Y+YQA4ffkuYiWNZYL1xoiHj1I6ucYuxCwKfqnZE0nAvzfcyit7I2sJ3CeFZ0SvPMh
cjPdSUgJLSWcJR8z/1phNDWUIxRCDWVC4kl/gp7OdvJP71t9Zn3zNyBLyOfkei+H4OsPHUYJJN3U
xPSedTCkWoDAo8ZGClU60iXdlvBzs/t7ORuXR6RfkUn3Z6Sk3vSLDfdVsjF2TzFOISoaaR/3/XHz
RfUbdzOwiRygc17vG2aqUxOa2SEkqGT3nbztuh6r8uS1jn5i13GGIdQy45oFX8vZO/9MeUuXV5HV
+ad9kbzjLCA4nZLHNoidlAF1c1HCo+K6s2YxcNIDpZyV81564g/TUtNavmoHdi5m2tWKsT6vBHZN
MTSm3ElUOBjR1EfFy648iYMr+zu2wLqXeKxrszmVAFg+unRoa6aTgc+9/10Acey+m/gCzg+rkaZI
CZ3kmEumwYqrG6MQwBwIYSEaOnk8bpzu41yjJZ+Pgsg8qt6zaYvr8ouA79dcB5+BksDsqfoKowrf
/+ELQwv3h9nHgQ/+LGBT72lc2Y0YuznXMLPO2LyAU2Mti/euYobsWmEajtS9CoOmhvMbL/g0oFdo
rzG2C4ahU95gg/8WiFgZ97ses0DjS5d0C/bIR9WHQjbx2wz+hkNApTqoEaNpuv9dvDr7h6cgixMq
BsgE8k1aHdHV4YhqPb3v9D/mzqxZbSvb41/FledLWvNwqztVF6ERxDyd80IxCwESCIEQn/7+9nGc
thO3k6rch5vqcjr2sRAa9l7rPy19DKx25eKwC0Uv3huXJyYbnYcQnbM0ZFFYPTpoqZkUbDfJQxvu
e2rIemNkrcs2+6CgXaTtjapN3SWKjqGBOu7kXzRQpeH+5tX5FCic0NGpAjGECB7ypuExiRZDTOUT
UVIPCQJg4hBdIuX3tParHd9zP73uoBtI5yDaA6FiKx0knDOCygjHEiPWkNswKZgWYgsq13iOKRML
1raHUz2a9Ciw8UwhBv47YgR9v3bqt/tc5s9njUHF0KAjoiYbl2Lv2oaYAjVtqz26IySlaMzqCNks
io426p+IzeCxBl9nD2T8b1zDWeP3AvvJXfMKDXlH91RTwvnWO9Ikct0JTm83+J5RwSMJVbRrgS+w
Rbs6ODprw2Ou5jBFonVGozKFlpq9kBfK3XP3ML0CBZJDht0J7l2FvVWiq0C7mhfoqCfCjbPIfRSY
uHZ1+PU14nT72jLd4N+mXhLTZ6kvT7TmHdocvIhPGwc+E1hQ0AZoIt7T+bkODQZ4HByFV3JHssJp
ntsOlOFjdYVIwefTLjE3lBNpWb5m1yUVP1wcbxKylgPpcpkQV7HJ6OTjuriSZPbrrYGbUXYwUxDL
39IRON48idaZWtyaa5cuEhDVAdk/C7Q1GyTvBhrppvVe0ZVd4wWZwrM9ApBhSkmlMOZIzPRqeHYf
RMR8I/KuWuncA/DG+1ZyNdB9COmSrCFcI5Dgz5Br04CfobG9RvdSWKQ0N793HgxQI5qopYLO100e
QIOUN15x2BKaljjdqIAb75gWsSAAPqWdxQAVsKvq68UrJhlC3jBiY4JHGMKH+kUMcRU1OtQe9tsq
yGfMHN9dd8cZLda1h67g2k46+2ExRqRh86qRxDUsieEiClYNlG4VbSCDJukWVg2RK+/hUQtJ+0W0
xIU9rFNg6YPcrNrX9gl9rLvYYeOh12zE0IiPkswgUc4mzARb9IVJ4tYUsoFGL5sjxsIb/8B+U9GJ
461HnnZq4VJjn0eJy8k/GWHZCBVysAkgXbSkd7iLwtON5nFcDhT/IMEFAV0ntWOGlohYPfmQt0ez
RZH9nMtvzFcSYPiewD/vBkJRbUThsaaAld5FpAdkX+I8b8DhzK76SMTV3xa3NvixNkuCy1JlD0f6
r4PGY8N/zitk+vspIihjmHZgxFpYD6SVQqAarBvDoCntBoDryT5iqaG05HrxycSwGVcPdIuFHspA
0pbivvCWsiT7xItqK77DA5UJBXstOlDAz0ONQIJq5S19T+KLT+hru5qZqLON+LQlGPFFPUQq5QOC
esY0cEM0zrSERTbEI5UDKV5By3xAOqIbFyAVK2IWGVTS5BAImZEHc0X3fWsMb8KCw5ZD5CGgBDvR
oAEi3AH5DlnvNspKTKlT3xg/jnBkaExYhCuc7qhr0x5Inz5hokolsogR1vA3M8kt4cLHdnCTQqgV
Wg46RYBKkJi5pXnG+/2G/MtFdG9Ws4fcfBiMwObeZhO8v4ceJo/YwLdE2VGmXW0mtTCpexy43Mob
SFqI594FTTxg1QqHLNHBaMb7iFaKDsLYHSa4I1RSszrOwfjm94HOTI4WQA/biMnMs9a+zbhDYfY6
QQw3X7Nq76F21XkChjV9IgpBbAuscoiGefHeXyj4ECkib1Dt8FWE5Rwx6DuN3Slx2RziGlmCFCSK
iCHg6laRUK0jSZDZBSgMInB1m5S+YI9wOm+L61GHUH0WPGu3frcbkZ0w4hmQkcs2upBMt0Qnzfc6
dqkmVOx0hFA0FzNQBvrx192h6CBrimjJ7SkkuwlUEHGQFt62Cvkl9FRPGCjaKxeexIrA81M8G5Aa
mV8gxShachm91sh3EFKCVULOten4zSakjXGiQBXlCf/DOigvYlYcNujjdI9Mqi8dHJBOLOLG811i
ObqhHF8nE2uwPwWXAhTbSRoe7OxDHQo6PmLafA9J3XlJ7uyqRso1ui+5PjKwO+UraBmFGJUpn87C
z7ApZlCMoU25XEIUbQhxwuHlsg2wkuyJFrjA74iIPBG1sdr3ACRJUWyM6XEAbWHJeSUR/CWLKZmn
Okm7F3K+fdKcGYukMhseBq5TnOit9tAFRPb28C6QzFckE1p+ohpN3HXPtaK/09JxTpArxCORZnpE
coVAh/LmNSf/9Y4AzOhbus9Qq4rBVO/lhGxV4B4RslC5F0qnpzDA0xLS3ImY7MoFBSf2Gks3Gyd2
RLQ2qIYVYqDdaq7N87n9rtYu23/VI2nVZpAafl7FJaelptvMWAirQLmQo4igCTrGLYCMhbH1RI32
6pRH13pgZAVfIo3r1L41BmBGXRXRytMxDL9ksb35JlbdR48iG9iICNQMTdyraXTO4XY7DMeeNC0S
V5qcJ3QWz8HNCu/j09U7vunvkAZKI1LWR/Yl6Ny6pb/DEfdoJpXAIOI1QJo3Y5VHq2cMWZHubVCP
vJ1SNYhgUg8G2mg3/DLbXEzekJYCTNytH6HVWfSUTsPXsC46D+fSNcbHEB1ZeH80y641Y/8if9Bj
3ihlUcd+14HtAQLjxZi9ktQUyav6NSFiTXXCIFLvuiGvG1GMRlAqQQNAAPQrRRtNgCD2Mzm0qUt0
SlhHPUYJoFZF6zLEmvWCzKAJw4lGYRDrsINKIJ9a97eU+JRNMVswQ6J0aLn7vAi+iWPS1YgV0UaL
sTV6JWOjX2MfwBvOE4SXcUWig9rJIzRN+3e5Rdgb3fcm7WYQPY7OfOOmFLC080wmpIk1K3XKt6IJ
ggKQoa5jZZ5MDWTSI9yfrMfDQ/zgBEEiQOBhetav9wdLBesD9llyLyFgTsLTnbeTqO6UkLP7ZTKt
+0+c3dgCSJ2Z33ktbiTLSh1iTtrExbkJGjwUfshrWMdnR1YcYEyr9WAyQbcRN/yaNCHk4TIWslHe
qjDsug/Zvc6L6VXY0Y88xFPWtnd8lrANIF+dFDSI7QzAvnOa7cPTKcBixSOHZB9BItIE+Y2YdjS+
jy4lrhSASbml+xJhV0IFMqpnbEWPJclRSktDQMPMw3tPWuHewV65EfSn7ah1H0FZwWZyugUICBBs
YzWIXj3im4iaJojWlSISEY/TCyJiMYLq7uTLRgCkA8Bym702rOYsgSzDZPhALjx4Ej+mI2LGIPs2
yLqN0BzDJgLsEaczoVxXTLGw1NQBC5zfIe9ZznUzgMnJ7sPS5ignR/MOIXNvX/w53zLMMyG7kbrJ
BIiS3PLB4mPsH4sDgSS3Zq67x32XfdK2KHxcU45oaBVnPz5apEL4ydnnticku7yGF2tMfVk1fFXy
c/bj7nlrL5+Jd0bFQFutdrNG+44I6kFaIZGtJo44Bu3A97cN8s/pMSy/BHBVmrJf9yAT9fdb/xA2
Buk0W2aBtC67GjRg3TywJ7xLvL4ZOQT43ZxLRH6C5hbAEZyYBra8IILnTOm+Ni4Ewh/71qhkf6NO
IxEGw23CStwiORmipVOtedh3HM6EMp9fO/zrpRNlRjXTf2lezungqacOfzj64GQ2paopD+xnM10d
GwD6zVNbRBnHuluiPSfOom4aG4KLCgbNPHHuBed5cmRfCijYrILmvJntoMdMFMUHv8K0/EbwhjKm
WzVwRSCRrzovxuWSeEMUowqYTGqW31hqd8yQjn2Ms0t0tKcX6eXkjSB8oK9C/58Ht+3JGmR0NMoj
eCRAaY8wKZkwR3GXdi2muJuuJHRIiCTWMtrKelWcWlkenaxxTfPv5UCUh759JvWUOCC5STIzBc2K
l0Rix/a1u5ufmaZAJuTVxzB+UtwDiVjZsjgIPlB0skyIoxbaO+f5ZXbJwz2TG4hwN2N4PVOEJb8p
RMdw2biBWO11eVjIzebBdlUruqKjO1z848UvYCxQ0TO3q81+wHkomkOU0unWUVXfTgMZ+6LUfkmD
FAiXdSYd3DMvw6LIq1HADIb8Wt1dTkmWxjVCjwThG/kzEf/nTGRP7b5IFlFdG9EDt+4cXtOORQLH
IrphNERiawS1EbClPhzDZrxKSykdpXCLAlDCMXoHyomJBChfRQvUVLdIfvGw6rEKTF1Q8jfL46hE
uCJHOnFsJOxTouGuoVhB7gDXw5ntVHzkbbWbTo/U3whimtz/xGxd12xNHP9VN2/r67Nd1j0z6zJ9
DjCgaL0QFg4NlBZFKwf6J4ISZzIXcn6f89kGKRpUMq+QQJNL3XxFxS5nc2KJKl/unkyLDiqVJkk9
Y4lcjAPiJDSdTXMA6laX0Rn3K7d2qu7M2hWB/ghJIcvxKxK/6eg8qGCGJwrKoKybHMCiKw+yq8M1
vNr+lUyopNUg3SAjtdhJpi/WvmaJbLOv9VRf6vOXrol7oSde17ywd9/CXOoush6t9/rc4YWAAVfM
0I7LcyvjQtwQX0bPHbc9x5sG9Fl4mIOv6wP540rBeBu3Wue3EN0BTCHhHsAc+M+wOdQux8CsfvLu
LFTc4eumuHmmFEuUj86CLPUH4yQF2ufKmX+o2+zc0tnJCLBQ/D39wMlVa79xdPGFU5aaPBFPB1i6
6tGP3GZQSJTa8wtNAN9z7wOwnoC28OM1aKt6d8tB90mzqDaIqO4c9Dlh37RGShrQiAGeloeOiaue
Z/rkXl8hCbx0zA8cjEYL1h3t55XBimcsZsj4YsrZ0pxYdVDeCQDunVdAOWA37EyUkdlhCutHug8r
tsQ8hA6OkM4d7S29aSS/VVEd6SO6vAtjF9FGoRTAPDpo0wHc2vXoukKQCgBcsatHC5slvQlYgmD4
wfyIfRPN0wMGzj+nISF0Wta/4PwvArDybO+SZVBWUXUjk6KaMnELIoYQIDvt4ivFNpQQcb4HEUCX
bUJCtIhNDVLfio8zmj7ONJlQRxhq8LBc5gUBbsCBaCsRUzRDmkL7AvkNaQN9gZXALcc4DonCU4nu
pX1DNwTLpODVay/W3B86FlgVPcSpJoz60lCJqahf1DA6iJUYFwvd1UufEcOy0b/OsCpgNLMkP5tr
EsPKiSwuivePfkw/9h/vYggME7NydGxy3367R4cVW3FjULfpfElIFzZh5As+vEtNxXYT83AxDPMz
T3ZA1vWswyFSPEczkT13iegSii2WXsY2bmihIZCI0LzskRaSA5ZyA8F858xZ1v0iQppVE4WJhAlR
gtkjIvc+o7Z+0pzGyvA0YCpMB2RSiaEzYbmYKzy0JvspDaq5Pr8YXEf97hJCfpsid/EvDC+OaWGR
DQzpBdG3QPbW9265RSuXgts0kechyDKCKqCWut6bRfcUH9EcU8HSnOrIcxCzexVioOZiKyaOwx9z
Tw0CYyl88AasG0wuH9E9PXsgYTJDJQOpCdnHg0X5Krgyd78joUrko6GLfIOXgx5WhtRANCt0uyZG
Dp5fyCkQGzStD7VbAqsgzElb91wMx0YTmJqdLG1Dh9HBc2Q0Ygz9Yp4Dg6k0RuSyne1ZM0S/InDd
Id0yIduk7Y/BT7CcTSDGJHL1XvNqoPaJzdj3yMPqnHsMJHzLGS4XEf7A6yNCHwhlxi+OscgpBs+U
Tq71WIMp0coBEU8a+AlviDsgyPdwJQ//vjp7jGNZgz60qigPaKsRrPHuyX05rDDrMyKPJgtl8GIG
Kf6kO8T7svcQ//UAqeioHi02CKFI9IAxSfBrYYqP8zbMPEcir6ESHu6Tk3u3WeGRajOrMZpG+oZx
YjxRfcw67cXWZiDyg4NaXcOFuWMaMXU1sz9oZF7TzEeLJVw1ScwYrcLoE3YmpqFVbWF61KnIqQ/B
FgB9gN+g9ZmjQLT5kBQQBOElFBHaVIbV9JFUSQNIocUEcpFns55lzNE13ftKqL+PYmIEPy7iNein
4POZ6Y1y6o1TJmQPOGlyHXGT6X6ZpwIwQc7F0Uv8U7/QSKlDZlD7CPhuaYBMoDE+z7IxW8uKoeY8
cCSkBOYu9Y2dHuJ1DxmpXPgCeKXkFrwqbbQPP2h2WDnBifDFgYk1xCjkHtfrUY1BOibVrAr1jb1h
Ym0aMThlwhsN4G3fY+60Ejc2HEk2OnQngq2VmVkKlEfng/7I54HgmSW0BESPUY58wxOD2xjEgjCY
rnsFjcwLKeATYM1qXGH2JFb0yfBkFOmFo5cUeB7Dlha8FtEJqIvsR+Y2Ylx2WRFOAw5Y5VGR+kxl
5NQZnvdUR4Du3DHSzLmsU1LugRleGzu0afxEiCIxjEIdTwytviFF7ZZ4Ka4kUgOQ9ckeEsFioA0Z
I4jwds8rIfSbnM2edeO4uuvxtQYym4D5xvfHlIt3IfiOkTkkhuBMK+hPhPp4ofkJ+Dymd0wSTM9d
CEihGpunNggabWExecZYoJ++ts6RQ4qcvf3ouLtKvLRIDVhdtXhvefrY3oC6XgQGR267V88JOZ6d
2yybBDdZrrnl6p1n2juBKdaEtfLWK2JYdD7svLrRFIwhK8hvGaRLqvsD8adICtHr463sXNgG8UMN
dYTgWLvwe/UYMzq5DB9DFAhs3Jj/Osn4/MQDfRqXb4qYUMuOAo1SgjidAu7hDRHtnBeKj7OCq2cm
2MnAQYolvQ/5wyiwHlBPTBQISuSCY3Orh8UAhTNdMzcOIzbiu95hniL0g0I4BxoBVChUxFyuzqJL
kF93QcPVhZkBLK4GwIA4yNiuWVhBzW6IBjInIZGSIUoieoOAX+zPvF0X2ijAenRT/QPe8eGrJ/J4
UMdvUEjD7DOHirsrBo1qbS6Zj+KA/SXO7uDYQq5OLUL412dLLPsG7BtSX9MB6wAuh8tDNPsoBjop
ygzFY0/FVUYq3j5UmAPDyK9+vVR2eIU9ujSgDdI8d7pwPVb+jcoPIrmLcAZwLBN7xPTaY4ToDrrP
I4yB5d3uEblD8A1pnBH9rxaxkrCjs7s/8CeJLWTfrkTUF9+fBRS9DSachysNwaFfG50SacjfwS55
gUs9RscuyFrwGNUijSIgPP0pFN0hzyzPsH8Mso6CP5pYDQYY8XsijsRSe4ut2tOFowtX4RZ0/D4i
BPeKBWRFkTTDENKzxzTdAFh86FiaVL5p+U+0bSHY+BuO1FgbHKbYrfURW+gK9IJelam2WBS78Pjv
DFGNGx2ugbA9gpITn9C6oJsTmoAH+vwDyXRcU4xdxIxrEYsFOSh2x/ABphA3vJ2fDil7twl2cg2o
uOzmAzTV12HDeQVFD6D3RJas4tlzOpxR0a8mJVy8ZKDydAmTUnbE1RQbgjkvHhSqPAeiljs5k7w2
eM6scohEB6GFlHep5R5rApdhzQFCtkS5LCa8fcYKSJNdmhwVzlnaHQWKeyFfyvakSMM/jQW3rXqv
NYlfpJTpDG9hE1zdtV569FMEyTIrYWDHVo8W5Tm0p0bvabbo0J8vJujcmKeKMSwJnzgfWsmI8hJ+
tAHBCeUIn78i8RUa00XL0y+9XDjHFF/fqGOUmBZaXyXmuSBHr4+5dWVgMdlHBKT0cJQpFVneGGiv
O+x5S5z38oO0YOd67cJBIanSS/xNyKy986pi63+28NRwFQNNcoGPKOqpDUlPEOaB4kMmlHlEzwje
CZlg+0lCMZzalgoGt9DzsIZgaWmmJxZE4D2GbZxDCl3S06GaqKCTfUBSNbLAw6jwyFvmmpot9S1b
60zZ9ojVgeEAaRGaNcjHkPcAzVVKMMSkCqhyOB0eCiEXT8DeO8iJfcRkSP8RM7CDiNwIYGuRUssy
bY8XXVrgCXANXOLNF3yzvkFcjDLGwLVsQqsLF+cT+0fqNohm710gi8jdVNFrL8SQCGFAqIgWZROh
8ST3HG8oKqFzyPbAHnhevZj6Q7dDzZNseWLMsTVAlLS5NALU57cVciqxSRITQxGwwE1FwHqgkXRA
EP2FzDyXkRLg/pA6Cr9WU6ZfMqaX5YydTQiXxItJGpkp6rwbfgNG8DGXnqTaW8RKPZDEO9J9Hmju
U/Jbu0rZZVcloWN/ibRFW11sKWdwm6VjtmSgavFOYuGgSj/0UfRftR6OLUuPnzDMi0Mvz1FrA26f
efkXPOvkWEO89i7YDhidiWAlOhGjPLr27QG2of4tTLs3jMVpjFWFeGDLpaKP7NYrZuq5K2PYpyTx
peULqSv6zOPSFMPmCKgxgOIOpFYRx6Agzlw0pzKtOmzbSe+TXjgRyac7Jd73uHMN/9CvZ/rmdcFy
mhOYJhJwTVDkPDBifWP2ueM0d4lwQuGbF4EAbQk+SPF0s1NUMZYjo5ts+bZAh9gymIr1bKoR+lk7
lCJUFFSxsDhoXsWHQZPt8h23DCJAQ6bCWC7st0lsjx9VcBrwyKhvkPeX9wXMdcyoxVha8W2WWpvy
+YBMnYBi5hbw0rSu48Po2UfvMuThVDyLa6KJ7jjzjz0z6mor6g9KiGTCm8UL+MR0QTzdlsKIAa1I
482tGWqze5st0VfX6gYTBpXweIE2StnR2ojdDjui4qcThBLQjObbc8tyy0UYZZ16Cq183h2nOsL1
M5a482uY3HvKdSatQGGrlco4vr5Q+NHLTFTErHD32yeDS6hIN5LFkCaXxEWKaatJx8MCcFScMzlb
bZugWDLNXIZ8yE37jZRwXjIwZIqny+SxTv1y8loyki+4Lpr65NxXYfTH5Q4HHw/P8537MrnEiyFI
dnTxpSCymg9nmXE4GJ/o3k9c7ov3cqzWflt5eF9BjMUMjgbDfvEhMBuNKHmHsfUtg4ltLUxG3bJ7
79GMwHAWPIWPQemUfgfya8k0uYjYCqxyS7qtVhplDoMKcdNHEK7AZhMAaxAbkRWrkuNixFBX7LlD
9sQm4GQnF7o74qfU3r7LVx+n/aKPhjQ89sqYLCmIXTEt8+ABWjINl0xGr6bjuDALhNj3FlrNmUXq
fBO3UctuWSKripYGEdSScRmexfkyDAvZxl0BvTcje3sdjZYPPyWYhbuRvjMChAOZHTI7tozC9EaF
Q+I65Mh9rO+IE/MpEkI2qFhqW1gVId9hvuL9FMPsSDzJPmlTqM5j9vinl/YtfzGokM7RjLaea5IR
uybIz8vBe07+AzKMc6scU21V3XRu0H/hwqeomBfezd3wci2659G5B1hHeDJx6ZSkRpd1UekinUFe
HcsjrFb00ioOfCL/wocg//zN6xHMCQoIeFYDs9MQAV0A8CHSAqSHwM7Di3Pt36kRGS3r8yNvSWSg
JBFYgEdhXeLzIp8I1ULSwQAS5x7CmTMMHY/CM8alHNf+qXOcPnslc3aOPW2GRHL66MJOsHj3a9m9
iABpRnv7QGGQCZYLNDeQWoe+5l1DklBCtGrhdYXKFXvHA3uxHmKTBTZyF4PGaI/c6E7YCfllLUbF
dpkWgDOtIKoEOhk+9TC8d1FLN7lPpCVAn6LsptCAXglY2TpIEtdPZHyiHrtGckDYHlT1IyDflefV
UT3+dYckrmO5veiTisc37jFgokWCZQtUcYTwH6V6oymEfvs200qIa8IsL37j7JdB0jpHZOsRld8U
I6jMZtKfpqiYObeISW3CDt26dMCHmEUR1j7SqYA1maQm/c3cwO9DhjRGp+hCrJd4LBSHYu5EGGuy
OQ97chuBZPcwLEjMOvPGv0hDJ8PFyTpMJvLZ3lwxh+DW7IESegZdv4+NdVIMAtLzuxDEQMtt0Hdv
YIn5uMTmpv10exgxCJw2nXvTvq1K79ISgQYkruaUL3OrG93GBopVY8iu2z636fPFGko8KjG0nQWx
vM+lPgW+EM+T1KVpYdfFU2qTfhci0N4QuObecRdV48e0EfFgATLcI3NkkTxGkCV31nCxCzaBD1qL
5mXJEHV3p7rGJG/TkrhUbEjcCiH5Jk0qYooocpyWHLFQE/rIAlO3qj6NvMfa1H27zqzhwUvfgSXI
fzh0b+1iC7bMkNLGhkkhAAfpQI4TF87UrduM+xNgyIS+ZIHkSNBIjfHd+enTP3755/r53/tt3s9P
9T7PPmX3cz8/ZOXtXz/J0k+fLp9/O9z86yfLNFVLMzRFlnRLslVZVfjz9XJ4yPbip/9rfzXys1Hl
hNEpkX7AWwsKCltMQGuNXwFBZgNdgvmnH6t/72NNQzN0XTMN07S+/dj0mj2JDLKkdlEwuRzp4DGn
RIQUhHkooX7V6YI8BVBmHMa08JfnPKPGvVXn9o+/v/2987BVQ9M12bC4Bt+ex1mV5X3jdZfbeyyf
2u4EcwvvxMfXCeNMu5Ue/fjzDPmPH6irsmXbCl9dNmRxQl9db/lkSVX+Oqbd/Y5xvWy64PeYJ0ia
OwyJasinzBnCHXXhjXqEqDVvcR5bLZLKmhAc0BnGOJvpkM5SWGAQQ1m3hk5QYx1TktyV/a4C9HBy
KUDdZwQhXTfTIZ07ElkP7gceacIUbBQS4IDhj7+ZYv3JV9PEPf/qq9WWXZiNfZp2IWmbRV+ZzAli
QHrOADpGGfUAug87NEjAA7gYmd+yJiarKxPfF9z9x1iHbnO2iXMJz1MaVlwAHIWQolU+uU/MttqR
4uMgj4ugCHL/NqngvQJWwbcbAkr4i8nZN8LnkBhetL6ficKT2Vrv8bDehmTs6pDwcgA1P792WWIj
tSc27dwnzWWY0OK01YZzHuQ+skEY/d45nDFeNTZdIiaGeLguAakwB+6A6dCaNTnp9+duH8pDrc/P
URdQ0bducQM5ZjrdPxA5w2M7S6k9ofj21PjFjujdW2SdeQdnJnaYi9PBnGVsbl43i94wODcPoLZT
qfOIxUBhtESONc+6dxx5DMoRE45p6JMIsMK7dWqKmiy6hg8XJ0ePDWpW+rJjxvncGtk+CxXeWnL7
SYJ8E+lMDf9Jl0IGZOJeVyKIK4txBLhIXADWMdkoEfOHOjYbM4RG5VwhgoRI3YrVEb7jA5AENJnY
7UgNBDMp5681JM3JSWOaFMg7xw7ZE5p1q5ieO9WcQfYMYTp4lZggQAqkT5U0xwoc7o4Y++7N0WsK
TyGUecRsNgumB5jwEv5rp3nw8WLJ21Z42p9u6Ygoux8/p/J3lh5dVWxVknTTMIzfv/JSclQXjaPO
VMwn8Mheah+q5zRv6P41VTCmuwoBtE+0eiycTBShLEIwe2WgyQnTf0oh/yeno35vQTBMyTYUy7LM
PyzA93u2aFQnuQ08IlZf+i2vrv2CWaA2bu0E/JTcd50s9nplIQ2wGYTx41PQvrMH6Jqu2LZuqJpp
f+wRX724N0t/6vsS55DFg3bFCV8lVfOOuT9H6SqlsEkAgdYlC4xq70vA7os7kwMYOw8WVeXxJRlc
DWgppX+qlvl+/bAGtU37DgdLKCUWxtOh7h31+v0M4Hh7vZun4QUyNyVEODlTvdzBh6EQd8/n+GUR
Hpyj8Dnd/R9/Sft7q5NmGKZq66okq6b57epkMgCrLl77FIfMqUN+fE+5OPSRJPrDIj5E9B/T3nmm
mVMN/baUIlHAaw5JPeKFx3QV1zva0nQM5uUkK5xRuxSWgehUQJMWA78jM0aFEVujB9ro5ouibsXS
0IHe1UbIHZ3EW5/pQToVIujmCIsqQWcWOX4Q1ggcnu6EkcxAmEAAoKVvsLaNCb/sk9aT8e9gtCX2
bzp/w/24MP/4pgS4fZQE6/xSF4d9Uv7uP3/5n/utLACgltknoN3t8v4p330alcvycCsP69s/xcF+
+8u/fPufHOvXz2oty+U3/+Fm5aHErbYt6iHuuFP54z/9fFbULeJAHwXLGNfc7w7xl37oSwH0/QN9
Al7ivFBebP/103JzxgvI9ywO6/KnX/9IlEaqLis8Q78VU78d6+P7/OgYJ65bed9w8IZq/GzpkmQZ
FFgf/3DEU57tf/1zWdN+ViVNsSXTsD/++fre/faJ37kMP/6GX67252fg+8f55hus83tWiru0P+TZ
11dBph78K5fgdwf46hIo+s+mYkmapcqfvyIVz9eXQNV+1mxJNlVV+3KF+MCvHqn/9CT8H1+C//gg
KKqss4f8lavwu2N8dRVU5WfZ0A3ZovL7+IeC9+uroJk/85jItmqb/0+vgilZf/sqKMrPOlsd/Yb9
n14HNiKb1fmvvwd/4Un5bc1wksNp87GkHLa3r9alP/2BL8/aHw/w1YrBu/LNz4kF5vOR/73g/PLN
I/LxmH/1h18e+4+P+fWv//r9/vjJ33zWly/15TeDw7ZYFuuk/viD+tez7C7PrEpfrfbO8nIol6dP
421RHMq8qL9+9xVVp1j59+n9YbH87ZX40ad1t9WnUX4vk0+z5Wl7+3JAscT++mb97U/IizLZFtl/
+ham6ET+7ofwtGyz22mZbb4c6+MbfH4r/u7BP1+f3+7L159AS26zVvzdTxgvb+dldlh+OdLHDqdY
ohT8u4eesnHmxe8O/Xnz/LuHnm1vpbix378yhqL+6fP5vbfnt93lj+/Ul43ze3/t2/VC/MT6tF0W
v/wvAAAA//8=</cx:binary>
              </cx:geoCache>
            </cx:geography>
          </cx:layoutPr>
        </cx:series>
      </cx:plotAreaRegion>
    </cx:plotArea>
  </cx:chart>
</cx:chartSpace>
</file>

<file path=ppt/charts/colors1.xml><?xml version="1.0" encoding="utf-8"?>
<cs:colorStyle xmlns:cs="http://schemas.microsoft.com/office/drawing/2012/chartStyle" xmlns:a="http://schemas.openxmlformats.org/drawingml/2006/main" meth="withinLinear" id="18">
  <a:schemeClr val="accent5"/>
</cs:colorStyle>
</file>

<file path=ppt/charts/colors10.xml><?xml version="1.0" encoding="utf-8"?>
<cs:colorStyle xmlns:cs="http://schemas.microsoft.com/office/drawing/2012/chartStyle" xmlns:a="http://schemas.openxmlformats.org/drawingml/2006/main" meth="withinLinear" id="18">
  <a:schemeClr val="accent5"/>
</cs:colorStyle>
</file>

<file path=ppt/charts/colors11.xml><?xml version="1.0" encoding="utf-8"?>
<cs:colorStyle xmlns:cs="http://schemas.microsoft.com/office/drawing/2012/chartStyle" xmlns:a="http://schemas.openxmlformats.org/drawingml/2006/main" meth="withinLinear" id="18">
  <a:schemeClr val="accent5"/>
</cs:colorStyle>
</file>

<file path=ppt/charts/colors12.xml><?xml version="1.0" encoding="utf-8"?>
<cs:colorStyle xmlns:cs="http://schemas.microsoft.com/office/drawing/2012/chartStyle" xmlns:a="http://schemas.openxmlformats.org/drawingml/2006/main" meth="withinLinear" id="18">
  <a:schemeClr val="accent5"/>
</cs:colorStyle>
</file>

<file path=ppt/charts/colors13.xml><?xml version="1.0" encoding="utf-8"?>
<cs:colorStyle xmlns:cs="http://schemas.microsoft.com/office/drawing/2012/chartStyle" xmlns:a="http://schemas.openxmlformats.org/drawingml/2006/main" meth="withinLinear" id="18">
  <a:schemeClr val="accent5"/>
</cs:colorStyle>
</file>

<file path=ppt/charts/colors14.xml><?xml version="1.0" encoding="utf-8"?>
<cs:colorStyle xmlns:cs="http://schemas.microsoft.com/office/drawing/2012/chartStyle" xmlns:a="http://schemas.openxmlformats.org/drawingml/2006/main" meth="withinLinear" id="18">
  <a:schemeClr val="accent5"/>
</cs:colorStyle>
</file>

<file path=ppt/charts/colors2.xml><?xml version="1.0" encoding="utf-8"?>
<cs:colorStyle xmlns:cs="http://schemas.microsoft.com/office/drawing/2012/chartStyle" xmlns:a="http://schemas.openxmlformats.org/drawingml/2006/main" meth="withinLinear" id="18">
  <a:schemeClr val="accent5"/>
</cs:colorStyle>
</file>

<file path=ppt/charts/colors3.xml><?xml version="1.0" encoding="utf-8"?>
<cs:colorStyle xmlns:cs="http://schemas.microsoft.com/office/drawing/2012/chartStyle" xmlns:a="http://schemas.openxmlformats.org/drawingml/2006/main" meth="withinLinear" id="18">
  <a:schemeClr val="accent5"/>
</cs:colorStyle>
</file>

<file path=ppt/charts/colors4.xml><?xml version="1.0" encoding="utf-8"?>
<cs:colorStyle xmlns:cs="http://schemas.microsoft.com/office/drawing/2012/chartStyle" xmlns:a="http://schemas.openxmlformats.org/drawingml/2006/main" meth="withinLinear" id="18">
  <a:schemeClr val="accent5"/>
</cs:colorStyle>
</file>

<file path=ppt/charts/colors5.xml><?xml version="1.0" encoding="utf-8"?>
<cs:colorStyle xmlns:cs="http://schemas.microsoft.com/office/drawing/2012/chartStyle" xmlns:a="http://schemas.openxmlformats.org/drawingml/2006/main" meth="withinLinear" id="18">
  <a:schemeClr val="accent5"/>
</cs:colorStyle>
</file>

<file path=ppt/charts/colors6.xml><?xml version="1.0" encoding="utf-8"?>
<cs:colorStyle xmlns:cs="http://schemas.microsoft.com/office/drawing/2012/chartStyle" xmlns:a="http://schemas.openxmlformats.org/drawingml/2006/main" meth="withinLinear" id="18">
  <a:schemeClr val="accent5"/>
</cs:colorStyle>
</file>

<file path=ppt/charts/colors7.xml><?xml version="1.0" encoding="utf-8"?>
<cs:colorStyle xmlns:cs="http://schemas.microsoft.com/office/drawing/2012/chartStyle" xmlns:a="http://schemas.openxmlformats.org/drawingml/2006/main" meth="withinLinear" id="18">
  <a:schemeClr val="accent5"/>
</cs:colorStyle>
</file>

<file path=ppt/charts/colors8.xml><?xml version="1.0" encoding="utf-8"?>
<cs:colorStyle xmlns:cs="http://schemas.microsoft.com/office/drawing/2012/chartStyle" xmlns:a="http://schemas.openxmlformats.org/drawingml/2006/main" meth="withinLinear" id="18">
  <a:schemeClr val="accent5"/>
</cs:colorStyle>
</file>

<file path=ppt/charts/colors9.xml><?xml version="1.0" encoding="utf-8"?>
<cs:colorStyle xmlns:cs="http://schemas.microsoft.com/office/drawing/2012/chartStyle" xmlns:a="http://schemas.openxmlformats.org/drawingml/2006/main" meth="withinLinear" id="18">
  <a:schemeClr val="accent5"/>
</cs:colorStyle>
</file>

<file path=ppt/charts/style1.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0.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1.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2.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3.xml><?xml version="1.0" encoding="utf-8"?>
<cs:chartStyle xmlns:cs="http://schemas.microsoft.com/office/drawing/2012/chartStyle" xmlns:a="http://schemas.openxmlformats.org/drawingml/2006/main" id="333">
  <cs:axisTitle>
    <cs:lnRef idx="0"/>
    <cs:fillRef idx="0"/>
    <cs:effectRef idx="0"/>
    <cs:fontRef idx="minor">
      <a:schemeClr val="tx1">
        <a:lumMod val="65000"/>
        <a:lumOff val="35000"/>
      </a:schemeClr>
    </cs:fontRef>
    <cs:defRPr sz="9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65000"/>
        <a:lumOff val="3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50000"/>
            <a:lumOff val="50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19050">
        <a:solidFill>
          <a:schemeClr val="lt1"/>
        </a:solidFill>
      </a:ln>
    </cs:spPr>
  </cs:dataPoint>
  <cs:dataPoint3D>
    <cs:lnRef idx="0"/>
    <cs:fillRef idx="0">
      <cs:styleClr val="auto"/>
    </cs:fillRef>
    <cs:effectRef idx="0"/>
    <cs:fontRef idx="minor">
      <a:schemeClr val="tx1"/>
    </cs:fontRef>
    <cs:spPr>
      <a:solidFill>
        <a:schemeClr val="phClr"/>
      </a:solidFill>
      <a:ln w="1905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6"/>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40" b="0" kern="1200" spc="0" baseline="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1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2.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3.xml><?xml version="1.0" encoding="utf-8"?>
<cs:chartStyle xmlns:cs="http://schemas.microsoft.com/office/drawing/2012/chartStyle" xmlns:a="http://schemas.openxmlformats.org/drawingml/2006/main" id="494">
  <cs:axisTitle>
    <cs:lnRef idx="0"/>
    <cs:fillRef idx="0"/>
    <cs:effectRef idx="0"/>
    <cs:fontRef idx="minor">
      <a:schemeClr val="tx1">
        <a:lumMod val="65000"/>
        <a:lumOff val="35000"/>
      </a:schemeClr>
    </cs:fontRef>
    <cs:defRPr sz="9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cs:chartArea>
  <cs:dataLabel>
    <cs:lnRef idx="0"/>
    <cs:fillRef idx="0"/>
    <cs:effectRef idx="0"/>
    <cs:fontRef idx="minor">
      <a:schemeClr val="tx1">
        <a:lumMod val="65000"/>
        <a:lumOff val="35000"/>
      </a:schemeClr>
    </cs:fontRef>
    <cs:defRPr sz="85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cs:bodyPr rot="0" spcFirstLastPara="1" vertOverflow="clip" horzOverflow="clip" vert="horz" wrap="square" lIns="36576" tIns="18288" rIns="36576" bIns="18288" anchor="ctr" anchorCtr="1">
      <a:spAutoFit/>
    </cs:bodyPr>
  </cs:dataLabelCallout>
  <cs:dataPoint>
    <cs:lnRef idx="0"/>
    <cs:fillRef idx="0">
      <cs:styleClr val="auto"/>
    </cs:fillRef>
    <cs:effectRef idx="0"/>
    <cs:fontRef idx="minor">
      <a:schemeClr val="tx1"/>
    </cs:fontRef>
    <cs:spPr>
      <a:solidFill>
        <a:schemeClr val="phClr"/>
      </a:solidFill>
      <a:ln w="3175">
        <a:solidFill>
          <a:schemeClr val="bg1"/>
        </a:solidFill>
      </a:ln>
    </cs:spPr>
  </cs:dataPoint>
  <cs:dataPoint3D>
    <cs:lnRef idx="0"/>
    <cs:fillRef idx="0">
      <cs:styleClr val="auto"/>
    </cs:fillRef>
    <cs:effectRef idx="0"/>
    <cs:fontRef idx="minor">
      <a:schemeClr val="tx1"/>
    </cs:fontRef>
    <cs:spPr>
      <a:solidFill>
        <a:schemeClr val="phClr"/>
      </a:solidFill>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fillRef idx="0">
      <cs:styleClr val="auto"/>
    </cs:fillRef>
    <cs:effectRef idx="0"/>
    <cs:fontRef idx="minor">
      <a:schemeClr val="tx1"/>
    </cs:fontRef>
    <cs:spPr>
      <a:solidFill>
        <a:schemeClr val="phClr"/>
      </a:solidFill>
      <a:ln w="9525">
        <a:solidFill>
          <a:schemeClr val="lt1"/>
        </a:solidFill>
      </a:ln>
    </cs:spPr>
  </cs:dataPointMarker>
  <cs:dataPointMarkerLayout symbol="circle" size="5"/>
  <cs:dataPointWireframe>
    <cs:lnRef idx="0">
      <cs:styleClr val="auto"/>
    </cs:lnRef>
    <cs:fillRef idx="0"/>
    <cs:effectRef idx="0"/>
    <cs:fontRef idx="minor">
      <a:schemeClr val="tx1"/>
    </cs:fontRef>
    <cs:spPr>
      <a:ln w="28575" cap="rnd">
        <a:solidFill>
          <a:schemeClr val="phClr"/>
        </a:solidFill>
        <a:round/>
      </a:ln>
    </cs:spPr>
  </cs:dataPointWireframe>
  <cs:dataTable>
    <cs:lnRef idx="0"/>
    <cs:fillRef idx="0"/>
    <cs:effectRef idx="0"/>
    <cs:fontRef idx="minor">
      <a:schemeClr val="tx1">
        <a:lumMod val="65000"/>
        <a:lumOff val="35000"/>
      </a:schemeClr>
    </cs:fontRef>
    <cs:spPr>
      <a:ln w="9525">
        <a:solidFill>
          <a:schemeClr val="tx1">
            <a:lumMod val="15000"/>
            <a:lumOff val="85000"/>
          </a:schemeClr>
        </a:solidFill>
      </a:ln>
    </cs:spPr>
    <cs:defRPr sz="9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15000"/>
            <a:lumOff val="8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cs:seriesAxis>
  <cs:seriesLine>
    <cs:lnRef idx="0"/>
    <cs:fillRef idx="0"/>
    <cs:effectRef idx="0"/>
    <cs:fontRef idx="minor">
      <a:schemeClr val="tx1"/>
    </cs:fontRef>
    <cs:spPr>
      <a:ln w="9525" cap="flat">
        <a:solidFill>
          <a:srgbClr val="D9D9D9"/>
        </a:solidFill>
        <a:round/>
      </a:ln>
    </cs:spPr>
  </cs:seriesLine>
  <cs:title>
    <cs:lnRef idx="0"/>
    <cs:fillRef idx="0"/>
    <cs:effectRef idx="0"/>
    <cs:fontRef idx="minor">
      <a:schemeClr val="tx1">
        <a:lumMod val="65000"/>
        <a:lumOff val="35000"/>
      </a:schemeClr>
    </cs:fontRef>
    <cs:defRPr sz="1400"/>
  </cs:title>
  <cs:trendline>
    <cs:lnRef idx="0">
      <cs:styleClr val="auto"/>
    </cs:lnRef>
    <cs:fillRef idx="0"/>
    <cs:effectRef idx="0"/>
    <cs:fontRef idx="minor">
      <a:schemeClr val="tx1"/>
    </cs:fontRef>
    <cs:spPr>
      <a:ln w="19050" cap="rnd">
        <a:solidFill>
          <a:schemeClr val="phClr"/>
        </a:solidFill>
        <a:prstDash val="sysDash"/>
      </a:ln>
    </cs:spPr>
  </cs:trendline>
  <cs:trendlineLabel>
    <cs:lnRef idx="0"/>
    <cs:fillRef idx="0"/>
    <cs:effectRef idx="0"/>
    <cs:fontRef idx="minor">
      <a:schemeClr val="tx1">
        <a:lumMod val="65000"/>
        <a:lumOff val="35000"/>
      </a:schemeClr>
    </cs:fontRef>
    <cs:defRPr sz="9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cs:valueAxis>
  <cs:wall>
    <cs:lnRef idx="0"/>
    <cs:fillRef idx="0"/>
    <cs:effectRef idx="0"/>
    <cs:fontRef idx="minor">
      <a:schemeClr val="tx1"/>
    </cs:fontRef>
  </cs:wall>
</cs:chartStyle>
</file>

<file path=ppt/charts/style4.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5.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6.xml><?xml version="1.0" encoding="utf-8"?>
<cs:chartStyle xmlns:cs="http://schemas.microsoft.com/office/drawing/2012/chartStyle" xmlns:a="http://schemas.openxmlformats.org/drawingml/2006/main" id="25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9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spPr>
      <a:ln w="19050">
        <a:solidFill>
          <a:schemeClr val="lt1"/>
        </a:solidFill>
      </a:ln>
    </cs:spPr>
  </cs:dataPoint>
  <cs:dataPoint3D>
    <cs:lnRef idx="0"/>
    <cs:fillRef idx="1">
      <cs:styleClr val="auto"/>
    </cs:fillRef>
    <cs:effectRef idx="0"/>
    <cs:fontRef idx="minor">
      <a:schemeClr val="tx1"/>
    </cs:fontRef>
    <cs:spPr>
      <a:ln w="25400">
        <a:solidFill>
          <a:schemeClr val="lt1"/>
        </a:solidFill>
      </a:ln>
    </cs:spPr>
  </cs:dataPoint3D>
  <cs:dataPointLine>
    <cs:lnRef idx="0">
      <cs:styleClr val="auto"/>
    </cs:lnRef>
    <cs:fillRef idx="0"/>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0"/>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tx1"/>
    </cs:fontRef>
    <cs:spPr>
      <a:solidFill>
        <a:schemeClr val="dk1">
          <a:lumMod val="75000"/>
          <a:lumOff val="25000"/>
        </a:schemeClr>
      </a:solidFill>
      <a:ln w="9525" cap="flat" cmpd="sng" algn="ctr">
        <a:solidFill>
          <a:schemeClr val="tx1">
            <a:lumMod val="65000"/>
            <a:lumOff val="35000"/>
          </a:schemeClr>
        </a:solidFill>
        <a:round/>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50000"/>
            <a:lumOff val="50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tx1"/>
    </cs:fontRef>
    <cs:spPr>
      <a:solidFill>
        <a:schemeClr val="lt1"/>
      </a:solidFill>
      <a:ln w="9525" cap="flat" cmpd="sng" algn="ctr">
        <a:solidFill>
          <a:schemeClr val="tx1">
            <a:lumMod val="65000"/>
            <a:lumOff val="35000"/>
          </a:schemeClr>
        </a:solidFill>
        <a:round/>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7.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8.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charts/style9.xml><?xml version="1.0" encoding="utf-8"?>
<cs:chartStyle xmlns:cs="http://schemas.microsoft.com/office/drawing/2012/chartStyle" xmlns:a="http://schemas.openxmlformats.org/drawingml/2006/main" id="201">
  <cs:axisTitle>
    <cs:lnRef idx="0"/>
    <cs:fillRef idx="0"/>
    <cs:effectRef idx="0"/>
    <cs:fontRef idx="minor">
      <a:schemeClr val="tx1">
        <a:lumMod val="65000"/>
        <a:lumOff val="35000"/>
      </a:schemeClr>
    </cs:fontRef>
    <cs:defRPr sz="1000" kern="1200"/>
  </cs:axisTitle>
  <cs:categoryAxis>
    <cs:lnRef idx="0"/>
    <cs:fillRef idx="0"/>
    <cs:effectRef idx="0"/>
    <cs:fontRef idx="minor">
      <a:schemeClr val="tx1">
        <a:lumMod val="65000"/>
        <a:lumOff val="35000"/>
      </a:schemeClr>
    </cs:fontRef>
    <cs:spPr>
      <a:ln w="9525" cap="flat" cmpd="sng" algn="ctr">
        <a:solidFill>
          <a:schemeClr val="tx1">
            <a:lumMod val="15000"/>
            <a:lumOff val="85000"/>
          </a:schemeClr>
        </a:solidFill>
        <a:round/>
      </a:ln>
    </cs:spPr>
    <cs:defRPr sz="900" kern="1200"/>
  </cs:categoryAxis>
  <cs:chartArea mods="allowNoFillOverride allowNoLineOverride">
    <cs:lnRef idx="0"/>
    <cs:fillRef idx="0"/>
    <cs:effectRef idx="0"/>
    <cs:fontRef idx="minor">
      <a:schemeClr val="tx1"/>
    </cs:fontRef>
    <cs:spPr>
      <a:solidFill>
        <a:schemeClr val="bg1"/>
      </a:solidFill>
      <a:ln w="9525" cap="flat" cmpd="sng" algn="ctr">
        <a:solidFill>
          <a:schemeClr val="tx1">
            <a:lumMod val="15000"/>
            <a:lumOff val="85000"/>
          </a:schemeClr>
        </a:solidFill>
        <a:round/>
      </a:ln>
    </cs:spPr>
    <cs:defRPr sz="1000" kern="1200"/>
  </cs:chartArea>
  <cs:dataLabel>
    <cs:lnRef idx="0"/>
    <cs:fillRef idx="0"/>
    <cs:effectRef idx="0"/>
    <cs:fontRef idx="minor">
      <a:schemeClr val="tx1">
        <a:lumMod val="75000"/>
        <a:lumOff val="25000"/>
      </a:schemeClr>
    </cs:fontRef>
    <cs:defRPr sz="900" kern="1200"/>
  </cs:dataLabel>
  <cs:dataLabelCallout>
    <cs:lnRef idx="0"/>
    <cs:fillRef idx="0"/>
    <cs:effectRef idx="0"/>
    <cs:fontRef idx="minor">
      <a:schemeClr val="dk1">
        <a:lumMod val="65000"/>
        <a:lumOff val="35000"/>
      </a:schemeClr>
    </cs:fontRef>
    <cs:spPr>
      <a:solidFill>
        <a:schemeClr val="lt1"/>
      </a:solidFill>
      <a:ln>
        <a:solidFill>
          <a:schemeClr val="dk1">
            <a:lumMod val="25000"/>
            <a:lumOff val="75000"/>
          </a:schemeClr>
        </a:solidFill>
      </a:ln>
    </cs:spPr>
    <cs:defRPr sz="900" kern="1200"/>
    <cs:bodyPr rot="0" spcFirstLastPara="1" vertOverflow="clip" horzOverflow="clip" vert="horz" wrap="square" lIns="36576" tIns="18288" rIns="36576" bIns="18288" anchor="ctr" anchorCtr="1">
      <a:spAutoFit/>
    </cs:bodyPr>
  </cs:dataLabelCallout>
  <cs:dataPoint>
    <cs:lnRef idx="0"/>
    <cs:fillRef idx="1">
      <cs:styleClr val="auto"/>
    </cs:fillRef>
    <cs:effectRef idx="0"/>
    <cs:fontRef idx="minor">
      <a:schemeClr val="tx1"/>
    </cs:fontRef>
  </cs:dataPoint>
  <cs:dataPoint3D>
    <cs:lnRef idx="0"/>
    <cs:fillRef idx="1">
      <cs:styleClr val="auto"/>
    </cs:fillRef>
    <cs:effectRef idx="0"/>
    <cs:fontRef idx="minor">
      <a:schemeClr val="tx1"/>
    </cs:fontRef>
  </cs:dataPoint3D>
  <cs:dataPointLine>
    <cs:lnRef idx="0">
      <cs:styleClr val="auto"/>
    </cs:lnRef>
    <cs:fillRef idx="1"/>
    <cs:effectRef idx="0"/>
    <cs:fontRef idx="minor">
      <a:schemeClr val="tx1"/>
    </cs:fontRef>
    <cs:spPr>
      <a:ln w="28575" cap="rnd">
        <a:solidFill>
          <a:schemeClr val="phClr"/>
        </a:solidFill>
        <a:round/>
      </a:ln>
    </cs:spPr>
  </cs:dataPointLine>
  <cs:dataPointMarker>
    <cs:lnRef idx="0">
      <cs:styleClr val="auto"/>
    </cs:lnRef>
    <cs:fillRef idx="1">
      <cs:styleClr val="auto"/>
    </cs:fillRef>
    <cs:effectRef idx="0"/>
    <cs:fontRef idx="minor">
      <a:schemeClr val="tx1"/>
    </cs:fontRef>
    <cs:spPr>
      <a:ln w="9525">
        <a:solidFill>
          <a:schemeClr val="phClr"/>
        </a:solidFill>
      </a:ln>
    </cs:spPr>
  </cs:dataPointMarker>
  <cs:dataPointMarkerLayout symbol="circle" size="5"/>
  <cs:dataPointWireframe>
    <cs:lnRef idx="0">
      <cs:styleClr val="auto"/>
    </cs:lnRef>
    <cs:fillRef idx="1"/>
    <cs:effectRef idx="0"/>
    <cs:fontRef idx="minor">
      <a:schemeClr val="tx1"/>
    </cs:fontRef>
    <cs:spPr>
      <a:ln w="9525" cap="rnd">
        <a:solidFill>
          <a:schemeClr val="phClr"/>
        </a:solidFill>
        <a:round/>
      </a:ln>
    </cs:spPr>
  </cs:dataPointWireframe>
  <cs:dataTable>
    <cs:lnRef idx="0"/>
    <cs:fillRef idx="0"/>
    <cs:effectRef idx="0"/>
    <cs:fontRef idx="minor">
      <a:schemeClr val="tx1">
        <a:lumMod val="65000"/>
        <a:lumOff val="35000"/>
      </a:schemeClr>
    </cs:fontRef>
    <cs:spPr>
      <a:noFill/>
      <a:ln w="9525" cap="flat" cmpd="sng" algn="ctr">
        <a:solidFill>
          <a:schemeClr val="tx1">
            <a:lumMod val="15000"/>
            <a:lumOff val="85000"/>
          </a:schemeClr>
        </a:solidFill>
        <a:round/>
      </a:ln>
    </cs:spPr>
    <cs:defRPr sz="900" kern="1200"/>
  </cs:dataTable>
  <cs:downBar>
    <cs:lnRef idx="0"/>
    <cs:fillRef idx="0"/>
    <cs:effectRef idx="0"/>
    <cs:fontRef idx="minor">
      <a:schemeClr val="dk1"/>
    </cs:fontRef>
    <cs:spPr>
      <a:solidFill>
        <a:schemeClr val="dk1">
          <a:lumMod val="65000"/>
          <a:lumOff val="35000"/>
        </a:schemeClr>
      </a:solidFill>
      <a:ln w="9525">
        <a:solidFill>
          <a:schemeClr val="tx1">
            <a:lumMod val="65000"/>
            <a:lumOff val="35000"/>
          </a:schemeClr>
        </a:solidFill>
      </a:ln>
    </cs:spPr>
  </cs:downBar>
  <cs:dropLine>
    <cs:lnRef idx="0"/>
    <cs:fillRef idx="0"/>
    <cs:effectRef idx="0"/>
    <cs:fontRef idx="minor">
      <a:schemeClr val="tx1"/>
    </cs:fontRef>
    <cs:spPr>
      <a:ln w="9525" cap="flat" cmpd="sng" algn="ctr">
        <a:solidFill>
          <a:schemeClr val="tx1">
            <a:lumMod val="35000"/>
            <a:lumOff val="65000"/>
          </a:schemeClr>
        </a:solidFill>
        <a:round/>
      </a:ln>
    </cs:spPr>
  </cs:dropLine>
  <cs:errorBar>
    <cs:lnRef idx="0"/>
    <cs:fillRef idx="0"/>
    <cs:effectRef idx="0"/>
    <cs:fontRef idx="minor">
      <a:schemeClr val="tx1"/>
    </cs:fontRef>
    <cs:spPr>
      <a:ln w="9525" cap="flat" cmpd="sng" algn="ctr">
        <a:solidFill>
          <a:schemeClr val="tx1">
            <a:lumMod val="65000"/>
            <a:lumOff val="35000"/>
          </a:schemeClr>
        </a:solidFill>
        <a:round/>
      </a:ln>
    </cs:spPr>
  </cs:errorBar>
  <cs:floor>
    <cs:lnRef idx="0"/>
    <cs:fillRef idx="0"/>
    <cs:effectRef idx="0"/>
    <cs:fontRef idx="minor">
      <a:schemeClr val="tx1"/>
    </cs:fontRef>
    <cs:spPr>
      <a:noFill/>
      <a:ln>
        <a:noFill/>
      </a:ln>
    </cs:spPr>
  </cs:floor>
  <cs:gridlineMajor>
    <cs:lnRef idx="0"/>
    <cs:fillRef idx="0"/>
    <cs:effectRef idx="0"/>
    <cs:fontRef idx="minor">
      <a:schemeClr val="tx1"/>
    </cs:fontRef>
    <cs:spPr>
      <a:ln w="9525" cap="flat" cmpd="sng" algn="ctr">
        <a:solidFill>
          <a:schemeClr val="tx1">
            <a:lumMod val="15000"/>
            <a:lumOff val="85000"/>
          </a:schemeClr>
        </a:solidFill>
        <a:round/>
      </a:ln>
    </cs:spPr>
  </cs:gridlineMajor>
  <cs:gridlineMinor>
    <cs:lnRef idx="0"/>
    <cs:fillRef idx="0"/>
    <cs:effectRef idx="0"/>
    <cs:fontRef idx="minor">
      <a:schemeClr val="tx1"/>
    </cs:fontRef>
    <cs:spPr>
      <a:ln w="9525" cap="flat" cmpd="sng" algn="ctr">
        <a:solidFill>
          <a:schemeClr val="tx1">
            <a:lumMod val="5000"/>
            <a:lumOff val="95000"/>
          </a:schemeClr>
        </a:solidFill>
        <a:round/>
      </a:ln>
    </cs:spPr>
  </cs:gridlineMinor>
  <cs:hiLoLine>
    <cs:lnRef idx="0"/>
    <cs:fillRef idx="0"/>
    <cs:effectRef idx="0"/>
    <cs:fontRef idx="minor">
      <a:schemeClr val="tx1"/>
    </cs:fontRef>
    <cs:spPr>
      <a:ln w="9525" cap="flat" cmpd="sng" algn="ctr">
        <a:solidFill>
          <a:schemeClr val="tx1">
            <a:lumMod val="75000"/>
            <a:lumOff val="25000"/>
          </a:schemeClr>
        </a:solidFill>
        <a:round/>
      </a:ln>
    </cs:spPr>
  </cs:hiLoLine>
  <cs:leaderLine>
    <cs:lnRef idx="0"/>
    <cs:fillRef idx="0"/>
    <cs:effectRef idx="0"/>
    <cs:fontRef idx="minor">
      <a:schemeClr val="tx1"/>
    </cs:fontRef>
    <cs:spPr>
      <a:ln w="9525" cap="flat" cmpd="sng" algn="ctr">
        <a:solidFill>
          <a:schemeClr val="tx1">
            <a:lumMod val="35000"/>
            <a:lumOff val="65000"/>
          </a:schemeClr>
        </a:solidFill>
        <a:round/>
      </a:ln>
    </cs:spPr>
  </cs:leaderLine>
  <cs:legend>
    <cs:lnRef idx="0"/>
    <cs:fillRef idx="0"/>
    <cs:effectRef idx="0"/>
    <cs:fontRef idx="minor">
      <a:schemeClr val="tx1">
        <a:lumMod val="65000"/>
        <a:lumOff val="35000"/>
      </a:schemeClr>
    </cs:fontRef>
    <cs:defRPr sz="900" kern="1200"/>
  </cs:legend>
  <cs:plotArea mods="allowNoFillOverride allowNoLineOverride">
    <cs:lnRef idx="0"/>
    <cs:fillRef idx="0"/>
    <cs:effectRef idx="0"/>
    <cs:fontRef idx="minor">
      <a:schemeClr val="tx1"/>
    </cs:fontRef>
  </cs:plotArea>
  <cs:plotArea3D mods="allowNoFillOverride allowNoLineOverride">
    <cs:lnRef idx="0"/>
    <cs:fillRef idx="0"/>
    <cs:effectRef idx="0"/>
    <cs:fontRef idx="minor">
      <a:schemeClr val="tx1"/>
    </cs:fontRef>
  </cs:plotArea3D>
  <cs:seriesAxis>
    <cs:lnRef idx="0"/>
    <cs:fillRef idx="0"/>
    <cs:effectRef idx="0"/>
    <cs:fontRef idx="minor">
      <a:schemeClr val="tx1">
        <a:lumMod val="65000"/>
        <a:lumOff val="35000"/>
      </a:schemeClr>
    </cs:fontRef>
    <cs:defRPr sz="900" kern="1200"/>
  </cs:seriesAxis>
  <cs:seriesLine>
    <cs:lnRef idx="0"/>
    <cs:fillRef idx="0"/>
    <cs:effectRef idx="0"/>
    <cs:fontRef idx="minor">
      <a:schemeClr val="tx1"/>
    </cs:fontRef>
    <cs:spPr>
      <a:ln w="9525" cap="flat" cmpd="sng" algn="ctr">
        <a:solidFill>
          <a:schemeClr val="tx1">
            <a:lumMod val="35000"/>
            <a:lumOff val="65000"/>
          </a:schemeClr>
        </a:solidFill>
        <a:round/>
      </a:ln>
    </cs:spPr>
  </cs:seriesLine>
  <cs:title>
    <cs:lnRef idx="0"/>
    <cs:fillRef idx="0"/>
    <cs:effectRef idx="0"/>
    <cs:fontRef idx="minor">
      <a:schemeClr val="tx1">
        <a:lumMod val="65000"/>
        <a:lumOff val="35000"/>
      </a:schemeClr>
    </cs:fontRef>
    <cs:defRPr sz="1400" b="0" kern="1200" spc="0" baseline="0"/>
  </cs:title>
  <cs:trendline>
    <cs:lnRef idx="0">
      <cs:styleClr val="auto"/>
    </cs:lnRef>
    <cs:fillRef idx="0"/>
    <cs:effectRef idx="0"/>
    <cs:fontRef idx="minor">
      <a:schemeClr val="tx1"/>
    </cs:fontRef>
    <cs:spPr>
      <a:ln w="19050" cap="rnd">
        <a:solidFill>
          <a:schemeClr val="phClr"/>
        </a:solidFill>
        <a:prstDash val="sysDot"/>
      </a:ln>
    </cs:spPr>
  </cs:trendline>
  <cs:trendlineLabel>
    <cs:lnRef idx="0"/>
    <cs:fillRef idx="0"/>
    <cs:effectRef idx="0"/>
    <cs:fontRef idx="minor">
      <a:schemeClr val="tx1">
        <a:lumMod val="65000"/>
        <a:lumOff val="35000"/>
      </a:schemeClr>
    </cs:fontRef>
    <cs:defRPr sz="900" kern="1200"/>
  </cs:trendlineLabel>
  <cs:upBar>
    <cs:lnRef idx="0"/>
    <cs:fillRef idx="0"/>
    <cs:effectRef idx="0"/>
    <cs:fontRef idx="minor">
      <a:schemeClr val="dk1"/>
    </cs:fontRef>
    <cs:spPr>
      <a:solidFill>
        <a:schemeClr val="lt1"/>
      </a:solidFill>
      <a:ln w="9525">
        <a:solidFill>
          <a:schemeClr val="tx1">
            <a:lumMod val="15000"/>
            <a:lumOff val="85000"/>
          </a:schemeClr>
        </a:solidFill>
      </a:ln>
    </cs:spPr>
  </cs:upBar>
  <cs:valueAxis>
    <cs:lnRef idx="0"/>
    <cs:fillRef idx="0"/>
    <cs:effectRef idx="0"/>
    <cs:fontRef idx="minor">
      <a:schemeClr val="tx1">
        <a:lumMod val="65000"/>
        <a:lumOff val="35000"/>
      </a:schemeClr>
    </cs:fontRef>
    <cs:defRPr sz="900" kern="1200"/>
  </cs:valueAxis>
  <cs:wall>
    <cs:lnRef idx="0"/>
    <cs:fillRef idx="0"/>
    <cs:effectRef idx="0"/>
    <cs:fontRef idx="minor">
      <a:schemeClr val="tx1"/>
    </cs:fontRef>
    <cs:spPr>
      <a:noFill/>
      <a:ln>
        <a:noFill/>
      </a:ln>
    </cs:spPr>
  </cs:wall>
</cs:chartStyle>
</file>

<file path=ppt/media/image1.png>
</file>

<file path=ppt/media/image2.png>
</file>

<file path=ppt/media/image3.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106" name="Shape 106"/>
          <p:cNvSpPr>
            <a:spLocks noGrp="1" noRot="1" noChangeAspect="1"/>
          </p:cNvSpPr>
          <p:nvPr>
            <p:ph type="sldImg"/>
          </p:nvPr>
        </p:nvSpPr>
        <p:spPr>
          <a:xfrm>
            <a:off x="1143000" y="685800"/>
            <a:ext cx="4572000" cy="3429000"/>
          </a:xfrm>
          <a:prstGeom prst="rect">
            <a:avLst/>
          </a:prstGeom>
        </p:spPr>
        <p:txBody>
          <a:bodyPr/>
          <a:lstStyle/>
          <a:p>
            <a:endParaRPr/>
          </a:p>
        </p:txBody>
      </p:sp>
      <p:sp>
        <p:nvSpPr>
          <p:cNvPr id="107" name="Shape 107"/>
          <p:cNvSpPr>
            <a:spLocks noGrp="1"/>
          </p:cNvSpPr>
          <p:nvPr>
            <p:ph type="body" sz="quarter" idx="1"/>
          </p:nvPr>
        </p:nvSpPr>
        <p:spPr>
          <a:xfrm>
            <a:off x="914400" y="4343400"/>
            <a:ext cx="5029200" cy="4114800"/>
          </a:xfrm>
          <a:prstGeom prst="rect">
            <a:avLst/>
          </a:prstGeom>
        </p:spPr>
        <p:txBody>
          <a:bodyPr/>
          <a:lstStyle/>
          <a:p>
            <a:endParaRPr/>
          </a:p>
        </p:txBody>
      </p:sp>
    </p:spTree>
  </p:cSld>
  <p:clrMap bg1="lt1" tx1="dk1" bg2="lt2" tx2="dk2" accent1="accent1" accent2="accent2" accent3="accent3" accent4="accent4" accent5="accent5" accent6="accent6" hlink="hlink" folHlink="folHlink"/>
  <p:notesStyle>
    <a:lvl1pPr latinLnBrk="0">
      <a:defRPr sz="1400">
        <a:latin typeface="+mn-lt"/>
        <a:ea typeface="+mn-ea"/>
        <a:cs typeface="+mn-cs"/>
        <a:sym typeface="Arial"/>
      </a:defRPr>
    </a:lvl1pPr>
    <a:lvl2pPr indent="228600" latinLnBrk="0">
      <a:defRPr sz="1400">
        <a:latin typeface="+mn-lt"/>
        <a:ea typeface="+mn-ea"/>
        <a:cs typeface="+mn-cs"/>
        <a:sym typeface="Arial"/>
      </a:defRPr>
    </a:lvl2pPr>
    <a:lvl3pPr indent="457200" latinLnBrk="0">
      <a:defRPr sz="1400">
        <a:latin typeface="+mn-lt"/>
        <a:ea typeface="+mn-ea"/>
        <a:cs typeface="+mn-cs"/>
        <a:sym typeface="Arial"/>
      </a:defRPr>
    </a:lvl3pPr>
    <a:lvl4pPr indent="685800" latinLnBrk="0">
      <a:defRPr sz="1400">
        <a:latin typeface="+mn-lt"/>
        <a:ea typeface="+mn-ea"/>
        <a:cs typeface="+mn-cs"/>
        <a:sym typeface="Arial"/>
      </a:defRPr>
    </a:lvl4pPr>
    <a:lvl5pPr indent="914400" latinLnBrk="0">
      <a:defRPr sz="1400">
        <a:latin typeface="+mn-lt"/>
        <a:ea typeface="+mn-ea"/>
        <a:cs typeface="+mn-cs"/>
        <a:sym typeface="Arial"/>
      </a:defRPr>
    </a:lvl5pPr>
    <a:lvl6pPr indent="1143000" latinLnBrk="0">
      <a:defRPr sz="1400">
        <a:latin typeface="+mn-lt"/>
        <a:ea typeface="+mn-ea"/>
        <a:cs typeface="+mn-cs"/>
        <a:sym typeface="Arial"/>
      </a:defRPr>
    </a:lvl6pPr>
    <a:lvl7pPr indent="1371600" latinLnBrk="0">
      <a:defRPr sz="1400">
        <a:latin typeface="+mn-lt"/>
        <a:ea typeface="+mn-ea"/>
        <a:cs typeface="+mn-cs"/>
        <a:sym typeface="Arial"/>
      </a:defRPr>
    </a:lvl7pPr>
    <a:lvl8pPr indent="1600200" latinLnBrk="0">
      <a:defRPr sz="1400">
        <a:latin typeface="+mn-lt"/>
        <a:ea typeface="+mn-ea"/>
        <a:cs typeface="+mn-cs"/>
        <a:sym typeface="Arial"/>
      </a:defRPr>
    </a:lvl8pPr>
    <a:lvl9pPr indent="1828800" latinLnBrk="0">
      <a:defRPr sz="1400">
        <a:latin typeface="+mn-lt"/>
        <a:ea typeface="+mn-ea"/>
        <a:cs typeface="+mn-cs"/>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endParaRPr lang="en-GB" dirty="0"/>
          </a:p>
        </p:txBody>
      </p:sp>
    </p:spTree>
    <p:extLst>
      <p:ext uri="{BB962C8B-B14F-4D97-AF65-F5344CB8AC3E}">
        <p14:creationId xmlns:p14="http://schemas.microsoft.com/office/powerpoint/2010/main" val="3209724641"/>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cSld name="TITLE">
    <p:spTree>
      <p:nvGrpSpPr>
        <p:cNvPr id="1" name=""/>
        <p:cNvGrpSpPr/>
        <p:nvPr/>
      </p:nvGrpSpPr>
      <p:grpSpPr>
        <a:xfrm>
          <a:off x="0" y="0"/>
          <a:ext cx="0" cy="0"/>
          <a:chOff x="0" y="0"/>
          <a:chExt cx="0" cy="0"/>
        </a:xfrm>
      </p:grpSpPr>
      <p:sp>
        <p:nvSpPr>
          <p:cNvPr id="11" name="Title Text"/>
          <p:cNvSpPr>
            <a:spLocks noGrp="1"/>
          </p:cNvSpPr>
          <p:nvPr>
            <p:ph type="title"/>
          </p:nvPr>
        </p:nvSpPr>
        <p:spPr>
          <a:xfrm>
            <a:off x="311708" y="744574"/>
            <a:ext cx="8520601" cy="2052601"/>
          </a:xfrm>
          <a:prstGeom prst="rect">
            <a:avLst/>
          </a:prstGeom>
        </p:spPr>
        <p:txBody>
          <a:bodyPr anchor="b"/>
          <a:lstStyle>
            <a:lvl1pPr algn="ctr">
              <a:defRPr sz="5200"/>
            </a:lvl1pPr>
          </a:lstStyle>
          <a:p>
            <a:r>
              <a:t>Title Text</a:t>
            </a:r>
          </a:p>
        </p:txBody>
      </p:sp>
      <p:sp>
        <p:nvSpPr>
          <p:cNvPr id="12" name="Body Level One…"/>
          <p:cNvSpPr>
            <a:spLocks noGrp="1"/>
          </p:cNvSpPr>
          <p:nvPr>
            <p:ph type="body" sz="quarter" idx="1"/>
          </p:nvPr>
        </p:nvSpPr>
        <p:spPr>
          <a:xfrm>
            <a:off x="311699" y="2834125"/>
            <a:ext cx="8520602" cy="792601"/>
          </a:xfrm>
          <a:prstGeom prst="rect">
            <a:avLst/>
          </a:prstGeom>
        </p:spPr>
        <p:txBody>
          <a:bodyPr/>
          <a:lstStyle>
            <a:lvl1pPr marL="342900" indent="-228600" algn="ctr">
              <a:lnSpc>
                <a:spcPct val="100000"/>
              </a:lnSpc>
              <a:buClrTx/>
              <a:buSzTx/>
              <a:buFontTx/>
              <a:buNone/>
              <a:defRPr sz="2800"/>
            </a:lvl1pPr>
            <a:lvl2pPr marL="342900" indent="254000" algn="ctr">
              <a:lnSpc>
                <a:spcPct val="100000"/>
              </a:lnSpc>
              <a:buClrTx/>
              <a:buSzTx/>
              <a:buFontTx/>
              <a:buNone/>
              <a:defRPr sz="2800"/>
            </a:lvl2pPr>
            <a:lvl3pPr marL="342900" indent="711200" algn="ctr">
              <a:lnSpc>
                <a:spcPct val="100000"/>
              </a:lnSpc>
              <a:buClrTx/>
              <a:buSzTx/>
              <a:buFontTx/>
              <a:buNone/>
              <a:defRPr sz="2800"/>
            </a:lvl3pPr>
            <a:lvl4pPr marL="342900" indent="1168400" algn="ctr">
              <a:lnSpc>
                <a:spcPct val="100000"/>
              </a:lnSpc>
              <a:buClrTx/>
              <a:buSzTx/>
              <a:buFontTx/>
              <a:buNone/>
              <a:defRPr sz="2800"/>
            </a:lvl4pPr>
            <a:lvl5pPr marL="342900" indent="1625600" algn="ctr">
              <a:lnSpc>
                <a:spcPct val="100000"/>
              </a:lnSpc>
              <a:buClrTx/>
              <a:buSzTx/>
              <a:buFontTx/>
              <a:buNone/>
              <a:defRPr sz="2800"/>
            </a:lvl5pPr>
          </a:lstStyle>
          <a:p>
            <a:r>
              <a:t>Body Level One</a:t>
            </a:r>
          </a:p>
          <a:p>
            <a:pPr lvl="1"/>
            <a:r>
              <a:t>Body Level Two</a:t>
            </a:r>
          </a:p>
          <a:p>
            <a:pPr lvl="2"/>
            <a:r>
              <a:t>Body Level Three</a:t>
            </a:r>
          </a:p>
          <a:p>
            <a:pPr lvl="3"/>
            <a:r>
              <a:t>Body Level Four</a:t>
            </a:r>
          </a:p>
          <a:p>
            <a:pPr lvl="4"/>
            <a:r>
              <a:t>Body Level Five</a:t>
            </a:r>
          </a:p>
        </p:txBody>
      </p:sp>
      <p:sp>
        <p:nvSpPr>
          <p:cNvPr id="1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0.xml><?xml version="1.0" encoding="utf-8"?>
<p:sldLayout xmlns:a="http://schemas.openxmlformats.org/drawingml/2006/main" xmlns:r="http://schemas.openxmlformats.org/officeDocument/2006/relationships" xmlns:p="http://schemas.openxmlformats.org/presentationml/2006/main" type="tx">
  <p:cSld name="BIG_NUMBER">
    <p:spTree>
      <p:nvGrpSpPr>
        <p:cNvPr id="1" name=""/>
        <p:cNvGrpSpPr/>
        <p:nvPr/>
      </p:nvGrpSpPr>
      <p:grpSpPr>
        <a:xfrm>
          <a:off x="0" y="0"/>
          <a:ext cx="0" cy="0"/>
          <a:chOff x="0" y="0"/>
          <a:chExt cx="0" cy="0"/>
        </a:xfrm>
      </p:grpSpPr>
      <p:sp>
        <p:nvSpPr>
          <p:cNvPr id="91" name="Title Text"/>
          <p:cNvSpPr>
            <a:spLocks noGrp="1"/>
          </p:cNvSpPr>
          <p:nvPr>
            <p:ph type="title"/>
          </p:nvPr>
        </p:nvSpPr>
        <p:spPr>
          <a:xfrm>
            <a:off x="311699" y="1106125"/>
            <a:ext cx="8520602" cy="1963500"/>
          </a:xfrm>
          <a:prstGeom prst="rect">
            <a:avLst/>
          </a:prstGeom>
        </p:spPr>
        <p:txBody>
          <a:bodyPr anchor="b"/>
          <a:lstStyle>
            <a:lvl1pPr algn="ctr">
              <a:defRPr sz="12000"/>
            </a:lvl1pPr>
          </a:lstStyle>
          <a:p>
            <a:r>
              <a:t>Title Text</a:t>
            </a:r>
          </a:p>
        </p:txBody>
      </p:sp>
      <p:sp>
        <p:nvSpPr>
          <p:cNvPr id="92" name="Body Level One…"/>
          <p:cNvSpPr>
            <a:spLocks noGrp="1"/>
          </p:cNvSpPr>
          <p:nvPr>
            <p:ph type="body" sz="half" idx="1"/>
          </p:nvPr>
        </p:nvSpPr>
        <p:spPr>
          <a:xfrm>
            <a:off x="311699" y="3152225"/>
            <a:ext cx="8520602" cy="1300800"/>
          </a:xfrm>
          <a:prstGeom prst="rect">
            <a:avLst/>
          </a:prstGeom>
        </p:spPr>
        <p:txBody>
          <a:bodyPr/>
          <a:lstStyle>
            <a:lvl1pPr algn="ctr"/>
            <a:lvl2pPr algn="ctr"/>
            <a:lvl3pPr algn="ctr"/>
            <a:lvl4pPr algn="ctr"/>
            <a:lvl5pPr algn="ctr"/>
          </a:lstStyle>
          <a:p>
            <a:r>
              <a:t>Body Level One</a:t>
            </a:r>
          </a:p>
          <a:p>
            <a:pPr lvl="1"/>
            <a:r>
              <a:t>Body Level Two</a:t>
            </a:r>
          </a:p>
          <a:p>
            <a:pPr lvl="2"/>
            <a:r>
              <a:t>Body Level Three</a:t>
            </a:r>
          </a:p>
          <a:p>
            <a:pPr lvl="3"/>
            <a:r>
              <a:t>Body Level Four</a:t>
            </a:r>
          </a:p>
          <a:p>
            <a:pPr lvl="4"/>
            <a:r>
              <a:t>Body Level Five</a:t>
            </a:r>
          </a:p>
        </p:txBody>
      </p:sp>
      <p:sp>
        <p:nvSpPr>
          <p:cNvPr id="93"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11.xml><?xml version="1.0" encoding="utf-8"?>
<p:sldLayout xmlns:a="http://schemas.openxmlformats.org/drawingml/2006/main" xmlns:r="http://schemas.openxmlformats.org/officeDocument/2006/relationships" xmlns:p="http://schemas.openxmlformats.org/presentationml/2006/main" type="tx">
  <p:cSld name="BLANK">
    <p:spTree>
      <p:nvGrpSpPr>
        <p:cNvPr id="1" name=""/>
        <p:cNvGrpSpPr/>
        <p:nvPr/>
      </p:nvGrpSpPr>
      <p:grpSpPr>
        <a:xfrm>
          <a:off x="0" y="0"/>
          <a:ext cx="0" cy="0"/>
          <a:chOff x="0" y="0"/>
          <a:chExt cx="0" cy="0"/>
        </a:xfrm>
      </p:grpSpPr>
      <p:sp>
        <p:nvSpPr>
          <p:cNvPr id="10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2.xml><?xml version="1.0" encoding="utf-8"?>
<p:sldLayout xmlns:a="http://schemas.openxmlformats.org/drawingml/2006/main" xmlns:r="http://schemas.openxmlformats.org/officeDocument/2006/relationships" xmlns:p="http://schemas.openxmlformats.org/presentationml/2006/main" type="tx">
  <p:cSld name="SECTION_HEADER">
    <p:spTree>
      <p:nvGrpSpPr>
        <p:cNvPr id="1" name=""/>
        <p:cNvGrpSpPr/>
        <p:nvPr/>
      </p:nvGrpSpPr>
      <p:grpSpPr>
        <a:xfrm>
          <a:off x="0" y="0"/>
          <a:ext cx="0" cy="0"/>
          <a:chOff x="0" y="0"/>
          <a:chExt cx="0" cy="0"/>
        </a:xfrm>
      </p:grpSpPr>
      <p:sp>
        <p:nvSpPr>
          <p:cNvPr id="20" name="Title Text"/>
          <p:cNvSpPr>
            <a:spLocks noGrp="1"/>
          </p:cNvSpPr>
          <p:nvPr>
            <p:ph type="title"/>
          </p:nvPr>
        </p:nvSpPr>
        <p:spPr>
          <a:xfrm>
            <a:off x="311699" y="2150849"/>
            <a:ext cx="8520602" cy="841801"/>
          </a:xfrm>
          <a:prstGeom prst="rect">
            <a:avLst/>
          </a:prstGeom>
        </p:spPr>
        <p:txBody>
          <a:bodyPr anchor="ctr"/>
          <a:lstStyle>
            <a:lvl1pPr algn="ctr">
              <a:defRPr sz="3600"/>
            </a:lvl1pPr>
          </a:lstStyle>
          <a:p>
            <a:r>
              <a:t>Title Text</a:t>
            </a:r>
          </a:p>
        </p:txBody>
      </p:sp>
      <p:sp>
        <p:nvSpPr>
          <p:cNvPr id="21"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3.xml><?xml version="1.0" encoding="utf-8"?>
<p:sldLayout xmlns:a="http://schemas.openxmlformats.org/drawingml/2006/main" xmlns:r="http://schemas.openxmlformats.org/officeDocument/2006/relationships" xmlns:p="http://schemas.openxmlformats.org/presentationml/2006/main" type="tx">
  <p:cSld name="TITLE_AND_BODY">
    <p:spTree>
      <p:nvGrpSpPr>
        <p:cNvPr id="1" name=""/>
        <p:cNvGrpSpPr/>
        <p:nvPr/>
      </p:nvGrpSpPr>
      <p:grpSpPr>
        <a:xfrm>
          <a:off x="0" y="0"/>
          <a:ext cx="0" cy="0"/>
          <a:chOff x="0" y="0"/>
          <a:chExt cx="0" cy="0"/>
        </a:xfrm>
      </p:grpSpPr>
      <p:sp>
        <p:nvSpPr>
          <p:cNvPr id="28" name="Title Text"/>
          <p:cNvSpPr>
            <a:spLocks noGrp="1"/>
          </p:cNvSpPr>
          <p:nvPr>
            <p:ph type="title"/>
          </p:nvPr>
        </p:nvSpPr>
        <p:spPr>
          <a:prstGeom prst="rect">
            <a:avLst/>
          </a:prstGeom>
        </p:spPr>
        <p:txBody>
          <a:bodyPr/>
          <a:lstStyle/>
          <a:p>
            <a:r>
              <a:t>Title Text</a:t>
            </a:r>
          </a:p>
        </p:txBody>
      </p:sp>
      <p:sp>
        <p:nvSpPr>
          <p:cNvPr id="29" name="Body Level One…"/>
          <p:cNvSpPr>
            <a:spLocks noGrp="1"/>
          </p:cNvSpPr>
          <p:nvPr>
            <p:ph type="body" idx="1"/>
          </p:nvPr>
        </p:nvSpPr>
        <p:spPr>
          <a:prstGeom prst="rect">
            <a:avLst/>
          </a:prstGeom>
        </p:spPr>
        <p:txBody>
          <a:bodyPr/>
          <a:lstStyle/>
          <a:p>
            <a:r>
              <a:t>Body Level One</a:t>
            </a:r>
          </a:p>
          <a:p>
            <a:pPr lvl="1"/>
            <a:r>
              <a:t>Body Level Two</a:t>
            </a:r>
          </a:p>
          <a:p>
            <a:pPr lvl="2"/>
            <a:r>
              <a:t>Body Level Three</a:t>
            </a:r>
          </a:p>
          <a:p>
            <a:pPr lvl="3"/>
            <a:r>
              <a:t>Body Level Four</a:t>
            </a:r>
          </a:p>
          <a:p>
            <a:pPr lvl="4"/>
            <a:r>
              <a:t>Body Level Five</a:t>
            </a:r>
          </a:p>
        </p:txBody>
      </p:sp>
      <p:sp>
        <p:nvSpPr>
          <p:cNvPr id="3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4.xml><?xml version="1.0" encoding="utf-8"?>
<p:sldLayout xmlns:a="http://schemas.openxmlformats.org/drawingml/2006/main" xmlns:r="http://schemas.openxmlformats.org/officeDocument/2006/relationships" xmlns:p="http://schemas.openxmlformats.org/presentationml/2006/main" type="tx">
  <p:cSld name="TITLE_AND_TWO_COLUMNS">
    <p:spTree>
      <p:nvGrpSpPr>
        <p:cNvPr id="1" name=""/>
        <p:cNvGrpSpPr/>
        <p:nvPr/>
      </p:nvGrpSpPr>
      <p:grpSpPr>
        <a:xfrm>
          <a:off x="0" y="0"/>
          <a:ext cx="0" cy="0"/>
          <a:chOff x="0" y="0"/>
          <a:chExt cx="0" cy="0"/>
        </a:xfrm>
      </p:grpSpPr>
      <p:sp>
        <p:nvSpPr>
          <p:cNvPr id="37" name="Title Text"/>
          <p:cNvSpPr>
            <a:spLocks noGrp="1"/>
          </p:cNvSpPr>
          <p:nvPr>
            <p:ph type="title"/>
          </p:nvPr>
        </p:nvSpPr>
        <p:spPr>
          <a:prstGeom prst="rect">
            <a:avLst/>
          </a:prstGeom>
        </p:spPr>
        <p:txBody>
          <a:bodyPr/>
          <a:lstStyle/>
          <a:p>
            <a:r>
              <a:t>Title Text</a:t>
            </a:r>
          </a:p>
        </p:txBody>
      </p:sp>
      <p:sp>
        <p:nvSpPr>
          <p:cNvPr id="38" name="Body Level One…"/>
          <p:cNvSpPr>
            <a:spLocks noGrp="1"/>
          </p:cNvSpPr>
          <p:nvPr>
            <p:ph type="body" sz="half" idx="1"/>
          </p:nvPr>
        </p:nvSpPr>
        <p:spPr>
          <a:xfrm>
            <a:off x="311699" y="1152475"/>
            <a:ext cx="3999902" cy="3416400"/>
          </a:xfrm>
          <a:prstGeom prst="rect">
            <a:avLst/>
          </a:prstGeom>
        </p:spPr>
        <p:txBody>
          <a:bodyPr/>
          <a:lstStyle>
            <a:lvl1pPr indent="-317500">
              <a:buSzPts val="1400"/>
              <a:defRPr sz="1400"/>
            </a:lvl1pPr>
            <a:lvl2pPr marL="965200" indent="-355600">
              <a:buSzPts val="1400"/>
              <a:defRPr sz="1400"/>
            </a:lvl2pPr>
            <a:lvl3pPr marL="1422400" indent="-355600">
              <a:buSzPts val="1400"/>
              <a:defRPr sz="1400"/>
            </a:lvl3pPr>
            <a:lvl4pPr marL="1879600" indent="-355600">
              <a:buSzPts val="1400"/>
              <a:defRPr sz="1400"/>
            </a:lvl4pPr>
            <a:lvl5pPr marL="2336800" indent="-355600">
              <a:buSzPts val="1400"/>
              <a:defRPr sz="1400"/>
            </a:lvl5pPr>
          </a:lstStyle>
          <a:p>
            <a:r>
              <a:t>Body Level One</a:t>
            </a:r>
          </a:p>
          <a:p>
            <a:pPr lvl="1"/>
            <a:r>
              <a:t>Body Level Two</a:t>
            </a:r>
          </a:p>
          <a:p>
            <a:pPr lvl="2"/>
            <a:r>
              <a:t>Body Level Three</a:t>
            </a:r>
          </a:p>
          <a:p>
            <a:pPr lvl="3"/>
            <a:r>
              <a:t>Body Level Four</a:t>
            </a:r>
          </a:p>
          <a:p>
            <a:pPr lvl="4"/>
            <a:r>
              <a:t>Body Level Five</a:t>
            </a:r>
          </a:p>
        </p:txBody>
      </p:sp>
      <p:sp>
        <p:nvSpPr>
          <p:cNvPr id="39" name="Shape 23"/>
          <p:cNvSpPr>
            <a:spLocks noGrp="1"/>
          </p:cNvSpPr>
          <p:nvPr>
            <p:ph type="body" sz="half" idx="13"/>
          </p:nvPr>
        </p:nvSpPr>
        <p:spPr>
          <a:xfrm>
            <a:off x="4832399" y="1152475"/>
            <a:ext cx="3999902" cy="3416400"/>
          </a:xfrm>
          <a:prstGeom prst="rect">
            <a:avLst/>
          </a:prstGeom>
        </p:spPr>
        <p:txBody>
          <a:bodyPr/>
          <a:lstStyle/>
          <a:p>
            <a:pPr indent="-317500">
              <a:buSzPts val="1400"/>
              <a:defRPr sz="1400"/>
            </a:pPr>
            <a:endParaRPr/>
          </a:p>
        </p:txBody>
      </p:sp>
      <p:sp>
        <p:nvSpPr>
          <p:cNvPr id="40"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5.xml><?xml version="1.0" encoding="utf-8"?>
<p:sldLayout xmlns:a="http://schemas.openxmlformats.org/drawingml/2006/main" xmlns:r="http://schemas.openxmlformats.org/officeDocument/2006/relationships" xmlns:p="http://schemas.openxmlformats.org/presentationml/2006/main" type="tx">
  <p:cSld name="TITLE_ONLY">
    <p:spTree>
      <p:nvGrpSpPr>
        <p:cNvPr id="1" name=""/>
        <p:cNvGrpSpPr/>
        <p:nvPr/>
      </p:nvGrpSpPr>
      <p:grpSpPr>
        <a:xfrm>
          <a:off x="0" y="0"/>
          <a:ext cx="0" cy="0"/>
          <a:chOff x="0" y="0"/>
          <a:chExt cx="0" cy="0"/>
        </a:xfrm>
      </p:grpSpPr>
      <p:sp>
        <p:nvSpPr>
          <p:cNvPr id="47" name="Title Text"/>
          <p:cNvSpPr>
            <a:spLocks noGrp="1"/>
          </p:cNvSpPr>
          <p:nvPr>
            <p:ph type="title"/>
          </p:nvPr>
        </p:nvSpPr>
        <p:spPr>
          <a:prstGeom prst="rect">
            <a:avLst/>
          </a:prstGeom>
        </p:spPr>
        <p:txBody>
          <a:bodyPr/>
          <a:lstStyle/>
          <a:p>
            <a:r>
              <a:t>Title Text</a:t>
            </a:r>
          </a:p>
        </p:txBody>
      </p:sp>
      <p:sp>
        <p:nvSpPr>
          <p:cNvPr id="48"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6.xml><?xml version="1.0" encoding="utf-8"?>
<p:sldLayout xmlns:a="http://schemas.openxmlformats.org/drawingml/2006/main" xmlns:r="http://schemas.openxmlformats.org/officeDocument/2006/relationships" xmlns:p="http://schemas.openxmlformats.org/presentationml/2006/main" type="tx">
  <p:cSld name="ONE_COLUMN_TEXT">
    <p:spTree>
      <p:nvGrpSpPr>
        <p:cNvPr id="1" name=""/>
        <p:cNvGrpSpPr/>
        <p:nvPr/>
      </p:nvGrpSpPr>
      <p:grpSpPr>
        <a:xfrm>
          <a:off x="0" y="0"/>
          <a:ext cx="0" cy="0"/>
          <a:chOff x="0" y="0"/>
          <a:chExt cx="0" cy="0"/>
        </a:xfrm>
      </p:grpSpPr>
      <p:sp>
        <p:nvSpPr>
          <p:cNvPr id="55" name="Title Text"/>
          <p:cNvSpPr>
            <a:spLocks noGrp="1"/>
          </p:cNvSpPr>
          <p:nvPr>
            <p:ph type="title"/>
          </p:nvPr>
        </p:nvSpPr>
        <p:spPr>
          <a:xfrm>
            <a:off x="311699" y="555600"/>
            <a:ext cx="2808001" cy="755700"/>
          </a:xfrm>
          <a:prstGeom prst="rect">
            <a:avLst/>
          </a:prstGeom>
        </p:spPr>
        <p:txBody>
          <a:bodyPr anchor="b"/>
          <a:lstStyle>
            <a:lvl1pPr>
              <a:defRPr sz="2400"/>
            </a:lvl1pPr>
          </a:lstStyle>
          <a:p>
            <a:r>
              <a:t>Title Text</a:t>
            </a:r>
          </a:p>
        </p:txBody>
      </p:sp>
      <p:sp>
        <p:nvSpPr>
          <p:cNvPr id="56" name="Body Level One…"/>
          <p:cNvSpPr>
            <a:spLocks noGrp="1"/>
          </p:cNvSpPr>
          <p:nvPr>
            <p:ph type="body" sz="quarter" idx="1"/>
          </p:nvPr>
        </p:nvSpPr>
        <p:spPr>
          <a:xfrm>
            <a:off x="311699" y="1389599"/>
            <a:ext cx="2808001" cy="3179401"/>
          </a:xfrm>
          <a:prstGeom prst="rect">
            <a:avLst/>
          </a:prstGeom>
        </p:spPr>
        <p:txBody>
          <a:bodyPr/>
          <a:lstStyle>
            <a:lvl1pPr indent="-304800">
              <a:buSzPts val="1200"/>
              <a:defRPr sz="1200"/>
            </a:lvl1pPr>
            <a:lvl2pPr marL="914400" indent="-304800">
              <a:buSzPts val="1200"/>
              <a:defRPr sz="1200"/>
            </a:lvl2pPr>
            <a:lvl3pPr marL="1371600" indent="-304800">
              <a:buSzPts val="1200"/>
              <a:defRPr sz="1200"/>
            </a:lvl3pPr>
            <a:lvl4pPr marL="1828800" indent="-304800">
              <a:buSzPts val="1200"/>
              <a:defRPr sz="1200"/>
            </a:lvl4pPr>
            <a:lvl5pPr marL="2286000" indent="-304800">
              <a:buSzPts val="1200"/>
              <a:defRPr sz="1200"/>
            </a:lvl5pPr>
          </a:lstStyle>
          <a:p>
            <a:r>
              <a:t>Body Level One</a:t>
            </a:r>
          </a:p>
          <a:p>
            <a:pPr lvl="1"/>
            <a:r>
              <a:t>Body Level Two</a:t>
            </a:r>
          </a:p>
          <a:p>
            <a:pPr lvl="2"/>
            <a:r>
              <a:t>Body Level Three</a:t>
            </a:r>
          </a:p>
          <a:p>
            <a:pPr lvl="3"/>
            <a:r>
              <a:t>Body Level Four</a:t>
            </a:r>
          </a:p>
          <a:p>
            <a:pPr lvl="4"/>
            <a:r>
              <a:t>Body Level Five</a:t>
            </a:r>
          </a:p>
        </p:txBody>
      </p:sp>
      <p:sp>
        <p:nvSpPr>
          <p:cNvPr id="57"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7.xml><?xml version="1.0" encoding="utf-8"?>
<p:sldLayout xmlns:a="http://schemas.openxmlformats.org/drawingml/2006/main" xmlns:r="http://schemas.openxmlformats.org/officeDocument/2006/relationships" xmlns:p="http://schemas.openxmlformats.org/presentationml/2006/main" type="tx">
  <p:cSld name="MAIN_POINT">
    <p:spTree>
      <p:nvGrpSpPr>
        <p:cNvPr id="1" name=""/>
        <p:cNvGrpSpPr/>
        <p:nvPr/>
      </p:nvGrpSpPr>
      <p:grpSpPr>
        <a:xfrm>
          <a:off x="0" y="0"/>
          <a:ext cx="0" cy="0"/>
          <a:chOff x="0" y="0"/>
          <a:chExt cx="0" cy="0"/>
        </a:xfrm>
      </p:grpSpPr>
      <p:sp>
        <p:nvSpPr>
          <p:cNvPr id="64" name="Title Text"/>
          <p:cNvSpPr>
            <a:spLocks noGrp="1"/>
          </p:cNvSpPr>
          <p:nvPr>
            <p:ph type="title"/>
          </p:nvPr>
        </p:nvSpPr>
        <p:spPr>
          <a:xfrm>
            <a:off x="490250" y="450149"/>
            <a:ext cx="6367801" cy="4090801"/>
          </a:xfrm>
          <a:prstGeom prst="rect">
            <a:avLst/>
          </a:prstGeom>
        </p:spPr>
        <p:txBody>
          <a:bodyPr anchor="ctr"/>
          <a:lstStyle>
            <a:lvl1pPr>
              <a:defRPr sz="4800"/>
            </a:lvl1pPr>
          </a:lstStyle>
          <a:p>
            <a:r>
              <a:t>Title Text</a:t>
            </a:r>
          </a:p>
        </p:txBody>
      </p:sp>
      <p:sp>
        <p:nvSpPr>
          <p:cNvPr id="65"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8.xml><?xml version="1.0" encoding="utf-8"?>
<p:sldLayout xmlns:a="http://schemas.openxmlformats.org/drawingml/2006/main" xmlns:r="http://schemas.openxmlformats.org/officeDocument/2006/relationships" xmlns:p="http://schemas.openxmlformats.org/presentationml/2006/main" type="tx">
  <p:cSld name="SECTION_TITLE_AND_DESCRIPTION">
    <p:spTree>
      <p:nvGrpSpPr>
        <p:cNvPr id="1" name=""/>
        <p:cNvGrpSpPr/>
        <p:nvPr/>
      </p:nvGrpSpPr>
      <p:grpSpPr>
        <a:xfrm>
          <a:off x="0" y="0"/>
          <a:ext cx="0" cy="0"/>
          <a:chOff x="0" y="0"/>
          <a:chExt cx="0" cy="0"/>
        </a:xfrm>
      </p:grpSpPr>
      <p:sp>
        <p:nvSpPr>
          <p:cNvPr id="72" name="Shape 36"/>
          <p:cNvSpPr/>
          <p:nvPr/>
        </p:nvSpPr>
        <p:spPr>
          <a:xfrm>
            <a:off x="4572000" y="-125"/>
            <a:ext cx="4572000" cy="5143501"/>
          </a:xfrm>
          <a:prstGeom prst="rect">
            <a:avLst/>
          </a:prstGeom>
          <a:solidFill>
            <a:srgbClr val="EEEEEE"/>
          </a:solidFill>
          <a:ln w="12700">
            <a:miter lim="400000"/>
          </a:ln>
        </p:spPr>
        <p:txBody>
          <a:bodyPr lIns="45719" rIns="45719" anchor="ctr"/>
          <a:lstStyle/>
          <a:p>
            <a:endParaRPr/>
          </a:p>
        </p:txBody>
      </p:sp>
      <p:sp>
        <p:nvSpPr>
          <p:cNvPr id="73" name="Title Text"/>
          <p:cNvSpPr>
            <a:spLocks noGrp="1"/>
          </p:cNvSpPr>
          <p:nvPr>
            <p:ph type="title"/>
          </p:nvPr>
        </p:nvSpPr>
        <p:spPr>
          <a:xfrm>
            <a:off x="265500" y="1233175"/>
            <a:ext cx="4045200" cy="1482301"/>
          </a:xfrm>
          <a:prstGeom prst="rect">
            <a:avLst/>
          </a:prstGeom>
        </p:spPr>
        <p:txBody>
          <a:bodyPr anchor="b"/>
          <a:lstStyle>
            <a:lvl1pPr algn="ctr">
              <a:defRPr sz="4200"/>
            </a:lvl1pPr>
          </a:lstStyle>
          <a:p>
            <a:r>
              <a:t>Title Text</a:t>
            </a:r>
          </a:p>
        </p:txBody>
      </p:sp>
      <p:sp>
        <p:nvSpPr>
          <p:cNvPr id="74" name="Body Level One…"/>
          <p:cNvSpPr>
            <a:spLocks noGrp="1"/>
          </p:cNvSpPr>
          <p:nvPr>
            <p:ph type="body" sz="quarter" idx="1"/>
          </p:nvPr>
        </p:nvSpPr>
        <p:spPr>
          <a:xfrm>
            <a:off x="265500" y="2803075"/>
            <a:ext cx="4045200" cy="1235101"/>
          </a:xfrm>
          <a:prstGeom prst="rect">
            <a:avLst/>
          </a:prstGeom>
        </p:spPr>
        <p:txBody>
          <a:bodyPr/>
          <a:lstStyle>
            <a:lvl1pPr marL="342900" indent="-228600" algn="ctr">
              <a:lnSpc>
                <a:spcPct val="100000"/>
              </a:lnSpc>
              <a:buClrTx/>
              <a:buSzTx/>
              <a:buFontTx/>
              <a:buNone/>
              <a:defRPr sz="2100"/>
            </a:lvl1pPr>
            <a:lvl2pPr marL="342900" indent="254000" algn="ctr">
              <a:lnSpc>
                <a:spcPct val="100000"/>
              </a:lnSpc>
              <a:buClrTx/>
              <a:buSzTx/>
              <a:buFontTx/>
              <a:buNone/>
              <a:defRPr sz="2100"/>
            </a:lvl2pPr>
            <a:lvl3pPr marL="342900" indent="711200" algn="ctr">
              <a:lnSpc>
                <a:spcPct val="100000"/>
              </a:lnSpc>
              <a:buClrTx/>
              <a:buSzTx/>
              <a:buFontTx/>
              <a:buNone/>
              <a:defRPr sz="2100"/>
            </a:lvl3pPr>
            <a:lvl4pPr marL="342900" indent="1168400" algn="ctr">
              <a:lnSpc>
                <a:spcPct val="100000"/>
              </a:lnSpc>
              <a:buClrTx/>
              <a:buSzTx/>
              <a:buFontTx/>
              <a:buNone/>
              <a:defRPr sz="2100"/>
            </a:lvl4pPr>
            <a:lvl5pPr marL="342900" indent="1625600" algn="ctr">
              <a:lnSpc>
                <a:spcPct val="100000"/>
              </a:lnSpc>
              <a:buClrTx/>
              <a:buSzTx/>
              <a:buFontTx/>
              <a:buNone/>
              <a:defRPr sz="2100"/>
            </a:lvl5pPr>
          </a:lstStyle>
          <a:p>
            <a:r>
              <a:t>Body Level One</a:t>
            </a:r>
          </a:p>
          <a:p>
            <a:pPr lvl="1"/>
            <a:r>
              <a:t>Body Level Two</a:t>
            </a:r>
          </a:p>
          <a:p>
            <a:pPr lvl="2"/>
            <a:r>
              <a:t>Body Level Three</a:t>
            </a:r>
          </a:p>
          <a:p>
            <a:pPr lvl="3"/>
            <a:r>
              <a:t>Body Level Four</a:t>
            </a:r>
          </a:p>
          <a:p>
            <a:pPr lvl="4"/>
            <a:r>
              <a:t>Body Level Five</a:t>
            </a:r>
          </a:p>
        </p:txBody>
      </p:sp>
      <p:sp>
        <p:nvSpPr>
          <p:cNvPr id="75" name="Shape 39"/>
          <p:cNvSpPr>
            <a:spLocks noGrp="1"/>
          </p:cNvSpPr>
          <p:nvPr>
            <p:ph type="body" sz="half" idx="13"/>
          </p:nvPr>
        </p:nvSpPr>
        <p:spPr>
          <a:xfrm>
            <a:off x="4939500" y="724074"/>
            <a:ext cx="3837000" cy="3695102"/>
          </a:xfrm>
          <a:prstGeom prst="rect">
            <a:avLst/>
          </a:prstGeom>
        </p:spPr>
        <p:txBody>
          <a:bodyPr anchor="ctr"/>
          <a:lstStyle/>
          <a:p>
            <a:endParaRPr/>
          </a:p>
        </p:txBody>
      </p:sp>
      <p:sp>
        <p:nvSpPr>
          <p:cNvPr id="76"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Layouts/slideLayout9.xml><?xml version="1.0" encoding="utf-8"?>
<p:sldLayout xmlns:a="http://schemas.openxmlformats.org/drawingml/2006/main" xmlns:r="http://schemas.openxmlformats.org/officeDocument/2006/relationships" xmlns:p="http://schemas.openxmlformats.org/presentationml/2006/main" type="tx">
  <p:cSld name="CAPTION_ONLY">
    <p:spTree>
      <p:nvGrpSpPr>
        <p:cNvPr id="1" name=""/>
        <p:cNvGrpSpPr/>
        <p:nvPr/>
      </p:nvGrpSpPr>
      <p:grpSpPr>
        <a:xfrm>
          <a:off x="0" y="0"/>
          <a:ext cx="0" cy="0"/>
          <a:chOff x="0" y="0"/>
          <a:chExt cx="0" cy="0"/>
        </a:xfrm>
      </p:grpSpPr>
      <p:sp>
        <p:nvSpPr>
          <p:cNvPr id="83" name="Body Level One…"/>
          <p:cNvSpPr>
            <a:spLocks noGrp="1"/>
          </p:cNvSpPr>
          <p:nvPr>
            <p:ph type="body" sz="quarter" idx="1"/>
          </p:nvPr>
        </p:nvSpPr>
        <p:spPr>
          <a:xfrm>
            <a:off x="311699" y="4230575"/>
            <a:ext cx="5998802" cy="605101"/>
          </a:xfrm>
          <a:prstGeom prst="rect">
            <a:avLst/>
          </a:prstGeom>
        </p:spPr>
        <p:txBody>
          <a:bodyPr anchor="ctr"/>
          <a:lstStyle>
            <a:lvl1pPr marL="228600" indent="0">
              <a:lnSpc>
                <a:spcPct val="100000"/>
              </a:lnSpc>
              <a:buClrTx/>
              <a:buSzTx/>
              <a:buFontTx/>
              <a:buNone/>
            </a:lvl1pPr>
            <a:lvl2pPr>
              <a:lnSpc>
                <a:spcPct val="100000"/>
              </a:lnSpc>
              <a:buClrTx/>
              <a:buFontTx/>
            </a:lvl2pPr>
            <a:lvl3pPr>
              <a:lnSpc>
                <a:spcPct val="100000"/>
              </a:lnSpc>
              <a:buClrTx/>
              <a:buFontTx/>
            </a:lvl3pPr>
            <a:lvl4pPr>
              <a:lnSpc>
                <a:spcPct val="100000"/>
              </a:lnSpc>
              <a:buClrTx/>
              <a:buFontTx/>
            </a:lvl4pPr>
            <a:lvl5pPr>
              <a:lnSpc>
                <a:spcPct val="100000"/>
              </a:lnSpc>
              <a:buClrTx/>
              <a:buFontTx/>
            </a:lvl5pPr>
          </a:lstStyle>
          <a:p>
            <a:r>
              <a:t>Body Level One</a:t>
            </a:r>
          </a:p>
          <a:p>
            <a:pPr lvl="1"/>
            <a:r>
              <a:t>Body Level Two</a:t>
            </a:r>
          </a:p>
          <a:p>
            <a:pPr lvl="2"/>
            <a:r>
              <a:t>Body Level Three</a:t>
            </a:r>
          </a:p>
          <a:p>
            <a:pPr lvl="3"/>
            <a:r>
              <a:t>Body Level Four</a:t>
            </a:r>
          </a:p>
          <a:p>
            <a:pPr lvl="4"/>
            <a:r>
              <a:t>Body Level Five</a:t>
            </a:r>
          </a:p>
        </p:txBody>
      </p:sp>
      <p:sp>
        <p:nvSpPr>
          <p:cNvPr id="84" name="Slide Number"/>
          <p:cNvSpPr>
            <a:spLocks noGrp="1"/>
          </p:cNvSpPr>
          <p:nvPr>
            <p:ph type="sldNum" sz="quarter" idx="2"/>
          </p:nvPr>
        </p:nvSpPr>
        <p:spPr>
          <a:prstGeom prst="rect">
            <a:avLst/>
          </a:prstGeom>
        </p:spPr>
        <p:txBody>
          <a:bodyPr/>
          <a:lstStyle/>
          <a:p>
            <a:fld id="{86CB4B4D-7CA3-9044-876B-883B54F8677D}" type="slidenum">
              <a:t>‹#›</a:t>
            </a:fld>
            <a:endParaRPr/>
          </a:p>
        </p:txBody>
      </p:sp>
    </p:spTree>
  </p:cSld>
  <p:clrMapOvr>
    <a:masterClrMapping/>
  </p:clrMapOvr>
  <p:transition spd="med"/>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rgbClr val="FFFFFF"/>
        </a:solidFill>
        <a:effectLst/>
      </p:bgPr>
    </p:bg>
    <p:spTree>
      <p:nvGrpSpPr>
        <p:cNvPr id="1" name=""/>
        <p:cNvGrpSpPr/>
        <p:nvPr/>
      </p:nvGrpSpPr>
      <p:grpSpPr>
        <a:xfrm>
          <a:off x="0" y="0"/>
          <a:ext cx="0" cy="0"/>
          <a:chOff x="0" y="0"/>
          <a:chExt cx="0" cy="0"/>
        </a:xfrm>
      </p:grpSpPr>
      <p:sp>
        <p:nvSpPr>
          <p:cNvPr id="2" name="Title Text"/>
          <p:cNvSpPr>
            <a:spLocks noGrp="1"/>
          </p:cNvSpPr>
          <p:nvPr>
            <p:ph type="title"/>
          </p:nvPr>
        </p:nvSpPr>
        <p:spPr>
          <a:xfrm>
            <a:off x="311699" y="445025"/>
            <a:ext cx="8520602" cy="572701"/>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ormAutofit/>
          </a:bodyPr>
          <a:lstStyle/>
          <a:p>
            <a:r>
              <a:t>Title Text</a:t>
            </a:r>
          </a:p>
        </p:txBody>
      </p:sp>
      <p:sp>
        <p:nvSpPr>
          <p:cNvPr id="3" name="Body Level One…"/>
          <p:cNvSpPr>
            <a:spLocks noGrp="1"/>
          </p:cNvSpPr>
          <p:nvPr>
            <p:ph type="body" idx="1"/>
          </p:nvPr>
        </p:nvSpPr>
        <p:spPr>
          <a:xfrm>
            <a:off x="311699" y="1152475"/>
            <a:ext cx="8520602" cy="3416400"/>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normAutofit/>
          </a:bodyPr>
          <a:lstStyle/>
          <a:p>
            <a:r>
              <a:t>Body Level One</a:t>
            </a:r>
          </a:p>
          <a:p>
            <a:pPr lvl="1"/>
            <a:r>
              <a:t>Body Level Two</a:t>
            </a:r>
          </a:p>
          <a:p>
            <a:pPr lvl="2"/>
            <a:r>
              <a:t>Body Level Three</a:t>
            </a:r>
          </a:p>
          <a:p>
            <a:pPr lvl="3"/>
            <a:r>
              <a:t>Body Level Four</a:t>
            </a:r>
          </a:p>
          <a:p>
            <a:pPr lvl="4"/>
            <a:r>
              <a:t>Body Level Five</a:t>
            </a:r>
          </a:p>
        </p:txBody>
      </p:sp>
      <p:sp>
        <p:nvSpPr>
          <p:cNvPr id="4" name="Slide Number"/>
          <p:cNvSpPr>
            <a:spLocks noGrp="1"/>
          </p:cNvSpPr>
          <p:nvPr>
            <p:ph type="sldNum" sz="quarter" idx="2"/>
          </p:nvPr>
        </p:nvSpPr>
        <p:spPr>
          <a:xfrm>
            <a:off x="8684345" y="4700819"/>
            <a:ext cx="336814" cy="318396"/>
          </a:xfrm>
          <a:prstGeom prst="rect">
            <a:avLst/>
          </a:prstGeom>
          <a:ln w="12700">
            <a:miter lim="400000"/>
          </a:ln>
        </p:spPr>
        <p:txBody>
          <a:bodyPr wrap="none" lIns="91424" tIns="91424" rIns="91424" bIns="91424" anchor="ctr">
            <a:spAutoFit/>
          </a:bodyPr>
          <a:lstStyle>
            <a:lvl1pPr algn="r">
              <a:defRPr sz="1000">
                <a:solidFill>
                  <a:schemeClr val="accent2">
                    <a:lumOff val="21764"/>
                  </a:schemeClr>
                </a:solidFill>
              </a:defRPr>
            </a:lvl1pPr>
          </a:lstStyle>
          <a:p>
            <a:fld id="{86CB4B4D-7CA3-9044-876B-883B54F8677D}" type="slidenum">
              <a:t>‹#›</a:t>
            </a:fld>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Lst>
  <p:transition spd="med"/>
  <p:txStyles>
    <p:titleStyle>
      <a:lvl1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1pPr>
      <a:lvl2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2pPr>
      <a:lvl3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3pPr>
      <a:lvl4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4pPr>
      <a:lvl5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5pPr>
      <a:lvl6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6pPr>
      <a:lvl7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7pPr>
      <a:lvl8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8pPr>
      <a:lvl9pPr marL="0" marR="0" indent="0" algn="l" defTabSz="914400" rtl="0" latinLnBrk="0">
        <a:lnSpc>
          <a:spcPct val="100000"/>
        </a:lnSpc>
        <a:spcBef>
          <a:spcPts val="0"/>
        </a:spcBef>
        <a:spcAft>
          <a:spcPts val="0"/>
        </a:spcAft>
        <a:buClrTx/>
        <a:buSzTx/>
        <a:buFontTx/>
        <a:buNone/>
        <a:tabLst/>
        <a:defRPr sz="2800" b="0" i="0" u="none" strike="noStrike" cap="none" spc="0" baseline="0">
          <a:ln>
            <a:noFill/>
          </a:ln>
          <a:solidFill>
            <a:srgbClr val="000000"/>
          </a:solidFill>
          <a:uFillTx/>
          <a:latin typeface="+mn-lt"/>
          <a:ea typeface="+mn-ea"/>
          <a:cs typeface="+mn-cs"/>
          <a:sym typeface="Arial"/>
        </a:defRPr>
      </a:lvl9pPr>
    </p:titleStyle>
    <p:bodyStyle>
      <a:lvl1pPr marL="457200" marR="0" indent="-342900"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1pPr>
      <a:lvl2pPr marL="1005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2pPr>
      <a:lvl3pPr marL="1462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3pPr>
      <a:lvl4pPr marL="1919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4pPr>
      <a:lvl5pPr marL="23767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5pPr>
      <a:lvl6pPr marL="28339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6pPr>
      <a:lvl7pPr marL="32911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7pPr>
      <a:lvl8pPr marL="37483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8pPr>
      <a:lvl9pPr marL="4205514" marR="0" indent="-408214" algn="l" defTabSz="914400" rtl="0" latinLnBrk="0">
        <a:lnSpc>
          <a:spcPct val="115000"/>
        </a:lnSpc>
        <a:spcBef>
          <a:spcPts val="0"/>
        </a:spcBef>
        <a:spcAft>
          <a:spcPts val="0"/>
        </a:spcAft>
        <a:buClr>
          <a:schemeClr val="accent2">
            <a:lumOff val="21764"/>
          </a:schemeClr>
        </a:buClr>
        <a:buSzPts val="1800"/>
        <a:buFont typeface="Arial"/>
        <a:buChar char="■"/>
        <a:tabLst/>
        <a:defRPr sz="1800" b="0" i="0" u="none" strike="noStrike" cap="none" spc="0" baseline="0">
          <a:ln>
            <a:noFill/>
          </a:ln>
          <a:solidFill>
            <a:schemeClr val="accent2">
              <a:lumOff val="21764"/>
            </a:schemeClr>
          </a:solidFill>
          <a:uFillTx/>
          <a:latin typeface="+mn-lt"/>
          <a:ea typeface="+mn-ea"/>
          <a:cs typeface="+mn-cs"/>
          <a:sym typeface="Arial"/>
        </a:defRPr>
      </a:lvl9pPr>
    </p:bodyStyle>
    <p:otherStyle>
      <a:lvl1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1pPr>
      <a:lvl2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2pPr>
      <a:lvl3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3pPr>
      <a:lvl4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4pPr>
      <a:lvl5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5pPr>
      <a:lvl6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6pPr>
      <a:lvl7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7pPr>
      <a:lvl8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8pPr>
      <a:lvl9pPr marL="0" marR="0" indent="0" algn="r" defTabSz="914400" rtl="0" latinLnBrk="0">
        <a:lnSpc>
          <a:spcPct val="100000"/>
        </a:lnSpc>
        <a:spcBef>
          <a:spcPts val="0"/>
        </a:spcBef>
        <a:spcAft>
          <a:spcPts val="0"/>
        </a:spcAft>
        <a:buClrTx/>
        <a:buSzTx/>
        <a:buFontTx/>
        <a:buNone/>
        <a:tabLst/>
        <a:defRPr sz="1000" b="0" i="0" u="none" strike="noStrike" cap="none" spc="0" baseline="0">
          <a:ln>
            <a:noFill/>
          </a:ln>
          <a:solidFill>
            <a:schemeClr val="tx1"/>
          </a:solidFill>
          <a:uFillTx/>
          <a:latin typeface="+mn-lt"/>
          <a:ea typeface="+mn-ea"/>
          <a:cs typeface="+mn-cs"/>
          <a:sym typeface="Arial"/>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image" Target="../media/image1.png"/><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chart" Target="../charts/chart2.xml"/><Relationship Id="rId7" Type="http://schemas.openxmlformats.org/officeDocument/2006/relationships/chart" Target="../charts/chart4.xml"/><Relationship Id="rId2" Type="http://schemas.openxmlformats.org/officeDocument/2006/relationships/chart" Target="../charts/chart1.xml"/><Relationship Id="rId1" Type="http://schemas.openxmlformats.org/officeDocument/2006/relationships/slideLayout" Target="../slideLayouts/slideLayout3.xml"/><Relationship Id="rId6" Type="http://schemas.openxmlformats.org/officeDocument/2006/relationships/chart" Target="../charts/chart3.xml"/><Relationship Id="rId5" Type="http://schemas.openxmlformats.org/officeDocument/2006/relationships/image" Target="../media/image3.png"/><Relationship Id="rId4" Type="http://schemas.microsoft.com/office/2014/relationships/chartEx" Target="../charts/chartEx1.xml"/></Relationships>
</file>

<file path=ppt/slides/_rels/slide6.xml.rels><?xml version="1.0" encoding="UTF-8" standalone="yes"?>
<Relationships xmlns="http://schemas.openxmlformats.org/package/2006/relationships"><Relationship Id="rId3" Type="http://schemas.openxmlformats.org/officeDocument/2006/relationships/chart" Target="../charts/chart5.xml"/><Relationship Id="rId2" Type="http://schemas.openxmlformats.org/officeDocument/2006/relationships/notesSlide" Target="../notesSlides/notesSlide1.xml"/><Relationship Id="rId1" Type="http://schemas.openxmlformats.org/officeDocument/2006/relationships/slideLayout" Target="../slideLayouts/slideLayout3.xml"/><Relationship Id="rId6" Type="http://schemas.openxmlformats.org/officeDocument/2006/relationships/chart" Target="../charts/chart8.xml"/><Relationship Id="rId5" Type="http://schemas.openxmlformats.org/officeDocument/2006/relationships/chart" Target="../charts/chart7.xml"/><Relationship Id="rId4" Type="http://schemas.openxmlformats.org/officeDocument/2006/relationships/chart" Target="../charts/chart6.xml"/></Relationships>
</file>

<file path=ppt/slides/_rels/slide7.xml.rels><?xml version="1.0" encoding="UTF-8" standalone="yes"?>
<Relationships xmlns="http://schemas.openxmlformats.org/package/2006/relationships"><Relationship Id="rId3" Type="http://schemas.openxmlformats.org/officeDocument/2006/relationships/chart" Target="../charts/chart10.xml"/><Relationship Id="rId2" Type="http://schemas.openxmlformats.org/officeDocument/2006/relationships/chart" Target="../charts/chart9.xml"/><Relationship Id="rId1" Type="http://schemas.openxmlformats.org/officeDocument/2006/relationships/slideLayout" Target="../slideLayouts/slideLayout3.xml"/><Relationship Id="rId4" Type="http://schemas.openxmlformats.org/officeDocument/2006/relationships/chart" Target="../charts/chart11.xml"/></Relationships>
</file>

<file path=ppt/slides/_rels/slide8.xml.rels><?xml version="1.0" encoding="UTF-8" standalone="yes"?>
<Relationships xmlns="http://schemas.openxmlformats.org/package/2006/relationships"><Relationship Id="rId3" Type="http://schemas.openxmlformats.org/officeDocument/2006/relationships/chart" Target="../charts/chart13.xml"/><Relationship Id="rId2" Type="http://schemas.openxmlformats.org/officeDocument/2006/relationships/chart" Target="../charts/chart12.xml"/><Relationship Id="rId1" Type="http://schemas.openxmlformats.org/officeDocument/2006/relationships/slideLayout" Target="../slideLayouts/slideLayout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09" name="Shape 54"/>
          <p:cNvSpPr/>
          <p:nvPr/>
        </p:nvSpPr>
        <p:spPr>
          <a:xfrm rot="10800000" flipH="1">
            <a:off x="-1" y="0"/>
            <a:ext cx="9163201" cy="51480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64" y="0"/>
                </a:lnTo>
                <a:lnTo>
                  <a:pt x="21600" y="8964"/>
                </a:lnTo>
                <a:lnTo>
                  <a:pt x="21600" y="21600"/>
                </a:lnTo>
                <a:lnTo>
                  <a:pt x="0" y="21600"/>
                </a:lnTo>
                <a:close/>
              </a:path>
            </a:pathLst>
          </a:custGeom>
          <a:gradFill>
            <a:gsLst>
              <a:gs pos="0">
                <a:srgbClr val="1077D2"/>
              </a:gs>
              <a:gs pos="100000">
                <a:srgbClr val="093153"/>
              </a:gs>
            </a:gsLst>
            <a:lin ang="12000143"/>
          </a:gradFill>
          <a:ln w="12700">
            <a:miter lim="400000"/>
          </a:ln>
        </p:spPr>
        <p:txBody>
          <a:bodyPr lIns="45719" rIns="45719" anchor="ctr"/>
          <a:lstStyle/>
          <a:p>
            <a:endParaRPr/>
          </a:p>
        </p:txBody>
      </p:sp>
      <p:sp>
        <p:nvSpPr>
          <p:cNvPr id="110" name="Shape 55"/>
          <p:cNvSpPr/>
          <p:nvPr/>
        </p:nvSpPr>
        <p:spPr>
          <a:xfrm>
            <a:off x="537899" y="1895175"/>
            <a:ext cx="3953102" cy="1376651"/>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defRPr sz="3500">
                <a:solidFill>
                  <a:srgbClr val="FFFFFF"/>
                </a:solidFill>
                <a:latin typeface="Open Sans Extrabold"/>
                <a:ea typeface="Open Sans Extrabold"/>
                <a:cs typeface="Open Sans Extrabold"/>
                <a:sym typeface="Open Sans Extrabold"/>
              </a:defRPr>
            </a:lvl1pPr>
          </a:lstStyle>
          <a:p>
            <a:r>
              <a:t>Sprocket Central Pty Ltd</a:t>
            </a:r>
          </a:p>
        </p:txBody>
      </p:sp>
      <p:sp>
        <p:nvSpPr>
          <p:cNvPr id="111" name="Shape 56"/>
          <p:cNvSpPr/>
          <p:nvPr/>
        </p:nvSpPr>
        <p:spPr>
          <a:xfrm>
            <a:off x="537900" y="3315475"/>
            <a:ext cx="5550600" cy="525751"/>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defRPr sz="2000">
                <a:solidFill>
                  <a:srgbClr val="FFFFFF"/>
                </a:solidFill>
                <a:latin typeface="Open Sans Light"/>
                <a:ea typeface="Open Sans Light"/>
                <a:cs typeface="Open Sans Light"/>
                <a:sym typeface="Open Sans Light"/>
              </a:defRPr>
            </a:lvl1pPr>
          </a:lstStyle>
          <a:p>
            <a:r>
              <a:t>Data analytics approach</a:t>
            </a:r>
          </a:p>
        </p:txBody>
      </p:sp>
      <p:pic>
        <p:nvPicPr>
          <p:cNvPr id="112" name="Shape 57" descr="Shape 57"/>
          <p:cNvPicPr>
            <a:picLocks noChangeAspect="1"/>
          </p:cNvPicPr>
          <p:nvPr/>
        </p:nvPicPr>
        <p:blipFill>
          <a:blip r:embed="rId2"/>
          <a:stretch>
            <a:fillRect/>
          </a:stretch>
        </p:blipFill>
        <p:spPr>
          <a:xfrm>
            <a:off x="614100" y="1275524"/>
            <a:ext cx="1982300" cy="238701"/>
          </a:xfrm>
          <a:prstGeom prst="rect">
            <a:avLst/>
          </a:prstGeom>
          <a:ln w="12700">
            <a:miter lim="400000"/>
          </a:ln>
        </p:spPr>
      </p:pic>
      <p:sp>
        <p:nvSpPr>
          <p:cNvPr id="2" name="Note: The data and information in this document is reflective of a hypothetical situation and client. This document is to be used for KPMG Virtual Internship purposes only."/>
          <p:cNvSpPr/>
          <p:nvPr/>
        </p:nvSpPr>
        <p:spPr>
          <a:xfrm>
            <a:off x="-6201" y="-6350"/>
            <a:ext cx="9175601" cy="238700"/>
          </a:xfrm>
          <a:prstGeom prst="rect">
            <a:avLst/>
          </a:prstGeom>
          <a:solidFill>
            <a:schemeClr val="accent3"/>
          </a:solidFill>
          <a:ln w="12700">
            <a:miter lim="400000"/>
          </a:ln>
          <a:extLst>
            <a:ext uri="{C572A759-6A51-4108-AA02-DFA0A04FC94B}">
              <ma14:wrappingTextBoxFlag xmlns:ma14="http://schemas.microsoft.com/office/mac/drawingml/2011/main" xmlns="" val="1"/>
            </a:ext>
          </a:extLst>
        </p:spPr>
        <p:txBody>
          <a:bodyPr lIns="45719" rIns="45719" anchor="ctr"/>
          <a:lstStyle/>
          <a:p>
            <a:pPr defTabSz="457200">
              <a:defRPr sz="500" b="1">
                <a:latin typeface="Calibri"/>
                <a:ea typeface="Calibri"/>
                <a:cs typeface="Calibri"/>
                <a:sym typeface="Calibri"/>
              </a:defRPr>
            </a:pPr>
            <a:r>
              <a:rPr dirty="0"/>
              <a:t>       Note: </a:t>
            </a:r>
            <a:r>
              <a:rPr b="0" dirty="0"/>
              <a:t>The data and information in this document is reflective of a </a:t>
            </a:r>
            <a:r>
              <a:rPr b="0" dirty="0" err="1"/>
              <a:t>hypoetical</a:t>
            </a:r>
            <a:r>
              <a:rPr b="0" dirty="0"/>
              <a:t> situation and client. This document is to be used for KPMG Virtual Internship purposes only. </a:t>
            </a:r>
          </a:p>
        </p:txBody>
      </p:sp>
    </p:spTree>
  </p:cSld>
  <p:clrMapOvr>
    <a:masterClrMapping/>
  </p:clrMapOvr>
  <p:transition spd="med"/>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7" name="Shape 106"/>
          <p:cNvSpPr/>
          <p:nvPr/>
        </p:nvSpPr>
        <p:spPr>
          <a:xfrm rot="10800000" flipH="1">
            <a:off x="-1" y="0"/>
            <a:ext cx="9163201" cy="5148001"/>
          </a:xfrm>
          <a:custGeom>
            <a:avLst/>
            <a:gdLst/>
            <a:ahLst/>
            <a:cxnLst>
              <a:cxn ang="0">
                <a:pos x="wd2" y="hd2"/>
              </a:cxn>
              <a:cxn ang="5400000">
                <a:pos x="wd2" y="hd2"/>
              </a:cxn>
              <a:cxn ang="10800000">
                <a:pos x="wd2" y="hd2"/>
              </a:cxn>
              <a:cxn ang="16200000">
                <a:pos x="wd2" y="hd2"/>
              </a:cxn>
            </a:cxnLst>
            <a:rect l="0" t="0" r="r" b="b"/>
            <a:pathLst>
              <a:path w="21600" h="21600" extrusionOk="0">
                <a:moveTo>
                  <a:pt x="0" y="0"/>
                </a:moveTo>
                <a:lnTo>
                  <a:pt x="16564" y="0"/>
                </a:lnTo>
                <a:lnTo>
                  <a:pt x="21600" y="8964"/>
                </a:lnTo>
                <a:lnTo>
                  <a:pt x="21600" y="21600"/>
                </a:lnTo>
                <a:lnTo>
                  <a:pt x="0" y="21600"/>
                </a:lnTo>
                <a:close/>
              </a:path>
            </a:pathLst>
          </a:custGeom>
          <a:gradFill>
            <a:gsLst>
              <a:gs pos="0">
                <a:srgbClr val="1077D2"/>
              </a:gs>
              <a:gs pos="100000">
                <a:srgbClr val="093153"/>
              </a:gs>
            </a:gsLst>
            <a:lin ang="12000143"/>
          </a:gradFill>
          <a:ln w="12700">
            <a:miter lim="400000"/>
          </a:ln>
        </p:spPr>
        <p:txBody>
          <a:bodyPr lIns="45719" rIns="45719" anchor="ctr"/>
          <a:lstStyle/>
          <a:p>
            <a:endParaRPr/>
          </a:p>
        </p:txBody>
      </p:sp>
      <p:sp>
        <p:nvSpPr>
          <p:cNvPr id="158" name="Shape 107"/>
          <p:cNvSpPr/>
          <p:nvPr/>
        </p:nvSpPr>
        <p:spPr>
          <a:xfrm>
            <a:off x="537899" y="1895175"/>
            <a:ext cx="3953102" cy="779751"/>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defRPr sz="3500">
                <a:solidFill>
                  <a:srgbClr val="FFFFFF"/>
                </a:solidFill>
                <a:latin typeface="Open Sans Extrabold"/>
                <a:ea typeface="Open Sans Extrabold"/>
                <a:cs typeface="Open Sans Extrabold"/>
                <a:sym typeface="Open Sans Extrabold"/>
              </a:defRPr>
            </a:lvl1pPr>
          </a:lstStyle>
          <a:p>
            <a:r>
              <a:t>Appendix</a:t>
            </a:r>
          </a:p>
        </p:txBody>
      </p:sp>
      <p:sp>
        <p:nvSpPr>
          <p:cNvPr id="159" name="Note: The data and information in this document is reflective of a hypothetical situation and client. This document is to be used for KPMG Virtual Internship purposes only."/>
          <p:cNvSpPr/>
          <p:nvPr/>
        </p:nvSpPr>
        <p:spPr>
          <a:xfrm>
            <a:off x="-6201" y="-6350"/>
            <a:ext cx="9175601" cy="238700"/>
          </a:xfrm>
          <a:prstGeom prst="rect">
            <a:avLst/>
          </a:prstGeom>
          <a:solidFill>
            <a:schemeClr val="accent3"/>
          </a:solidFill>
          <a:ln w="12700">
            <a:miter lim="400000"/>
          </a:ln>
          <a:extLst>
            <a:ext uri="{C572A759-6A51-4108-AA02-DFA0A04FC94B}">
              <ma14:wrappingTextBoxFlag xmlns:ma14="http://schemas.microsoft.com/office/mac/drawingml/2011/main" xmlns="" val="1"/>
            </a:ext>
          </a:extLst>
        </p:spPr>
        <p:txBody>
          <a:bodyPr lIns="45719" rIns="45719" anchor="ctr"/>
          <a:lstStyle/>
          <a:p>
            <a:pPr defTabSz="457200">
              <a:defRPr sz="500" b="1">
                <a:latin typeface="Calibri"/>
                <a:ea typeface="Calibri"/>
                <a:cs typeface="Calibri"/>
                <a:sym typeface="Calibri"/>
              </a:defRPr>
            </a:pPr>
            <a:r>
              <a:t>       Note: </a:t>
            </a:r>
            <a:r>
              <a:rPr b="0"/>
              <a:t>The data and information in this document is reflective of a hypothetical situation and client. This document is to be used for KPMG Virtual Internship purposes only. </a:t>
            </a:r>
          </a:p>
        </p:txBody>
      </p:sp>
    </p:spTree>
  </p:cSld>
  <p:clrMapOvr>
    <a:masterClrMapping/>
  </p:clrMapOvr>
  <p:transition spd="med"/>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 name="Shape 88">
            <a:extLst>
              <a:ext uri="{FF2B5EF4-FFF2-40B4-BE49-F238E27FC236}">
                <a16:creationId xmlns:a16="http://schemas.microsoft.com/office/drawing/2014/main" id="{C3A5A211-6D59-7806-40CF-42655D918E62}"/>
              </a:ext>
            </a:extLst>
          </p:cNvPr>
          <p:cNvSpPr/>
          <p:nvPr/>
        </p:nvSpPr>
        <p:spPr>
          <a:xfrm>
            <a:off x="-6202" y="0"/>
            <a:ext cx="91502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lang="en-GB"/>
          </a:p>
        </p:txBody>
      </p:sp>
      <p:sp>
        <p:nvSpPr>
          <p:cNvPr id="7" name="Note: The data and information in this document is reflective of a hypothetical situation and client. This document is to be used for KPMG Virtual Internship purposes only.">
            <a:extLst>
              <a:ext uri="{FF2B5EF4-FFF2-40B4-BE49-F238E27FC236}">
                <a16:creationId xmlns:a16="http://schemas.microsoft.com/office/drawing/2014/main" id="{C0310B17-C2C8-7472-47CD-40EBD63AB37F}"/>
              </a:ext>
            </a:extLst>
          </p:cNvPr>
          <p:cNvSpPr/>
          <p:nvPr/>
        </p:nvSpPr>
        <p:spPr>
          <a:xfrm>
            <a:off x="-6201" y="-8356"/>
            <a:ext cx="9150202" cy="238700"/>
          </a:xfrm>
          <a:prstGeom prst="rect">
            <a:avLst/>
          </a:prstGeom>
          <a:solidFill>
            <a:schemeClr val="accent3"/>
          </a:solidFill>
          <a:ln w="12700">
            <a:miter lim="400000"/>
          </a:ln>
          <a:extLst>
            <a:ext uri="{C572A759-6A51-4108-AA02-DFA0A04FC94B}">
              <ma14:wrappingTextBoxFlag xmlns:ma14="http://schemas.microsoft.com/office/mac/drawingml/2011/main" xmlns="" val="1"/>
            </a:ext>
          </a:extLst>
        </p:spPr>
        <p:txBody>
          <a:bodyPr lIns="45719" rIns="45719" anchor="ctr"/>
          <a:lstStyle/>
          <a:p>
            <a:pPr defTabSz="457200">
              <a:defRPr sz="500" b="1">
                <a:latin typeface="Calibri"/>
                <a:ea typeface="Calibri"/>
                <a:cs typeface="Calibri"/>
                <a:sym typeface="Calibri"/>
              </a:defRPr>
            </a:pPr>
            <a:r>
              <a:rPr dirty="0"/>
              <a:t>       Note: </a:t>
            </a:r>
            <a:r>
              <a:rPr b="0" dirty="0"/>
              <a:t>The data and information in this document is reflective of a hypothetical situation and client. This document is to be used for KPMG Virtual Internship purposes only. </a:t>
            </a:r>
          </a:p>
        </p:txBody>
      </p:sp>
      <p:sp>
        <p:nvSpPr>
          <p:cNvPr id="117" name="Shape 64"/>
          <p:cNvSpPr/>
          <p:nvPr/>
        </p:nvSpPr>
        <p:spPr>
          <a:xfrm>
            <a:off x="205025" y="263974"/>
            <a:ext cx="8565600" cy="466642"/>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defRPr sz="2000" b="1">
                <a:solidFill>
                  <a:srgbClr val="FFFFFF"/>
                </a:solidFill>
              </a:defRPr>
            </a:lvl1pPr>
          </a:lstStyle>
          <a:p>
            <a:r>
              <a:t>Agenda</a:t>
            </a:r>
          </a:p>
        </p:txBody>
      </p:sp>
      <p:sp>
        <p:nvSpPr>
          <p:cNvPr id="118" name="Shape 65"/>
          <p:cNvSpPr/>
          <p:nvPr/>
        </p:nvSpPr>
        <p:spPr>
          <a:xfrm>
            <a:off x="343874" y="1211200"/>
            <a:ext cx="5459402" cy="1708756"/>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p>
            <a:pPr marL="457200" indent="-355600">
              <a:lnSpc>
                <a:spcPct val="115000"/>
              </a:lnSpc>
              <a:buClr>
                <a:srgbClr val="000000"/>
              </a:buClr>
              <a:buSzPts val="2000"/>
              <a:buAutoNum type="arabicPeriod"/>
              <a:defRPr sz="2000">
                <a:latin typeface="Open Sans"/>
                <a:ea typeface="Open Sans"/>
                <a:cs typeface="Open Sans"/>
                <a:sym typeface="Open Sans"/>
              </a:defRPr>
            </a:pPr>
            <a:r>
              <a:t>Introduction</a:t>
            </a:r>
          </a:p>
          <a:p>
            <a:pPr marL="457200" indent="-355600">
              <a:lnSpc>
                <a:spcPct val="115000"/>
              </a:lnSpc>
              <a:buClr>
                <a:srgbClr val="000000"/>
              </a:buClr>
              <a:buSzPts val="2000"/>
              <a:buAutoNum type="arabicPeriod"/>
              <a:defRPr sz="2000">
                <a:latin typeface="Open Sans"/>
                <a:ea typeface="Open Sans"/>
                <a:cs typeface="Open Sans"/>
                <a:sym typeface="Open Sans"/>
              </a:defRPr>
            </a:pPr>
            <a:r>
              <a:t>Data Exploration</a:t>
            </a:r>
          </a:p>
          <a:p>
            <a:pPr marL="457200" indent="-355600">
              <a:lnSpc>
                <a:spcPct val="115000"/>
              </a:lnSpc>
              <a:buClr>
                <a:srgbClr val="000000"/>
              </a:buClr>
              <a:buSzPts val="2000"/>
              <a:buAutoNum type="arabicPeriod"/>
              <a:defRPr sz="2000">
                <a:latin typeface="Open Sans"/>
                <a:ea typeface="Open Sans"/>
                <a:cs typeface="Open Sans"/>
                <a:sym typeface="Open Sans"/>
              </a:defRPr>
            </a:pPr>
            <a:r>
              <a:t>Model Development</a:t>
            </a:r>
          </a:p>
          <a:p>
            <a:pPr marL="457200" indent="-355600">
              <a:lnSpc>
                <a:spcPct val="115000"/>
              </a:lnSpc>
              <a:buClr>
                <a:srgbClr val="000000"/>
              </a:buClr>
              <a:buSzPts val="2000"/>
              <a:buAutoNum type="arabicPeriod"/>
              <a:defRPr sz="2000">
                <a:latin typeface="Open Sans"/>
                <a:ea typeface="Open Sans"/>
                <a:cs typeface="Open Sans"/>
                <a:sym typeface="Open Sans"/>
              </a:defRPr>
            </a:pPr>
            <a:r>
              <a:t>Interpretation</a:t>
            </a:r>
          </a:p>
        </p:txBody>
      </p:sp>
    </p:spTree>
  </p:cSld>
  <p:clrMapOvr>
    <a:masterClrMapping/>
  </p:clrMapOvr>
  <p:transition spd="med"/>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hape 88">
            <a:extLst>
              <a:ext uri="{FF2B5EF4-FFF2-40B4-BE49-F238E27FC236}">
                <a16:creationId xmlns:a16="http://schemas.microsoft.com/office/drawing/2014/main" id="{6596ECDD-4583-B60A-3E56-A5F54AAFCE61}"/>
              </a:ext>
            </a:extLst>
          </p:cNvPr>
          <p:cNvSpPr/>
          <p:nvPr/>
        </p:nvSpPr>
        <p:spPr>
          <a:xfrm>
            <a:off x="-6202" y="0"/>
            <a:ext cx="91502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lang="en-GB"/>
          </a:p>
        </p:txBody>
      </p:sp>
      <p:sp>
        <p:nvSpPr>
          <p:cNvPr id="5" name="Note: The data and information in this document is reflective of a hypothetical situation and client. This document is to be used for KPMG Virtual Internship purposes only.">
            <a:extLst>
              <a:ext uri="{FF2B5EF4-FFF2-40B4-BE49-F238E27FC236}">
                <a16:creationId xmlns:a16="http://schemas.microsoft.com/office/drawing/2014/main" id="{79079963-9CEB-330C-7A57-9A93F2A6F55F}"/>
              </a:ext>
            </a:extLst>
          </p:cNvPr>
          <p:cNvSpPr/>
          <p:nvPr/>
        </p:nvSpPr>
        <p:spPr>
          <a:xfrm>
            <a:off x="-6201" y="-8356"/>
            <a:ext cx="9150202" cy="238700"/>
          </a:xfrm>
          <a:prstGeom prst="rect">
            <a:avLst/>
          </a:prstGeom>
          <a:solidFill>
            <a:schemeClr val="accent3"/>
          </a:solidFill>
          <a:ln w="12700">
            <a:miter lim="400000"/>
          </a:ln>
          <a:extLst>
            <a:ext uri="{C572A759-6A51-4108-AA02-DFA0A04FC94B}">
              <ma14:wrappingTextBoxFlag xmlns:ma14="http://schemas.microsoft.com/office/mac/drawingml/2011/main" xmlns="" val="1"/>
            </a:ext>
          </a:extLst>
        </p:spPr>
        <p:txBody>
          <a:bodyPr lIns="45719" rIns="45719" anchor="ctr"/>
          <a:lstStyle/>
          <a:p>
            <a:pPr defTabSz="457200">
              <a:defRPr sz="500" b="1">
                <a:latin typeface="Calibri"/>
                <a:ea typeface="Calibri"/>
                <a:cs typeface="Calibri"/>
                <a:sym typeface="Calibri"/>
              </a:defRPr>
            </a:pPr>
            <a:r>
              <a:rPr dirty="0"/>
              <a:t>       Note: </a:t>
            </a:r>
            <a:r>
              <a:rPr b="0" dirty="0"/>
              <a:t>The data and information in this document is reflective of a hypothetical situation and client. This document is to be used for KPMG Virtual Internship purposes only. </a:t>
            </a:r>
          </a:p>
        </p:txBody>
      </p:sp>
      <p:sp>
        <p:nvSpPr>
          <p:cNvPr id="131" name="Shape 80"/>
          <p:cNvSpPr/>
          <p:nvPr/>
        </p:nvSpPr>
        <p:spPr>
          <a:xfrm>
            <a:off x="205025" y="263974"/>
            <a:ext cx="8565600" cy="492410"/>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defRPr sz="2000" b="1">
                <a:solidFill>
                  <a:srgbClr val="FFFFFF"/>
                </a:solidFill>
              </a:defRPr>
            </a:lvl1pPr>
          </a:lstStyle>
          <a:p>
            <a:r>
              <a:rPr lang="en-GB" dirty="0"/>
              <a:t>Introduction</a:t>
            </a:r>
          </a:p>
        </p:txBody>
      </p:sp>
      <p:sp>
        <p:nvSpPr>
          <p:cNvPr id="132" name="Shape 81"/>
          <p:cNvSpPr/>
          <p:nvPr/>
        </p:nvSpPr>
        <p:spPr>
          <a:xfrm>
            <a:off x="205025" y="1083299"/>
            <a:ext cx="8565600" cy="516327"/>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lnSpc>
                <a:spcPct val="115000"/>
              </a:lnSpc>
              <a:defRPr sz="2000" b="1">
                <a:latin typeface="Open Sans"/>
                <a:ea typeface="Open Sans"/>
                <a:cs typeface="Open Sans"/>
                <a:sym typeface="Open Sans"/>
              </a:defRPr>
            </a:lvl1pPr>
          </a:lstStyle>
          <a:p>
            <a:r>
              <a:rPr lang="en-GB" dirty="0"/>
              <a:t>Optimising Sprocket Central Pty Ltd.'s marketing efforts</a:t>
            </a:r>
          </a:p>
        </p:txBody>
      </p:sp>
      <p:sp>
        <p:nvSpPr>
          <p:cNvPr id="133" name="Shape 82"/>
          <p:cNvSpPr/>
          <p:nvPr/>
        </p:nvSpPr>
        <p:spPr>
          <a:xfrm>
            <a:off x="205025" y="2164724"/>
            <a:ext cx="8565600" cy="2291557"/>
          </a:xfrm>
          <a:prstGeom prst="rect">
            <a:avLst/>
          </a:prstGeom>
          <a:ln w="12700">
            <a:miter lim="400000"/>
          </a:ln>
          <a:extLst>
            <a:ext uri="{C572A759-6A51-4108-AA02-DFA0A04FC94B}">
              <ma14:wrappingTextBoxFlag xmlns:ma14="http://schemas.microsoft.com/office/mac/drawingml/2011/main" xmlns="" val="1"/>
            </a:ext>
          </a:extLst>
        </p:spPr>
        <p:txBody>
          <a:bodyPr wrap="square" lIns="91424" tIns="91424" rIns="91424" bIns="91424">
            <a:spAutoFit/>
          </a:bodyPr>
          <a:lstStyle>
            <a:lvl1pPr>
              <a:lnSpc>
                <a:spcPct val="115000"/>
              </a:lnSpc>
              <a:defRPr sz="1500">
                <a:latin typeface="Open Sans"/>
                <a:ea typeface="Open Sans"/>
                <a:cs typeface="Open Sans"/>
                <a:sym typeface="Open Sans"/>
              </a:defRPr>
            </a:lvl1pPr>
          </a:lstStyle>
          <a:p>
            <a:r>
              <a:rPr lang="en-GB" dirty="0"/>
              <a:t>Sprocket Central Pty Ltd, a major manufacturer of high-quality bicycles and cycling accessories, intends to optimise its marketing efforts to accelerate business growth.</a:t>
            </a:r>
          </a:p>
          <a:p>
            <a:endParaRPr lang="en-GB" dirty="0"/>
          </a:p>
          <a:p>
            <a:r>
              <a:rPr lang="en-GB" dirty="0"/>
              <a:t>Using data analytic tools, we recommend improving Sprocket Central's consumer targeting approach. By diving into consumer demographics, locations, and transaction histories, we hope to unearth actionable data that will enable focused marketing efforts, eventually increasing the value of the organisation. In this session, we will discuss our strategy in three phases: data exploration, model development, and interpretation. </a:t>
            </a:r>
          </a:p>
        </p:txBody>
      </p:sp>
    </p:spTree>
  </p:cSld>
  <p:clrMapOvr>
    <a:masterClrMapping/>
  </p:clrMapOvr>
  <p:transition spd="med"/>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2" name="Shape 88">
            <a:extLst>
              <a:ext uri="{FF2B5EF4-FFF2-40B4-BE49-F238E27FC236}">
                <a16:creationId xmlns:a16="http://schemas.microsoft.com/office/drawing/2014/main" id="{3509253D-911A-711C-1D8F-08453046C471}"/>
              </a:ext>
            </a:extLst>
          </p:cNvPr>
          <p:cNvSpPr/>
          <p:nvPr/>
        </p:nvSpPr>
        <p:spPr>
          <a:xfrm>
            <a:off x="0" y="0"/>
            <a:ext cx="91502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lang="en-GB"/>
          </a:p>
        </p:txBody>
      </p:sp>
      <p:sp>
        <p:nvSpPr>
          <p:cNvPr id="13" name="Note: The data and information in this document is reflective of a hypothetical situation and client. This document is to be used for KPMG Virtual Internship purposes only.">
            <a:extLst>
              <a:ext uri="{FF2B5EF4-FFF2-40B4-BE49-F238E27FC236}">
                <a16:creationId xmlns:a16="http://schemas.microsoft.com/office/drawing/2014/main" id="{348FF164-C393-160E-B3F3-02D0784F2971}"/>
              </a:ext>
            </a:extLst>
          </p:cNvPr>
          <p:cNvSpPr/>
          <p:nvPr/>
        </p:nvSpPr>
        <p:spPr>
          <a:xfrm>
            <a:off x="-6201" y="-8356"/>
            <a:ext cx="9150202" cy="238700"/>
          </a:xfrm>
          <a:prstGeom prst="rect">
            <a:avLst/>
          </a:prstGeom>
          <a:solidFill>
            <a:schemeClr val="accent3"/>
          </a:solidFill>
          <a:ln w="12700">
            <a:miter lim="400000"/>
          </a:ln>
          <a:extLst>
            <a:ext uri="{C572A759-6A51-4108-AA02-DFA0A04FC94B}">
              <ma14:wrappingTextBoxFlag xmlns:ma14="http://schemas.microsoft.com/office/mac/drawingml/2011/main" xmlns="" val="1"/>
            </a:ext>
          </a:extLst>
        </p:spPr>
        <p:txBody>
          <a:bodyPr lIns="45719" rIns="45719" anchor="ctr"/>
          <a:lstStyle/>
          <a:p>
            <a:pPr defTabSz="457200">
              <a:defRPr sz="500" b="1">
                <a:latin typeface="Calibri"/>
                <a:ea typeface="Calibri"/>
                <a:cs typeface="Calibri"/>
                <a:sym typeface="Calibri"/>
              </a:defRPr>
            </a:pPr>
            <a:r>
              <a:rPr dirty="0"/>
              <a:t>       Note: </a:t>
            </a:r>
            <a:r>
              <a:rPr b="0" dirty="0"/>
              <a:t>The data and information in this document is reflective of a hypothetical situation and client. This document is to be used for KPMG Virtual Internship purposes only. </a:t>
            </a:r>
          </a:p>
        </p:txBody>
      </p:sp>
      <p:sp>
        <p:nvSpPr>
          <p:cNvPr id="122" name="Shape 71"/>
          <p:cNvSpPr/>
          <p:nvPr/>
        </p:nvSpPr>
        <p:spPr>
          <a:xfrm>
            <a:off x="205025" y="263974"/>
            <a:ext cx="8565600" cy="492410"/>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defRPr sz="2000" b="1">
                <a:solidFill>
                  <a:srgbClr val="FFFFFF"/>
                </a:solidFill>
              </a:defRPr>
            </a:lvl1pPr>
          </a:lstStyle>
          <a:p>
            <a:r>
              <a:rPr lang="en-GB" dirty="0"/>
              <a:t>Data Exploration</a:t>
            </a:r>
          </a:p>
        </p:txBody>
      </p:sp>
      <p:sp>
        <p:nvSpPr>
          <p:cNvPr id="123" name="Shape 72"/>
          <p:cNvSpPr/>
          <p:nvPr/>
        </p:nvSpPr>
        <p:spPr>
          <a:xfrm>
            <a:off x="205025" y="1083299"/>
            <a:ext cx="8565600" cy="516327"/>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lnSpc>
                <a:spcPct val="115000"/>
              </a:lnSpc>
              <a:defRPr sz="2000" b="1">
                <a:latin typeface="Open Sans"/>
                <a:ea typeface="Open Sans"/>
                <a:cs typeface="Open Sans"/>
                <a:sym typeface="Open Sans"/>
              </a:defRPr>
            </a:lvl1pPr>
          </a:lstStyle>
          <a:p>
            <a:r>
              <a:rPr lang="en-GB" dirty="0"/>
              <a:t>Combined data from 2017’s transactions</a:t>
            </a:r>
          </a:p>
        </p:txBody>
      </p:sp>
      <p:sp>
        <p:nvSpPr>
          <p:cNvPr id="124" name="Shape 73"/>
          <p:cNvSpPr/>
          <p:nvPr/>
        </p:nvSpPr>
        <p:spPr>
          <a:xfrm>
            <a:off x="205025" y="1645722"/>
            <a:ext cx="8565600" cy="2822472"/>
          </a:xfrm>
          <a:prstGeom prst="rect">
            <a:avLst/>
          </a:prstGeom>
          <a:ln w="12700">
            <a:miter lim="400000"/>
          </a:ln>
          <a:extLst>
            <a:ext uri="{C572A759-6A51-4108-AA02-DFA0A04FC94B}">
              <ma14:wrappingTextBoxFlag xmlns:ma14="http://schemas.microsoft.com/office/mac/drawingml/2011/main" xmlns="" val="1"/>
            </a:ext>
          </a:extLst>
        </p:spPr>
        <p:txBody>
          <a:bodyPr wrap="square" lIns="91424" tIns="91424" rIns="91424" bIns="91424">
            <a:spAutoFit/>
          </a:bodyPr>
          <a:lstStyle>
            <a:lvl1pPr>
              <a:lnSpc>
                <a:spcPct val="115000"/>
              </a:lnSpc>
              <a:defRPr sz="1500">
                <a:latin typeface="Open Sans"/>
                <a:ea typeface="Open Sans"/>
                <a:cs typeface="Open Sans"/>
                <a:sym typeface="Open Sans"/>
              </a:defRPr>
            </a:lvl1pPr>
          </a:lstStyle>
          <a:p>
            <a:r>
              <a:rPr lang="en-GB" dirty="0"/>
              <a:t>As all the data had the primary key of “</a:t>
            </a:r>
            <a:r>
              <a:rPr lang="en-GB" dirty="0" err="1"/>
              <a:t>customer_id</a:t>
            </a:r>
            <a:r>
              <a:rPr lang="en-GB" dirty="0"/>
              <a:t>”, I combined keys that I deemed important for this analysis. </a:t>
            </a:r>
          </a:p>
          <a:p>
            <a:endParaRPr lang="en-GB" dirty="0"/>
          </a:p>
          <a:p>
            <a:r>
              <a:rPr lang="en-GB" dirty="0"/>
              <a:t>This was done by using the VLOOKUP function in the Transaction tab sheet to add “state” and “</a:t>
            </a:r>
            <a:r>
              <a:rPr lang="en-GB" dirty="0" err="1"/>
              <a:t>property_valuation</a:t>
            </a:r>
            <a:r>
              <a:rPr lang="en-GB" dirty="0"/>
              <a:t>” from the </a:t>
            </a:r>
            <a:r>
              <a:rPr lang="en-GB" dirty="0" err="1"/>
              <a:t>CustomerAddress</a:t>
            </a:r>
            <a:r>
              <a:rPr lang="en-GB" dirty="0"/>
              <a:t> tab sheet, and “gender”, “</a:t>
            </a:r>
            <a:r>
              <a:rPr lang="en-US" dirty="0"/>
              <a:t>past_3_years_bike_related_purchases</a:t>
            </a:r>
            <a:r>
              <a:rPr lang="en-GB" dirty="0"/>
              <a:t>”, “age”, “</a:t>
            </a:r>
            <a:r>
              <a:rPr lang="en-US" dirty="0" err="1"/>
              <a:t>job_industry_category</a:t>
            </a:r>
            <a:r>
              <a:rPr lang="en-US" dirty="0"/>
              <a:t>”, “</a:t>
            </a:r>
            <a:r>
              <a:rPr lang="en-US" dirty="0" err="1"/>
              <a:t>wealth_segment</a:t>
            </a:r>
            <a:r>
              <a:rPr lang="en-US" dirty="0"/>
              <a:t>”, and “</a:t>
            </a:r>
            <a:r>
              <a:rPr lang="en-US" dirty="0" err="1"/>
              <a:t>owns_car</a:t>
            </a:r>
            <a:r>
              <a:rPr lang="en-GB" dirty="0"/>
              <a:t>” from the </a:t>
            </a:r>
            <a:r>
              <a:rPr lang="en-GB" dirty="0" err="1"/>
              <a:t>CustomerDemographic</a:t>
            </a:r>
            <a:r>
              <a:rPr lang="en-GB" dirty="0"/>
              <a:t> tab sheet.</a:t>
            </a:r>
          </a:p>
          <a:p>
            <a:endParaRPr lang="en-GB" dirty="0"/>
          </a:p>
          <a:p>
            <a:r>
              <a:rPr lang="en-GB" dirty="0"/>
              <a:t>From the transaction tab, I removed “</a:t>
            </a:r>
            <a:r>
              <a:rPr lang="en-US" dirty="0" err="1"/>
              <a:t>product_first_sold_date</a:t>
            </a:r>
            <a:r>
              <a:rPr lang="en-GB" dirty="0"/>
              <a:t>” and only kept those with “Approved” order status.</a:t>
            </a:r>
          </a:p>
        </p:txBody>
      </p:sp>
      <p:pic>
        <p:nvPicPr>
          <p:cNvPr id="11" name="Picture 10">
            <a:extLst>
              <a:ext uri="{FF2B5EF4-FFF2-40B4-BE49-F238E27FC236}">
                <a16:creationId xmlns:a16="http://schemas.microsoft.com/office/drawing/2014/main" id="{B0828618-66D5-6009-A795-490AE8D12A62}"/>
              </a:ext>
            </a:extLst>
          </p:cNvPr>
          <p:cNvPicPr>
            <a:picLocks noChangeAspect="1"/>
          </p:cNvPicPr>
          <p:nvPr/>
        </p:nvPicPr>
        <p:blipFill rotWithShape="1">
          <a:blip r:embed="rId2"/>
          <a:srcRect t="2" b="31829"/>
          <a:stretch/>
        </p:blipFill>
        <p:spPr>
          <a:xfrm>
            <a:off x="0" y="4473520"/>
            <a:ext cx="9144000" cy="669980"/>
          </a:xfrm>
          <a:prstGeom prst="rect">
            <a:avLst/>
          </a:prstGeom>
        </p:spPr>
      </p:pic>
    </p:spTree>
  </p:cSld>
  <p:clrMapOvr>
    <a:masterClrMapping/>
  </p:clrMapOvr>
  <p:transition spd="med"/>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39" name="Shape 88"/>
          <p:cNvSpPr/>
          <p:nvPr/>
        </p:nvSpPr>
        <p:spPr>
          <a:xfrm>
            <a:off x="-6202" y="0"/>
            <a:ext cx="91502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lang="en-GB"/>
          </a:p>
        </p:txBody>
      </p:sp>
      <p:sp>
        <p:nvSpPr>
          <p:cNvPr id="140" name="Shape 89"/>
          <p:cNvSpPr/>
          <p:nvPr/>
        </p:nvSpPr>
        <p:spPr>
          <a:xfrm>
            <a:off x="205025" y="263974"/>
            <a:ext cx="8565600" cy="492410"/>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defRPr sz="2000" b="1">
                <a:solidFill>
                  <a:srgbClr val="FFFFFF"/>
                </a:solidFill>
              </a:defRPr>
            </a:lvl1pPr>
          </a:lstStyle>
          <a:p>
            <a:r>
              <a:rPr dirty="0"/>
              <a:t>Model Development</a:t>
            </a:r>
            <a:r>
              <a:rPr lang="en-GB" dirty="0"/>
              <a:t>: </a:t>
            </a:r>
            <a:r>
              <a:rPr lang="en-US" dirty="0"/>
              <a:t>Segmentation and Targeting</a:t>
            </a:r>
          </a:p>
        </p:txBody>
      </p:sp>
      <p:sp>
        <p:nvSpPr>
          <p:cNvPr id="142" name="Shape 91"/>
          <p:cNvSpPr/>
          <p:nvPr/>
        </p:nvSpPr>
        <p:spPr>
          <a:xfrm>
            <a:off x="5548745" y="3878079"/>
            <a:ext cx="3456351" cy="1145731"/>
          </a:xfrm>
          <a:prstGeom prst="rect">
            <a:avLst/>
          </a:prstGeom>
          <a:solidFill>
            <a:srgbClr val="78909C">
              <a:alpha val="32000"/>
            </a:srgbClr>
          </a:solidFill>
          <a:ln w="12700">
            <a:miter lim="400000"/>
          </a:ln>
          <a:extLst>
            <a:ext uri="{C572A759-6A51-4108-AA02-DFA0A04FC94B}">
              <ma14:wrappingTextBoxFlag xmlns:ma14="http://schemas.microsoft.com/office/mac/drawingml/2011/main" xmlns="" val="1"/>
            </a:ext>
          </a:extLst>
        </p:spPr>
        <p:txBody>
          <a:bodyPr wrap="square" lIns="91424" tIns="91424" rIns="91424" bIns="91424">
            <a:spAutoFit/>
          </a:bodyPr>
          <a:lstStyle>
            <a:lvl1pPr>
              <a:lnSpc>
                <a:spcPct val="115000"/>
              </a:lnSpc>
              <a:defRPr sz="1500">
                <a:latin typeface="Open Sans"/>
                <a:ea typeface="Open Sans"/>
                <a:cs typeface="Open Sans"/>
                <a:sym typeface="Open Sans"/>
              </a:defRPr>
            </a:lvl1pPr>
          </a:lstStyle>
          <a:p>
            <a:r>
              <a:rPr lang="en-US" sz="1050" dirty="0"/>
              <a:t>Transactions revealed a major target segment people aged </a:t>
            </a:r>
            <a:r>
              <a:rPr lang="en-US" sz="1050" b="1" dirty="0"/>
              <a:t>40 to 69 </a:t>
            </a:r>
            <a:r>
              <a:rPr lang="en-US" sz="1050" dirty="0"/>
              <a:t>who are classified as mass consumers, work mostly in the </a:t>
            </a:r>
            <a:r>
              <a:rPr lang="en-US" sz="1050" b="1" dirty="0"/>
              <a:t>financial services</a:t>
            </a:r>
            <a:r>
              <a:rPr lang="en-US" sz="1050" dirty="0"/>
              <a:t>, </a:t>
            </a:r>
            <a:r>
              <a:rPr lang="en-US" sz="1050" b="1" dirty="0"/>
              <a:t>health</a:t>
            </a:r>
            <a:r>
              <a:rPr lang="en-US" sz="1050" dirty="0"/>
              <a:t>, and </a:t>
            </a:r>
            <a:r>
              <a:rPr lang="en-US" sz="1050" b="1" dirty="0"/>
              <a:t>manufacturing</a:t>
            </a:r>
            <a:r>
              <a:rPr lang="en-US" sz="1050" dirty="0"/>
              <a:t> industries, and live primarily in </a:t>
            </a:r>
            <a:r>
              <a:rPr lang="en-US" sz="1050" b="1" dirty="0"/>
              <a:t>New South Wales</a:t>
            </a:r>
            <a:r>
              <a:rPr lang="en-US" sz="1050" dirty="0"/>
              <a:t>.</a:t>
            </a:r>
          </a:p>
        </p:txBody>
      </p:sp>
      <p:sp>
        <p:nvSpPr>
          <p:cNvPr id="146" name="Note: The data and information in this document is reflective of a hypothetical situation and client. This document is to be used for KPMG Virtual Internship purposes only."/>
          <p:cNvSpPr/>
          <p:nvPr/>
        </p:nvSpPr>
        <p:spPr>
          <a:xfrm>
            <a:off x="-6201" y="-8356"/>
            <a:ext cx="9150202" cy="238700"/>
          </a:xfrm>
          <a:prstGeom prst="rect">
            <a:avLst/>
          </a:prstGeom>
          <a:solidFill>
            <a:schemeClr val="accent3"/>
          </a:solidFill>
          <a:ln w="12700">
            <a:miter lim="400000"/>
          </a:ln>
          <a:extLst>
            <a:ext uri="{C572A759-6A51-4108-AA02-DFA0A04FC94B}">
              <ma14:wrappingTextBoxFlag xmlns:ma14="http://schemas.microsoft.com/office/mac/drawingml/2011/main" xmlns="" val="1"/>
            </a:ext>
          </a:extLst>
        </p:spPr>
        <p:txBody>
          <a:bodyPr lIns="45719" rIns="45719" anchor="ctr"/>
          <a:lstStyle/>
          <a:p>
            <a:pPr defTabSz="457200">
              <a:defRPr sz="500" b="1">
                <a:latin typeface="Calibri"/>
                <a:ea typeface="Calibri"/>
                <a:cs typeface="Calibri"/>
                <a:sym typeface="Calibri"/>
              </a:defRPr>
            </a:pPr>
            <a:r>
              <a:rPr dirty="0"/>
              <a:t>       Note: </a:t>
            </a:r>
            <a:r>
              <a:rPr b="0" dirty="0"/>
              <a:t>The data and information in this document is reflective of a hypothetical situation and client. This document is to be used for KPMG Virtual Internship purposes only. </a:t>
            </a:r>
          </a:p>
        </p:txBody>
      </p:sp>
      <p:graphicFrame>
        <p:nvGraphicFramePr>
          <p:cNvPr id="6" name="Chart 5">
            <a:extLst>
              <a:ext uri="{FF2B5EF4-FFF2-40B4-BE49-F238E27FC236}">
                <a16:creationId xmlns:a16="http://schemas.microsoft.com/office/drawing/2014/main" id="{9877D7B4-56AD-083F-4B7C-22DD0B21E17B}"/>
              </a:ext>
            </a:extLst>
          </p:cNvPr>
          <p:cNvGraphicFramePr>
            <a:graphicFrameLocks/>
          </p:cNvGraphicFramePr>
          <p:nvPr>
            <p:extLst>
              <p:ext uri="{D42A27DB-BD31-4B8C-83A1-F6EECF244321}">
                <p14:modId xmlns:p14="http://schemas.microsoft.com/office/powerpoint/2010/main" val="3070880999"/>
              </p:ext>
            </p:extLst>
          </p:nvPr>
        </p:nvGraphicFramePr>
        <p:xfrm>
          <a:off x="69272" y="871252"/>
          <a:ext cx="2729345" cy="188992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9" name="Chart 8">
            <a:extLst>
              <a:ext uri="{FF2B5EF4-FFF2-40B4-BE49-F238E27FC236}">
                <a16:creationId xmlns:a16="http://schemas.microsoft.com/office/drawing/2014/main" id="{A9048B43-ECC4-4FA0-C512-61F3D55A5067}"/>
              </a:ext>
            </a:extLst>
          </p:cNvPr>
          <p:cNvGraphicFramePr>
            <a:graphicFrameLocks/>
          </p:cNvGraphicFramePr>
          <p:nvPr>
            <p:extLst>
              <p:ext uri="{D42A27DB-BD31-4B8C-83A1-F6EECF244321}">
                <p14:modId xmlns:p14="http://schemas.microsoft.com/office/powerpoint/2010/main" val="3621109216"/>
              </p:ext>
            </p:extLst>
          </p:nvPr>
        </p:nvGraphicFramePr>
        <p:xfrm>
          <a:off x="138904" y="2937945"/>
          <a:ext cx="2140169" cy="1786027"/>
        </p:xfrm>
        <a:graphic>
          <a:graphicData uri="http://schemas.openxmlformats.org/drawingml/2006/chart">
            <c:chart xmlns:c="http://schemas.openxmlformats.org/drawingml/2006/chart" xmlns:r="http://schemas.openxmlformats.org/officeDocument/2006/relationships" r:id="rId3"/>
          </a:graphicData>
        </a:graphic>
      </p:graphicFrame>
      <mc:AlternateContent xmlns:mc="http://schemas.openxmlformats.org/markup-compatibility/2006" xmlns:cx4="http://schemas.microsoft.com/office/drawing/2016/5/10/chartex">
        <mc:Choice Requires="cx4">
          <p:graphicFrame>
            <p:nvGraphicFramePr>
              <p:cNvPr id="14" name="Chart 13">
                <a:extLst>
                  <a:ext uri="{FF2B5EF4-FFF2-40B4-BE49-F238E27FC236}">
                    <a16:creationId xmlns:a16="http://schemas.microsoft.com/office/drawing/2014/main" id="{07D1EB65-7C8F-397B-8FA0-29D749A8A159}"/>
                  </a:ext>
                </a:extLst>
              </p:cNvPr>
              <p:cNvGraphicFramePr/>
              <p:nvPr>
                <p:extLst>
                  <p:ext uri="{D42A27DB-BD31-4B8C-83A1-F6EECF244321}">
                    <p14:modId xmlns:p14="http://schemas.microsoft.com/office/powerpoint/2010/main" val="1823748886"/>
                  </p:ext>
                </p:extLst>
              </p:nvPr>
            </p:nvGraphicFramePr>
            <p:xfrm>
              <a:off x="5314274" y="877859"/>
              <a:ext cx="3833718" cy="2904432"/>
            </p:xfrm>
            <a:graphic>
              <a:graphicData uri="http://schemas.microsoft.com/office/drawing/2014/chartex">
                <cx:chart xmlns:cx="http://schemas.microsoft.com/office/drawing/2014/chartex" xmlns:r="http://schemas.openxmlformats.org/officeDocument/2006/relationships" r:id="rId4"/>
              </a:graphicData>
            </a:graphic>
          </p:graphicFrame>
        </mc:Choice>
        <mc:Fallback xmlns="">
          <p:pic>
            <p:nvPicPr>
              <p:cNvPr id="14" name="Chart 13">
                <a:extLst>
                  <a:ext uri="{FF2B5EF4-FFF2-40B4-BE49-F238E27FC236}">
                    <a16:creationId xmlns:a16="http://schemas.microsoft.com/office/drawing/2014/main" id="{07D1EB65-7C8F-397B-8FA0-29D749A8A159}"/>
                  </a:ext>
                </a:extLst>
              </p:cNvPr>
              <p:cNvPicPr>
                <a:picLocks noGrp="1" noRot="1" noChangeAspect="1" noMove="1" noResize="1" noEditPoints="1" noAdjustHandles="1" noChangeArrowheads="1" noChangeShapeType="1"/>
              </p:cNvPicPr>
              <p:nvPr/>
            </p:nvPicPr>
            <p:blipFill>
              <a:blip r:embed="rId5"/>
              <a:stretch>
                <a:fillRect/>
              </a:stretch>
            </p:blipFill>
            <p:spPr>
              <a:xfrm>
                <a:off x="5314274" y="877859"/>
                <a:ext cx="3833718" cy="2904432"/>
              </a:xfrm>
              <a:prstGeom prst="rect">
                <a:avLst/>
              </a:prstGeom>
            </p:spPr>
          </p:pic>
        </mc:Fallback>
      </mc:AlternateContent>
      <p:graphicFrame>
        <p:nvGraphicFramePr>
          <p:cNvPr id="15" name="Chart 14">
            <a:extLst>
              <a:ext uri="{FF2B5EF4-FFF2-40B4-BE49-F238E27FC236}">
                <a16:creationId xmlns:a16="http://schemas.microsoft.com/office/drawing/2014/main" id="{C62066FF-97FD-B618-C240-0EDFD55B6808}"/>
              </a:ext>
            </a:extLst>
          </p:cNvPr>
          <p:cNvGraphicFramePr>
            <a:graphicFrameLocks/>
          </p:cNvGraphicFramePr>
          <p:nvPr>
            <p:extLst>
              <p:ext uri="{D42A27DB-BD31-4B8C-83A1-F6EECF244321}">
                <p14:modId xmlns:p14="http://schemas.microsoft.com/office/powerpoint/2010/main" val="3911720086"/>
              </p:ext>
            </p:extLst>
          </p:nvPr>
        </p:nvGraphicFramePr>
        <p:xfrm>
          <a:off x="2092394" y="2761174"/>
          <a:ext cx="3456351" cy="2441207"/>
        </p:xfrm>
        <a:graphic>
          <a:graphicData uri="http://schemas.openxmlformats.org/drawingml/2006/chart">
            <c:chart xmlns:c="http://schemas.openxmlformats.org/drawingml/2006/chart" xmlns:r="http://schemas.openxmlformats.org/officeDocument/2006/relationships" r:id="rId6"/>
          </a:graphicData>
        </a:graphic>
      </p:graphicFrame>
      <p:graphicFrame>
        <p:nvGraphicFramePr>
          <p:cNvPr id="18" name="Chart 17">
            <a:extLst>
              <a:ext uri="{FF2B5EF4-FFF2-40B4-BE49-F238E27FC236}">
                <a16:creationId xmlns:a16="http://schemas.microsoft.com/office/drawing/2014/main" id="{C62066FF-97FD-B618-C240-0EDFD55B6808}"/>
              </a:ext>
            </a:extLst>
          </p:cNvPr>
          <p:cNvGraphicFramePr>
            <a:graphicFrameLocks/>
          </p:cNvGraphicFramePr>
          <p:nvPr>
            <p:extLst>
              <p:ext uri="{D42A27DB-BD31-4B8C-83A1-F6EECF244321}">
                <p14:modId xmlns:p14="http://schemas.microsoft.com/office/powerpoint/2010/main" val="3625277708"/>
              </p:ext>
            </p:extLst>
          </p:nvPr>
        </p:nvGraphicFramePr>
        <p:xfrm>
          <a:off x="2895602" y="850623"/>
          <a:ext cx="3035201" cy="1931179"/>
        </p:xfrm>
        <a:graphic>
          <a:graphicData uri="http://schemas.openxmlformats.org/drawingml/2006/chart">
            <c:chart xmlns:c="http://schemas.openxmlformats.org/drawingml/2006/chart" xmlns:r="http://schemas.openxmlformats.org/officeDocument/2006/relationships" r:id="rId7"/>
          </a:graphicData>
        </a:graphic>
      </p:graphicFrame>
    </p:spTree>
  </p:cSld>
  <p:clrMapOvr>
    <a:masterClrMapping/>
  </p:clrMapOvr>
  <p:transition spd="med"/>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91D16FC2-23ED-FD21-EE97-9DEE0E0B9652}"/>
            </a:ext>
          </a:extLst>
        </p:cNvPr>
        <p:cNvGrpSpPr/>
        <p:nvPr/>
      </p:nvGrpSpPr>
      <p:grpSpPr>
        <a:xfrm>
          <a:off x="0" y="0"/>
          <a:ext cx="0" cy="0"/>
          <a:chOff x="0" y="0"/>
          <a:chExt cx="0" cy="0"/>
        </a:xfrm>
      </p:grpSpPr>
      <p:sp>
        <p:nvSpPr>
          <p:cNvPr id="3" name="Shape 88">
            <a:extLst>
              <a:ext uri="{FF2B5EF4-FFF2-40B4-BE49-F238E27FC236}">
                <a16:creationId xmlns:a16="http://schemas.microsoft.com/office/drawing/2014/main" id="{098221C1-29AC-0AE8-9B4B-333DBA5454E8}"/>
              </a:ext>
            </a:extLst>
          </p:cNvPr>
          <p:cNvSpPr/>
          <p:nvPr/>
        </p:nvSpPr>
        <p:spPr>
          <a:xfrm>
            <a:off x="0" y="0"/>
            <a:ext cx="91502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lang="en-GB"/>
          </a:p>
        </p:txBody>
      </p:sp>
      <p:sp>
        <p:nvSpPr>
          <p:cNvPr id="4" name="Note: The data and information in this document is reflective of a hypothetical situation and client. This document is to be used for KPMG Virtual Internship purposes only.">
            <a:extLst>
              <a:ext uri="{FF2B5EF4-FFF2-40B4-BE49-F238E27FC236}">
                <a16:creationId xmlns:a16="http://schemas.microsoft.com/office/drawing/2014/main" id="{FDCB05B7-C77E-9125-1D32-0C2FCD7CA034}"/>
              </a:ext>
            </a:extLst>
          </p:cNvPr>
          <p:cNvSpPr/>
          <p:nvPr/>
        </p:nvSpPr>
        <p:spPr>
          <a:xfrm>
            <a:off x="-6201" y="-8356"/>
            <a:ext cx="9150202" cy="238700"/>
          </a:xfrm>
          <a:prstGeom prst="rect">
            <a:avLst/>
          </a:prstGeom>
          <a:solidFill>
            <a:schemeClr val="accent3"/>
          </a:solidFill>
          <a:ln w="12700">
            <a:miter lim="400000"/>
          </a:ln>
          <a:extLst>
            <a:ext uri="{C572A759-6A51-4108-AA02-DFA0A04FC94B}">
              <ma14:wrappingTextBoxFlag xmlns:ma14="http://schemas.microsoft.com/office/mac/drawingml/2011/main" xmlns="" val="1"/>
            </a:ext>
          </a:extLst>
        </p:spPr>
        <p:txBody>
          <a:bodyPr lIns="45719" rIns="45719" anchor="ctr"/>
          <a:lstStyle/>
          <a:p>
            <a:pPr defTabSz="457200">
              <a:defRPr sz="500" b="1">
                <a:latin typeface="Calibri"/>
                <a:ea typeface="Calibri"/>
                <a:cs typeface="Calibri"/>
                <a:sym typeface="Calibri"/>
              </a:defRPr>
            </a:pPr>
            <a:r>
              <a:rPr dirty="0"/>
              <a:t>       Note: </a:t>
            </a:r>
            <a:r>
              <a:rPr b="0" dirty="0"/>
              <a:t>The data and information in this document is reflective of a hypothetical situation and client. This document is to be used for KPMG Virtual Internship purposes only. </a:t>
            </a:r>
          </a:p>
        </p:txBody>
      </p:sp>
      <p:sp>
        <p:nvSpPr>
          <p:cNvPr id="140" name="Shape 89">
            <a:extLst>
              <a:ext uri="{FF2B5EF4-FFF2-40B4-BE49-F238E27FC236}">
                <a16:creationId xmlns:a16="http://schemas.microsoft.com/office/drawing/2014/main" id="{772DB637-A625-52BD-CC6D-D6ADB72BBE64}"/>
              </a:ext>
            </a:extLst>
          </p:cNvPr>
          <p:cNvSpPr/>
          <p:nvPr/>
        </p:nvSpPr>
        <p:spPr>
          <a:xfrm>
            <a:off x="205025" y="263974"/>
            <a:ext cx="8565600" cy="492410"/>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2000" b="1">
                <a:solidFill>
                  <a:srgbClr val="FFFFFF"/>
                </a:solidFill>
              </a:defRPr>
            </a:lvl1pPr>
          </a:lstStyle>
          <a:p>
            <a:r>
              <a:rPr dirty="0"/>
              <a:t>Model Development</a:t>
            </a:r>
            <a:r>
              <a:rPr lang="en-GB" dirty="0"/>
              <a:t>: Customer Preference</a:t>
            </a:r>
            <a:endParaRPr dirty="0"/>
          </a:p>
        </p:txBody>
      </p:sp>
      <p:sp>
        <p:nvSpPr>
          <p:cNvPr id="5" name="Shape 91">
            <a:extLst>
              <a:ext uri="{FF2B5EF4-FFF2-40B4-BE49-F238E27FC236}">
                <a16:creationId xmlns:a16="http://schemas.microsoft.com/office/drawing/2014/main" id="{2FA9C0E8-8A93-166C-6CF7-3017E5F23761}"/>
              </a:ext>
            </a:extLst>
          </p:cNvPr>
          <p:cNvSpPr/>
          <p:nvPr/>
        </p:nvSpPr>
        <p:spPr>
          <a:xfrm>
            <a:off x="4461259" y="3418184"/>
            <a:ext cx="4530434" cy="1412277"/>
          </a:xfrm>
          <a:prstGeom prst="rect">
            <a:avLst/>
          </a:prstGeom>
          <a:solidFill>
            <a:srgbClr val="78909C">
              <a:alpha val="32000"/>
            </a:srgbClr>
          </a:solidFill>
          <a:ln w="12700">
            <a:miter lim="400000"/>
          </a:ln>
          <a:extLst>
            <a:ext uri="{C572A759-6A51-4108-AA02-DFA0A04FC94B}">
              <ma14:wrappingTextBoxFlag xmlns:ma14="http://schemas.microsoft.com/office/mac/drawingml/2011/main" xmlns="" val="1"/>
            </a:ext>
          </a:extLst>
        </p:spPr>
        <p:txBody>
          <a:bodyPr wrap="square" lIns="91424" tIns="91424" rIns="91424" bIns="91424">
            <a:spAutoFit/>
          </a:bodyPr>
          <a:lstStyle>
            <a:lvl1pPr>
              <a:lnSpc>
                <a:spcPct val="115000"/>
              </a:lnSpc>
              <a:defRPr sz="1500">
                <a:latin typeface="Open Sans"/>
                <a:ea typeface="Open Sans"/>
                <a:cs typeface="Open Sans"/>
                <a:sym typeface="Open Sans"/>
              </a:defRPr>
            </a:lvl1pPr>
          </a:lstStyle>
          <a:p>
            <a:r>
              <a:rPr lang="en-GB" sz="1000" dirty="0"/>
              <a:t>This data reveals a significant preference for </a:t>
            </a:r>
            <a:r>
              <a:rPr lang="en-GB" sz="1000" b="1" dirty="0"/>
              <a:t>Medium class</a:t>
            </a:r>
            <a:r>
              <a:rPr lang="en-GB" sz="1000" dirty="0"/>
              <a:t> </a:t>
            </a:r>
            <a:r>
              <a:rPr lang="en-GB" sz="1000" b="1" dirty="0"/>
              <a:t>and size </a:t>
            </a:r>
            <a:r>
              <a:rPr lang="en-GB" sz="1000" dirty="0"/>
              <a:t>bicycle items, particularly those in the </a:t>
            </a:r>
            <a:r>
              <a:rPr lang="en-GB" sz="1000" b="1" dirty="0"/>
              <a:t>Standard product line</a:t>
            </a:r>
            <a:r>
              <a:rPr lang="en-GB" sz="1000" dirty="0"/>
              <a:t>. Notably, brands like </a:t>
            </a:r>
            <a:r>
              <a:rPr lang="en-GB" sz="1000" b="1" dirty="0" err="1"/>
              <a:t>Solex</a:t>
            </a:r>
            <a:r>
              <a:rPr lang="en-GB" sz="1000" dirty="0"/>
              <a:t> outperform the competition with comparable figures.</a:t>
            </a:r>
          </a:p>
          <a:p>
            <a:endParaRPr lang="en-GB" sz="1000" dirty="0"/>
          </a:p>
          <a:p>
            <a:r>
              <a:rPr lang="en-GB" sz="1000" dirty="0"/>
              <a:t>To effectively respond to these preferences, marketing efforts should provide personalised accessories to improve the consumer experience, particularly for those who choose a conventional, medium model.</a:t>
            </a:r>
          </a:p>
        </p:txBody>
      </p:sp>
      <p:graphicFrame>
        <p:nvGraphicFramePr>
          <p:cNvPr id="6" name="Chart 5">
            <a:extLst>
              <a:ext uri="{FF2B5EF4-FFF2-40B4-BE49-F238E27FC236}">
                <a16:creationId xmlns:a16="http://schemas.microsoft.com/office/drawing/2014/main" id="{4E26B9CD-FFD1-0CE4-975F-7A1029BB46F0}"/>
              </a:ext>
            </a:extLst>
          </p:cNvPr>
          <p:cNvGraphicFramePr>
            <a:graphicFrameLocks/>
          </p:cNvGraphicFramePr>
          <p:nvPr>
            <p:extLst>
              <p:ext uri="{D42A27DB-BD31-4B8C-83A1-F6EECF244321}">
                <p14:modId xmlns:p14="http://schemas.microsoft.com/office/powerpoint/2010/main" val="875933514"/>
              </p:ext>
            </p:extLst>
          </p:nvPr>
        </p:nvGraphicFramePr>
        <p:xfrm>
          <a:off x="3027520" y="891493"/>
          <a:ext cx="3082760" cy="2128918"/>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13" name="Chart 12">
            <a:extLst>
              <a:ext uri="{FF2B5EF4-FFF2-40B4-BE49-F238E27FC236}">
                <a16:creationId xmlns:a16="http://schemas.microsoft.com/office/drawing/2014/main" id="{083C5112-3451-43EE-6863-5A7E4EFEA2C3}"/>
              </a:ext>
            </a:extLst>
          </p:cNvPr>
          <p:cNvGraphicFramePr>
            <a:graphicFrameLocks/>
          </p:cNvGraphicFramePr>
          <p:nvPr>
            <p:extLst>
              <p:ext uri="{D42A27DB-BD31-4B8C-83A1-F6EECF244321}">
                <p14:modId xmlns:p14="http://schemas.microsoft.com/office/powerpoint/2010/main" val="1743152747"/>
              </p:ext>
            </p:extLst>
          </p:nvPr>
        </p:nvGraphicFramePr>
        <p:xfrm>
          <a:off x="152307" y="2950455"/>
          <a:ext cx="4024838" cy="2037353"/>
        </p:xfrm>
        <a:graphic>
          <a:graphicData uri="http://schemas.openxmlformats.org/drawingml/2006/chart">
            <c:chart xmlns:c="http://schemas.openxmlformats.org/drawingml/2006/chart" xmlns:r="http://schemas.openxmlformats.org/officeDocument/2006/relationships" r:id="rId4"/>
          </a:graphicData>
        </a:graphic>
      </p:graphicFrame>
      <p:graphicFrame>
        <p:nvGraphicFramePr>
          <p:cNvPr id="14" name="Chart 13">
            <a:extLst>
              <a:ext uri="{FF2B5EF4-FFF2-40B4-BE49-F238E27FC236}">
                <a16:creationId xmlns:a16="http://schemas.microsoft.com/office/drawing/2014/main" id="{083C5112-3451-43EE-6863-5A7E4EFEA2C3}"/>
              </a:ext>
            </a:extLst>
          </p:cNvPr>
          <p:cNvGraphicFramePr>
            <a:graphicFrameLocks/>
          </p:cNvGraphicFramePr>
          <p:nvPr>
            <p:extLst>
              <p:ext uri="{D42A27DB-BD31-4B8C-83A1-F6EECF244321}">
                <p14:modId xmlns:p14="http://schemas.microsoft.com/office/powerpoint/2010/main" val="1983010590"/>
              </p:ext>
            </p:extLst>
          </p:nvPr>
        </p:nvGraphicFramePr>
        <p:xfrm>
          <a:off x="0" y="876550"/>
          <a:ext cx="3082760" cy="2128919"/>
        </p:xfrm>
        <a:graphic>
          <a:graphicData uri="http://schemas.openxmlformats.org/drawingml/2006/chart">
            <c:chart xmlns:c="http://schemas.openxmlformats.org/drawingml/2006/chart" xmlns:r="http://schemas.openxmlformats.org/officeDocument/2006/relationships" r:id="rId5"/>
          </a:graphicData>
        </a:graphic>
      </p:graphicFrame>
      <p:graphicFrame>
        <p:nvGraphicFramePr>
          <p:cNvPr id="15" name="Chart 14">
            <a:extLst>
              <a:ext uri="{FF2B5EF4-FFF2-40B4-BE49-F238E27FC236}">
                <a16:creationId xmlns:a16="http://schemas.microsoft.com/office/drawing/2014/main" id="{083C5112-3451-43EE-6863-5A7E4EFEA2C3}"/>
              </a:ext>
            </a:extLst>
          </p:cNvPr>
          <p:cNvGraphicFramePr>
            <a:graphicFrameLocks/>
          </p:cNvGraphicFramePr>
          <p:nvPr>
            <p:extLst>
              <p:ext uri="{D42A27DB-BD31-4B8C-83A1-F6EECF244321}">
                <p14:modId xmlns:p14="http://schemas.microsoft.com/office/powerpoint/2010/main" val="1218339418"/>
              </p:ext>
            </p:extLst>
          </p:nvPr>
        </p:nvGraphicFramePr>
        <p:xfrm>
          <a:off x="6061242" y="873630"/>
          <a:ext cx="3082760" cy="2128918"/>
        </p:xfrm>
        <a:graphic>
          <a:graphicData uri="http://schemas.openxmlformats.org/drawingml/2006/chart">
            <c:chart xmlns:c="http://schemas.openxmlformats.org/drawingml/2006/chart" xmlns:r="http://schemas.openxmlformats.org/officeDocument/2006/relationships" r:id="rId6"/>
          </a:graphicData>
        </a:graphic>
      </p:graphicFrame>
    </p:spTree>
    <p:extLst>
      <p:ext uri="{BB962C8B-B14F-4D97-AF65-F5344CB8AC3E}">
        <p14:creationId xmlns:p14="http://schemas.microsoft.com/office/powerpoint/2010/main" val="2061584557"/>
      </p:ext>
    </p:extLst>
  </p:cSld>
  <p:clrMapOvr>
    <a:masterClrMapping/>
  </p:clrMapOvr>
  <p:transition spd="med"/>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E6F5DD5B-F196-196F-0C3B-83268B4EEB92}"/>
            </a:ext>
          </a:extLst>
        </p:cNvPr>
        <p:cNvGrpSpPr/>
        <p:nvPr/>
      </p:nvGrpSpPr>
      <p:grpSpPr>
        <a:xfrm>
          <a:off x="0" y="0"/>
          <a:ext cx="0" cy="0"/>
          <a:chOff x="0" y="0"/>
          <a:chExt cx="0" cy="0"/>
        </a:xfrm>
      </p:grpSpPr>
      <p:sp>
        <p:nvSpPr>
          <p:cNvPr id="3" name="Shape 88">
            <a:extLst>
              <a:ext uri="{FF2B5EF4-FFF2-40B4-BE49-F238E27FC236}">
                <a16:creationId xmlns:a16="http://schemas.microsoft.com/office/drawing/2014/main" id="{A6AD5B25-1D9D-F391-74B6-4069990621E8}"/>
              </a:ext>
            </a:extLst>
          </p:cNvPr>
          <p:cNvSpPr/>
          <p:nvPr/>
        </p:nvSpPr>
        <p:spPr>
          <a:xfrm>
            <a:off x="0" y="0"/>
            <a:ext cx="91502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lang="en-GB"/>
          </a:p>
        </p:txBody>
      </p:sp>
      <p:sp>
        <p:nvSpPr>
          <p:cNvPr id="4" name="Note: The data and information in this document is reflective of a hypothetical situation and client. This document is to be used for KPMG Virtual Internship purposes only.">
            <a:extLst>
              <a:ext uri="{FF2B5EF4-FFF2-40B4-BE49-F238E27FC236}">
                <a16:creationId xmlns:a16="http://schemas.microsoft.com/office/drawing/2014/main" id="{1F457CFB-57CA-6499-0420-241ACF8ED796}"/>
              </a:ext>
            </a:extLst>
          </p:cNvPr>
          <p:cNvSpPr/>
          <p:nvPr/>
        </p:nvSpPr>
        <p:spPr>
          <a:xfrm>
            <a:off x="-6201" y="-8356"/>
            <a:ext cx="9150202" cy="238700"/>
          </a:xfrm>
          <a:prstGeom prst="rect">
            <a:avLst/>
          </a:prstGeom>
          <a:solidFill>
            <a:schemeClr val="accent3"/>
          </a:solidFill>
          <a:ln w="12700">
            <a:miter lim="400000"/>
          </a:ln>
          <a:extLst>
            <a:ext uri="{C572A759-6A51-4108-AA02-DFA0A04FC94B}">
              <ma14:wrappingTextBoxFlag xmlns="" xmlns:ma14="http://schemas.microsoft.com/office/mac/drawingml/2011/main" val="1"/>
            </a:ext>
          </a:extLst>
        </p:spPr>
        <p:txBody>
          <a:bodyPr lIns="45719" rIns="45719" anchor="ctr"/>
          <a:lstStyle/>
          <a:p>
            <a:pPr defTabSz="457200">
              <a:defRPr sz="500" b="1">
                <a:latin typeface="Calibri"/>
                <a:ea typeface="Calibri"/>
                <a:cs typeface="Calibri"/>
                <a:sym typeface="Calibri"/>
              </a:defRPr>
            </a:pPr>
            <a:r>
              <a:rPr dirty="0"/>
              <a:t>       Note: </a:t>
            </a:r>
            <a:r>
              <a:rPr b="0" dirty="0"/>
              <a:t>The data and information in this document is reflective of a hypothetical situation and client. This document is to be used for KPMG Virtual Internship purposes only. </a:t>
            </a:r>
          </a:p>
        </p:txBody>
      </p:sp>
      <p:sp>
        <p:nvSpPr>
          <p:cNvPr id="140" name="Shape 89">
            <a:extLst>
              <a:ext uri="{FF2B5EF4-FFF2-40B4-BE49-F238E27FC236}">
                <a16:creationId xmlns:a16="http://schemas.microsoft.com/office/drawing/2014/main" id="{39EA0E8F-21F2-5542-9BD2-98005018D971}"/>
              </a:ext>
            </a:extLst>
          </p:cNvPr>
          <p:cNvSpPr/>
          <p:nvPr/>
        </p:nvSpPr>
        <p:spPr>
          <a:xfrm>
            <a:off x="205025" y="263974"/>
            <a:ext cx="8565600" cy="492410"/>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defRPr sz="2000" b="1">
                <a:solidFill>
                  <a:srgbClr val="FFFFFF"/>
                </a:solidFill>
              </a:defRPr>
            </a:lvl1pPr>
          </a:lstStyle>
          <a:p>
            <a:r>
              <a:rPr dirty="0"/>
              <a:t>Model Development</a:t>
            </a:r>
            <a:r>
              <a:rPr lang="en-GB" dirty="0"/>
              <a:t>: Price Optimisation</a:t>
            </a:r>
            <a:endParaRPr dirty="0"/>
          </a:p>
        </p:txBody>
      </p:sp>
      <p:sp>
        <p:nvSpPr>
          <p:cNvPr id="142" name="Shape 91">
            <a:extLst>
              <a:ext uri="{FF2B5EF4-FFF2-40B4-BE49-F238E27FC236}">
                <a16:creationId xmlns:a16="http://schemas.microsoft.com/office/drawing/2014/main" id="{D892A6E9-1AF4-9625-2743-E9E57DEB164F}"/>
              </a:ext>
            </a:extLst>
          </p:cNvPr>
          <p:cNvSpPr/>
          <p:nvPr/>
        </p:nvSpPr>
        <p:spPr>
          <a:xfrm>
            <a:off x="6120117" y="2981273"/>
            <a:ext cx="2486080" cy="367056"/>
          </a:xfrm>
          <a:prstGeom prst="rect">
            <a:avLst/>
          </a:prstGeom>
          <a:ln w="12700">
            <a:miter lim="400000"/>
          </a:ln>
          <a:extLst>
            <a:ext uri="{C572A759-6A51-4108-AA02-DFA0A04FC94B}">
              <ma14:wrappingTextBoxFlag xmlns:ma14="http://schemas.microsoft.com/office/mac/drawingml/2011/main" xmlns="" val="1"/>
            </a:ext>
          </a:extLst>
        </p:spPr>
        <p:txBody>
          <a:bodyPr wrap="square" lIns="91424" tIns="91424" rIns="91424" bIns="91424">
            <a:spAutoFit/>
          </a:bodyPr>
          <a:lstStyle>
            <a:lvl1pPr>
              <a:lnSpc>
                <a:spcPct val="115000"/>
              </a:lnSpc>
              <a:defRPr sz="1500">
                <a:latin typeface="Open Sans"/>
                <a:ea typeface="Open Sans"/>
                <a:cs typeface="Open Sans"/>
                <a:sym typeface="Open Sans"/>
              </a:defRPr>
            </a:lvl1pPr>
          </a:lstStyle>
          <a:p>
            <a:endParaRPr lang="en-US" sz="1100" dirty="0"/>
          </a:p>
        </p:txBody>
      </p:sp>
      <p:graphicFrame>
        <p:nvGraphicFramePr>
          <p:cNvPr id="2" name="Chart 1">
            <a:extLst>
              <a:ext uri="{FF2B5EF4-FFF2-40B4-BE49-F238E27FC236}">
                <a16:creationId xmlns:a16="http://schemas.microsoft.com/office/drawing/2014/main" id="{D10A428B-5105-68E5-2CC9-F0C214353E69}"/>
              </a:ext>
            </a:extLst>
          </p:cNvPr>
          <p:cNvGraphicFramePr>
            <a:graphicFrameLocks/>
          </p:cNvGraphicFramePr>
          <p:nvPr>
            <p:extLst>
              <p:ext uri="{D42A27DB-BD31-4B8C-83A1-F6EECF244321}">
                <p14:modId xmlns:p14="http://schemas.microsoft.com/office/powerpoint/2010/main" val="2445151932"/>
              </p:ext>
            </p:extLst>
          </p:nvPr>
        </p:nvGraphicFramePr>
        <p:xfrm>
          <a:off x="4998510" y="896489"/>
          <a:ext cx="3943049" cy="2114463"/>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D10A428B-5105-68E5-2CC9-F0C214353E69}"/>
              </a:ext>
            </a:extLst>
          </p:cNvPr>
          <p:cNvGraphicFramePr>
            <a:graphicFrameLocks/>
          </p:cNvGraphicFramePr>
          <p:nvPr>
            <p:extLst>
              <p:ext uri="{D42A27DB-BD31-4B8C-83A1-F6EECF244321}">
                <p14:modId xmlns:p14="http://schemas.microsoft.com/office/powerpoint/2010/main" val="3475736284"/>
              </p:ext>
            </p:extLst>
          </p:nvPr>
        </p:nvGraphicFramePr>
        <p:xfrm>
          <a:off x="411829" y="899358"/>
          <a:ext cx="3943049" cy="2141273"/>
        </p:xfrm>
        <a:graphic>
          <a:graphicData uri="http://schemas.openxmlformats.org/drawingml/2006/chart">
            <c:chart xmlns:c="http://schemas.openxmlformats.org/drawingml/2006/chart" xmlns:r="http://schemas.openxmlformats.org/officeDocument/2006/relationships" r:id="rId3"/>
          </a:graphicData>
        </a:graphic>
      </p:graphicFrame>
      <p:graphicFrame>
        <p:nvGraphicFramePr>
          <p:cNvPr id="6" name="Chart 5">
            <a:extLst>
              <a:ext uri="{FF2B5EF4-FFF2-40B4-BE49-F238E27FC236}">
                <a16:creationId xmlns:a16="http://schemas.microsoft.com/office/drawing/2014/main" id="{D10A428B-5105-68E5-2CC9-F0C214353E69}"/>
              </a:ext>
            </a:extLst>
          </p:cNvPr>
          <p:cNvGraphicFramePr>
            <a:graphicFrameLocks/>
          </p:cNvGraphicFramePr>
          <p:nvPr>
            <p:extLst>
              <p:ext uri="{D42A27DB-BD31-4B8C-83A1-F6EECF244321}">
                <p14:modId xmlns:p14="http://schemas.microsoft.com/office/powerpoint/2010/main" val="2723416779"/>
              </p:ext>
            </p:extLst>
          </p:nvPr>
        </p:nvGraphicFramePr>
        <p:xfrm>
          <a:off x="411829" y="3020724"/>
          <a:ext cx="5176290" cy="2114464"/>
        </p:xfrm>
        <a:graphic>
          <a:graphicData uri="http://schemas.openxmlformats.org/drawingml/2006/chart">
            <c:chart xmlns:c="http://schemas.openxmlformats.org/drawingml/2006/chart" xmlns:r="http://schemas.openxmlformats.org/officeDocument/2006/relationships" r:id="rId4"/>
          </a:graphicData>
        </a:graphic>
      </p:graphicFrame>
      <p:sp>
        <p:nvSpPr>
          <p:cNvPr id="7" name="Shape 91">
            <a:extLst>
              <a:ext uri="{FF2B5EF4-FFF2-40B4-BE49-F238E27FC236}">
                <a16:creationId xmlns:a16="http://schemas.microsoft.com/office/drawing/2014/main" id="{77D8E561-AB0E-0C20-799A-E93DE42C637A}"/>
              </a:ext>
            </a:extLst>
          </p:cNvPr>
          <p:cNvSpPr/>
          <p:nvPr/>
        </p:nvSpPr>
        <p:spPr>
          <a:xfrm>
            <a:off x="5653925" y="3418184"/>
            <a:ext cx="3337768" cy="1412277"/>
          </a:xfrm>
          <a:prstGeom prst="rect">
            <a:avLst/>
          </a:prstGeom>
          <a:solidFill>
            <a:srgbClr val="78909C">
              <a:alpha val="32000"/>
            </a:srgbClr>
          </a:solidFill>
          <a:ln w="12700">
            <a:miter lim="400000"/>
          </a:ln>
          <a:extLst>
            <a:ext uri="{C572A759-6A51-4108-AA02-DFA0A04FC94B}">
              <ma14:wrappingTextBoxFlag xmlns:ma14="http://schemas.microsoft.com/office/mac/drawingml/2011/main" xmlns="" val="1"/>
            </a:ext>
          </a:extLst>
        </p:spPr>
        <p:txBody>
          <a:bodyPr wrap="square" lIns="91424" tIns="91424" rIns="91424" bIns="91424">
            <a:spAutoFit/>
          </a:bodyPr>
          <a:lstStyle>
            <a:lvl1pPr>
              <a:lnSpc>
                <a:spcPct val="115000"/>
              </a:lnSpc>
              <a:defRPr sz="1500">
                <a:latin typeface="Open Sans"/>
                <a:ea typeface="Open Sans"/>
                <a:cs typeface="Open Sans"/>
                <a:sym typeface="Open Sans"/>
              </a:defRPr>
            </a:lvl1pPr>
          </a:lstStyle>
          <a:p>
            <a:r>
              <a:rPr lang="en-US" sz="1000" dirty="0"/>
              <a:t>Analyzing the profit data, it's evident that </a:t>
            </a:r>
            <a:r>
              <a:rPr lang="en-US" sz="1000" b="1" dirty="0"/>
              <a:t>WeareA2B, </a:t>
            </a:r>
            <a:r>
              <a:rPr lang="en-US" sz="1000" b="1" dirty="0" err="1"/>
              <a:t>Solex</a:t>
            </a:r>
            <a:r>
              <a:rPr lang="en-US" sz="1000" b="1" dirty="0"/>
              <a:t>, and Trek Bicycles</a:t>
            </a:r>
            <a:r>
              <a:rPr lang="en-US" sz="1000" dirty="0"/>
              <a:t> are significant contributors to overall profit.</a:t>
            </a:r>
          </a:p>
          <a:p>
            <a:endParaRPr lang="en-US" sz="1000" dirty="0"/>
          </a:p>
          <a:p>
            <a:r>
              <a:rPr lang="en-US" sz="1000" dirty="0"/>
              <a:t>The </a:t>
            </a:r>
            <a:r>
              <a:rPr lang="en-US" sz="1000" b="1" dirty="0"/>
              <a:t>Standard product line </a:t>
            </a:r>
            <a:r>
              <a:rPr lang="en-US" sz="1000" dirty="0"/>
              <a:t>stands out as particularly profitable. Additionally, </a:t>
            </a:r>
            <a:r>
              <a:rPr lang="en-US" sz="1000" b="1" dirty="0"/>
              <a:t>Medium-sized bicycles </a:t>
            </a:r>
            <a:r>
              <a:rPr lang="en-US" sz="1000" dirty="0"/>
              <a:t>generate the most profit. </a:t>
            </a:r>
          </a:p>
        </p:txBody>
      </p:sp>
    </p:spTree>
    <p:extLst>
      <p:ext uri="{BB962C8B-B14F-4D97-AF65-F5344CB8AC3E}">
        <p14:creationId xmlns:p14="http://schemas.microsoft.com/office/powerpoint/2010/main" val="2309607954"/>
      </p:ext>
    </p:extLst>
  </p:cSld>
  <p:clrMapOvr>
    <a:masterClrMapping/>
  </p:clrMapOvr>
  <p:transition spd="med"/>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a:extLst>
            <a:ext uri="{FF2B5EF4-FFF2-40B4-BE49-F238E27FC236}">
              <a16:creationId xmlns:a16="http://schemas.microsoft.com/office/drawing/2014/main" id="{83142779-BE02-0792-63AD-3F87C16BC422}"/>
            </a:ext>
          </a:extLst>
        </p:cNvPr>
        <p:cNvGrpSpPr/>
        <p:nvPr/>
      </p:nvGrpSpPr>
      <p:grpSpPr>
        <a:xfrm>
          <a:off x="0" y="0"/>
          <a:ext cx="0" cy="0"/>
          <a:chOff x="0" y="0"/>
          <a:chExt cx="0" cy="0"/>
        </a:xfrm>
      </p:grpSpPr>
      <p:sp>
        <p:nvSpPr>
          <p:cNvPr id="3" name="Shape 88">
            <a:extLst>
              <a:ext uri="{FF2B5EF4-FFF2-40B4-BE49-F238E27FC236}">
                <a16:creationId xmlns:a16="http://schemas.microsoft.com/office/drawing/2014/main" id="{6CB1E332-0A63-AF32-7E8A-A92ACFF8523D}"/>
              </a:ext>
            </a:extLst>
          </p:cNvPr>
          <p:cNvSpPr/>
          <p:nvPr/>
        </p:nvSpPr>
        <p:spPr>
          <a:xfrm>
            <a:off x="0" y="0"/>
            <a:ext cx="91502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lang="en-GB"/>
          </a:p>
        </p:txBody>
      </p:sp>
      <p:sp>
        <p:nvSpPr>
          <p:cNvPr id="4" name="Note: The data and information in this document is reflective of a hypothetical situation and client. This document is to be used for KPMG Virtual Internship purposes only.">
            <a:extLst>
              <a:ext uri="{FF2B5EF4-FFF2-40B4-BE49-F238E27FC236}">
                <a16:creationId xmlns:a16="http://schemas.microsoft.com/office/drawing/2014/main" id="{9A316288-8AA7-482A-3CCD-5D9DBD25787A}"/>
              </a:ext>
            </a:extLst>
          </p:cNvPr>
          <p:cNvSpPr/>
          <p:nvPr/>
        </p:nvSpPr>
        <p:spPr>
          <a:xfrm>
            <a:off x="-6201" y="-8356"/>
            <a:ext cx="9150202" cy="238700"/>
          </a:xfrm>
          <a:prstGeom prst="rect">
            <a:avLst/>
          </a:prstGeom>
          <a:solidFill>
            <a:schemeClr val="accent3"/>
          </a:solidFill>
          <a:ln w="12700">
            <a:miter lim="400000"/>
          </a:ln>
          <a:extLst>
            <a:ext uri="{C572A759-6A51-4108-AA02-DFA0A04FC94B}">
              <ma14:wrappingTextBoxFlag xmlns:ma14="http://schemas.microsoft.com/office/mac/drawingml/2011/main" xmlns="" val="1"/>
            </a:ext>
          </a:extLst>
        </p:spPr>
        <p:txBody>
          <a:bodyPr lIns="45719" rIns="45719" anchor="ctr"/>
          <a:lstStyle/>
          <a:p>
            <a:pPr defTabSz="457200">
              <a:defRPr sz="500" b="1">
                <a:latin typeface="Calibri"/>
                <a:ea typeface="Calibri"/>
                <a:cs typeface="Calibri"/>
                <a:sym typeface="Calibri"/>
              </a:defRPr>
            </a:pPr>
            <a:r>
              <a:rPr dirty="0"/>
              <a:t>       Note: </a:t>
            </a:r>
            <a:r>
              <a:rPr b="0" dirty="0"/>
              <a:t>The data and information in this document is reflective of a hypothetical situation and client. This document is to be used for KPMG Virtual Internship purposes only. </a:t>
            </a:r>
          </a:p>
        </p:txBody>
      </p:sp>
      <p:sp>
        <p:nvSpPr>
          <p:cNvPr id="140" name="Shape 89">
            <a:extLst>
              <a:ext uri="{FF2B5EF4-FFF2-40B4-BE49-F238E27FC236}">
                <a16:creationId xmlns:a16="http://schemas.microsoft.com/office/drawing/2014/main" id="{6806B192-FB9C-FC7F-D48C-2E3A3A3E639F}"/>
              </a:ext>
            </a:extLst>
          </p:cNvPr>
          <p:cNvSpPr/>
          <p:nvPr/>
        </p:nvSpPr>
        <p:spPr>
          <a:xfrm>
            <a:off x="205025" y="263974"/>
            <a:ext cx="8565600" cy="492410"/>
          </a:xfrm>
          <a:prstGeom prst="rect">
            <a:avLst/>
          </a:prstGeom>
          <a:ln w="12700">
            <a:miter lim="400000"/>
          </a:ln>
          <a:extLst>
            <a:ext uri="{C572A759-6A51-4108-AA02-DFA0A04FC94B}">
              <ma14:wrappingTextBoxFlag xmlns="" xmlns:ma14="http://schemas.microsoft.com/office/mac/drawingml/2011/main" val="1"/>
            </a:ext>
          </a:extLst>
        </p:spPr>
        <p:txBody>
          <a:bodyPr lIns="91424" tIns="91424" rIns="91424" bIns="91424">
            <a:spAutoFit/>
          </a:bodyPr>
          <a:lstStyle>
            <a:lvl1pPr>
              <a:defRPr sz="2000" b="1">
                <a:solidFill>
                  <a:srgbClr val="FFFFFF"/>
                </a:solidFill>
              </a:defRPr>
            </a:lvl1pPr>
          </a:lstStyle>
          <a:p>
            <a:r>
              <a:rPr dirty="0"/>
              <a:t>Model Development</a:t>
            </a:r>
            <a:r>
              <a:rPr lang="en-GB" dirty="0"/>
              <a:t>: Channel Optimisation</a:t>
            </a:r>
            <a:endParaRPr dirty="0"/>
          </a:p>
        </p:txBody>
      </p:sp>
      <p:graphicFrame>
        <p:nvGraphicFramePr>
          <p:cNvPr id="2" name="Chart 1">
            <a:extLst>
              <a:ext uri="{FF2B5EF4-FFF2-40B4-BE49-F238E27FC236}">
                <a16:creationId xmlns:a16="http://schemas.microsoft.com/office/drawing/2014/main" id="{0A009778-B66D-683E-4EB4-E550C4A7E81D}"/>
              </a:ext>
            </a:extLst>
          </p:cNvPr>
          <p:cNvGraphicFramePr>
            <a:graphicFrameLocks/>
          </p:cNvGraphicFramePr>
          <p:nvPr>
            <p:extLst>
              <p:ext uri="{D42A27DB-BD31-4B8C-83A1-F6EECF244321}">
                <p14:modId xmlns:p14="http://schemas.microsoft.com/office/powerpoint/2010/main" val="2453653581"/>
              </p:ext>
            </p:extLst>
          </p:nvPr>
        </p:nvGraphicFramePr>
        <p:xfrm>
          <a:off x="5410501" y="380343"/>
          <a:ext cx="3638390" cy="2779417"/>
        </p:xfrm>
        <a:graphic>
          <a:graphicData uri="http://schemas.openxmlformats.org/drawingml/2006/chart">
            <c:chart xmlns:c="http://schemas.openxmlformats.org/drawingml/2006/chart" xmlns:r="http://schemas.openxmlformats.org/officeDocument/2006/relationships" r:id="rId2"/>
          </a:graphicData>
        </a:graphic>
      </p:graphicFrame>
      <p:graphicFrame>
        <p:nvGraphicFramePr>
          <p:cNvPr id="5" name="Chart 4">
            <a:extLst>
              <a:ext uri="{FF2B5EF4-FFF2-40B4-BE49-F238E27FC236}">
                <a16:creationId xmlns:a16="http://schemas.microsoft.com/office/drawing/2014/main" id="{D69F55C2-C834-BFD0-CC46-DE15BD4E7377}"/>
              </a:ext>
            </a:extLst>
          </p:cNvPr>
          <p:cNvGraphicFramePr>
            <a:graphicFrameLocks/>
          </p:cNvGraphicFramePr>
          <p:nvPr>
            <p:extLst>
              <p:ext uri="{D42A27DB-BD31-4B8C-83A1-F6EECF244321}">
                <p14:modId xmlns:p14="http://schemas.microsoft.com/office/powerpoint/2010/main" val="1856121289"/>
              </p:ext>
            </p:extLst>
          </p:nvPr>
        </p:nvGraphicFramePr>
        <p:xfrm>
          <a:off x="-1" y="839999"/>
          <a:ext cx="5309192" cy="4303501"/>
        </p:xfrm>
        <a:graphic>
          <a:graphicData uri="http://schemas.openxmlformats.org/drawingml/2006/chart">
            <c:chart xmlns:c="http://schemas.openxmlformats.org/drawingml/2006/chart" xmlns:r="http://schemas.openxmlformats.org/officeDocument/2006/relationships" r:id="rId3"/>
          </a:graphicData>
        </a:graphic>
      </p:graphicFrame>
      <p:sp>
        <p:nvSpPr>
          <p:cNvPr id="6" name="Shape 91">
            <a:extLst>
              <a:ext uri="{FF2B5EF4-FFF2-40B4-BE49-F238E27FC236}">
                <a16:creationId xmlns:a16="http://schemas.microsoft.com/office/drawing/2014/main" id="{EB1BD10E-8668-C768-4E46-B80B1206FF25}"/>
              </a:ext>
            </a:extLst>
          </p:cNvPr>
          <p:cNvSpPr/>
          <p:nvPr/>
        </p:nvSpPr>
        <p:spPr>
          <a:xfrm>
            <a:off x="4843638" y="3107269"/>
            <a:ext cx="4205253" cy="1767311"/>
          </a:xfrm>
          <a:prstGeom prst="rect">
            <a:avLst/>
          </a:prstGeom>
          <a:solidFill>
            <a:srgbClr val="78909C">
              <a:alpha val="32000"/>
            </a:srgbClr>
          </a:solidFill>
          <a:ln w="12700">
            <a:miter lim="400000"/>
          </a:ln>
          <a:extLst>
            <a:ext uri="{C572A759-6A51-4108-AA02-DFA0A04FC94B}">
              <ma14:wrappingTextBoxFlag xmlns:ma14="http://schemas.microsoft.com/office/mac/drawingml/2011/main" xmlns="" val="1"/>
            </a:ext>
          </a:extLst>
        </p:spPr>
        <p:txBody>
          <a:bodyPr wrap="square" lIns="91424" tIns="91424" rIns="91424" bIns="91424">
            <a:spAutoFit/>
          </a:bodyPr>
          <a:lstStyle>
            <a:lvl1pPr>
              <a:lnSpc>
                <a:spcPct val="115000"/>
              </a:lnSpc>
              <a:defRPr sz="1500">
                <a:latin typeface="Open Sans"/>
                <a:ea typeface="Open Sans"/>
                <a:cs typeface="Open Sans"/>
                <a:sym typeface="Open Sans"/>
              </a:defRPr>
            </a:lvl1pPr>
          </a:lstStyle>
          <a:p>
            <a:r>
              <a:rPr lang="en-US" sz="900" dirty="0"/>
              <a:t>It appears that </a:t>
            </a:r>
            <a:r>
              <a:rPr lang="en-US" sz="900" b="1" dirty="0"/>
              <a:t>offline and online transactions are equally effective </a:t>
            </a:r>
            <a:r>
              <a:rPr lang="en-US" sz="900" dirty="0"/>
              <a:t>at boosting sales. </a:t>
            </a:r>
            <a:r>
              <a:rPr lang="en-US" sz="900" b="1" dirty="0"/>
              <a:t>However, with a considerable part of purchases </a:t>
            </a:r>
            <a:r>
              <a:rPr lang="en-GB" sz="900" b="1" dirty="0"/>
              <a:t>categorised</a:t>
            </a:r>
            <a:r>
              <a:rPr lang="en-US" sz="900" b="1" dirty="0"/>
              <a:t> as unknown (18,917 cases)</a:t>
            </a:r>
            <a:r>
              <a:rPr lang="en-US" sz="900" dirty="0"/>
              <a:t>.</a:t>
            </a:r>
          </a:p>
          <a:p>
            <a:endParaRPr lang="en-US" sz="900" dirty="0"/>
          </a:p>
          <a:p>
            <a:r>
              <a:rPr lang="en-US" sz="900" dirty="0"/>
              <a:t>So investing in digital marketing platforms such as social media ads and email campaigns to increase online sales. Simultaneously, having a strong presence in physical retail locations is critical for increasing in-person consumer interactions and brand awareness. Businesses may improve sales and customer engagement by integrating online and physical tactics that cater to a wide range of consumer tastes and </a:t>
            </a:r>
            <a:r>
              <a:rPr lang="en-US" sz="900" dirty="0" err="1"/>
              <a:t>behaviours</a:t>
            </a:r>
            <a:r>
              <a:rPr lang="en-US" sz="900" dirty="0"/>
              <a:t>.</a:t>
            </a:r>
          </a:p>
        </p:txBody>
      </p:sp>
    </p:spTree>
    <p:extLst>
      <p:ext uri="{BB962C8B-B14F-4D97-AF65-F5344CB8AC3E}">
        <p14:creationId xmlns:p14="http://schemas.microsoft.com/office/powerpoint/2010/main" val="1299631995"/>
      </p:ext>
    </p:extLst>
  </p:cSld>
  <p:clrMapOvr>
    <a:masterClrMapping/>
  </p:clrMapOvr>
  <p:transition spd="med"/>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hape 88">
            <a:extLst>
              <a:ext uri="{FF2B5EF4-FFF2-40B4-BE49-F238E27FC236}">
                <a16:creationId xmlns:a16="http://schemas.microsoft.com/office/drawing/2014/main" id="{9622FC5D-0328-CC2D-FC26-903A923E889C}"/>
              </a:ext>
            </a:extLst>
          </p:cNvPr>
          <p:cNvSpPr/>
          <p:nvPr/>
        </p:nvSpPr>
        <p:spPr>
          <a:xfrm>
            <a:off x="0" y="0"/>
            <a:ext cx="9150202" cy="840000"/>
          </a:xfrm>
          <a:prstGeom prst="rect">
            <a:avLst/>
          </a:prstGeom>
          <a:gradFill>
            <a:gsLst>
              <a:gs pos="0">
                <a:srgbClr val="1077D2"/>
              </a:gs>
              <a:gs pos="100000">
                <a:srgbClr val="093153"/>
              </a:gs>
            </a:gsLst>
            <a:lin ang="12000143"/>
          </a:gradFill>
          <a:ln w="12700">
            <a:miter lim="400000"/>
          </a:ln>
        </p:spPr>
        <p:txBody>
          <a:bodyPr lIns="45719" rIns="45719" anchor="ctr"/>
          <a:lstStyle/>
          <a:p>
            <a:endParaRPr lang="en-GB"/>
          </a:p>
        </p:txBody>
      </p:sp>
      <p:sp>
        <p:nvSpPr>
          <p:cNvPr id="3" name="Note: The data and information in this document is reflective of a hypothetical situation and client. This document is to be used for KPMG Virtual Internship purposes only.">
            <a:extLst>
              <a:ext uri="{FF2B5EF4-FFF2-40B4-BE49-F238E27FC236}">
                <a16:creationId xmlns:a16="http://schemas.microsoft.com/office/drawing/2014/main" id="{527319FD-4FD3-FCE0-9333-0DB8CFA90552}"/>
              </a:ext>
            </a:extLst>
          </p:cNvPr>
          <p:cNvSpPr/>
          <p:nvPr/>
        </p:nvSpPr>
        <p:spPr>
          <a:xfrm>
            <a:off x="-6201" y="-8356"/>
            <a:ext cx="9150202" cy="238700"/>
          </a:xfrm>
          <a:prstGeom prst="rect">
            <a:avLst/>
          </a:prstGeom>
          <a:solidFill>
            <a:schemeClr val="accent3"/>
          </a:solidFill>
          <a:ln w="12700">
            <a:miter lim="400000"/>
          </a:ln>
          <a:extLst>
            <a:ext uri="{C572A759-6A51-4108-AA02-DFA0A04FC94B}">
              <ma14:wrappingTextBoxFlag xmlns:ma14="http://schemas.microsoft.com/office/mac/drawingml/2011/main" xmlns="" val="1"/>
            </a:ext>
          </a:extLst>
        </p:spPr>
        <p:txBody>
          <a:bodyPr lIns="45719" rIns="45719" anchor="ctr"/>
          <a:lstStyle/>
          <a:p>
            <a:pPr defTabSz="457200">
              <a:defRPr sz="500" b="1">
                <a:latin typeface="Calibri"/>
                <a:ea typeface="Calibri"/>
                <a:cs typeface="Calibri"/>
                <a:sym typeface="Calibri"/>
              </a:defRPr>
            </a:pPr>
            <a:r>
              <a:rPr dirty="0"/>
              <a:t>       Note: </a:t>
            </a:r>
            <a:r>
              <a:rPr b="0" dirty="0"/>
              <a:t>The data and information in this document is reflective of a hypothetical situation and client. This document is to be used for KPMG Virtual Internship purposes only. </a:t>
            </a:r>
          </a:p>
        </p:txBody>
      </p:sp>
      <p:sp>
        <p:nvSpPr>
          <p:cNvPr id="149" name="Shape 98"/>
          <p:cNvSpPr/>
          <p:nvPr/>
        </p:nvSpPr>
        <p:spPr>
          <a:xfrm>
            <a:off x="205025" y="263974"/>
            <a:ext cx="8565600" cy="492410"/>
          </a:xfrm>
          <a:prstGeom prst="rect">
            <a:avLst/>
          </a:prstGeom>
          <a:ln w="12700">
            <a:miter lim="400000"/>
          </a:ln>
          <a:extLst>
            <a:ext uri="{C572A759-6A51-4108-AA02-DFA0A04FC94B}">
              <ma14:wrappingTextBoxFlag xmlns:ma14="http://schemas.microsoft.com/office/mac/drawingml/2011/main" xmlns="" val="1"/>
            </a:ext>
          </a:extLst>
        </p:spPr>
        <p:txBody>
          <a:bodyPr lIns="91424" tIns="91424" rIns="91424" bIns="91424">
            <a:spAutoFit/>
          </a:bodyPr>
          <a:lstStyle>
            <a:lvl1pPr>
              <a:defRPr sz="2000" b="1">
                <a:solidFill>
                  <a:srgbClr val="FFFFFF"/>
                </a:solidFill>
              </a:defRPr>
            </a:lvl1pPr>
          </a:lstStyle>
          <a:p>
            <a:r>
              <a:rPr dirty="0"/>
              <a:t>Interpretation</a:t>
            </a:r>
            <a:r>
              <a:rPr lang="en-GB" dirty="0"/>
              <a:t>: Strategy</a:t>
            </a:r>
            <a:endParaRPr dirty="0"/>
          </a:p>
        </p:txBody>
      </p:sp>
      <p:sp>
        <p:nvSpPr>
          <p:cNvPr id="151" name="Shape 100"/>
          <p:cNvSpPr/>
          <p:nvPr/>
        </p:nvSpPr>
        <p:spPr>
          <a:xfrm>
            <a:off x="99412" y="969908"/>
            <a:ext cx="8938975" cy="3195266"/>
          </a:xfrm>
          <a:prstGeom prst="rect">
            <a:avLst/>
          </a:prstGeom>
          <a:ln w="12700">
            <a:miter lim="400000"/>
          </a:ln>
          <a:extLst>
            <a:ext uri="{C572A759-6A51-4108-AA02-DFA0A04FC94B}">
              <ma14:wrappingTextBoxFlag xmlns:ma14="http://schemas.microsoft.com/office/mac/drawingml/2011/main" xmlns="" val="1"/>
            </a:ext>
          </a:extLst>
        </p:spPr>
        <p:txBody>
          <a:bodyPr wrap="square" lIns="91424" tIns="91424" rIns="91424" bIns="91424">
            <a:spAutoFit/>
          </a:bodyPr>
          <a:lstStyle>
            <a:lvl1pPr>
              <a:lnSpc>
                <a:spcPct val="115000"/>
              </a:lnSpc>
              <a:defRPr sz="1500">
                <a:latin typeface="Open Sans"/>
                <a:ea typeface="Open Sans"/>
                <a:cs typeface="Open Sans"/>
                <a:sym typeface="Open Sans"/>
              </a:defRPr>
            </a:lvl1pPr>
          </a:lstStyle>
          <a:p>
            <a:pPr marL="285750" indent="-285750">
              <a:buFont typeface="Arial" panose="020B0604020202020204" pitchFamily="34" charset="0"/>
              <a:buChar char="•"/>
            </a:pPr>
            <a:r>
              <a:rPr lang="en-GB" sz="1400" b="1" u="sng" dirty="0"/>
              <a:t>Segmentation and targeting</a:t>
            </a:r>
            <a:r>
              <a:rPr lang="en-GB" sz="1400" dirty="0"/>
              <a:t>: Customise marketing efforts to appeal to countless customers in a certain demographic, with a focus on personalised message and location-specific campaigns.</a:t>
            </a:r>
          </a:p>
          <a:p>
            <a:pPr marL="285750" indent="-285750">
              <a:buFont typeface="Arial" panose="020B0604020202020204" pitchFamily="34" charset="0"/>
              <a:buChar char="•"/>
            </a:pPr>
            <a:endParaRPr lang="en-GB" sz="1000" dirty="0"/>
          </a:p>
          <a:p>
            <a:pPr marL="285750" indent="-285750">
              <a:buFont typeface="Arial" panose="020B0604020202020204" pitchFamily="34" charset="0"/>
              <a:buChar char="•"/>
            </a:pPr>
            <a:r>
              <a:rPr lang="en-GB" sz="1400" b="1" u="sng" dirty="0"/>
              <a:t>Customer Preferences</a:t>
            </a:r>
            <a:r>
              <a:rPr lang="en-GB" sz="1400" dirty="0"/>
              <a:t>: To capitalise on this choice, provide personalised accessories to improve the customer experience, particularly for those who like medium-sized, conventional bicycles. </a:t>
            </a:r>
          </a:p>
          <a:p>
            <a:pPr marL="285750" indent="-285750">
              <a:buFont typeface="Arial" panose="020B0604020202020204" pitchFamily="34" charset="0"/>
              <a:buChar char="•"/>
            </a:pPr>
            <a:endParaRPr lang="en-GB" sz="1050" dirty="0"/>
          </a:p>
          <a:p>
            <a:pPr marL="285750" indent="-285750">
              <a:buFont typeface="Arial" panose="020B0604020202020204" pitchFamily="34" charset="0"/>
              <a:buChar char="•"/>
            </a:pPr>
            <a:r>
              <a:rPr lang="en-GB" sz="1400" b="1" u="sng" dirty="0"/>
              <a:t>Price Optimisation</a:t>
            </a:r>
            <a:r>
              <a:rPr lang="en-GB" sz="1400" dirty="0"/>
              <a:t>: To maximise profitability, optimise pricing within the Standard product range, with a concentration on Medium-sized bicycles. </a:t>
            </a:r>
          </a:p>
          <a:p>
            <a:pPr marL="285750" indent="-285750">
              <a:buFont typeface="Arial" panose="020B0604020202020204" pitchFamily="34" charset="0"/>
              <a:buChar char="•"/>
            </a:pPr>
            <a:endParaRPr lang="en-GB" sz="1050" dirty="0"/>
          </a:p>
          <a:p>
            <a:pPr marL="285750" indent="-285750">
              <a:buFont typeface="Arial" panose="020B0604020202020204" pitchFamily="34" charset="0"/>
              <a:buChar char="•"/>
            </a:pPr>
            <a:r>
              <a:rPr lang="en-GB" sz="1400" b="1" u="sng" dirty="0"/>
              <a:t>Channel Optimisation</a:t>
            </a:r>
            <a:r>
              <a:rPr lang="en-GB" sz="1400" dirty="0"/>
              <a:t>: Invest in digital marketing channels (such as social media advertisements and email campaigns) to increase online sales while retaining a strong physical retail presence for in-person interactions and brand recognition. The integration of online and offline initiatives to adapt to various consumer tastes and behaviours is critical for increasing sales and engagement.</a:t>
            </a:r>
          </a:p>
        </p:txBody>
      </p:sp>
    </p:spTree>
  </p:cSld>
  <p:clrMapOvr>
    <a:masterClrMapping/>
  </p:clrMapOvr>
  <p:transition spd="med"/>
</p:sld>
</file>

<file path=ppt/theme/theme1.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Simple Light">
      <a:majorFont>
        <a:latin typeface="Helvetica"/>
        <a:ea typeface="Helvetica"/>
        <a:cs typeface="Helvetica"/>
      </a:majorFont>
      <a:minorFont>
        <a:latin typeface="Arial"/>
        <a:ea typeface="Arial"/>
        <a:cs typeface="Arial"/>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ppt/theme/theme2.xml><?xml version="1.0" encoding="utf-8"?>
<a:theme xmlns:a="http://schemas.openxmlformats.org/drawingml/2006/main" name="Simple Light">
  <a:themeElements>
    <a:clrScheme name="Simple Light">
      <a:dk1>
        <a:srgbClr val="000000"/>
      </a:dk1>
      <a:lt1>
        <a:srgbClr val="FFFFFF"/>
      </a:lt1>
      <a:dk2>
        <a:srgbClr val="A7A7A7"/>
      </a:dk2>
      <a:lt2>
        <a:srgbClr val="535353"/>
      </a:lt2>
      <a:accent1>
        <a:srgbClr val="FFAB40"/>
      </a:accent1>
      <a:accent2>
        <a:srgbClr val="212121"/>
      </a:accent2>
      <a:accent3>
        <a:srgbClr val="78909C"/>
      </a:accent3>
      <a:accent4>
        <a:srgbClr val="8F6024"/>
      </a:accent4>
      <a:accent5>
        <a:srgbClr val="0097A7"/>
      </a:accent5>
      <a:accent6>
        <a:srgbClr val="EEFF41"/>
      </a:accent6>
      <a:hlink>
        <a:srgbClr val="0000FF"/>
      </a:hlink>
      <a:folHlink>
        <a:srgbClr val="FF00FF"/>
      </a:folHlink>
    </a:clrScheme>
    <a:fontScheme name="Simple Light">
      <a:majorFont>
        <a:latin typeface="Helvetica"/>
        <a:ea typeface="Helvetica"/>
        <a:cs typeface="Helvetica"/>
      </a:majorFont>
      <a:minorFont>
        <a:latin typeface="Arial"/>
        <a:ea typeface="Arial"/>
        <a:cs typeface="Arial"/>
      </a:minorFont>
    </a:fontScheme>
    <a:fmtScheme name="Simple Light">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29999"/>
              </a:schemeClr>
            </a:gs>
            <a:gs pos="100000">
              <a:schemeClr val="phClr">
                <a:tint val="50000"/>
                <a:shade val="100000"/>
                <a:satMod val="350000"/>
              </a:schemeClr>
            </a:gs>
          </a:gsLst>
          <a:lin ang="16200000" scaled="0"/>
        </a:gradFill>
      </a:fillStyleLst>
      <a:lnStyleLst>
        <a:ln w="9525" cap="flat" cmpd="sng" algn="ctr">
          <a:solidFill>
            <a:schemeClr val="phClr">
              <a:shade val="95000"/>
              <a:satMod val="104999"/>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38100" dist="23000" dir="5400000" rotWithShape="0">
              <a:srgbClr val="000000">
                <a:alpha val="35000"/>
              </a:srgbClr>
            </a:outerShdw>
          </a:effectLst>
        </a:effectStyle>
        <a:effectStyle>
          <a:effectLst>
            <a:outerShdw blurRad="38100" dist="23000" dir="5400000" rotWithShape="0">
              <a:srgbClr val="000000">
                <a:alpha val="35000"/>
              </a:srgbClr>
            </a:outerShdw>
          </a:effectLst>
        </a:effectStyle>
        <a:effectStyle>
          <a:effectLst>
            <a:outerShdw blurRad="38100" dist="20000" dir="5400000" rotWithShape="0">
              <a:srgbClr val="000000">
                <a:alpha val="38000"/>
              </a:srgbClr>
            </a:outerShdw>
          </a:effectLst>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solidFill>
          <a:srgbClr val="FFFFFF"/>
        </a:solidFill>
        <a:ln w="25400" cap="flat">
          <a:solidFill>
            <a:schemeClr val="accent1"/>
          </a:solidFill>
          <a:prstDash val="solid"/>
          <a:round/>
        </a:ln>
        <a:effectLst>
          <a:outerShdw blurRad="38100" dist="23000" dir="5400000" rotWithShape="0">
            <a:srgbClr val="000000">
              <a:alpha val="35000"/>
            </a:srgbClr>
          </a:outerShdw>
        </a:effectLst>
        <a:sp3d/>
      </a:spPr>
      <a:bodyPr rot="0" spcFirstLastPara="1" vertOverflow="overflow" horzOverflow="overflow" vert="horz" wrap="square" lIns="45719" tIns="45719" rIns="45719" bIns="45719" numCol="1" spcCol="38100" rtlCol="0" anchor="ctr">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spDef>
    <a:lnDef>
      <a:spPr>
        <a:noFill/>
        <a:ln w="25400" cap="flat">
          <a:solidFill>
            <a:schemeClr val="accent1"/>
          </a:solidFill>
          <a:prstDash val="solid"/>
          <a:round/>
        </a:ln>
        <a:effectLst>
          <a:outerShdw blurRad="38100" dist="20000" dir="5400000" rotWithShape="0">
            <a:srgbClr val="000000">
              <a:alpha val="38000"/>
            </a:srgbClr>
          </a:outerShdw>
        </a:effectLst>
        <a:sp3d/>
      </a:spPr>
      <a:bodyPr rot="0" spcFirstLastPara="1" vertOverflow="overflow" horzOverflow="overflow" vert="horz" wrap="square" lIns="91439" tIns="45719" rIns="91439" bIns="45719" numCol="1" spcCol="38100" rtlCol="0" anchor="t">
        <a:noAutofit/>
      </a:bodyPr>
      <a:lstStyle>
        <a:def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lnDef>
    <a:txDef>
      <a:spPr>
        <a:noFill/>
        <a:ln w="12700" cap="flat">
          <a:noFill/>
          <a:miter lim="400000"/>
        </a:ln>
        <a:effectLst/>
        <a:sp3d/>
      </a:spPr>
      <a:bodyPr rot="0" spcFirstLastPara="1" vertOverflow="overflow" horzOverflow="overflow" vert="horz" wrap="square" lIns="45719" tIns="45719" rIns="45719" bIns="45719" numCol="1" spcCol="38100" rtlCol="0" anchor="t">
        <a:spAutoFit/>
      </a:bodyPr>
      <a:lstStyle>
        <a:defPPr marL="0" marR="0" indent="0" algn="l" defTabSz="914400" rtl="0" fontAlgn="auto" latinLnBrk="0" hangingPunct="0">
          <a:lnSpc>
            <a:spcPct val="100000"/>
          </a:lnSpc>
          <a:spcBef>
            <a:spcPts val="0"/>
          </a:spcBef>
          <a:spcAft>
            <a:spcPts val="0"/>
          </a:spcAft>
          <a:buClrTx/>
          <a:buSzTx/>
          <a:buFontTx/>
          <a:buNone/>
          <a:tabLst/>
          <a:defRPr kumimoji="0" sz="1400" b="0" i="0" u="none" strike="noStrike" cap="none" spc="0" normalizeH="0" baseline="0">
            <a:ln>
              <a:noFill/>
            </a:ln>
            <a:solidFill>
              <a:srgbClr val="000000"/>
            </a:solidFill>
            <a:effectLst/>
            <a:uFillTx/>
            <a:latin typeface="+mn-lt"/>
            <a:ea typeface="+mn-ea"/>
            <a:cs typeface="+mn-cs"/>
            <a:sym typeface="Arial"/>
          </a:defRPr>
        </a:defPPr>
        <a:lvl1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1pPr>
        <a:lvl2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2pPr>
        <a:lvl3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3pPr>
        <a:lvl4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4pPr>
        <a:lvl5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5pPr>
        <a:lvl6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6pPr>
        <a:lvl7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7pPr>
        <a:lvl8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8pPr>
        <a:lvl9pPr marL="0" marR="0" indent="0" algn="l" defTabSz="914400" rtl="0" fontAlgn="auto" latinLnBrk="1" hangingPunct="0">
          <a:lnSpc>
            <a:spcPct val="100000"/>
          </a:lnSpc>
          <a:spcBef>
            <a:spcPts val="0"/>
          </a:spcBef>
          <a:spcAft>
            <a:spcPts val="0"/>
          </a:spcAft>
          <a:buClrTx/>
          <a:buSzTx/>
          <a:buFontTx/>
          <a:buNone/>
          <a:tabLst/>
          <a:defRPr kumimoji="0" sz="1800" b="0" i="0" u="none" strike="noStrike" cap="none" spc="0" normalizeH="0" baseline="0">
            <a:ln>
              <a:noFill/>
            </a:ln>
            <a:solidFill>
              <a:srgbClr val="000000"/>
            </a:solidFill>
            <a:effectLst/>
            <a:uFillTx/>
          </a:defRPr>
        </a:lvl9pPr>
      </a:lstStyle>
      <a:style>
        <a:lnRef idx="0">
          <a:scrgbClr r="0" g="0" b="0"/>
        </a:lnRef>
        <a:fillRef idx="0">
          <a:scrgbClr r="0" g="0" b="0"/>
        </a:fillRef>
        <a:effectRef idx="0">
          <a:scrgbClr r="0" g="0" b="0"/>
        </a:effectRef>
        <a:fontRef idx="none"/>
      </a:style>
    </a:txDef>
  </a:objectDefaults>
  <a:extraClrSchemeLst/>
</a:theme>
</file>

<file path=docProps/app.xml><?xml version="1.0" encoding="utf-8"?>
<Properties xmlns="http://schemas.openxmlformats.org/officeDocument/2006/extended-properties" xmlns:vt="http://schemas.openxmlformats.org/officeDocument/2006/docPropsVTypes">
  <TotalTime>0</TotalTime>
  <Words>1047</Words>
  <Application>Microsoft Office PowerPoint</Application>
  <PresentationFormat>On-screen Show (16:9)</PresentationFormat>
  <Paragraphs>74</Paragraphs>
  <Slides>10</Slides>
  <Notes>1</Notes>
  <HiddenSlides>0</HiddenSlides>
  <MMClips>0</MMClips>
  <ScaleCrop>false</ScaleCrop>
  <HeadingPairs>
    <vt:vector size="6" baseType="variant">
      <vt:variant>
        <vt:lpstr>Fonts Used</vt:lpstr>
      </vt:variant>
      <vt:variant>
        <vt:i4>2</vt:i4>
      </vt:variant>
      <vt:variant>
        <vt:lpstr>Theme</vt:lpstr>
      </vt:variant>
      <vt:variant>
        <vt:i4>1</vt:i4>
      </vt:variant>
      <vt:variant>
        <vt:lpstr>Slide Titles</vt:lpstr>
      </vt:variant>
      <vt:variant>
        <vt:i4>10</vt:i4>
      </vt:variant>
    </vt:vector>
  </HeadingPairs>
  <TitlesOfParts>
    <vt:vector size="13" baseType="lpstr">
      <vt:lpstr>Arial</vt:lpstr>
      <vt:lpstr>Helvetica</vt:lpstr>
      <vt:lpstr>Simple Light</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cp:lastModifiedBy>Liana Flores</cp:lastModifiedBy>
  <cp:revision>16</cp:revision>
  <dcterms:modified xsi:type="dcterms:W3CDTF">2024-05-01T23:41:09Z</dcterms:modified>
</cp:coreProperties>
</file>